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3"/>
  </p:notesMasterIdLst>
  <p:handoutMasterIdLst>
    <p:handoutMasterId r:id="rId44"/>
  </p:handoutMasterIdLst>
  <p:sldIdLst>
    <p:sldId id="259" r:id="rId5"/>
    <p:sldId id="319" r:id="rId6"/>
    <p:sldId id="354" r:id="rId7"/>
    <p:sldId id="339" r:id="rId8"/>
    <p:sldId id="344" r:id="rId9"/>
    <p:sldId id="355" r:id="rId10"/>
    <p:sldId id="331" r:id="rId11"/>
    <p:sldId id="315" r:id="rId12"/>
    <p:sldId id="361" r:id="rId13"/>
    <p:sldId id="334" r:id="rId14"/>
    <p:sldId id="345" r:id="rId15"/>
    <p:sldId id="335" r:id="rId16"/>
    <p:sldId id="357" r:id="rId17"/>
    <p:sldId id="358" r:id="rId18"/>
    <p:sldId id="300" r:id="rId19"/>
    <p:sldId id="336" r:id="rId20"/>
    <p:sldId id="348" r:id="rId21"/>
    <p:sldId id="349" r:id="rId22"/>
    <p:sldId id="350" r:id="rId23"/>
    <p:sldId id="359" r:id="rId24"/>
    <p:sldId id="360" r:id="rId25"/>
    <p:sldId id="351" r:id="rId26"/>
    <p:sldId id="353" r:id="rId27"/>
    <p:sldId id="304" r:id="rId28"/>
    <p:sldId id="302" r:id="rId29"/>
    <p:sldId id="333" r:id="rId30"/>
    <p:sldId id="362" r:id="rId31"/>
    <p:sldId id="347" r:id="rId32"/>
    <p:sldId id="330" r:id="rId33"/>
    <p:sldId id="278" r:id="rId34"/>
    <p:sldId id="322" r:id="rId35"/>
    <p:sldId id="337" r:id="rId36"/>
    <p:sldId id="323" r:id="rId37"/>
    <p:sldId id="325" r:id="rId38"/>
    <p:sldId id="364" r:id="rId39"/>
    <p:sldId id="298" r:id="rId40"/>
    <p:sldId id="363" r:id="rId41"/>
    <p:sldId id="262" r:id="rId42"/>
  </p:sldIdLst>
  <p:sldSz cx="9144000" cy="6858000" type="screen4x3"/>
  <p:notesSz cx="6797675" cy="9926638"/>
  <p:embeddedFontLst>
    <p:embeddedFont>
      <p:font typeface="Calibri" panose="020F0502020204030204" pitchFamily="34" charset="0"/>
      <p:regular r:id="rId45"/>
      <p:bold r:id="rId46"/>
      <p:italic r:id="rId47"/>
      <p:bold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5"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D3D"/>
    <a:srgbClr val="FF4F86"/>
    <a:srgbClr val="FF5D26"/>
    <a:srgbClr val="FD5161"/>
    <a:srgbClr val="FF502B"/>
    <a:srgbClr val="EA0838"/>
    <a:srgbClr val="EC0689"/>
    <a:srgbClr val="FA38A7"/>
    <a:srgbClr val="FF3837"/>
    <a:srgbClr val="C5D2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03D2F-492A-4754-AC47-BE7FD7FB7606}" v="3" dt="2019-04-03T07:54:48.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357" autoAdjust="0"/>
  </p:normalViewPr>
  <p:slideViewPr>
    <p:cSldViewPr snapToGrid="0">
      <p:cViewPr>
        <p:scale>
          <a:sx n="84" d="100"/>
          <a:sy n="84" d="100"/>
        </p:scale>
        <p:origin x="2532" y="756"/>
      </p:cViewPr>
      <p:guideLst>
        <p:guide orient="horz" pos="1911"/>
        <p:guide pos="3061"/>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sldChg chg="modSp">
        <pc:chgData name="James Franklin" userId="S::james.franklin@pgonline.co.uk::cf915d05-507f-491f-b4a6-b2aa085ee4b1" providerId="AD" clId="Web-{21863CC5-C300-1302-A806-D10489CDB4D1}" dt="2019-03-22T10:11:40.661" v="1" actId="20577"/>
        <pc:sldMkLst>
          <pc:docMk/>
          <pc:sldMk cId="1582680031" sldId="315"/>
        </pc:sldMkLst>
        <pc:spChg chg="mod">
          <ac:chgData name="James Franklin" userId="S::james.franklin@pgonline.co.uk::cf915d05-507f-491f-b4a6-b2aa085ee4b1" providerId="AD" clId="Web-{21863CC5-C300-1302-A806-D10489CDB4D1}" dt="2019-03-22T10:11:40.661" v="1" actId="20577"/>
          <ac:spMkLst>
            <pc:docMk/>
            <pc:sldMk cId="1582680031" sldId="315"/>
            <ac:spMk id="3" creationId="{4334DAB1-18F4-4790-9D6B-EF20A7BDC30F}"/>
          </ac:spMkLst>
        </pc:spChg>
      </pc:sldChg>
      <pc:sldChg chg="ord">
        <pc:chgData name="James Franklin" userId="S::james.franklin@pgonline.co.uk::cf915d05-507f-491f-b4a6-b2aa085ee4b1" providerId="AD" clId="Web-{21863CC5-C300-1302-A806-D10489CDB4D1}" dt="2019-03-22T10:34:42.022" v="9"/>
        <pc:sldMkLst>
          <pc:docMk/>
          <pc:sldMk cId="3438887088" sldId="336"/>
        </pc:sldMkLst>
      </pc:sldChg>
      <pc:sldChg chg="modSp">
        <pc:chgData name="James Franklin" userId="S::james.franklin@pgonline.co.uk::cf915d05-507f-491f-b4a6-b2aa085ee4b1" providerId="AD" clId="Web-{21863CC5-C300-1302-A806-D10489CDB4D1}" dt="2019-03-22T10:52:15.101" v="22" actId="20577"/>
        <pc:sldMkLst>
          <pc:docMk/>
          <pc:sldMk cId="3299743629" sldId="347"/>
        </pc:sldMkLst>
        <pc:spChg chg="mod">
          <ac:chgData name="James Franklin" userId="S::james.franklin@pgonline.co.uk::cf915d05-507f-491f-b4a6-b2aa085ee4b1" providerId="AD" clId="Web-{21863CC5-C300-1302-A806-D10489CDB4D1}" dt="2019-03-22T10:52:15.101" v="22" actId="20577"/>
          <ac:spMkLst>
            <pc:docMk/>
            <pc:sldMk cId="3299743629" sldId="347"/>
            <ac:spMk id="3" creationId="{B3B7A61E-E62A-49FC-84F4-DF4E44FC2726}"/>
          </ac:spMkLst>
        </pc:spChg>
      </pc:sldChg>
      <pc:sldChg chg="delSp modSp">
        <pc:chgData name="James Franklin" userId="S::james.franklin@pgonline.co.uk::cf915d05-507f-491f-b4a6-b2aa085ee4b1" providerId="AD" clId="Web-{21863CC5-C300-1302-A806-D10489CDB4D1}" dt="2019-03-22T10:33:39.241" v="7"/>
        <pc:sldMkLst>
          <pc:docMk/>
          <pc:sldMk cId="3225222986" sldId="358"/>
        </pc:sldMkLst>
        <pc:spChg chg="del mod">
          <ac:chgData name="James Franklin" userId="S::james.franklin@pgonline.co.uk::cf915d05-507f-491f-b4a6-b2aa085ee4b1" providerId="AD" clId="Web-{21863CC5-C300-1302-A806-D10489CDB4D1}" dt="2019-03-22T10:33:39.241" v="7"/>
          <ac:spMkLst>
            <pc:docMk/>
            <pc:sldMk cId="3225222986" sldId="358"/>
            <ac:spMk id="4" creationId="{A6098F0F-84DD-4F18-B2F1-4AA0B29D1D48}"/>
          </ac:spMkLst>
        </pc:spChg>
      </pc:sldChg>
      <pc:sldChg chg="modSp">
        <pc:chgData name="James Franklin" userId="S::james.franklin@pgonline.co.uk::cf915d05-507f-491f-b4a6-b2aa085ee4b1" providerId="AD" clId="Web-{21863CC5-C300-1302-A806-D10489CDB4D1}" dt="2019-03-22T10:27:28.115" v="3" actId="20577"/>
        <pc:sldMkLst>
          <pc:docMk/>
          <pc:sldMk cId="3038341367" sldId="361"/>
        </pc:sldMkLst>
        <pc:spChg chg="mod">
          <ac:chgData name="James Franklin" userId="S::james.franklin@pgonline.co.uk::cf915d05-507f-491f-b4a6-b2aa085ee4b1" providerId="AD" clId="Web-{21863CC5-C300-1302-A806-D10489CDB4D1}" dt="2019-03-22T10:27:28.115" v="3" actId="20577"/>
          <ac:spMkLst>
            <pc:docMk/>
            <pc:sldMk cId="3038341367" sldId="361"/>
            <ac:spMk id="3" creationId="{32884F9E-120D-4E1B-B511-2EE46DDBBC7F}"/>
          </ac:spMkLst>
        </pc:spChg>
      </pc:sldChg>
    </pc:docChg>
  </pc:docChgLst>
  <pc:docChgLst>
    <pc:chgData name="Rob Heathcote" userId="62419938-1f1d-43ca-9327-cfd6c1894440" providerId="ADAL" clId="{02B03D2F-492A-4754-AC47-BE7FD7FB7606}"/>
    <pc:docChg chg="modSld">
      <pc:chgData name="Rob Heathcote" userId="62419938-1f1d-43ca-9327-cfd6c1894440" providerId="ADAL" clId="{02B03D2F-492A-4754-AC47-BE7FD7FB7606}" dt="2019-04-03T07:54:48.657" v="2" actId="20577"/>
      <pc:docMkLst>
        <pc:docMk/>
      </pc:docMkLst>
      <pc:sldChg chg="modSp">
        <pc:chgData name="Rob Heathcote" userId="62419938-1f1d-43ca-9327-cfd6c1894440" providerId="ADAL" clId="{02B03D2F-492A-4754-AC47-BE7FD7FB7606}" dt="2019-04-03T07:54:48.657" v="2" actId="20577"/>
        <pc:sldMkLst>
          <pc:docMk/>
          <pc:sldMk cId="3580474821" sldId="357"/>
        </pc:sldMkLst>
        <pc:spChg chg="mod">
          <ac:chgData name="Rob Heathcote" userId="62419938-1f1d-43ca-9327-cfd6c1894440" providerId="ADAL" clId="{02B03D2F-492A-4754-AC47-BE7FD7FB7606}" dt="2019-04-03T07:54:48.657" v="2" actId="20577"/>
          <ac:spMkLst>
            <pc:docMk/>
            <pc:sldMk cId="3580474821" sldId="357"/>
            <ac:spMk id="3" creationId="{65E156E3-0E7D-4D6C-A5E8-D16482FAC4DD}"/>
          </ac:spMkLst>
        </pc:spChg>
      </pc:sld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sldChg chg="modSp ord">
        <pc:chgData name="James Franklin" userId="cf915d05-507f-491f-b4a6-b2aa085ee4b1" providerId="ADAL" clId="{125C1370-674C-4759-A168-DF5CB8FCBABC}" dt="2019-03-07T15:41:37.597" v="6383" actId="6549"/>
        <pc:sldMkLst>
          <pc:docMk/>
          <pc:sldMk cId="3584515273" sldId="278"/>
        </pc:sldMkLst>
        <pc:spChg chg="mod">
          <ac:chgData name="James Franklin" userId="cf915d05-507f-491f-b4a6-b2aa085ee4b1" providerId="ADAL" clId="{125C1370-674C-4759-A168-DF5CB8FCBABC}" dt="2019-03-07T15:41:37.597" v="6383" actId="6549"/>
          <ac:spMkLst>
            <pc:docMk/>
            <pc:sldMk cId="3584515273" sldId="278"/>
            <ac:spMk id="5" creationId="{00000000-0000-0000-0000-000000000000}"/>
          </ac:spMkLst>
        </pc:spChg>
      </pc:sldChg>
      <pc:sldChg chg="addSp modSp">
        <pc:chgData name="James Franklin" userId="cf915d05-507f-491f-b4a6-b2aa085ee4b1" providerId="ADAL" clId="{125C1370-674C-4759-A168-DF5CB8FCBABC}" dt="2019-03-07T14:27:56.533" v="5962" actId="6549"/>
        <pc:sldMkLst>
          <pc:docMk/>
          <pc:sldMk cId="2890270729" sldId="298"/>
        </pc:sldMkLst>
        <pc:spChg chg="mod">
          <ac:chgData name="James Franklin" userId="cf915d05-507f-491f-b4a6-b2aa085ee4b1" providerId="ADAL" clId="{125C1370-674C-4759-A168-DF5CB8FCBABC}" dt="2019-03-07T14:25:54.996" v="5882" actId="20577"/>
          <ac:spMkLst>
            <pc:docMk/>
            <pc:sldMk cId="2890270729" sldId="298"/>
            <ac:spMk id="2" creationId="{00000000-0000-0000-0000-000000000000}"/>
          </ac:spMkLst>
        </pc:spChg>
        <pc:spChg chg="mod">
          <ac:chgData name="James Franklin" userId="cf915d05-507f-491f-b4a6-b2aa085ee4b1" providerId="ADAL" clId="{125C1370-674C-4759-A168-DF5CB8FCBABC}" dt="2019-03-07T14:27:56.533" v="5962" actId="6549"/>
          <ac:spMkLst>
            <pc:docMk/>
            <pc:sldMk cId="2890270729" sldId="298"/>
            <ac:spMk id="3" creationId="{00000000-0000-0000-0000-000000000000}"/>
          </ac:spMkLst>
        </pc:spChg>
        <pc:picChg chg="add mod ord">
          <ac:chgData name="James Franklin" userId="cf915d05-507f-491f-b4a6-b2aa085ee4b1" providerId="ADAL" clId="{125C1370-674C-4759-A168-DF5CB8FCBABC}" dt="2019-03-07T14:26:41.736" v="5896" actId="167"/>
          <ac:picMkLst>
            <pc:docMk/>
            <pc:sldMk cId="2890270729" sldId="298"/>
            <ac:picMk id="7170" creationId="{4A0F3009-CDBC-4934-8670-84FABFD2D5DF}"/>
          </ac:picMkLst>
        </pc:picChg>
      </pc:sldChg>
      <pc:sldChg chg="addSp delSp modSp">
        <pc:chgData name="James Franklin" userId="cf915d05-507f-491f-b4a6-b2aa085ee4b1" providerId="ADAL" clId="{125C1370-674C-4759-A168-DF5CB8FCBABC}" dt="2019-03-25T14:53:46.192" v="6682" actId="478"/>
        <pc:sldMkLst>
          <pc:docMk/>
          <pc:sldMk cId="1730065840" sldId="300"/>
        </pc:sldMkLst>
        <pc:spChg chg="mod">
          <ac:chgData name="James Franklin" userId="cf915d05-507f-491f-b4a6-b2aa085ee4b1" providerId="ADAL" clId="{125C1370-674C-4759-A168-DF5CB8FCBABC}" dt="2019-03-25T09:25:20.908" v="6428" actId="20577"/>
          <ac:spMkLst>
            <pc:docMk/>
            <pc:sldMk cId="1730065840" sldId="300"/>
            <ac:spMk id="3" creationId="{00000000-0000-0000-0000-000000000000}"/>
          </ac:spMkLst>
        </pc:spChg>
        <pc:picChg chg="add del">
          <ac:chgData name="James Franklin" userId="cf915d05-507f-491f-b4a6-b2aa085ee4b1" providerId="ADAL" clId="{125C1370-674C-4759-A168-DF5CB8FCBABC}" dt="2019-03-25T14:53:46.192" v="6682" actId="478"/>
          <ac:picMkLst>
            <pc:docMk/>
            <pc:sldMk cId="1730065840" sldId="300"/>
            <ac:picMk id="4" creationId="{A5B1CD2C-7D74-4A0A-B0C4-F2E70856ABA4}"/>
          </ac:picMkLst>
        </pc:picChg>
      </pc:sldChg>
      <pc:sldChg chg="modSp">
        <pc:chgData name="James Franklin" userId="cf915d05-507f-491f-b4a6-b2aa085ee4b1" providerId="ADAL" clId="{125C1370-674C-4759-A168-DF5CB8FCBABC}" dt="2019-03-07T12:42:22.988" v="4200" actId="1076"/>
        <pc:sldMkLst>
          <pc:docMk/>
          <pc:sldMk cId="1455809965" sldId="302"/>
        </pc:sldMkLst>
        <pc:spChg chg="mod">
          <ac:chgData name="James Franklin" userId="cf915d05-507f-491f-b4a6-b2aa085ee4b1" providerId="ADAL" clId="{125C1370-674C-4759-A168-DF5CB8FCBABC}" dt="2019-03-07T12:42:12.286" v="4199" actId="20577"/>
          <ac:spMkLst>
            <pc:docMk/>
            <pc:sldMk cId="1455809965" sldId="302"/>
            <ac:spMk id="3" creationId="{00000000-0000-0000-0000-000000000000}"/>
          </ac:spMkLst>
        </pc:spChg>
        <pc:picChg chg="mod">
          <ac:chgData name="James Franklin" userId="cf915d05-507f-491f-b4a6-b2aa085ee4b1" providerId="ADAL" clId="{125C1370-674C-4759-A168-DF5CB8FCBABC}" dt="2019-03-07T12:42:22.988" v="4200" actId="1076"/>
          <ac:picMkLst>
            <pc:docMk/>
            <pc:sldMk cId="1455809965" sldId="302"/>
            <ac:picMk id="5" creationId="{C5AD15E1-5372-4BFD-AAD1-9C2821909F6F}"/>
          </ac:picMkLst>
        </pc:picChg>
      </pc:sldChg>
      <pc:sldChg chg="modSp">
        <pc:chgData name="James Franklin" userId="cf915d05-507f-491f-b4a6-b2aa085ee4b1" providerId="ADAL" clId="{125C1370-674C-4759-A168-DF5CB8FCBABC}" dt="2019-03-25T09:26:48.509" v="6448" actId="20577"/>
        <pc:sldMkLst>
          <pc:docMk/>
          <pc:sldMk cId="3915580733" sldId="304"/>
        </pc:sldMkLst>
        <pc:spChg chg="mod">
          <ac:chgData name="James Franklin" userId="cf915d05-507f-491f-b4a6-b2aa085ee4b1" providerId="ADAL" clId="{125C1370-674C-4759-A168-DF5CB8FCBABC}" dt="2019-03-25T09:26:48.509" v="6448" actId="20577"/>
          <ac:spMkLst>
            <pc:docMk/>
            <pc:sldMk cId="3915580733" sldId="304"/>
            <ac:spMk id="3" creationId="{00000000-0000-0000-0000-000000000000}"/>
          </ac:spMkLst>
        </pc:spChg>
      </pc:sldChg>
      <pc:sldChg chg="addSp delSp modSp">
        <pc:chgData name="James Franklin" userId="cf915d05-507f-491f-b4a6-b2aa085ee4b1" providerId="ADAL" clId="{125C1370-674C-4759-A168-DF5CB8FCBABC}" dt="2019-03-06T16:44:00.288" v="703" actId="478"/>
        <pc:sldMkLst>
          <pc:docMk/>
          <pc:sldMk cId="1582680031" sldId="315"/>
        </pc:sldMkLst>
        <pc:spChg chg="add del mod">
          <ac:chgData name="James Franklin" userId="cf915d05-507f-491f-b4a6-b2aa085ee4b1" providerId="ADAL" clId="{125C1370-674C-4759-A168-DF5CB8FCBABC}" dt="2019-03-06T16:44:00.288" v="703" actId="478"/>
          <ac:spMkLst>
            <pc:docMk/>
            <pc:sldMk cId="1582680031" sldId="315"/>
            <ac:spMk id="4" creationId="{40D69856-20CE-4378-880E-36EA3377055D}"/>
          </ac:spMkLst>
        </pc:spChg>
      </pc:sldChg>
      <pc:sldChg chg="addSp delSp modSp">
        <pc:chgData name="James Franklin" userId="cf915d05-507f-491f-b4a6-b2aa085ee4b1" providerId="ADAL" clId="{125C1370-674C-4759-A168-DF5CB8FCBABC}" dt="2019-03-25T15:01:02.591" v="6716" actId="20577"/>
        <pc:sldMkLst>
          <pc:docMk/>
          <pc:sldMk cId="4191645642" sldId="323"/>
        </pc:sldMkLst>
        <pc:spChg chg="mod">
          <ac:chgData name="James Franklin" userId="cf915d05-507f-491f-b4a6-b2aa085ee4b1" providerId="ADAL" clId="{125C1370-674C-4759-A168-DF5CB8FCBABC}" dt="2019-03-07T14:10:17.733" v="5331" actId="20577"/>
          <ac:spMkLst>
            <pc:docMk/>
            <pc:sldMk cId="4191645642" sldId="323"/>
            <ac:spMk id="2" creationId="{00000000-0000-0000-0000-000000000000}"/>
          </ac:spMkLst>
        </pc:spChg>
        <pc:spChg chg="mod">
          <ac:chgData name="James Franklin" userId="cf915d05-507f-491f-b4a6-b2aa085ee4b1" providerId="ADAL" clId="{125C1370-674C-4759-A168-DF5CB8FCBABC}" dt="2019-03-25T15:01:02.591" v="6716" actId="20577"/>
          <ac:spMkLst>
            <pc:docMk/>
            <pc:sldMk cId="4191645642" sldId="323"/>
            <ac:spMk id="3" creationId="{00000000-0000-0000-0000-000000000000}"/>
          </ac:spMkLst>
        </pc:spChg>
        <pc:picChg chg="add del">
          <ac:chgData name="James Franklin" userId="cf915d05-507f-491f-b4a6-b2aa085ee4b1" providerId="ADAL" clId="{125C1370-674C-4759-A168-DF5CB8FCBABC}" dt="2019-03-25T15:00:14.335" v="6700" actId="478"/>
          <ac:picMkLst>
            <pc:docMk/>
            <pc:sldMk cId="4191645642" sldId="323"/>
            <ac:picMk id="2050" creationId="{79222EA7-1226-4E0B-84DA-97C638935304}"/>
          </ac:picMkLst>
        </pc:picChg>
        <pc:picChg chg="add mod ord">
          <ac:chgData name="James Franklin" userId="cf915d05-507f-491f-b4a6-b2aa085ee4b1" providerId="ADAL" clId="{125C1370-674C-4759-A168-DF5CB8FCBABC}" dt="2019-03-25T15:00:31.299" v="6705" actId="167"/>
          <ac:picMkLst>
            <pc:docMk/>
            <pc:sldMk cId="4191645642" sldId="323"/>
            <ac:picMk id="2052" creationId="{B9A42414-6EB5-409F-B2AB-DF0E60D0E0B6}"/>
          </ac:picMkLst>
        </pc:picChg>
        <pc:picChg chg="del mod">
          <ac:chgData name="James Franklin" userId="cf915d05-507f-491f-b4a6-b2aa085ee4b1" providerId="ADAL" clId="{125C1370-674C-4759-A168-DF5CB8FCBABC}" dt="2019-03-25T14:59:46.364" v="6698" actId="478"/>
          <ac:picMkLst>
            <pc:docMk/>
            <pc:sldMk cId="4191645642" sldId="323"/>
            <ac:picMk id="4098" creationId="{CFD732F5-03CB-4048-8AA0-CE116D79D053}"/>
          </ac:picMkLst>
        </pc:picChg>
      </pc:sldChg>
      <pc:sldChg chg="addSp delSp modSp">
        <pc:chgData name="James Franklin" userId="cf915d05-507f-491f-b4a6-b2aa085ee4b1" providerId="ADAL" clId="{125C1370-674C-4759-A168-DF5CB8FCBABC}" dt="2019-03-25T14:57:25.135" v="6697" actId="14100"/>
        <pc:sldMkLst>
          <pc:docMk/>
          <pc:sldMk cId="656072469" sldId="330"/>
        </pc:sldMkLst>
        <pc:spChg chg="mod">
          <ac:chgData name="James Franklin" userId="cf915d05-507f-491f-b4a6-b2aa085ee4b1" providerId="ADAL" clId="{125C1370-674C-4759-A168-DF5CB8FCBABC}" dt="2019-03-07T12:59:42.989" v="5251" actId="20577"/>
          <ac:spMkLst>
            <pc:docMk/>
            <pc:sldMk cId="656072469" sldId="330"/>
            <ac:spMk id="2" creationId="{00000000-0000-0000-0000-000000000000}"/>
          </ac:spMkLst>
        </pc:spChg>
        <pc:spChg chg="mod">
          <ac:chgData name="James Franklin" userId="cf915d05-507f-491f-b4a6-b2aa085ee4b1" providerId="ADAL" clId="{125C1370-674C-4759-A168-DF5CB8FCBABC}" dt="2019-03-07T13:00:13.901" v="5283" actId="6549"/>
          <ac:spMkLst>
            <pc:docMk/>
            <pc:sldMk cId="656072469" sldId="330"/>
            <ac:spMk id="3" creationId="{00000000-0000-0000-0000-000000000000}"/>
          </ac:spMkLst>
        </pc:spChg>
        <pc:picChg chg="add mod ord">
          <ac:chgData name="James Franklin" userId="cf915d05-507f-491f-b4a6-b2aa085ee4b1" providerId="ADAL" clId="{125C1370-674C-4759-A168-DF5CB8FCBABC}" dt="2019-03-25T14:57:25.135" v="6697" actId="14100"/>
          <ac:picMkLst>
            <pc:docMk/>
            <pc:sldMk cId="656072469" sldId="330"/>
            <ac:picMk id="1026" creationId="{91B65A0B-B261-4CE7-9C10-2C7BFA64A823}"/>
          </ac:picMkLst>
        </pc:picChg>
        <pc:picChg chg="del mod modCrop">
          <ac:chgData name="James Franklin" userId="cf915d05-507f-491f-b4a6-b2aa085ee4b1" providerId="ADAL" clId="{125C1370-674C-4759-A168-DF5CB8FCBABC}" dt="2019-03-25T14:56:59.365" v="6691" actId="478"/>
          <ac:picMkLst>
            <pc:docMk/>
            <pc:sldMk cId="656072469" sldId="330"/>
            <ac:picMk id="2052" creationId="{5B0A087C-4FB5-4836-A300-8B2F1C187D18}"/>
          </ac:picMkLst>
        </pc:picChg>
      </pc:sldChg>
      <pc:sldChg chg="modSp">
        <pc:chgData name="James Franklin" userId="cf915d05-507f-491f-b4a6-b2aa085ee4b1" providerId="ADAL" clId="{125C1370-674C-4759-A168-DF5CB8FCBABC}" dt="2019-02-06T13:02:21.559" v="49" actId="20577"/>
        <pc:sldMkLst>
          <pc:docMk/>
          <pc:sldMk cId="3569277731" sldId="331"/>
        </pc:sldMkLst>
        <pc:spChg chg="mod">
          <ac:chgData name="James Franklin" userId="cf915d05-507f-491f-b4a6-b2aa085ee4b1" providerId="ADAL" clId="{125C1370-674C-4759-A168-DF5CB8FCBABC}" dt="2019-02-06T13:02:21.559" v="49" actId="20577"/>
          <ac:spMkLst>
            <pc:docMk/>
            <pc:sldMk cId="3569277731" sldId="331"/>
            <ac:spMk id="3" creationId="{CB40AD18-F884-4041-87A4-35E27B73F400}"/>
          </ac:spMkLst>
        </pc:spChg>
      </pc:sldChg>
      <pc:sldChg chg="modSp ord">
        <pc:chgData name="James Franklin" userId="cf915d05-507f-491f-b4a6-b2aa085ee4b1" providerId="ADAL" clId="{125C1370-674C-4759-A168-DF5CB8FCBABC}" dt="2019-03-07T15:11:57.836" v="6346"/>
        <pc:sldMkLst>
          <pc:docMk/>
          <pc:sldMk cId="147504870" sldId="333"/>
        </pc:sldMkLst>
        <pc:spChg chg="mod">
          <ac:chgData name="James Franklin" userId="cf915d05-507f-491f-b4a6-b2aa085ee4b1" providerId="ADAL" clId="{125C1370-674C-4759-A168-DF5CB8FCBABC}" dt="2019-03-07T13:01:51.559" v="5301" actId="113"/>
          <ac:spMkLst>
            <pc:docMk/>
            <pc:sldMk cId="147504870" sldId="333"/>
            <ac:spMk id="5" creationId="{00000000-0000-0000-0000-000000000000}"/>
          </ac:spMkLst>
        </pc:spChg>
      </pc:sldChg>
      <pc:sldChg chg="modSp">
        <pc:chgData name="James Franklin" userId="cf915d05-507f-491f-b4a6-b2aa085ee4b1" providerId="ADAL" clId="{125C1370-674C-4759-A168-DF5CB8FCBABC}" dt="2019-03-07T13:02:05.317" v="5319" actId="113"/>
        <pc:sldMkLst>
          <pc:docMk/>
          <pc:sldMk cId="1641089326" sldId="334"/>
        </pc:sldMkLst>
        <pc:spChg chg="mod">
          <ac:chgData name="James Franklin" userId="cf915d05-507f-491f-b4a6-b2aa085ee4b1" providerId="ADAL" clId="{125C1370-674C-4759-A168-DF5CB8FCBABC}" dt="2019-03-07T13:02:05.317" v="5319" actId="113"/>
          <ac:spMkLst>
            <pc:docMk/>
            <pc:sldMk cId="1641089326" sldId="334"/>
            <ac:spMk id="5" creationId="{00000000-0000-0000-0000-000000000000}"/>
          </ac:spMkLst>
        </pc:spChg>
      </pc:sldChg>
      <pc:sldChg chg="addSp modSp setBg">
        <pc:chgData name="James Franklin" userId="cf915d05-507f-491f-b4a6-b2aa085ee4b1" providerId="ADAL" clId="{125C1370-674C-4759-A168-DF5CB8FCBABC}" dt="2019-03-25T14:53:20.895" v="6680" actId="1076"/>
        <pc:sldMkLst>
          <pc:docMk/>
          <pc:sldMk cId="3139992993" sldId="335"/>
        </pc:sldMkLst>
        <pc:spChg chg="mod">
          <ac:chgData name="James Franklin" userId="cf915d05-507f-491f-b4a6-b2aa085ee4b1" providerId="ADAL" clId="{125C1370-674C-4759-A168-DF5CB8FCBABC}" dt="2019-03-06T16:47:11.118" v="716" actId="207"/>
          <ac:spMkLst>
            <pc:docMk/>
            <pc:sldMk cId="3139992993" sldId="335"/>
            <ac:spMk id="2" creationId="{00000000-0000-0000-0000-000000000000}"/>
          </ac:spMkLst>
        </pc:spChg>
        <pc:spChg chg="mod">
          <ac:chgData name="James Franklin" userId="cf915d05-507f-491f-b4a6-b2aa085ee4b1" providerId="ADAL" clId="{125C1370-674C-4759-A168-DF5CB8FCBABC}" dt="2019-03-06T16:50:59.112" v="886" actId="20577"/>
          <ac:spMkLst>
            <pc:docMk/>
            <pc:sldMk cId="3139992993" sldId="335"/>
            <ac:spMk id="3" creationId="{00000000-0000-0000-0000-000000000000}"/>
          </ac:spMkLst>
        </pc:spChg>
        <pc:picChg chg="add mod">
          <ac:chgData name="James Franklin" userId="cf915d05-507f-491f-b4a6-b2aa085ee4b1" providerId="ADAL" clId="{125C1370-674C-4759-A168-DF5CB8FCBABC}" dt="2019-03-25T14:53:20.895" v="6680" actId="1076"/>
          <ac:picMkLst>
            <pc:docMk/>
            <pc:sldMk cId="3139992993" sldId="335"/>
            <ac:picMk id="4" creationId="{DEADA4CF-84C4-480C-B8DD-61296BD172CB}"/>
          </ac:picMkLst>
        </pc:picChg>
        <pc:picChg chg="add mod ord modCrop">
          <ac:chgData name="James Franklin" userId="cf915d05-507f-491f-b4a6-b2aa085ee4b1" providerId="ADAL" clId="{125C1370-674C-4759-A168-DF5CB8FCBABC}" dt="2019-03-06T16:47:41.551" v="720" actId="732"/>
          <ac:picMkLst>
            <pc:docMk/>
            <pc:sldMk cId="3139992993" sldId="335"/>
            <ac:picMk id="2050" creationId="{8CF58772-F4A2-4748-B061-1BEC33B18B9E}"/>
          </ac:picMkLst>
        </pc:picChg>
      </pc:sldChg>
      <pc:sldChg chg="addSp modSp">
        <pc:chgData name="James Franklin" userId="cf915d05-507f-491f-b4a6-b2aa085ee4b1" providerId="ADAL" clId="{125C1370-674C-4759-A168-DF5CB8FCBABC}" dt="2019-03-25T14:54:23.343" v="6685" actId="732"/>
        <pc:sldMkLst>
          <pc:docMk/>
          <pc:sldMk cId="3438887088" sldId="336"/>
        </pc:sldMkLst>
        <pc:spChg chg="mod">
          <ac:chgData name="James Franklin" userId="cf915d05-507f-491f-b4a6-b2aa085ee4b1" providerId="ADAL" clId="{125C1370-674C-4759-A168-DF5CB8FCBABC}" dt="2019-03-07T10:15:46.647" v="1873" actId="20577"/>
          <ac:spMkLst>
            <pc:docMk/>
            <pc:sldMk cId="3438887088" sldId="336"/>
            <ac:spMk id="3" creationId="{71509628-39F4-4A0E-8A1D-6A9A489C73F1}"/>
          </ac:spMkLst>
        </pc:spChg>
        <pc:picChg chg="add mod ord modCrop">
          <ac:chgData name="James Franklin" userId="cf915d05-507f-491f-b4a6-b2aa085ee4b1" providerId="ADAL" clId="{125C1370-674C-4759-A168-DF5CB8FCBABC}" dt="2019-03-25T14:54:23.343" v="6685" actId="732"/>
          <ac:picMkLst>
            <pc:docMk/>
            <pc:sldMk cId="3438887088" sldId="336"/>
            <ac:picMk id="4098" creationId="{80879167-DEA4-48CE-99B0-DC9006D4BF42}"/>
          </ac:picMkLst>
        </pc:picChg>
      </pc:sldChg>
      <pc:sldChg chg="modSp">
        <pc:chgData name="James Franklin" userId="cf915d05-507f-491f-b4a6-b2aa085ee4b1" providerId="ADAL" clId="{125C1370-674C-4759-A168-DF5CB8FCBABC}" dt="2019-03-06T16:08:56.831" v="183" actId="15"/>
        <pc:sldMkLst>
          <pc:docMk/>
          <pc:sldMk cId="1520957018" sldId="339"/>
        </pc:sldMkLst>
        <pc:spChg chg="mod">
          <ac:chgData name="James Franklin" userId="cf915d05-507f-491f-b4a6-b2aa085ee4b1" providerId="ADAL" clId="{125C1370-674C-4759-A168-DF5CB8FCBABC}" dt="2019-03-06T16:08:56.831" v="183" actId="15"/>
          <ac:spMkLst>
            <pc:docMk/>
            <pc:sldMk cId="1520957018" sldId="339"/>
            <ac:spMk id="5" creationId="{32CD6BDD-1C38-42FA-BBD3-FFC953D0BC29}"/>
          </ac:spMkLst>
        </pc:spChg>
      </pc:sldChg>
      <pc:sldChg chg="modSp modNotesTx">
        <pc:chgData name="James Franklin" userId="cf915d05-507f-491f-b4a6-b2aa085ee4b1" providerId="ADAL" clId="{125C1370-674C-4759-A168-DF5CB8FCBABC}" dt="2019-02-06T12:55:31.854" v="11" actId="6549"/>
        <pc:sldMkLst>
          <pc:docMk/>
          <pc:sldMk cId="1033548175" sldId="344"/>
        </pc:sldMkLst>
        <pc:spChg chg="mod">
          <ac:chgData name="James Franklin" userId="cf915d05-507f-491f-b4a6-b2aa085ee4b1" providerId="ADAL" clId="{125C1370-674C-4759-A168-DF5CB8FCBABC}" dt="2019-02-06T12:33:40.992" v="10" actId="113"/>
          <ac:spMkLst>
            <pc:docMk/>
            <pc:sldMk cId="1033548175" sldId="344"/>
            <ac:spMk id="3" creationId="{976616C7-5AF5-4ACF-A130-EA3B3F2DD0AC}"/>
          </ac:spMkLst>
        </pc:spChg>
      </pc:sldChg>
      <pc:sldChg chg="modSp">
        <pc:chgData name="James Franklin" userId="cf915d05-507f-491f-b4a6-b2aa085ee4b1" providerId="ADAL" clId="{125C1370-674C-4759-A168-DF5CB8FCBABC}" dt="2019-03-07T14:51:42.877" v="6344" actId="20577"/>
        <pc:sldMkLst>
          <pc:docMk/>
          <pc:sldMk cId="3977964875" sldId="345"/>
        </pc:sldMkLst>
        <pc:spChg chg="mod">
          <ac:chgData name="James Franklin" userId="cf915d05-507f-491f-b4a6-b2aa085ee4b1" providerId="ADAL" clId="{125C1370-674C-4759-A168-DF5CB8FCBABC}" dt="2019-03-07T14:51:42.877" v="6344" actId="20577"/>
          <ac:spMkLst>
            <pc:docMk/>
            <pc:sldMk cId="3977964875" sldId="345"/>
            <ac:spMk id="5" creationId="{AB4B3588-0F69-4BEE-967A-112FD8F5F6A2}"/>
          </ac:spMkLst>
        </pc:spChg>
      </pc:sldChg>
      <pc:sldChg chg="modSp">
        <pc:chgData name="James Franklin" userId="cf915d05-507f-491f-b4a6-b2aa085ee4b1" providerId="ADAL" clId="{125C1370-674C-4759-A168-DF5CB8FCBABC}" dt="2019-03-07T12:58:26.222" v="5234" actId="20577"/>
        <pc:sldMkLst>
          <pc:docMk/>
          <pc:sldMk cId="3299743629" sldId="347"/>
        </pc:sldMkLst>
        <pc:spChg chg="mod">
          <ac:chgData name="James Franklin" userId="cf915d05-507f-491f-b4a6-b2aa085ee4b1" providerId="ADAL" clId="{125C1370-674C-4759-A168-DF5CB8FCBABC}" dt="2019-03-07T12:57:40.869" v="5228" actId="20577"/>
          <ac:spMkLst>
            <pc:docMk/>
            <pc:sldMk cId="3299743629" sldId="347"/>
            <ac:spMk id="2" creationId="{15DBBCC1-487E-4067-A579-CB31A4EA7FC3}"/>
          </ac:spMkLst>
        </pc:spChg>
        <pc:spChg chg="mod">
          <ac:chgData name="James Franklin" userId="cf915d05-507f-491f-b4a6-b2aa085ee4b1" providerId="ADAL" clId="{125C1370-674C-4759-A168-DF5CB8FCBABC}" dt="2019-03-07T12:58:26.222" v="5234" actId="20577"/>
          <ac:spMkLst>
            <pc:docMk/>
            <pc:sldMk cId="3299743629" sldId="347"/>
            <ac:spMk id="3" creationId="{B3B7A61E-E62A-49FC-84F4-DF4E44FC2726}"/>
          </ac:spMkLst>
        </pc:spChg>
      </pc:sldChg>
      <pc:sldChg chg="addSp modSp">
        <pc:chgData name="James Franklin" userId="cf915d05-507f-491f-b4a6-b2aa085ee4b1" providerId="ADAL" clId="{125C1370-674C-4759-A168-DF5CB8FCBABC}" dt="2019-03-25T14:54:10.887" v="6684" actId="1076"/>
        <pc:sldMkLst>
          <pc:docMk/>
          <pc:sldMk cId="3952782984" sldId="348"/>
        </pc:sldMkLst>
        <pc:spChg chg="mod">
          <ac:chgData name="James Franklin" userId="cf915d05-507f-491f-b4a6-b2aa085ee4b1" providerId="ADAL" clId="{125C1370-674C-4759-A168-DF5CB8FCBABC}" dt="2019-03-07T10:40:06.974" v="2288" actId="20577"/>
          <ac:spMkLst>
            <pc:docMk/>
            <pc:sldMk cId="3952782984" sldId="348"/>
            <ac:spMk id="3" creationId="{90F81349-3425-4C4C-9682-1BA447DD4D84}"/>
          </ac:spMkLst>
        </pc:spChg>
        <pc:picChg chg="add mod">
          <ac:chgData name="James Franklin" userId="cf915d05-507f-491f-b4a6-b2aa085ee4b1" providerId="ADAL" clId="{125C1370-674C-4759-A168-DF5CB8FCBABC}" dt="2019-03-25T14:54:10.887" v="6684" actId="1076"/>
          <ac:picMkLst>
            <pc:docMk/>
            <pc:sldMk cId="3952782984" sldId="348"/>
            <ac:picMk id="6" creationId="{57AC4C1B-45F4-42DB-8140-661095A1107F}"/>
          </ac:picMkLst>
        </pc:picChg>
      </pc:sldChg>
      <pc:sldChg chg="addSp modSp setBg addCm modCm">
        <pc:chgData name="James Franklin" userId="cf915d05-507f-491f-b4a6-b2aa085ee4b1" providerId="ADAL" clId="{125C1370-674C-4759-A168-DF5CB8FCBABC}" dt="2019-03-25T14:55:02.728" v="6688" actId="732"/>
        <pc:sldMkLst>
          <pc:docMk/>
          <pc:sldMk cId="2897417667" sldId="349"/>
        </pc:sldMkLst>
        <pc:spChg chg="mod">
          <ac:chgData name="James Franklin" userId="cf915d05-507f-491f-b4a6-b2aa085ee4b1" providerId="ADAL" clId="{125C1370-674C-4759-A168-DF5CB8FCBABC}" dt="2019-03-07T10:43:35.062" v="2520" actId="20577"/>
          <ac:spMkLst>
            <pc:docMk/>
            <pc:sldMk cId="2897417667" sldId="349"/>
            <ac:spMk id="3" creationId="{EC3A25EB-BD63-425B-9326-5E2CD3B9DF4B}"/>
          </ac:spMkLst>
        </pc:spChg>
        <pc:picChg chg="add mod">
          <ac:chgData name="James Franklin" userId="cf915d05-507f-491f-b4a6-b2aa085ee4b1" providerId="ADAL" clId="{125C1370-674C-4759-A168-DF5CB8FCBABC}" dt="2019-03-25T14:54:52.415" v="6687" actId="1076"/>
          <ac:picMkLst>
            <pc:docMk/>
            <pc:sldMk cId="2897417667" sldId="349"/>
            <ac:picMk id="4" creationId="{17AB3E1F-39DC-4F5F-9EB2-540A522AF45A}"/>
          </ac:picMkLst>
        </pc:picChg>
        <pc:picChg chg="mod modCrop">
          <ac:chgData name="James Franklin" userId="cf915d05-507f-491f-b4a6-b2aa085ee4b1" providerId="ADAL" clId="{125C1370-674C-4759-A168-DF5CB8FCBABC}" dt="2019-03-25T14:55:02.728" v="6688" actId="732"/>
          <ac:picMkLst>
            <pc:docMk/>
            <pc:sldMk cId="2897417667" sldId="349"/>
            <ac:picMk id="5" creationId="{351002B3-82AE-4D64-A566-3FE1350EBD79}"/>
          </ac:picMkLst>
        </pc:picChg>
      </pc:sldChg>
      <pc:sldChg chg="modSp">
        <pc:chgData name="James Franklin" userId="cf915d05-507f-491f-b4a6-b2aa085ee4b1" providerId="ADAL" clId="{125C1370-674C-4759-A168-DF5CB8FCBABC}" dt="2019-03-07T12:25:12.862" v="3052" actId="20577"/>
        <pc:sldMkLst>
          <pc:docMk/>
          <pc:sldMk cId="1754991368" sldId="351"/>
        </pc:sldMkLst>
        <pc:spChg chg="mod">
          <ac:chgData name="James Franklin" userId="cf915d05-507f-491f-b4a6-b2aa085ee4b1" providerId="ADAL" clId="{125C1370-674C-4759-A168-DF5CB8FCBABC}" dt="2019-03-07T12:25:12.862" v="3052" actId="20577"/>
          <ac:spMkLst>
            <pc:docMk/>
            <pc:sldMk cId="1754991368" sldId="351"/>
            <ac:spMk id="3" creationId="{E39FB232-2028-4316-AF56-3AFAF7803550}"/>
          </ac:spMkLst>
        </pc:spChg>
      </pc:sldChg>
      <pc:sldChg chg="addSp delSp modSp setBg">
        <pc:chgData name="James Franklin" userId="cf915d05-507f-491f-b4a6-b2aa085ee4b1" providerId="ADAL" clId="{125C1370-674C-4759-A168-DF5CB8FCBABC}" dt="2019-03-07T12:35:55.525" v="3779" actId="20577"/>
        <pc:sldMkLst>
          <pc:docMk/>
          <pc:sldMk cId="14022646" sldId="353"/>
        </pc:sldMkLst>
        <pc:spChg chg="mod">
          <ac:chgData name="James Franklin" userId="cf915d05-507f-491f-b4a6-b2aa085ee4b1" providerId="ADAL" clId="{125C1370-674C-4759-A168-DF5CB8FCBABC}" dt="2019-03-07T12:35:18.499" v="3757" actId="207"/>
          <ac:spMkLst>
            <pc:docMk/>
            <pc:sldMk cId="14022646" sldId="353"/>
            <ac:spMk id="2" creationId="{C4751750-010F-43A7-B1AD-32A047BD8DC0}"/>
          </ac:spMkLst>
        </pc:spChg>
        <pc:spChg chg="mod">
          <ac:chgData name="James Franklin" userId="cf915d05-507f-491f-b4a6-b2aa085ee4b1" providerId="ADAL" clId="{125C1370-674C-4759-A168-DF5CB8FCBABC}" dt="2019-03-07T12:35:55.525" v="3779" actId="20577"/>
          <ac:spMkLst>
            <pc:docMk/>
            <pc:sldMk cId="14022646" sldId="353"/>
            <ac:spMk id="3" creationId="{E39FB232-2028-4316-AF56-3AFAF7803550}"/>
          </ac:spMkLst>
        </pc:spChg>
        <pc:spChg chg="add del mod">
          <ac:chgData name="James Franklin" userId="cf915d05-507f-491f-b4a6-b2aa085ee4b1" providerId="ADAL" clId="{125C1370-674C-4759-A168-DF5CB8FCBABC}" dt="2019-03-07T12:26:32.376" v="3053"/>
          <ac:spMkLst>
            <pc:docMk/>
            <pc:sldMk cId="14022646" sldId="353"/>
            <ac:spMk id="4" creationId="{A83F6EF4-FC9D-415F-81E3-9F9C8BEAEE52}"/>
          </ac:spMkLst>
        </pc:spChg>
        <pc:spChg chg="add del mod">
          <ac:chgData name="James Franklin" userId="cf915d05-507f-491f-b4a6-b2aa085ee4b1" providerId="ADAL" clId="{125C1370-674C-4759-A168-DF5CB8FCBABC}" dt="2019-03-07T12:26:32.376" v="3053"/>
          <ac:spMkLst>
            <pc:docMk/>
            <pc:sldMk cId="14022646" sldId="353"/>
            <ac:spMk id="5" creationId="{58C9CF21-40B2-436C-B2B6-29A81068262F}"/>
          </ac:spMkLst>
        </pc:spChg>
        <pc:picChg chg="add mod ord">
          <ac:chgData name="James Franklin" userId="cf915d05-507f-491f-b4a6-b2aa085ee4b1" providerId="ADAL" clId="{125C1370-674C-4759-A168-DF5CB8FCBABC}" dt="2019-03-07T12:35:06.424" v="3755" actId="167"/>
          <ac:picMkLst>
            <pc:docMk/>
            <pc:sldMk cId="14022646" sldId="353"/>
            <ac:picMk id="5122" creationId="{8175D693-BAC4-4511-9525-3B46F12CB0E1}"/>
          </ac:picMkLst>
        </pc:picChg>
      </pc:sldChg>
      <pc:sldChg chg="modSp">
        <pc:chgData name="James Franklin" userId="cf915d05-507f-491f-b4a6-b2aa085ee4b1" providerId="ADAL" clId="{125C1370-674C-4759-A168-DF5CB8FCBABC}" dt="2019-03-25T09:18:23.555" v="6394" actId="1076"/>
        <pc:sldMkLst>
          <pc:docMk/>
          <pc:sldMk cId="3768048513" sldId="354"/>
        </pc:sldMkLst>
        <pc:spChg chg="mod">
          <ac:chgData name="James Franklin" userId="cf915d05-507f-491f-b4a6-b2aa085ee4b1" providerId="ADAL" clId="{125C1370-674C-4759-A168-DF5CB8FCBABC}" dt="2019-03-25T09:18:15.176" v="6393" actId="6549"/>
          <ac:spMkLst>
            <pc:docMk/>
            <pc:sldMk cId="3768048513" sldId="354"/>
            <ac:spMk id="3" creationId="{037FB689-72BB-484B-A17A-EE7793CA52E9}"/>
          </ac:spMkLst>
        </pc:spChg>
        <pc:picChg chg="mod">
          <ac:chgData name="James Franklin" userId="cf915d05-507f-491f-b4a6-b2aa085ee4b1" providerId="ADAL" clId="{125C1370-674C-4759-A168-DF5CB8FCBABC}" dt="2019-03-25T09:18:23.555" v="6394" actId="1076"/>
          <ac:picMkLst>
            <pc:docMk/>
            <pc:sldMk cId="3768048513" sldId="354"/>
            <ac:picMk id="4" creationId="{D16F8FDC-BC62-4B56-975E-B1382BB237BC}"/>
          </ac:picMkLst>
        </pc:picChg>
        <pc:picChg chg="mod">
          <ac:chgData name="James Franklin" userId="cf915d05-507f-491f-b4a6-b2aa085ee4b1" providerId="ADAL" clId="{125C1370-674C-4759-A168-DF5CB8FCBABC}" dt="2019-03-25T09:18:23.555" v="6394" actId="1076"/>
          <ac:picMkLst>
            <pc:docMk/>
            <pc:sldMk cId="3768048513" sldId="354"/>
            <ac:picMk id="5" creationId="{3CFBD9B6-D2CA-43C2-9AAA-27D4C0C18BE7}"/>
          </ac:picMkLst>
        </pc:picChg>
      </pc:sldChg>
      <pc:sldChg chg="addSp delSp modSp addCm modCm">
        <pc:chgData name="James Franklin" userId="cf915d05-507f-491f-b4a6-b2aa085ee4b1" providerId="ADAL" clId="{125C1370-674C-4759-A168-DF5CB8FCBABC}" dt="2019-03-25T15:01:30.773" v="6718" actId="20577"/>
        <pc:sldMkLst>
          <pc:docMk/>
          <pc:sldMk cId="3580474821" sldId="357"/>
        </pc:sldMkLst>
        <pc:spChg chg="mod">
          <ac:chgData name="James Franklin" userId="cf915d05-507f-491f-b4a6-b2aa085ee4b1" providerId="ADAL" clId="{125C1370-674C-4759-A168-DF5CB8FCBABC}" dt="2019-03-25T15:01:30.773" v="6718" actId="20577"/>
          <ac:spMkLst>
            <pc:docMk/>
            <pc:sldMk cId="3580474821" sldId="357"/>
            <ac:spMk id="3" creationId="{65E156E3-0E7D-4D6C-A5E8-D16482FAC4DD}"/>
          </ac:spMkLst>
        </pc:spChg>
        <pc:spChg chg="add mod">
          <ac:chgData name="James Franklin" userId="cf915d05-507f-491f-b4a6-b2aa085ee4b1" providerId="ADAL" clId="{125C1370-674C-4759-A168-DF5CB8FCBABC}" dt="2019-03-07T09:19:17.766" v="1346" actId="1076"/>
          <ac:spMkLst>
            <pc:docMk/>
            <pc:sldMk cId="3580474821" sldId="357"/>
            <ac:spMk id="6" creationId="{B785A30E-75DB-4255-AB64-D2D4C5B9E0BF}"/>
          </ac:spMkLst>
        </pc:spChg>
        <pc:spChg chg="add mod">
          <ac:chgData name="James Franklin" userId="cf915d05-507f-491f-b4a6-b2aa085ee4b1" providerId="ADAL" clId="{125C1370-674C-4759-A168-DF5CB8FCBABC}" dt="2019-03-07T09:19:05.302" v="1342" actId="122"/>
          <ac:spMkLst>
            <pc:docMk/>
            <pc:sldMk cId="3580474821" sldId="357"/>
            <ac:spMk id="7" creationId="{05F8D595-0015-4C95-A834-C41BBB4ECB81}"/>
          </ac:spMkLst>
        </pc:spChg>
        <pc:spChg chg="add del mod">
          <ac:chgData name="James Franklin" userId="cf915d05-507f-491f-b4a6-b2aa085ee4b1" providerId="ADAL" clId="{125C1370-674C-4759-A168-DF5CB8FCBABC}" dt="2019-03-06T17:06:54.262" v="1159" actId="478"/>
          <ac:spMkLst>
            <pc:docMk/>
            <pc:sldMk cId="3580474821" sldId="357"/>
            <ac:spMk id="8" creationId="{D0C0D711-9BBC-4580-AE1C-059BC79F39A5}"/>
          </ac:spMkLst>
        </pc:spChg>
        <pc:spChg chg="add del mod">
          <ac:chgData name="James Franklin" userId="cf915d05-507f-491f-b4a6-b2aa085ee4b1" providerId="ADAL" clId="{125C1370-674C-4759-A168-DF5CB8FCBABC}" dt="2019-03-07T09:18:15.350" v="1274" actId="478"/>
          <ac:spMkLst>
            <pc:docMk/>
            <pc:sldMk cId="3580474821" sldId="357"/>
            <ac:spMk id="9" creationId="{C8C9C76B-327A-4039-AAC5-51DBF407FD1A}"/>
          </ac:spMkLst>
        </pc:spChg>
        <pc:picChg chg="add del mod">
          <ac:chgData name="James Franklin" userId="cf915d05-507f-491f-b4a6-b2aa085ee4b1" providerId="ADAL" clId="{125C1370-674C-4759-A168-DF5CB8FCBABC}" dt="2019-03-07T09:18:17.630" v="1275" actId="478"/>
          <ac:picMkLst>
            <pc:docMk/>
            <pc:sldMk cId="3580474821" sldId="357"/>
            <ac:picMk id="5" creationId="{190C883C-C6BD-4828-B044-78886E52C825}"/>
          </ac:picMkLst>
        </pc:picChg>
        <pc:picChg chg="add mod modCrop">
          <ac:chgData name="James Franklin" userId="cf915d05-507f-491f-b4a6-b2aa085ee4b1" providerId="ADAL" clId="{125C1370-674C-4759-A168-DF5CB8FCBABC}" dt="2019-03-07T09:19:14.967" v="1345" actId="1076"/>
          <ac:picMkLst>
            <pc:docMk/>
            <pc:sldMk cId="3580474821" sldId="357"/>
            <ac:picMk id="11" creationId="{BF47F72B-D552-44C5-99BC-A40B2E924697}"/>
          </ac:picMkLst>
        </pc:picChg>
      </pc:sldChg>
      <pc:sldChg chg="addSp modSp">
        <pc:chgData name="James Franklin" userId="cf915d05-507f-491f-b4a6-b2aa085ee4b1" providerId="ADAL" clId="{125C1370-674C-4759-A168-DF5CB8FCBABC}" dt="2019-03-07T10:02:20.518" v="1699" actId="20577"/>
        <pc:sldMkLst>
          <pc:docMk/>
          <pc:sldMk cId="3225222986" sldId="358"/>
        </pc:sldMkLst>
        <pc:spChg chg="mod">
          <ac:chgData name="James Franklin" userId="cf915d05-507f-491f-b4a6-b2aa085ee4b1" providerId="ADAL" clId="{125C1370-674C-4759-A168-DF5CB8FCBABC}" dt="2019-03-07T10:01:43.729" v="1585" actId="113"/>
          <ac:spMkLst>
            <pc:docMk/>
            <pc:sldMk cId="3225222986" sldId="358"/>
            <ac:spMk id="3" creationId="{3F9A4835-EAE4-4986-A968-6ED5F1D8808F}"/>
          </ac:spMkLst>
        </pc:spChg>
        <pc:spChg chg="add mod">
          <ac:chgData name="James Franklin" userId="cf915d05-507f-491f-b4a6-b2aa085ee4b1" providerId="ADAL" clId="{125C1370-674C-4759-A168-DF5CB8FCBABC}" dt="2019-03-07T10:02:20.518" v="1699" actId="20577"/>
          <ac:spMkLst>
            <pc:docMk/>
            <pc:sldMk cId="3225222986" sldId="358"/>
            <ac:spMk id="4" creationId="{A6098F0F-84DD-4F18-B2F1-4AA0B29D1D48}"/>
          </ac:spMkLst>
        </pc:spChg>
        <pc:picChg chg="add mod ord">
          <ac:chgData name="James Franklin" userId="cf915d05-507f-491f-b4a6-b2aa085ee4b1" providerId="ADAL" clId="{125C1370-674C-4759-A168-DF5CB8FCBABC}" dt="2019-03-07T09:59:18.379" v="1356" actId="167"/>
          <ac:picMkLst>
            <pc:docMk/>
            <pc:sldMk cId="3225222986" sldId="358"/>
            <ac:picMk id="3074" creationId="{8236ACCB-F70D-47E3-87D1-BA957362CE6F}"/>
          </ac:picMkLst>
        </pc:picChg>
      </pc:sldChg>
      <pc:sldChg chg="modSp ord">
        <pc:chgData name="James Franklin" userId="cf915d05-507f-491f-b4a6-b2aa085ee4b1" providerId="ADAL" clId="{125C1370-674C-4759-A168-DF5CB8FCBABC}" dt="2019-03-07T14:18:38.782" v="5358" actId="20577"/>
        <pc:sldMkLst>
          <pc:docMk/>
          <pc:sldMk cId="1419524013" sldId="359"/>
        </pc:sldMkLst>
        <pc:spChg chg="mod">
          <ac:chgData name="James Franklin" userId="cf915d05-507f-491f-b4a6-b2aa085ee4b1" providerId="ADAL" clId="{125C1370-674C-4759-A168-DF5CB8FCBABC}" dt="2019-03-07T14:18:38.782" v="5358" actId="20577"/>
          <ac:spMkLst>
            <pc:docMk/>
            <pc:sldMk cId="1419524013" sldId="359"/>
            <ac:spMk id="3" creationId="{548AF5F4-26C8-4F77-8646-CEB776A0491D}"/>
          </ac:spMkLst>
        </pc:spChg>
      </pc:sldChg>
      <pc:sldChg chg="addSp delSp modSp">
        <pc:chgData name="James Franklin" userId="cf915d05-507f-491f-b4a6-b2aa085ee4b1" providerId="ADAL" clId="{125C1370-674C-4759-A168-DF5CB8FCBABC}" dt="2019-03-07T11:24:43.014" v="2597" actId="1036"/>
        <pc:sldMkLst>
          <pc:docMk/>
          <pc:sldMk cId="444000097" sldId="360"/>
        </pc:sldMkLst>
        <pc:spChg chg="mod">
          <ac:chgData name="James Franklin" userId="cf915d05-507f-491f-b4a6-b2aa085ee4b1" providerId="ADAL" clId="{125C1370-674C-4759-A168-DF5CB8FCBABC}" dt="2019-03-07T11:04:00.359" v="2559" actId="6549"/>
          <ac:spMkLst>
            <pc:docMk/>
            <pc:sldMk cId="444000097" sldId="360"/>
            <ac:spMk id="3" creationId="{A54A37CA-1DA2-414B-931D-55F7318069D7}"/>
          </ac:spMkLst>
        </pc:spChg>
        <pc:spChg chg="del">
          <ac:chgData name="James Franklin" userId="cf915d05-507f-491f-b4a6-b2aa085ee4b1" providerId="ADAL" clId="{125C1370-674C-4759-A168-DF5CB8FCBABC}" dt="2019-03-07T10:54:06.150" v="2534" actId="478"/>
          <ac:spMkLst>
            <pc:docMk/>
            <pc:sldMk cId="444000097" sldId="360"/>
            <ac:spMk id="4" creationId="{3C5660FC-3E86-4DA7-A030-9DF5DC2DAE9F}"/>
          </ac:spMkLst>
        </pc:spChg>
        <pc:spChg chg="add del mod">
          <ac:chgData name="James Franklin" userId="cf915d05-507f-491f-b4a6-b2aa085ee4b1" providerId="ADAL" clId="{125C1370-674C-4759-A168-DF5CB8FCBABC}" dt="2019-03-07T10:54:11.157" v="2535"/>
          <ac:spMkLst>
            <pc:docMk/>
            <pc:sldMk cId="444000097" sldId="360"/>
            <ac:spMk id="5" creationId="{777EB8B8-8ED4-45FD-A1DF-619B34B547BE}"/>
          </ac:spMkLst>
        </pc:spChg>
        <pc:spChg chg="add del mod">
          <ac:chgData name="James Franklin" userId="cf915d05-507f-491f-b4a6-b2aa085ee4b1" providerId="ADAL" clId="{125C1370-674C-4759-A168-DF5CB8FCBABC}" dt="2019-03-07T10:54:11.157" v="2535"/>
          <ac:spMkLst>
            <pc:docMk/>
            <pc:sldMk cId="444000097" sldId="360"/>
            <ac:spMk id="6" creationId="{DF20B186-B8A3-4A0A-B40C-AFBA9914F5E9}"/>
          </ac:spMkLst>
        </pc:spChg>
        <pc:spChg chg="add mod">
          <ac:chgData name="James Franklin" userId="cf915d05-507f-491f-b4a6-b2aa085ee4b1" providerId="ADAL" clId="{125C1370-674C-4759-A168-DF5CB8FCBABC}" dt="2019-03-07T11:24:43.014" v="2597" actId="1036"/>
          <ac:spMkLst>
            <pc:docMk/>
            <pc:sldMk cId="444000097" sldId="360"/>
            <ac:spMk id="10" creationId="{64887903-5E68-4DC5-85D8-93D0CCC23A35}"/>
          </ac:spMkLst>
        </pc:spChg>
        <pc:spChg chg="add mod">
          <ac:chgData name="James Franklin" userId="cf915d05-507f-491f-b4a6-b2aa085ee4b1" providerId="ADAL" clId="{125C1370-674C-4759-A168-DF5CB8FCBABC}" dt="2019-03-07T11:24:43.014" v="2597" actId="1036"/>
          <ac:spMkLst>
            <pc:docMk/>
            <pc:sldMk cId="444000097" sldId="360"/>
            <ac:spMk id="11" creationId="{A9D59C93-0AA9-46CC-AC29-50A99B51C953}"/>
          </ac:spMkLst>
        </pc:spChg>
        <pc:picChg chg="del">
          <ac:chgData name="James Franklin" userId="cf915d05-507f-491f-b4a6-b2aa085ee4b1" providerId="ADAL" clId="{125C1370-674C-4759-A168-DF5CB8FCBABC}" dt="2019-03-07T10:54:03.093" v="2533" actId="478"/>
          <ac:picMkLst>
            <pc:docMk/>
            <pc:sldMk cId="444000097" sldId="360"/>
            <ac:picMk id="7" creationId="{CC7F5976-2AA6-477B-8A20-0A2D11B8DE9F}"/>
          </ac:picMkLst>
        </pc:picChg>
        <pc:picChg chg="add mod modCrop">
          <ac:chgData name="James Franklin" userId="cf915d05-507f-491f-b4a6-b2aa085ee4b1" providerId="ADAL" clId="{125C1370-674C-4759-A168-DF5CB8FCBABC}" dt="2019-03-07T11:24:43.014" v="2597" actId="1036"/>
          <ac:picMkLst>
            <pc:docMk/>
            <pc:sldMk cId="444000097" sldId="360"/>
            <ac:picMk id="9" creationId="{C6194A0E-6B9A-4632-B15B-4045BF5C1F21}"/>
          </ac:picMkLst>
        </pc:picChg>
      </pc:sldChg>
      <pc:sldChg chg="addSp delSp modSp add addCm modCm">
        <pc:chgData name="James Franklin" userId="cf915d05-507f-491f-b4a6-b2aa085ee4b1" providerId="ADAL" clId="{125C1370-674C-4759-A168-DF5CB8FCBABC}" dt="2019-03-06T16:42:44.749" v="699"/>
        <pc:sldMkLst>
          <pc:docMk/>
          <pc:sldMk cId="3038341367" sldId="361"/>
        </pc:sldMkLst>
        <pc:spChg chg="mod">
          <ac:chgData name="James Franklin" userId="cf915d05-507f-491f-b4a6-b2aa085ee4b1" providerId="ADAL" clId="{125C1370-674C-4759-A168-DF5CB8FCBABC}" dt="2019-03-06T16:14:51.215" v="531" actId="20577"/>
          <ac:spMkLst>
            <pc:docMk/>
            <pc:sldMk cId="3038341367" sldId="361"/>
            <ac:spMk id="2" creationId="{95688FE5-5C43-4587-8559-B10CA8F0B703}"/>
          </ac:spMkLst>
        </pc:spChg>
        <pc:spChg chg="mod">
          <ac:chgData name="James Franklin" userId="cf915d05-507f-491f-b4a6-b2aa085ee4b1" providerId="ADAL" clId="{125C1370-674C-4759-A168-DF5CB8FCBABC}" dt="2019-03-06T16:36:20.758" v="676" actId="20577"/>
          <ac:spMkLst>
            <pc:docMk/>
            <pc:sldMk cId="3038341367" sldId="361"/>
            <ac:spMk id="3" creationId="{32884F9E-120D-4E1B-B511-2EE46DDBBC7F}"/>
          </ac:spMkLst>
        </pc:spChg>
        <pc:picChg chg="add mod modCrop">
          <ac:chgData name="James Franklin" userId="cf915d05-507f-491f-b4a6-b2aa085ee4b1" providerId="ADAL" clId="{125C1370-674C-4759-A168-DF5CB8FCBABC}" dt="2019-03-06T16:38:14.406" v="693" actId="1037"/>
          <ac:picMkLst>
            <pc:docMk/>
            <pc:sldMk cId="3038341367" sldId="361"/>
            <ac:picMk id="4" creationId="{49DB7D14-DCBC-4EFA-AE2B-4C3811AE1CDC}"/>
          </ac:picMkLst>
        </pc:picChg>
        <pc:picChg chg="add mod">
          <ac:chgData name="James Franklin" userId="cf915d05-507f-491f-b4a6-b2aa085ee4b1" providerId="ADAL" clId="{125C1370-674C-4759-A168-DF5CB8FCBABC}" dt="2019-03-06T16:38:18.358" v="696" actId="1037"/>
          <ac:picMkLst>
            <pc:docMk/>
            <pc:sldMk cId="3038341367" sldId="361"/>
            <ac:picMk id="5" creationId="{58947BFD-9D5D-4C6E-9121-3EE475AA5F12}"/>
          </ac:picMkLst>
        </pc:picChg>
        <pc:picChg chg="add del mod">
          <ac:chgData name="James Franklin" userId="cf915d05-507f-491f-b4a6-b2aa085ee4b1" providerId="ADAL" clId="{125C1370-674C-4759-A168-DF5CB8FCBABC}" dt="2019-03-06T16:17:48.308" v="641" actId="478"/>
          <ac:picMkLst>
            <pc:docMk/>
            <pc:sldMk cId="3038341367" sldId="361"/>
            <ac:picMk id="1026" creationId="{C8B8B15F-3C1D-4F33-97FE-9A10F141C9AF}"/>
          </ac:picMkLst>
        </pc:picChg>
        <pc:picChg chg="add mod ord">
          <ac:chgData name="James Franklin" userId="cf915d05-507f-491f-b4a6-b2aa085ee4b1" providerId="ADAL" clId="{125C1370-674C-4759-A168-DF5CB8FCBABC}" dt="2019-03-06T16:35:30.431" v="666" actId="167"/>
          <ac:picMkLst>
            <pc:docMk/>
            <pc:sldMk cId="3038341367" sldId="361"/>
            <ac:picMk id="1028" creationId="{FEF1D932-F00C-4D78-B9A2-1409E6B4FED1}"/>
          </ac:picMkLst>
        </pc:picChg>
      </pc:sldChg>
      <pc:sldChg chg="addSp modSp add setBg">
        <pc:chgData name="James Franklin" userId="cf915d05-507f-491f-b4a6-b2aa085ee4b1" providerId="ADAL" clId="{125C1370-674C-4759-A168-DF5CB8FCBABC}" dt="2019-03-25T09:30:22.388" v="6678" actId="20577"/>
        <pc:sldMkLst>
          <pc:docMk/>
          <pc:sldMk cId="2801337026" sldId="362"/>
        </pc:sldMkLst>
        <pc:spChg chg="mod">
          <ac:chgData name="James Franklin" userId="cf915d05-507f-491f-b4a6-b2aa085ee4b1" providerId="ADAL" clId="{125C1370-674C-4759-A168-DF5CB8FCBABC}" dt="2019-03-07T12:44:46.173" v="4208" actId="20577"/>
          <ac:spMkLst>
            <pc:docMk/>
            <pc:sldMk cId="2801337026" sldId="362"/>
            <ac:spMk id="2" creationId="{65110101-829B-463C-A0E8-A2A9C76D4767}"/>
          </ac:spMkLst>
        </pc:spChg>
        <pc:spChg chg="mod">
          <ac:chgData name="James Franklin" userId="cf915d05-507f-491f-b4a6-b2aa085ee4b1" providerId="ADAL" clId="{125C1370-674C-4759-A168-DF5CB8FCBABC}" dt="2019-03-25T09:30:22.388" v="6678" actId="20577"/>
          <ac:spMkLst>
            <pc:docMk/>
            <pc:sldMk cId="2801337026" sldId="362"/>
            <ac:spMk id="3" creationId="{35946A5E-CEC6-4097-B32A-F1ADDD3025C8}"/>
          </ac:spMkLst>
        </pc:spChg>
        <pc:picChg chg="add mod ord">
          <ac:chgData name="James Franklin" userId="cf915d05-507f-491f-b4a6-b2aa085ee4b1" providerId="ADAL" clId="{125C1370-674C-4759-A168-DF5CB8FCBABC}" dt="2019-03-07T12:56:08.021" v="5103" actId="1076"/>
          <ac:picMkLst>
            <pc:docMk/>
            <pc:sldMk cId="2801337026" sldId="362"/>
            <ac:picMk id="6146" creationId="{8DD79103-0817-43D4-A964-D5EA892A747B}"/>
          </ac:picMkLst>
        </pc:picChg>
      </pc:sldChg>
      <pc:sldChg chg="delSp modSp add addCm modCm">
        <pc:chgData name="James Franklin" userId="cf915d05-507f-491f-b4a6-b2aa085ee4b1" providerId="ADAL" clId="{125C1370-674C-4759-A168-DF5CB8FCBABC}" dt="2019-03-07T14:38:15.959" v="6342"/>
        <pc:sldMkLst>
          <pc:docMk/>
          <pc:sldMk cId="3269819289" sldId="363"/>
        </pc:sldMkLst>
        <pc:spChg chg="mod">
          <ac:chgData name="James Franklin" userId="cf915d05-507f-491f-b4a6-b2aa085ee4b1" providerId="ADAL" clId="{125C1370-674C-4759-A168-DF5CB8FCBABC}" dt="2019-03-07T14:33:56.696" v="5977" actId="207"/>
          <ac:spMkLst>
            <pc:docMk/>
            <pc:sldMk cId="3269819289" sldId="363"/>
            <ac:spMk id="2" creationId="{00000000-0000-0000-0000-000000000000}"/>
          </ac:spMkLst>
        </pc:spChg>
        <pc:spChg chg="mod">
          <ac:chgData name="James Franklin" userId="cf915d05-507f-491f-b4a6-b2aa085ee4b1" providerId="ADAL" clId="{125C1370-674C-4759-A168-DF5CB8FCBABC}" dt="2019-03-07T14:37:56.301" v="6340" actId="207"/>
          <ac:spMkLst>
            <pc:docMk/>
            <pc:sldMk cId="3269819289" sldId="363"/>
            <ac:spMk id="3" creationId="{00000000-0000-0000-0000-000000000000}"/>
          </ac:spMkLst>
        </pc:spChg>
        <pc:picChg chg="del">
          <ac:chgData name="James Franklin" userId="cf915d05-507f-491f-b4a6-b2aa085ee4b1" providerId="ADAL" clId="{125C1370-674C-4759-A168-DF5CB8FCBABC}" dt="2019-03-07T14:34:00.004" v="5978" actId="478"/>
          <ac:picMkLst>
            <pc:docMk/>
            <pc:sldMk cId="3269819289" sldId="363"/>
            <ac:picMk id="7170" creationId="{4A0F3009-CDBC-4934-8670-84FABFD2D5DF}"/>
          </ac:picMkLst>
        </pc:picChg>
      </pc:sldChg>
      <pc:sldChg chg="modSp add">
        <pc:chgData name="James Franklin" userId="cf915d05-507f-491f-b4a6-b2aa085ee4b1" providerId="ADAL" clId="{125C1370-674C-4759-A168-DF5CB8FCBABC}" dt="2019-03-07T15:41:01.108" v="6379" actId="20577"/>
        <pc:sldMkLst>
          <pc:docMk/>
          <pc:sldMk cId="1612668401" sldId="364"/>
        </pc:sldMkLst>
        <pc:spChg chg="mod">
          <ac:chgData name="James Franklin" userId="cf915d05-507f-491f-b4a6-b2aa085ee4b1" providerId="ADAL" clId="{125C1370-674C-4759-A168-DF5CB8FCBABC}" dt="2019-03-07T15:41:01.108" v="6379" actId="20577"/>
          <ac:spMkLst>
            <pc:docMk/>
            <pc:sldMk cId="1612668401" sldId="364"/>
            <ac:spMk id="5" creationId="{00000000-0000-0000-0000-000000000000}"/>
          </ac:spMkLst>
        </pc:spChg>
      </pc:sldChg>
    </pc:docChg>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sldChg chg="modSp">
        <pc:chgData name="James Franklin" userId="cf915d05-507f-491f-b4a6-b2aa085ee4b1" providerId="ADAL" clId="{02C7F34D-CD32-4D3C-B471-A6298D7FA1C3}" dt="2019-03-22T10:58:35.548" v="647" actId="6549"/>
        <pc:sldMkLst>
          <pc:docMk/>
          <pc:sldMk cId="3299743629" sldId="347"/>
        </pc:sldMkLst>
        <pc:spChg chg="mod">
          <ac:chgData name="James Franklin" userId="cf915d05-507f-491f-b4a6-b2aa085ee4b1" providerId="ADAL" clId="{02C7F34D-CD32-4D3C-B471-A6298D7FA1C3}" dt="2019-03-22T10:58:35.548" v="647" actId="6549"/>
          <ac:spMkLst>
            <pc:docMk/>
            <pc:sldMk cId="3299743629" sldId="347"/>
            <ac:spMk id="3" creationId="{B3B7A61E-E62A-49FC-84F4-DF4E44FC2726}"/>
          </ac:spMkLst>
        </pc:spChg>
      </pc:sld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4-03T09:53:46.798" v="598" actId="14100"/>
      <pc:docMkLst>
        <pc:docMk/>
      </pc:docMkLst>
      <pc:sldChg chg="addSp delSp modSp">
        <pc:chgData name="Jessica Webb" userId="116bfa15-fab5-4298-95a6-2aaa2e478e3d" providerId="ADAL" clId="{74240180-489E-40BF-8B38-85123A075898}" dt="2019-03-27T14:10:17.258" v="450" actId="1076"/>
        <pc:sldMkLst>
          <pc:docMk/>
          <pc:sldMk cId="2890270729" sldId="298"/>
        </pc:sldMkLst>
        <pc:picChg chg="add mod">
          <ac:chgData name="Jessica Webb" userId="116bfa15-fab5-4298-95a6-2aaa2e478e3d" providerId="ADAL" clId="{74240180-489E-40BF-8B38-85123A075898}" dt="2019-03-27T14:10:17.258" v="450" actId="1076"/>
          <ac:picMkLst>
            <pc:docMk/>
            <pc:sldMk cId="2890270729" sldId="298"/>
            <ac:picMk id="5" creationId="{F8EE0D0E-1D5A-49D8-BE85-60F0F0AD3110}"/>
          </ac:picMkLst>
        </pc:picChg>
        <pc:picChg chg="del">
          <ac:chgData name="Jessica Webb" userId="116bfa15-fab5-4298-95a6-2aaa2e478e3d" providerId="ADAL" clId="{74240180-489E-40BF-8B38-85123A075898}" dt="2019-03-27T14:09:48.162" v="442" actId="478"/>
          <ac:picMkLst>
            <pc:docMk/>
            <pc:sldMk cId="2890270729" sldId="298"/>
            <ac:picMk id="7170" creationId="{4A0F3009-CDBC-4934-8670-84FABFD2D5DF}"/>
          </ac:picMkLst>
        </pc:picChg>
      </pc:sldChg>
      <pc:sldChg chg="addSp delSp modSp">
        <pc:chgData name="Jessica Webb" userId="116bfa15-fab5-4298-95a6-2aaa2e478e3d" providerId="ADAL" clId="{74240180-489E-40BF-8B38-85123A075898}" dt="2019-03-27T12:32:03.913" v="322" actId="1076"/>
        <pc:sldMkLst>
          <pc:docMk/>
          <pc:sldMk cId="1730065840" sldId="300"/>
        </pc:sldMkLst>
        <pc:spChg chg="mod">
          <ac:chgData name="Jessica Webb" userId="116bfa15-fab5-4298-95a6-2aaa2e478e3d" providerId="ADAL" clId="{74240180-489E-40BF-8B38-85123A075898}" dt="2019-03-27T12:31:58.423" v="321" actId="20577"/>
          <ac:spMkLst>
            <pc:docMk/>
            <pc:sldMk cId="1730065840" sldId="300"/>
            <ac:spMk id="3" creationId="{00000000-0000-0000-0000-000000000000}"/>
          </ac:spMkLst>
        </pc:spChg>
        <pc:picChg chg="add mod ord modCrop">
          <ac:chgData name="Jessica Webb" userId="116bfa15-fab5-4298-95a6-2aaa2e478e3d" providerId="ADAL" clId="{74240180-489E-40BF-8B38-85123A075898}" dt="2019-03-27T12:32:03.913" v="322" actId="1076"/>
          <ac:picMkLst>
            <pc:docMk/>
            <pc:sldMk cId="1730065840" sldId="300"/>
            <ac:picMk id="5" creationId="{B5C7B8B0-F1F2-41B0-970F-96416D49160C}"/>
          </ac:picMkLst>
        </pc:picChg>
        <pc:picChg chg="del">
          <ac:chgData name="Jessica Webb" userId="116bfa15-fab5-4298-95a6-2aaa2e478e3d" providerId="ADAL" clId="{74240180-489E-40BF-8B38-85123A075898}" dt="2019-03-27T12:30:36.344" v="294" actId="478"/>
          <ac:picMkLst>
            <pc:docMk/>
            <pc:sldMk cId="1730065840" sldId="300"/>
            <ac:picMk id="7" creationId="{EFC3E906-D317-4D15-95D9-7343D2C56138}"/>
          </ac:picMkLst>
        </pc:picChg>
      </pc:sldChg>
      <pc:sldChg chg="addSp delSp modSp">
        <pc:chgData name="Jessica Webb" userId="116bfa15-fab5-4298-95a6-2aaa2e478e3d" providerId="ADAL" clId="{74240180-489E-40BF-8B38-85123A075898}" dt="2019-03-27T14:14:53.436" v="464" actId="1076"/>
        <pc:sldMkLst>
          <pc:docMk/>
          <pc:sldMk cId="1455809965" sldId="302"/>
        </pc:sldMkLst>
        <pc:picChg chg="del">
          <ac:chgData name="Jessica Webb" userId="116bfa15-fab5-4298-95a6-2aaa2e478e3d" providerId="ADAL" clId="{74240180-489E-40BF-8B38-85123A075898}" dt="2019-03-27T14:12:47.708" v="452" actId="478"/>
          <ac:picMkLst>
            <pc:docMk/>
            <pc:sldMk cId="1455809965" sldId="302"/>
            <ac:picMk id="5" creationId="{C5AD15E1-5372-4BFD-AAD1-9C2821909F6F}"/>
          </ac:picMkLst>
        </pc:picChg>
        <pc:picChg chg="add mod ord modCrop">
          <ac:chgData name="Jessica Webb" userId="116bfa15-fab5-4298-95a6-2aaa2e478e3d" providerId="ADAL" clId="{74240180-489E-40BF-8B38-85123A075898}" dt="2019-03-27T14:14:53.436" v="464" actId="1076"/>
          <ac:picMkLst>
            <pc:docMk/>
            <pc:sldMk cId="1455809965" sldId="302"/>
            <ac:picMk id="6" creationId="{C72B97AC-342A-40B2-B370-F379CBD9D835}"/>
          </ac:picMkLst>
        </pc:picChg>
        <pc:picChg chg="add del">
          <ac:chgData name="Jessica Webb" userId="116bfa15-fab5-4298-95a6-2aaa2e478e3d" providerId="ADAL" clId="{74240180-489E-40BF-8B38-85123A075898}" dt="2019-03-27T14:14:48.532" v="463" actId="478"/>
          <ac:picMkLst>
            <pc:docMk/>
            <pc:sldMk cId="1455809965" sldId="302"/>
            <ac:picMk id="7" creationId="{1C47CE9F-A20A-4E7D-9707-4B649608F27A}"/>
          </ac:picMkLst>
        </pc:picChg>
      </pc:sldChg>
      <pc:sldChg chg="addSp delSp modSp">
        <pc:chgData name="Jessica Webb" userId="116bfa15-fab5-4298-95a6-2aaa2e478e3d" providerId="ADAL" clId="{74240180-489E-40BF-8B38-85123A075898}" dt="2019-03-27T14:09:28.316" v="441"/>
        <pc:sldMkLst>
          <pc:docMk/>
          <pc:sldMk cId="3915580733" sldId="304"/>
        </pc:sldMkLst>
        <pc:picChg chg="del">
          <ac:chgData name="Jessica Webb" userId="116bfa15-fab5-4298-95a6-2aaa2e478e3d" providerId="ADAL" clId="{74240180-489E-40BF-8B38-85123A075898}" dt="2019-03-27T14:04:07.731" v="432" actId="478"/>
          <ac:picMkLst>
            <pc:docMk/>
            <pc:sldMk cId="3915580733" sldId="304"/>
            <ac:picMk id="5" creationId="{22E98703-84A5-47B5-80D4-F6408F575435}"/>
          </ac:picMkLst>
        </pc:picChg>
        <pc:picChg chg="add del mod ord">
          <ac:chgData name="Jessica Webb" userId="116bfa15-fab5-4298-95a6-2aaa2e478e3d" providerId="ADAL" clId="{74240180-489E-40BF-8B38-85123A075898}" dt="2019-03-27T14:04:19.889" v="436" actId="478"/>
          <ac:picMkLst>
            <pc:docMk/>
            <pc:sldMk cId="3915580733" sldId="304"/>
            <ac:picMk id="6" creationId="{332247AA-A660-400A-BDF3-E41675F8D3C2}"/>
          </ac:picMkLst>
        </pc:picChg>
        <pc:picChg chg="add mod ord modCrop">
          <ac:chgData name="Jessica Webb" userId="116bfa15-fab5-4298-95a6-2aaa2e478e3d" providerId="ADAL" clId="{74240180-489E-40BF-8B38-85123A075898}" dt="2019-03-27T14:09:05.767" v="440" actId="14100"/>
          <ac:picMkLst>
            <pc:docMk/>
            <pc:sldMk cId="3915580733" sldId="304"/>
            <ac:picMk id="8" creationId="{AD140ABD-EF83-4598-AB7C-F028684E9A77}"/>
          </ac:picMkLst>
        </pc:picChg>
        <pc:picChg chg="add">
          <ac:chgData name="Jessica Webb" userId="116bfa15-fab5-4298-95a6-2aaa2e478e3d" providerId="ADAL" clId="{74240180-489E-40BF-8B38-85123A075898}" dt="2019-03-27T14:09:28.316" v="441"/>
          <ac:picMkLst>
            <pc:docMk/>
            <pc:sldMk cId="3915580733" sldId="304"/>
            <ac:picMk id="9" creationId="{9F9A07B1-24B4-4FF5-A1F3-2F0BE3DA907B}"/>
          </ac:picMkLst>
        </pc:picChg>
      </pc:sldChg>
      <pc:sldChg chg="addSp delSp modSp">
        <pc:chgData name="Jessica Webb" userId="116bfa15-fab5-4298-95a6-2aaa2e478e3d" providerId="ADAL" clId="{74240180-489E-40BF-8B38-85123A075898}" dt="2019-03-27T12:48:56.053" v="400"/>
        <pc:sldMkLst>
          <pc:docMk/>
          <pc:sldMk cId="1582680031" sldId="315"/>
        </pc:sldMkLst>
        <pc:spChg chg="mod">
          <ac:chgData name="Jessica Webb" userId="116bfa15-fab5-4298-95a6-2aaa2e478e3d" providerId="ADAL" clId="{74240180-489E-40BF-8B38-85123A075898}" dt="2019-03-27T11:02:17.436" v="165" actId="207"/>
          <ac:spMkLst>
            <pc:docMk/>
            <pc:sldMk cId="1582680031" sldId="315"/>
            <ac:spMk id="2" creationId="{E906BA60-6CA4-4D36-8BDF-A4569354EF25}"/>
          </ac:spMkLst>
        </pc:spChg>
        <pc:spChg chg="mod">
          <ac:chgData name="Jessica Webb" userId="116bfa15-fab5-4298-95a6-2aaa2e478e3d" providerId="ADAL" clId="{74240180-489E-40BF-8B38-85123A075898}" dt="2019-03-27T11:14:43.164" v="214" actId="207"/>
          <ac:spMkLst>
            <pc:docMk/>
            <pc:sldMk cId="1582680031" sldId="315"/>
            <ac:spMk id="3" creationId="{4334DAB1-18F4-4790-9D6B-EF20A7BDC30F}"/>
          </ac:spMkLst>
        </pc:spChg>
        <pc:spChg chg="add del mod">
          <ac:chgData name="Jessica Webb" userId="116bfa15-fab5-4298-95a6-2aaa2e478e3d" providerId="ADAL" clId="{74240180-489E-40BF-8B38-85123A075898}" dt="2019-03-27T11:02:09.754" v="163"/>
          <ac:spMkLst>
            <pc:docMk/>
            <pc:sldMk cId="1582680031" sldId="315"/>
            <ac:spMk id="9" creationId="{F56A42AA-06EF-497C-9CA5-2C9B66CBB13C}"/>
          </ac:spMkLst>
        </pc:spChg>
        <pc:spChg chg="add del mod">
          <ac:chgData name="Jessica Webb" userId="116bfa15-fab5-4298-95a6-2aaa2e478e3d" providerId="ADAL" clId="{74240180-489E-40BF-8B38-85123A075898}" dt="2019-03-27T11:02:09.754" v="163"/>
          <ac:spMkLst>
            <pc:docMk/>
            <pc:sldMk cId="1582680031" sldId="315"/>
            <ac:spMk id="10" creationId="{CFDD270C-35AE-464A-AB67-E96F1283FB45}"/>
          </ac:spMkLst>
        </pc:spChg>
        <pc:picChg chg="del">
          <ac:chgData name="Jessica Webb" userId="116bfa15-fab5-4298-95a6-2aaa2e478e3d" providerId="ADAL" clId="{74240180-489E-40BF-8B38-85123A075898}" dt="2019-03-27T11:01:19.536" v="153" actId="478"/>
          <ac:picMkLst>
            <pc:docMk/>
            <pc:sldMk cId="1582680031" sldId="315"/>
            <ac:picMk id="5" creationId="{34FC6670-3165-4531-8B89-5379F7353C2F}"/>
          </ac:picMkLst>
        </pc:picChg>
        <pc:picChg chg="del">
          <ac:chgData name="Jessica Webb" userId="116bfa15-fab5-4298-95a6-2aaa2e478e3d" providerId="ADAL" clId="{74240180-489E-40BF-8B38-85123A075898}" dt="2019-03-27T11:01:20.751" v="154" actId="478"/>
          <ac:picMkLst>
            <pc:docMk/>
            <pc:sldMk cId="1582680031" sldId="315"/>
            <ac:picMk id="6" creationId="{94B89DC3-1503-4A75-9EA6-87CB6B93B64E}"/>
          </ac:picMkLst>
        </pc:picChg>
        <pc:picChg chg="add del">
          <ac:chgData name="Jessica Webb" userId="116bfa15-fab5-4298-95a6-2aaa2e478e3d" providerId="ADAL" clId="{74240180-489E-40BF-8B38-85123A075898}" dt="2019-03-27T12:48:55.762" v="399" actId="478"/>
          <ac:picMkLst>
            <pc:docMk/>
            <pc:sldMk cId="1582680031" sldId="315"/>
            <ac:picMk id="7" creationId="{678381BA-A034-45F6-842E-CD4BEE2AB701}"/>
          </ac:picMkLst>
        </pc:picChg>
        <pc:picChg chg="add mod ord modCrop">
          <ac:chgData name="Jessica Webb" userId="116bfa15-fab5-4298-95a6-2aaa2e478e3d" providerId="ADAL" clId="{74240180-489E-40BF-8B38-85123A075898}" dt="2019-03-27T11:01:57.748" v="160" actId="14100"/>
          <ac:picMkLst>
            <pc:docMk/>
            <pc:sldMk cId="1582680031" sldId="315"/>
            <ac:picMk id="8" creationId="{A3BA71C5-C173-4B02-9041-DDF2F5CBEC9F}"/>
          </ac:picMkLst>
        </pc:picChg>
        <pc:picChg chg="add">
          <ac:chgData name="Jessica Webb" userId="116bfa15-fab5-4298-95a6-2aaa2e478e3d" providerId="ADAL" clId="{74240180-489E-40BF-8B38-85123A075898}" dt="2019-03-27T12:48:56.053" v="400"/>
          <ac:picMkLst>
            <pc:docMk/>
            <pc:sldMk cId="1582680031" sldId="315"/>
            <ac:picMk id="11" creationId="{9DADE1EF-57CD-496D-BAAA-FFEE06847AC8}"/>
          </ac:picMkLst>
        </pc:picChg>
      </pc:sldChg>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Chg chg="addSp delSp modSp">
        <pc:chgData name="Jessica Webb" userId="116bfa15-fab5-4298-95a6-2aaa2e478e3d" providerId="ADAL" clId="{74240180-489E-40BF-8B38-85123A075898}" dt="2019-04-03T09:51:06.488" v="593" actId="732"/>
        <pc:sldMkLst>
          <pc:docMk/>
          <pc:sldMk cId="3898471913" sldId="322"/>
        </pc:sldMkLst>
        <pc:spChg chg="mod">
          <ac:chgData name="Jessica Webb" userId="116bfa15-fab5-4298-95a6-2aaa2e478e3d" providerId="ADAL" clId="{74240180-489E-40BF-8B38-85123A075898}" dt="2019-03-27T14:22:31.988" v="508" actId="207"/>
          <ac:spMkLst>
            <pc:docMk/>
            <pc:sldMk cId="3898471913" sldId="322"/>
            <ac:spMk id="3" creationId="{00000000-0000-0000-0000-000000000000}"/>
          </ac:spMkLst>
        </pc:spChg>
        <pc:spChg chg="del">
          <ac:chgData name="Jessica Webb" userId="116bfa15-fab5-4298-95a6-2aaa2e478e3d" providerId="ADAL" clId="{74240180-489E-40BF-8B38-85123A075898}" dt="2019-03-27T14:25:51.443" v="518" actId="478"/>
          <ac:spMkLst>
            <pc:docMk/>
            <pc:sldMk cId="3898471913" sldId="322"/>
            <ac:spMk id="4" creationId="{BBEC6A0A-F9C3-46F9-A661-8C4242D3B2FA}"/>
          </ac:spMkLst>
        </pc:spChg>
        <pc:picChg chg="del">
          <ac:chgData name="Jessica Webb" userId="116bfa15-fab5-4298-95a6-2aaa2e478e3d" providerId="ADAL" clId="{74240180-489E-40BF-8B38-85123A075898}" dt="2019-03-27T14:22:13.816" v="503" actId="478"/>
          <ac:picMkLst>
            <pc:docMk/>
            <pc:sldMk cId="3898471913" sldId="322"/>
            <ac:picMk id="6" creationId="{A93F80E5-E722-4320-A5E6-1E43E214906D}"/>
          </ac:picMkLst>
        </pc:picChg>
        <pc:picChg chg="add del mod ord">
          <ac:chgData name="Jessica Webb" userId="116bfa15-fab5-4298-95a6-2aaa2e478e3d" providerId="ADAL" clId="{74240180-489E-40BF-8B38-85123A075898}" dt="2019-03-27T14:22:56.931" v="514" actId="478"/>
          <ac:picMkLst>
            <pc:docMk/>
            <pc:sldMk cId="3898471913" sldId="322"/>
            <ac:picMk id="7" creationId="{5CE595F6-CD71-42F2-8ECC-AF902E4E44F1}"/>
          </ac:picMkLst>
        </pc:picChg>
        <pc:picChg chg="add mod ord modCrop">
          <ac:chgData name="Jessica Webb" userId="116bfa15-fab5-4298-95a6-2aaa2e478e3d" providerId="ADAL" clId="{74240180-489E-40BF-8B38-85123A075898}" dt="2019-04-03T09:51:06.488" v="593" actId="732"/>
          <ac:picMkLst>
            <pc:docMk/>
            <pc:sldMk cId="3898471913" sldId="322"/>
            <ac:picMk id="9" creationId="{B82D6385-86F6-4C77-811A-4775D8BD07DF}"/>
          </ac:picMkLst>
        </pc:picChg>
      </pc:sldChg>
      <pc:sldChg chg="addSp delSp modSp">
        <pc:chgData name="Jessica Webb" userId="116bfa15-fab5-4298-95a6-2aaa2e478e3d" providerId="ADAL" clId="{74240180-489E-40BF-8B38-85123A075898}" dt="2019-03-27T14:32:11.698" v="548" actId="20577"/>
        <pc:sldMkLst>
          <pc:docMk/>
          <pc:sldMk cId="4191645642" sldId="323"/>
        </pc:sldMkLst>
        <pc:spChg chg="mod">
          <ac:chgData name="Jessica Webb" userId="116bfa15-fab5-4298-95a6-2aaa2e478e3d" providerId="ADAL" clId="{74240180-489E-40BF-8B38-85123A075898}" dt="2019-03-27T14:32:11.698" v="548" actId="20577"/>
          <ac:spMkLst>
            <pc:docMk/>
            <pc:sldMk cId="4191645642" sldId="323"/>
            <ac:spMk id="3" creationId="{00000000-0000-0000-0000-000000000000}"/>
          </ac:spMkLst>
        </pc:spChg>
        <pc:picChg chg="add del mod ord modCrop">
          <ac:chgData name="Jessica Webb" userId="116bfa15-fab5-4298-95a6-2aaa2e478e3d" providerId="ADAL" clId="{74240180-489E-40BF-8B38-85123A075898}" dt="2019-03-27T14:29:21.934" v="524" actId="478"/>
          <ac:picMkLst>
            <pc:docMk/>
            <pc:sldMk cId="4191645642" sldId="323"/>
            <ac:picMk id="5" creationId="{75FF4F4F-25D4-4984-835C-8C696DF5A712}"/>
          </ac:picMkLst>
        </pc:picChg>
        <pc:picChg chg="add">
          <ac:chgData name="Jessica Webb" userId="116bfa15-fab5-4298-95a6-2aaa2e478e3d" providerId="ADAL" clId="{74240180-489E-40BF-8B38-85123A075898}" dt="2019-03-27T14:28:56.248" v="523"/>
          <ac:picMkLst>
            <pc:docMk/>
            <pc:sldMk cId="4191645642" sldId="323"/>
            <ac:picMk id="7" creationId="{EEA76A52-2601-42E4-BB8A-4CDF5926340E}"/>
          </ac:picMkLst>
        </pc:picChg>
        <pc:picChg chg="add del mod">
          <ac:chgData name="Jessica Webb" userId="116bfa15-fab5-4298-95a6-2aaa2e478e3d" providerId="ADAL" clId="{74240180-489E-40BF-8B38-85123A075898}" dt="2019-03-27T14:30:02.044" v="526" actId="478"/>
          <ac:picMkLst>
            <pc:docMk/>
            <pc:sldMk cId="4191645642" sldId="323"/>
            <ac:picMk id="8" creationId="{7CA94DE6-0273-405C-AE3B-180AA654CC0D}"/>
          </ac:picMkLst>
        </pc:picChg>
        <pc:picChg chg="add del mod ord modCrop">
          <ac:chgData name="Jessica Webb" userId="116bfa15-fab5-4298-95a6-2aaa2e478e3d" providerId="ADAL" clId="{74240180-489E-40BF-8B38-85123A075898}" dt="2019-03-27T14:30:55.881" v="531" actId="478"/>
          <ac:picMkLst>
            <pc:docMk/>
            <pc:sldMk cId="4191645642" sldId="323"/>
            <ac:picMk id="10" creationId="{D5623FB9-7ABA-48FB-9234-5B32C29CB351}"/>
          </ac:picMkLst>
        </pc:picChg>
        <pc:picChg chg="add del mod ord modCrop">
          <ac:chgData name="Jessica Webb" userId="116bfa15-fab5-4298-95a6-2aaa2e478e3d" providerId="ADAL" clId="{74240180-489E-40BF-8B38-85123A075898}" dt="2019-03-27T14:31:28.352" v="535" actId="478"/>
          <ac:picMkLst>
            <pc:docMk/>
            <pc:sldMk cId="4191645642" sldId="323"/>
            <ac:picMk id="12" creationId="{81C96ED6-C359-436A-AE8F-21B74C0B68C6}"/>
          </ac:picMkLst>
        </pc:picChg>
        <pc:picChg chg="add mod ord modCrop">
          <ac:chgData name="Jessica Webb" userId="116bfa15-fab5-4298-95a6-2aaa2e478e3d" providerId="ADAL" clId="{74240180-489E-40BF-8B38-85123A075898}" dt="2019-03-27T14:31:42.503" v="539" actId="14100"/>
          <ac:picMkLst>
            <pc:docMk/>
            <pc:sldMk cId="4191645642" sldId="323"/>
            <ac:picMk id="14" creationId="{9E97AF77-A1E4-4694-AC23-4B1955AE9A0C}"/>
          </ac:picMkLst>
        </pc:picChg>
        <pc:picChg chg="del">
          <ac:chgData name="Jessica Webb" userId="116bfa15-fab5-4298-95a6-2aaa2e478e3d" providerId="ADAL" clId="{74240180-489E-40BF-8B38-85123A075898}" dt="2019-03-27T14:28:19.779" v="519" actId="478"/>
          <ac:picMkLst>
            <pc:docMk/>
            <pc:sldMk cId="4191645642" sldId="323"/>
            <ac:picMk id="2052" creationId="{B9A42414-6EB5-409F-B2AB-DF0E60D0E0B6}"/>
          </ac:picMkLst>
        </pc:picChg>
      </pc:sldChg>
      <pc:sldChg chg="addSp delSp modSp">
        <pc:chgData name="Jessica Webb" userId="116bfa15-fab5-4298-95a6-2aaa2e478e3d" providerId="ADAL" clId="{74240180-489E-40BF-8B38-85123A075898}" dt="2019-03-27T14:22:05.154" v="502" actId="478"/>
        <pc:sldMkLst>
          <pc:docMk/>
          <pc:sldMk cId="656072469" sldId="330"/>
        </pc:sldMkLst>
        <pc:spChg chg="mod">
          <ac:chgData name="Jessica Webb" userId="116bfa15-fab5-4298-95a6-2aaa2e478e3d" providerId="ADAL" clId="{74240180-489E-40BF-8B38-85123A075898}" dt="2019-03-27T14:21:46.305" v="500" actId="20577"/>
          <ac:spMkLst>
            <pc:docMk/>
            <pc:sldMk cId="656072469" sldId="330"/>
            <ac:spMk id="3" creationId="{00000000-0000-0000-0000-000000000000}"/>
          </ac:spMkLst>
        </pc:spChg>
        <pc:spChg chg="add del mod">
          <ac:chgData name="Jessica Webb" userId="116bfa15-fab5-4298-95a6-2aaa2e478e3d" providerId="ADAL" clId="{74240180-489E-40BF-8B38-85123A075898}" dt="2019-03-27T14:21:11.679" v="484"/>
          <ac:spMkLst>
            <pc:docMk/>
            <pc:sldMk cId="656072469" sldId="330"/>
            <ac:spMk id="6" creationId="{F5024BC7-2A42-49DD-B23C-86001472242B}"/>
          </ac:spMkLst>
        </pc:spChg>
        <pc:spChg chg="add del mod">
          <ac:chgData name="Jessica Webb" userId="116bfa15-fab5-4298-95a6-2aaa2e478e3d" providerId="ADAL" clId="{74240180-489E-40BF-8B38-85123A075898}" dt="2019-03-27T14:21:11.679" v="484"/>
          <ac:spMkLst>
            <pc:docMk/>
            <pc:sldMk cId="656072469" sldId="330"/>
            <ac:spMk id="7" creationId="{176F852A-6239-4C29-904D-F57A016077CD}"/>
          </ac:spMkLst>
        </pc:spChg>
        <pc:picChg chg="add mod ord modCrop">
          <ac:chgData name="Jessica Webb" userId="116bfa15-fab5-4298-95a6-2aaa2e478e3d" providerId="ADAL" clId="{74240180-489E-40BF-8B38-85123A075898}" dt="2019-03-27T14:20:43.498" v="479" actId="14100"/>
          <ac:picMkLst>
            <pc:docMk/>
            <pc:sldMk cId="656072469" sldId="330"/>
            <ac:picMk id="5" creationId="{9987B537-A6E2-45F3-9D07-D636CBF91A0A}"/>
          </ac:picMkLst>
        </pc:picChg>
        <pc:picChg chg="add del">
          <ac:chgData name="Jessica Webb" userId="116bfa15-fab5-4298-95a6-2aaa2e478e3d" providerId="ADAL" clId="{74240180-489E-40BF-8B38-85123A075898}" dt="2019-03-27T14:22:05.154" v="502" actId="478"/>
          <ac:picMkLst>
            <pc:docMk/>
            <pc:sldMk cId="656072469" sldId="330"/>
            <ac:picMk id="9" creationId="{0F16BE59-87EE-4969-8E2D-CAF4BE12479C}"/>
          </ac:picMkLst>
        </pc:picChg>
        <pc:picChg chg="del">
          <ac:chgData name="Jessica Webb" userId="116bfa15-fab5-4298-95a6-2aaa2e478e3d" providerId="ADAL" clId="{74240180-489E-40BF-8B38-85123A075898}" dt="2019-03-27T14:20:27.292" v="475" actId="478"/>
          <ac:picMkLst>
            <pc:docMk/>
            <pc:sldMk cId="656072469" sldId="330"/>
            <ac:picMk id="1026" creationId="{91B65A0B-B261-4CE7-9C10-2C7BFA64A823}"/>
          </ac:picMkLst>
        </pc:picChg>
      </pc:sldChg>
      <pc:sldChg chg="addSp delSp modSp">
        <pc:chgData name="Jessica Webb" userId="116bfa15-fab5-4298-95a6-2aaa2e478e3d" providerId="ADAL" clId="{74240180-489E-40BF-8B38-85123A075898}" dt="2019-03-27T10:56:56.274" v="152" actId="20577"/>
        <pc:sldMkLst>
          <pc:docMk/>
          <pc:sldMk cId="3569277731" sldId="331"/>
        </pc:sldMkLst>
        <pc:spChg chg="mod">
          <ac:chgData name="Jessica Webb" userId="116bfa15-fab5-4298-95a6-2aaa2e478e3d" providerId="ADAL" clId="{74240180-489E-40BF-8B38-85123A075898}" dt="2019-03-27T10:56:56.274" v="152" actId="20577"/>
          <ac:spMkLst>
            <pc:docMk/>
            <pc:sldMk cId="3569277731" sldId="331"/>
            <ac:spMk id="3" creationId="{CB40AD18-F884-4041-87A4-35E27B73F400}"/>
          </ac:spMkLst>
        </pc:spChg>
        <pc:picChg chg="del">
          <ac:chgData name="Jessica Webb" userId="116bfa15-fab5-4298-95a6-2aaa2e478e3d" providerId="ADAL" clId="{74240180-489E-40BF-8B38-85123A075898}" dt="2019-03-27T10:54:31.687" v="114" actId="478"/>
          <ac:picMkLst>
            <pc:docMk/>
            <pc:sldMk cId="3569277731" sldId="331"/>
            <ac:picMk id="5" creationId="{009C504D-2C22-4F47-96C8-A92B58622673}"/>
          </ac:picMkLst>
        </pc:picChg>
        <pc:picChg chg="add mod ord modCrop">
          <ac:chgData name="Jessica Webb" userId="116bfa15-fab5-4298-95a6-2aaa2e478e3d" providerId="ADAL" clId="{74240180-489E-40BF-8B38-85123A075898}" dt="2019-03-27T10:56:41.504" v="150" actId="1035"/>
          <ac:picMkLst>
            <pc:docMk/>
            <pc:sldMk cId="3569277731" sldId="331"/>
            <ac:picMk id="6" creationId="{EAD14067-CDBF-4076-8297-C7C0AAC0E832}"/>
          </ac:picMkLst>
        </pc:picChg>
      </pc:sldChg>
      <pc:sldChg chg="addSp delSp modSp">
        <pc:chgData name="Jessica Webb" userId="116bfa15-fab5-4298-95a6-2aaa2e478e3d" providerId="ADAL" clId="{74240180-489E-40BF-8B38-85123A075898}" dt="2019-03-27T11:11:17.459" v="187"/>
        <pc:sldMkLst>
          <pc:docMk/>
          <pc:sldMk cId="1641089326" sldId="334"/>
        </pc:sldMkLst>
        <pc:spChg chg="add del mod">
          <ac:chgData name="Jessica Webb" userId="116bfa15-fab5-4298-95a6-2aaa2e478e3d" providerId="ADAL" clId="{74240180-489E-40BF-8B38-85123A075898}" dt="2019-03-27T11:11:17.459" v="187"/>
          <ac:spMkLst>
            <pc:docMk/>
            <pc:sldMk cId="1641089326" sldId="334"/>
            <ac:spMk id="2" creationId="{EECC080C-6C2E-4F78-BBEB-23EAF6A8AAAF}"/>
          </ac:spMkLst>
        </pc:spChg>
        <pc:spChg chg="add del mod">
          <ac:chgData name="Jessica Webb" userId="116bfa15-fab5-4298-95a6-2aaa2e478e3d" providerId="ADAL" clId="{74240180-489E-40BF-8B38-85123A075898}" dt="2019-03-27T11:11:17.459" v="187"/>
          <ac:spMkLst>
            <pc:docMk/>
            <pc:sldMk cId="1641089326" sldId="334"/>
            <ac:spMk id="3" creationId="{F5B83774-BD0E-46E5-BA0B-CF33B455EE1E}"/>
          </ac:spMkLst>
        </pc:spChg>
      </pc:sldChg>
      <pc:sldChg chg="addSp delSp modSp">
        <pc:chgData name="Jessica Webb" userId="116bfa15-fab5-4298-95a6-2aaa2e478e3d" providerId="ADAL" clId="{74240180-489E-40BF-8B38-85123A075898}" dt="2019-03-27T12:48:49.780" v="398"/>
        <pc:sldMkLst>
          <pc:docMk/>
          <pc:sldMk cId="3139992993" sldId="335"/>
        </pc:sldMkLst>
        <pc:spChg chg="mod">
          <ac:chgData name="Jessica Webb" userId="116bfa15-fab5-4298-95a6-2aaa2e478e3d" providerId="ADAL" clId="{74240180-489E-40BF-8B38-85123A075898}" dt="2019-03-27T12:16:20.788" v="275" actId="207"/>
          <ac:spMkLst>
            <pc:docMk/>
            <pc:sldMk cId="3139992993" sldId="335"/>
            <ac:spMk id="2" creationId="{00000000-0000-0000-0000-000000000000}"/>
          </ac:spMkLst>
        </pc:spChg>
        <pc:spChg chg="mod">
          <ac:chgData name="Jessica Webb" userId="116bfa15-fab5-4298-95a6-2aaa2e478e3d" providerId="ADAL" clId="{74240180-489E-40BF-8B38-85123A075898}" dt="2019-03-27T12:16:04.065" v="272" actId="207"/>
          <ac:spMkLst>
            <pc:docMk/>
            <pc:sldMk cId="3139992993" sldId="335"/>
            <ac:spMk id="3" creationId="{00000000-0000-0000-0000-000000000000}"/>
          </ac:spMkLst>
        </pc:spChg>
        <pc:spChg chg="add del mod">
          <ac:chgData name="Jessica Webb" userId="116bfa15-fab5-4298-95a6-2aaa2e478e3d" providerId="ADAL" clId="{74240180-489E-40BF-8B38-85123A075898}" dt="2019-03-27T12:15:54.018" v="270"/>
          <ac:spMkLst>
            <pc:docMk/>
            <pc:sldMk cId="3139992993" sldId="335"/>
            <ac:spMk id="7" creationId="{DA289648-8ABA-4A0A-AD57-F8E45E8E371F}"/>
          </ac:spMkLst>
        </pc:spChg>
        <pc:spChg chg="add del mod">
          <ac:chgData name="Jessica Webb" userId="116bfa15-fab5-4298-95a6-2aaa2e478e3d" providerId="ADAL" clId="{74240180-489E-40BF-8B38-85123A075898}" dt="2019-03-27T12:15:54.018" v="270"/>
          <ac:spMkLst>
            <pc:docMk/>
            <pc:sldMk cId="3139992993" sldId="335"/>
            <ac:spMk id="8" creationId="{E0C60783-4D96-4570-821D-D53B191C6DC9}"/>
          </ac:spMkLst>
        </pc:spChg>
        <pc:picChg chg="del">
          <ac:chgData name="Jessica Webb" userId="116bfa15-fab5-4298-95a6-2aaa2e478e3d" providerId="ADAL" clId="{74240180-489E-40BF-8B38-85123A075898}" dt="2019-03-27T12:15:32.648" v="264" actId="478"/>
          <ac:picMkLst>
            <pc:docMk/>
            <pc:sldMk cId="3139992993" sldId="335"/>
            <ac:picMk id="4" creationId="{DEADA4CF-84C4-480C-B8DD-61296BD172CB}"/>
          </ac:picMkLst>
        </pc:picChg>
        <pc:picChg chg="add del mod ord modCrop">
          <ac:chgData name="Jessica Webb" userId="116bfa15-fab5-4298-95a6-2aaa2e478e3d" providerId="ADAL" clId="{74240180-489E-40BF-8B38-85123A075898}" dt="2019-03-27T12:17:19.999" v="279" actId="478"/>
          <ac:picMkLst>
            <pc:docMk/>
            <pc:sldMk cId="3139992993" sldId="335"/>
            <ac:picMk id="6" creationId="{B586B83B-2EE3-4FCF-A18A-83CA92430B52}"/>
          </ac:picMkLst>
        </pc:picChg>
        <pc:picChg chg="add del">
          <ac:chgData name="Jessica Webb" userId="116bfa15-fab5-4298-95a6-2aaa2e478e3d" providerId="ADAL" clId="{74240180-489E-40BF-8B38-85123A075898}" dt="2019-03-27T12:48:49.541" v="397" actId="478"/>
          <ac:picMkLst>
            <pc:docMk/>
            <pc:sldMk cId="3139992993" sldId="335"/>
            <ac:picMk id="10" creationId="{B88A5E6A-39F7-4396-9553-77AE81B4183F}"/>
          </ac:picMkLst>
        </pc:picChg>
        <pc:picChg chg="add mod ord modCrop">
          <ac:chgData name="Jessica Webb" userId="116bfa15-fab5-4298-95a6-2aaa2e478e3d" providerId="ADAL" clId="{74240180-489E-40BF-8B38-85123A075898}" dt="2019-03-27T12:17:32.021" v="282" actId="167"/>
          <ac:picMkLst>
            <pc:docMk/>
            <pc:sldMk cId="3139992993" sldId="335"/>
            <ac:picMk id="11" creationId="{B1F5B7FC-4F93-4079-AFCD-43C5B9EBEDC5}"/>
          </ac:picMkLst>
        </pc:picChg>
        <pc:picChg chg="add">
          <ac:chgData name="Jessica Webb" userId="116bfa15-fab5-4298-95a6-2aaa2e478e3d" providerId="ADAL" clId="{74240180-489E-40BF-8B38-85123A075898}" dt="2019-03-27T12:48:49.780" v="398"/>
          <ac:picMkLst>
            <pc:docMk/>
            <pc:sldMk cId="3139992993" sldId="335"/>
            <ac:picMk id="13" creationId="{03835D84-CBCA-4BC1-AD71-A5E72C34E8E1}"/>
          </ac:picMkLst>
        </pc:picChg>
        <pc:picChg chg="del">
          <ac:chgData name="Jessica Webb" userId="116bfa15-fab5-4298-95a6-2aaa2e478e3d" providerId="ADAL" clId="{74240180-489E-40BF-8B38-85123A075898}" dt="2019-03-27T12:15:33.725" v="265" actId="478"/>
          <ac:picMkLst>
            <pc:docMk/>
            <pc:sldMk cId="3139992993" sldId="335"/>
            <ac:picMk id="2050" creationId="{8CF58772-F4A2-4748-B061-1BEC33B18B9E}"/>
          </ac:picMkLst>
        </pc:picChg>
      </pc:sldChg>
      <pc:sldChg chg="addSp delSp modSp">
        <pc:chgData name="Jessica Webb" userId="116bfa15-fab5-4298-95a6-2aaa2e478e3d" providerId="ADAL" clId="{74240180-489E-40BF-8B38-85123A075898}" dt="2019-03-27T12:32:41.650" v="332" actId="1076"/>
        <pc:sldMkLst>
          <pc:docMk/>
          <pc:sldMk cId="3438887088" sldId="336"/>
        </pc:sldMkLst>
        <pc:picChg chg="add mod modCrop">
          <ac:chgData name="Jessica Webb" userId="116bfa15-fab5-4298-95a6-2aaa2e478e3d" providerId="ADAL" clId="{74240180-489E-40BF-8B38-85123A075898}" dt="2019-03-27T12:32:41.650" v="332" actId="1076"/>
          <ac:picMkLst>
            <pc:docMk/>
            <pc:sldMk cId="3438887088" sldId="336"/>
            <ac:picMk id="5" creationId="{92BB738E-321E-4D9D-9207-403AC5AFC399}"/>
          </ac:picMkLst>
        </pc:picChg>
        <pc:picChg chg="del">
          <ac:chgData name="Jessica Webb" userId="116bfa15-fab5-4298-95a6-2aaa2e478e3d" providerId="ADAL" clId="{74240180-489E-40BF-8B38-85123A075898}" dt="2019-03-27T12:32:14.465" v="323" actId="478"/>
          <ac:picMkLst>
            <pc:docMk/>
            <pc:sldMk cId="3438887088" sldId="336"/>
            <ac:picMk id="4098" creationId="{80879167-DEA4-48CE-99B0-DC9006D4BF42}"/>
          </ac:picMkLst>
        </pc:picChg>
      </pc:sldChg>
      <pc:sldChg chg="addSp delSp modSp">
        <pc:chgData name="Jessica Webb" userId="116bfa15-fab5-4298-95a6-2aaa2e478e3d" providerId="ADAL" clId="{74240180-489E-40BF-8B38-85123A075898}" dt="2019-03-27T12:48:44.335" v="396"/>
        <pc:sldMkLst>
          <pc:docMk/>
          <pc:sldMk cId="3952782984" sldId="348"/>
        </pc:sldMkLst>
        <pc:spChg chg="mod">
          <ac:chgData name="Jessica Webb" userId="116bfa15-fab5-4298-95a6-2aaa2e478e3d" providerId="ADAL" clId="{74240180-489E-40BF-8B38-85123A075898}" dt="2019-03-27T12:41:51.767" v="369" actId="20577"/>
          <ac:spMkLst>
            <pc:docMk/>
            <pc:sldMk cId="3952782984" sldId="348"/>
            <ac:spMk id="3" creationId="{90F81349-3425-4C4C-9682-1BA447DD4D84}"/>
          </ac:spMkLst>
        </pc:spChg>
        <pc:spChg chg="del">
          <ac:chgData name="Jessica Webb" userId="116bfa15-fab5-4298-95a6-2aaa2e478e3d" providerId="ADAL" clId="{74240180-489E-40BF-8B38-85123A075898}" dt="2019-03-27T12:38:43.350" v="335" actId="478"/>
          <ac:spMkLst>
            <pc:docMk/>
            <pc:sldMk cId="3952782984" sldId="348"/>
            <ac:spMk id="4" creationId="{5430DB46-BFE7-409C-BBCC-28E29005E8AC}"/>
          </ac:spMkLst>
        </pc:spChg>
        <pc:spChg chg="add del mod">
          <ac:chgData name="Jessica Webb" userId="116bfa15-fab5-4298-95a6-2aaa2e478e3d" providerId="ADAL" clId="{74240180-489E-40BF-8B38-85123A075898}" dt="2019-03-27T12:41:28.748" v="363"/>
          <ac:spMkLst>
            <pc:docMk/>
            <pc:sldMk cId="3952782984" sldId="348"/>
            <ac:spMk id="13" creationId="{12E778DB-67BC-400E-97E4-6CB1D810259B}"/>
          </ac:spMkLst>
        </pc:spChg>
        <pc:spChg chg="add del mod">
          <ac:chgData name="Jessica Webb" userId="116bfa15-fab5-4298-95a6-2aaa2e478e3d" providerId="ADAL" clId="{74240180-489E-40BF-8B38-85123A075898}" dt="2019-03-27T12:41:28.748" v="363"/>
          <ac:spMkLst>
            <pc:docMk/>
            <pc:sldMk cId="3952782984" sldId="348"/>
            <ac:spMk id="14" creationId="{30FDADDF-C24D-4C65-B65C-BD84EC2CBFD2}"/>
          </ac:spMkLst>
        </pc:spChg>
        <pc:picChg chg="del">
          <ac:chgData name="Jessica Webb" userId="116bfa15-fab5-4298-95a6-2aaa2e478e3d" providerId="ADAL" clId="{74240180-489E-40BF-8B38-85123A075898}" dt="2019-03-27T12:38:41.914" v="334" actId="478"/>
          <ac:picMkLst>
            <pc:docMk/>
            <pc:sldMk cId="3952782984" sldId="348"/>
            <ac:picMk id="5" creationId="{66338210-4AF4-4347-9AA1-9CF41EF13F66}"/>
          </ac:picMkLst>
        </pc:picChg>
        <pc:picChg chg="del">
          <ac:chgData name="Jessica Webb" userId="116bfa15-fab5-4298-95a6-2aaa2e478e3d" providerId="ADAL" clId="{74240180-489E-40BF-8B38-85123A075898}" dt="2019-03-27T12:38:41.082" v="333" actId="478"/>
          <ac:picMkLst>
            <pc:docMk/>
            <pc:sldMk cId="3952782984" sldId="348"/>
            <ac:picMk id="6" creationId="{57AC4C1B-45F4-42DB-8140-661095A1107F}"/>
          </ac:picMkLst>
        </pc:picChg>
        <pc:picChg chg="add del mod">
          <ac:chgData name="Jessica Webb" userId="116bfa15-fab5-4298-95a6-2aaa2e478e3d" providerId="ADAL" clId="{74240180-489E-40BF-8B38-85123A075898}" dt="2019-03-27T12:38:59.177" v="338" actId="478"/>
          <ac:picMkLst>
            <pc:docMk/>
            <pc:sldMk cId="3952782984" sldId="348"/>
            <ac:picMk id="8" creationId="{0C814283-94AA-4358-9493-56A884E119A7}"/>
          </ac:picMkLst>
        </pc:picChg>
        <pc:picChg chg="add del mod ord">
          <ac:chgData name="Jessica Webb" userId="116bfa15-fab5-4298-95a6-2aaa2e478e3d" providerId="ADAL" clId="{74240180-489E-40BF-8B38-85123A075898}" dt="2019-03-27T12:40:16.698" v="341" actId="478"/>
          <ac:picMkLst>
            <pc:docMk/>
            <pc:sldMk cId="3952782984" sldId="348"/>
            <ac:picMk id="10" creationId="{92837043-389A-444F-B669-94FFBF8155A6}"/>
          </ac:picMkLst>
        </pc:picChg>
        <pc:picChg chg="add mod ord modCrop">
          <ac:chgData name="Jessica Webb" userId="116bfa15-fab5-4298-95a6-2aaa2e478e3d" providerId="ADAL" clId="{74240180-489E-40BF-8B38-85123A075898}" dt="2019-03-27T12:40:38.485" v="346" actId="14100"/>
          <ac:picMkLst>
            <pc:docMk/>
            <pc:sldMk cId="3952782984" sldId="348"/>
            <ac:picMk id="12" creationId="{C5C21534-2B62-488D-96BC-8C3AB34A06A5}"/>
          </ac:picMkLst>
        </pc:picChg>
        <pc:picChg chg="add del">
          <ac:chgData name="Jessica Webb" userId="116bfa15-fab5-4298-95a6-2aaa2e478e3d" providerId="ADAL" clId="{74240180-489E-40BF-8B38-85123A075898}" dt="2019-03-27T12:48:14.286" v="388" actId="478"/>
          <ac:picMkLst>
            <pc:docMk/>
            <pc:sldMk cId="3952782984" sldId="348"/>
            <ac:picMk id="15" creationId="{9FC9ABC2-3688-4FEE-A8DB-FDCA711F335C}"/>
          </ac:picMkLst>
        </pc:picChg>
        <pc:picChg chg="add del">
          <ac:chgData name="Jessica Webb" userId="116bfa15-fab5-4298-95a6-2aaa2e478e3d" providerId="ADAL" clId="{74240180-489E-40BF-8B38-85123A075898}" dt="2019-03-27T12:48:43.564" v="395" actId="478"/>
          <ac:picMkLst>
            <pc:docMk/>
            <pc:sldMk cId="3952782984" sldId="348"/>
            <ac:picMk id="16" creationId="{94EE3221-BD9B-473F-B33E-1972C0E9F85C}"/>
          </ac:picMkLst>
        </pc:picChg>
        <pc:picChg chg="add">
          <ac:chgData name="Jessica Webb" userId="116bfa15-fab5-4298-95a6-2aaa2e478e3d" providerId="ADAL" clId="{74240180-489E-40BF-8B38-85123A075898}" dt="2019-03-27T12:48:44.335" v="396"/>
          <ac:picMkLst>
            <pc:docMk/>
            <pc:sldMk cId="3952782984" sldId="348"/>
            <ac:picMk id="17" creationId="{ECEA9251-C4B9-4C7E-8DE7-C361E44FFC06}"/>
          </ac:picMkLst>
        </pc:picChg>
      </pc:sldChg>
      <pc:sldChg chg="addSp delSp modSp delCm">
        <pc:chgData name="Jessica Webb" userId="116bfa15-fab5-4298-95a6-2aaa2e478e3d" providerId="ADAL" clId="{74240180-489E-40BF-8B38-85123A075898}" dt="2019-03-27T12:54:11.749" v="417"/>
        <pc:sldMkLst>
          <pc:docMk/>
          <pc:sldMk cId="2897417667" sldId="349"/>
        </pc:sldMkLst>
        <pc:spChg chg="mod">
          <ac:chgData name="Jessica Webb" userId="116bfa15-fab5-4298-95a6-2aaa2e478e3d" providerId="ADAL" clId="{74240180-489E-40BF-8B38-85123A075898}" dt="2019-03-27T12:45:48.637" v="376" actId="207"/>
          <ac:spMkLst>
            <pc:docMk/>
            <pc:sldMk cId="2897417667" sldId="349"/>
            <ac:spMk id="3" creationId="{EC3A25EB-BD63-425B-9326-5E2CD3B9DF4B}"/>
          </ac:spMkLst>
        </pc:spChg>
        <pc:picChg chg="del">
          <ac:chgData name="Jessica Webb" userId="116bfa15-fab5-4298-95a6-2aaa2e478e3d" providerId="ADAL" clId="{74240180-489E-40BF-8B38-85123A075898}" dt="2019-03-27T12:42:08.172" v="370" actId="478"/>
          <ac:picMkLst>
            <pc:docMk/>
            <pc:sldMk cId="2897417667" sldId="349"/>
            <ac:picMk id="4" creationId="{17AB3E1F-39DC-4F5F-9EB2-540A522AF45A}"/>
          </ac:picMkLst>
        </pc:picChg>
        <pc:picChg chg="del">
          <ac:chgData name="Jessica Webb" userId="116bfa15-fab5-4298-95a6-2aaa2e478e3d" providerId="ADAL" clId="{74240180-489E-40BF-8B38-85123A075898}" dt="2019-03-27T12:42:08.988" v="371" actId="478"/>
          <ac:picMkLst>
            <pc:docMk/>
            <pc:sldMk cId="2897417667" sldId="349"/>
            <ac:picMk id="5" creationId="{351002B3-82AE-4D64-A566-3FE1350EBD79}"/>
          </ac:picMkLst>
        </pc:picChg>
        <pc:picChg chg="add del mod ord modCrop">
          <ac:chgData name="Jessica Webb" userId="116bfa15-fab5-4298-95a6-2aaa2e478e3d" providerId="ADAL" clId="{74240180-489E-40BF-8B38-85123A075898}" dt="2019-03-27T12:47:19.123" v="377" actId="478"/>
          <ac:picMkLst>
            <pc:docMk/>
            <pc:sldMk cId="2897417667" sldId="349"/>
            <ac:picMk id="7" creationId="{F7C03EAE-7EDD-41D0-8306-7A35D3531627}"/>
          </ac:picMkLst>
        </pc:picChg>
        <pc:picChg chg="add del mod ord">
          <ac:chgData name="Jessica Webb" userId="116bfa15-fab5-4298-95a6-2aaa2e478e3d" providerId="ADAL" clId="{74240180-489E-40BF-8B38-85123A075898}" dt="2019-03-27T12:47:28.115" v="380" actId="478"/>
          <ac:picMkLst>
            <pc:docMk/>
            <pc:sldMk cId="2897417667" sldId="349"/>
            <ac:picMk id="9" creationId="{45DC95E5-5DC8-4F0E-8844-4D3BDD6C9381}"/>
          </ac:picMkLst>
        </pc:picChg>
        <pc:picChg chg="add mod ord modCrop">
          <ac:chgData name="Jessica Webb" userId="116bfa15-fab5-4298-95a6-2aaa2e478e3d" providerId="ADAL" clId="{74240180-489E-40BF-8B38-85123A075898}" dt="2019-03-27T12:47:48.175" v="384" actId="14100"/>
          <ac:picMkLst>
            <pc:docMk/>
            <pc:sldMk cId="2897417667" sldId="349"/>
            <ac:picMk id="11" creationId="{93015276-65E2-4EDB-91B5-52748136527D}"/>
          </ac:picMkLst>
        </pc:picChg>
        <pc:picChg chg="add del">
          <ac:chgData name="Jessica Webb" userId="116bfa15-fab5-4298-95a6-2aaa2e478e3d" providerId="ADAL" clId="{74240180-489E-40BF-8B38-85123A075898}" dt="2019-03-27T12:54:10.986" v="416" actId="478"/>
          <ac:picMkLst>
            <pc:docMk/>
            <pc:sldMk cId="2897417667" sldId="349"/>
            <ac:picMk id="12" creationId="{36E195D5-49BE-47F1-A716-EB3E6B0E139A}"/>
          </ac:picMkLst>
        </pc:picChg>
        <pc:picChg chg="add del mod">
          <ac:chgData name="Jessica Webb" userId="116bfa15-fab5-4298-95a6-2aaa2e478e3d" providerId="ADAL" clId="{74240180-489E-40BF-8B38-85123A075898}" dt="2019-03-27T12:48:41.609" v="394" actId="478"/>
          <ac:picMkLst>
            <pc:docMk/>
            <pc:sldMk cId="2897417667" sldId="349"/>
            <ac:picMk id="13" creationId="{E67D42C0-37CB-4FBE-BC80-EFFE8BB883D8}"/>
          </ac:picMkLst>
        </pc:picChg>
        <pc:picChg chg="add del">
          <ac:chgData name="Jessica Webb" userId="116bfa15-fab5-4298-95a6-2aaa2e478e3d" providerId="ADAL" clId="{74240180-489E-40BF-8B38-85123A075898}" dt="2019-03-27T12:54:08.998" v="415"/>
          <ac:picMkLst>
            <pc:docMk/>
            <pc:sldMk cId="2897417667" sldId="349"/>
            <ac:picMk id="14" creationId="{D70B35EC-124F-4F10-B693-8AE536956C36}"/>
          </ac:picMkLst>
        </pc:picChg>
        <pc:picChg chg="add">
          <ac:chgData name="Jessica Webb" userId="116bfa15-fab5-4298-95a6-2aaa2e478e3d" providerId="ADAL" clId="{74240180-489E-40BF-8B38-85123A075898}" dt="2019-03-27T12:54:11.749" v="417"/>
          <ac:picMkLst>
            <pc:docMk/>
            <pc:sldMk cId="2897417667" sldId="349"/>
            <ac:picMk id="15" creationId="{4E46C711-379E-439F-9983-92554325EACB}"/>
          </ac:picMkLst>
        </pc:picChg>
      </pc:sldChg>
      <pc:sldChg chg="addSp delSp modSp">
        <pc:chgData name="Jessica Webb" userId="116bfa15-fab5-4298-95a6-2aaa2e478e3d" providerId="ADAL" clId="{74240180-489E-40BF-8B38-85123A075898}" dt="2019-03-27T12:54:14.352" v="418"/>
        <pc:sldMkLst>
          <pc:docMk/>
          <pc:sldMk cId="2807158486" sldId="350"/>
        </pc:sldMkLst>
        <pc:spChg chg="mod">
          <ac:chgData name="Jessica Webb" userId="116bfa15-fab5-4298-95a6-2aaa2e478e3d" providerId="ADAL" clId="{74240180-489E-40BF-8B38-85123A075898}" dt="2019-03-27T12:49:18.404" v="401" actId="207"/>
          <ac:spMkLst>
            <pc:docMk/>
            <pc:sldMk cId="2807158486" sldId="350"/>
            <ac:spMk id="3" creationId="{95594F33-7D42-4C74-93B9-AC1D22C3AFFB}"/>
          </ac:spMkLst>
        </pc:spChg>
        <pc:spChg chg="del">
          <ac:chgData name="Jessica Webb" userId="116bfa15-fab5-4298-95a6-2aaa2e478e3d" providerId="ADAL" clId="{74240180-489E-40BF-8B38-85123A075898}" dt="2019-03-27T12:52:12.921" v="403" actId="478"/>
          <ac:spMkLst>
            <pc:docMk/>
            <pc:sldMk cId="2807158486" sldId="350"/>
            <ac:spMk id="6" creationId="{760EE310-4ED5-40B3-9810-AD8929642E27}"/>
          </ac:spMkLst>
        </pc:spChg>
        <pc:picChg chg="add del mod ord">
          <ac:chgData name="Jessica Webb" userId="116bfa15-fab5-4298-95a6-2aaa2e478e3d" providerId="ADAL" clId="{74240180-489E-40BF-8B38-85123A075898}" dt="2019-03-27T12:52:52.400" v="406" actId="478"/>
          <ac:picMkLst>
            <pc:docMk/>
            <pc:sldMk cId="2807158486" sldId="350"/>
            <ac:picMk id="5" creationId="{0C4BD09E-F6C6-4FE9-8F71-F4FBCCFABDDC}"/>
          </ac:picMkLst>
        </pc:picChg>
        <pc:picChg chg="add del mod ord">
          <ac:chgData name="Jessica Webb" userId="116bfa15-fab5-4298-95a6-2aaa2e478e3d" providerId="ADAL" clId="{74240180-489E-40BF-8B38-85123A075898}" dt="2019-03-27T12:53:20.504" v="409" actId="478"/>
          <ac:picMkLst>
            <pc:docMk/>
            <pc:sldMk cId="2807158486" sldId="350"/>
            <ac:picMk id="8" creationId="{C65AA83C-D687-4529-8A16-73871CBDD665}"/>
          </ac:picMkLst>
        </pc:picChg>
        <pc:picChg chg="add mod ord modCrop">
          <ac:chgData name="Jessica Webb" userId="116bfa15-fab5-4298-95a6-2aaa2e478e3d" providerId="ADAL" clId="{74240180-489E-40BF-8B38-85123A075898}" dt="2019-03-27T12:53:45.384" v="413" actId="14100"/>
          <ac:picMkLst>
            <pc:docMk/>
            <pc:sldMk cId="2807158486" sldId="350"/>
            <ac:picMk id="10" creationId="{E49A6458-BB42-41E8-BF7E-56D38E696542}"/>
          </ac:picMkLst>
        </pc:picChg>
        <pc:picChg chg="add">
          <ac:chgData name="Jessica Webb" userId="116bfa15-fab5-4298-95a6-2aaa2e478e3d" providerId="ADAL" clId="{74240180-489E-40BF-8B38-85123A075898}" dt="2019-03-27T12:54:14.352" v="418"/>
          <ac:picMkLst>
            <pc:docMk/>
            <pc:sldMk cId="2807158486" sldId="350"/>
            <ac:picMk id="12" creationId="{5A437F1F-7C37-4969-B509-A33A5FFD4968}"/>
          </ac:picMkLst>
        </pc:picChg>
        <pc:picChg chg="del">
          <ac:chgData name="Jessica Webb" userId="116bfa15-fab5-4298-95a6-2aaa2e478e3d" providerId="ADAL" clId="{74240180-489E-40BF-8B38-85123A075898}" dt="2019-03-27T12:52:12.313" v="402" actId="478"/>
          <ac:picMkLst>
            <pc:docMk/>
            <pc:sldMk cId="2807158486" sldId="350"/>
            <ac:picMk id="4098" creationId="{71DE4AF8-69EE-4654-B37B-4C43DBCE9382}"/>
          </ac:picMkLst>
        </pc:picChg>
      </pc:sldChg>
      <pc:sldChg chg="addSp delSp modSp">
        <pc:chgData name="Jessica Webb" userId="116bfa15-fab5-4298-95a6-2aaa2e478e3d" providerId="ADAL" clId="{74240180-489E-40BF-8B38-85123A075898}" dt="2019-04-03T09:53:46.798" v="598" actId="14100"/>
        <pc:sldMkLst>
          <pc:docMk/>
          <pc:sldMk cId="14022646" sldId="353"/>
        </pc:sldMkLst>
        <pc:spChg chg="mod">
          <ac:chgData name="Jessica Webb" userId="116bfa15-fab5-4298-95a6-2aaa2e478e3d" providerId="ADAL" clId="{74240180-489E-40BF-8B38-85123A075898}" dt="2019-03-27T13:05:24.843" v="430" actId="20577"/>
          <ac:spMkLst>
            <pc:docMk/>
            <pc:sldMk cId="14022646" sldId="353"/>
            <ac:spMk id="3" creationId="{E39FB232-2028-4316-AF56-3AFAF7803550}"/>
          </ac:spMkLst>
        </pc:spChg>
        <pc:picChg chg="add mod ord modCrop">
          <ac:chgData name="Jessica Webb" userId="116bfa15-fab5-4298-95a6-2aaa2e478e3d" providerId="ADAL" clId="{74240180-489E-40BF-8B38-85123A075898}" dt="2019-04-03T09:53:46.798" v="598" actId="14100"/>
          <ac:picMkLst>
            <pc:docMk/>
            <pc:sldMk cId="14022646" sldId="353"/>
            <ac:picMk id="5" creationId="{C275C16E-DE52-460B-B917-C5BD661A6C64}"/>
          </ac:picMkLst>
        </pc:picChg>
        <pc:picChg chg="add">
          <ac:chgData name="Jessica Webb" userId="116bfa15-fab5-4298-95a6-2aaa2e478e3d" providerId="ADAL" clId="{74240180-489E-40BF-8B38-85123A075898}" dt="2019-03-27T13:05:51.125" v="431"/>
          <ac:picMkLst>
            <pc:docMk/>
            <pc:sldMk cId="14022646" sldId="353"/>
            <ac:picMk id="7" creationId="{9E83B16D-F8DE-4049-BE84-00E0C6A10C99}"/>
          </ac:picMkLst>
        </pc:picChg>
        <pc:picChg chg="del">
          <ac:chgData name="Jessica Webb" userId="116bfa15-fab5-4298-95a6-2aaa2e478e3d" providerId="ADAL" clId="{74240180-489E-40BF-8B38-85123A075898}" dt="2019-03-27T13:04:59.421" v="423" actId="478"/>
          <ac:picMkLst>
            <pc:docMk/>
            <pc:sldMk cId="14022646" sldId="353"/>
            <ac:picMk id="5122" creationId="{8175D693-BAC4-4511-9525-3B46F12CB0E1}"/>
          </ac:picMkLst>
        </pc:picChg>
      </pc:sldChg>
      <pc:sldChg chg="addSp delSp modSp">
        <pc:chgData name="Jessica Webb" userId="116bfa15-fab5-4298-95a6-2aaa2e478e3d" providerId="ADAL" clId="{74240180-489E-40BF-8B38-85123A075898}" dt="2019-03-27T10:46:26.988" v="91" actId="1037"/>
        <pc:sldMkLst>
          <pc:docMk/>
          <pc:sldMk cId="3768048513" sldId="354"/>
        </pc:sldMkLst>
        <pc:picChg chg="del">
          <ac:chgData name="Jessica Webb" userId="116bfa15-fab5-4298-95a6-2aaa2e478e3d" providerId="ADAL" clId="{74240180-489E-40BF-8B38-85123A075898}" dt="2019-03-27T10:44:44.425" v="64" actId="478"/>
          <ac:picMkLst>
            <pc:docMk/>
            <pc:sldMk cId="3768048513" sldId="354"/>
            <ac:picMk id="4" creationId="{D16F8FDC-BC62-4B56-975E-B1382BB237BC}"/>
          </ac:picMkLst>
        </pc:picChg>
        <pc:picChg chg="del mod">
          <ac:chgData name="Jessica Webb" userId="116bfa15-fab5-4298-95a6-2aaa2e478e3d" providerId="ADAL" clId="{74240180-489E-40BF-8B38-85123A075898}" dt="2019-03-27T10:44:43.693" v="63" actId="478"/>
          <ac:picMkLst>
            <pc:docMk/>
            <pc:sldMk cId="3768048513" sldId="354"/>
            <ac:picMk id="5" creationId="{3CFBD9B6-D2CA-43C2-9AAA-27D4C0C18BE7}"/>
          </ac:picMkLst>
        </pc:picChg>
        <pc:picChg chg="add mod">
          <ac:chgData name="Jessica Webb" userId="116bfa15-fab5-4298-95a6-2aaa2e478e3d" providerId="ADAL" clId="{74240180-489E-40BF-8B38-85123A075898}" dt="2019-03-27T10:46:18.904" v="89" actId="1037"/>
          <ac:picMkLst>
            <pc:docMk/>
            <pc:sldMk cId="3768048513" sldId="354"/>
            <ac:picMk id="7" creationId="{2EF29170-8AF9-4865-9D01-0803DCABBD69}"/>
          </ac:picMkLst>
        </pc:picChg>
        <pc:picChg chg="add mod">
          <ac:chgData name="Jessica Webb" userId="116bfa15-fab5-4298-95a6-2aaa2e478e3d" providerId="ADAL" clId="{74240180-489E-40BF-8B38-85123A075898}" dt="2019-03-27T10:46:26.988" v="91" actId="1037"/>
          <ac:picMkLst>
            <pc:docMk/>
            <pc:sldMk cId="3768048513" sldId="354"/>
            <ac:picMk id="9" creationId="{B8116C1E-1B14-46EF-8773-20A437796F52}"/>
          </ac:picMkLst>
        </pc:picChg>
      </pc:sldChg>
      <pc:sldChg chg="addSp delSp modSp">
        <pc:chgData name="Jessica Webb" userId="116bfa15-fab5-4298-95a6-2aaa2e478e3d" providerId="ADAL" clId="{74240180-489E-40BF-8B38-85123A075898}" dt="2019-03-27T11:13:26.933" v="211"/>
        <pc:sldMkLst>
          <pc:docMk/>
          <pc:sldMk cId="1910620696" sldId="355"/>
        </pc:sldMkLst>
        <pc:spChg chg="del mod">
          <ac:chgData name="Jessica Webb" userId="116bfa15-fab5-4298-95a6-2aaa2e478e3d" providerId="ADAL" clId="{74240180-489E-40BF-8B38-85123A075898}" dt="2019-03-27T10:52:07.358" v="98" actId="478"/>
          <ac:spMkLst>
            <pc:docMk/>
            <pc:sldMk cId="1910620696" sldId="355"/>
            <ac:spMk id="4" creationId="{323DE907-07B6-4059-AAAD-F9394A6147A7}"/>
          </ac:spMkLst>
        </pc:spChg>
        <pc:picChg chg="del">
          <ac:chgData name="Jessica Webb" userId="116bfa15-fab5-4298-95a6-2aaa2e478e3d" providerId="ADAL" clId="{74240180-489E-40BF-8B38-85123A075898}" dt="2019-03-27T10:51:40.384" v="92" actId="478"/>
          <ac:picMkLst>
            <pc:docMk/>
            <pc:sldMk cId="1910620696" sldId="355"/>
            <ac:picMk id="5" creationId="{3E71F19F-3967-46A4-BDF7-2A6BF0A4DD8A}"/>
          </ac:picMkLst>
        </pc:picChg>
        <pc:picChg chg="add mod ord modCrop">
          <ac:chgData name="Jessica Webb" userId="116bfa15-fab5-4298-95a6-2aaa2e478e3d" providerId="ADAL" clId="{74240180-489E-40BF-8B38-85123A075898}" dt="2019-03-27T10:52:42.242" v="105" actId="14100"/>
          <ac:picMkLst>
            <pc:docMk/>
            <pc:sldMk cId="1910620696" sldId="355"/>
            <ac:picMk id="7" creationId="{9A8EF161-B831-479B-9E8C-88A7EF28160C}"/>
          </ac:picMkLst>
        </pc:picChg>
        <pc:picChg chg="add del">
          <ac:chgData name="Jessica Webb" userId="116bfa15-fab5-4298-95a6-2aaa2e478e3d" providerId="ADAL" clId="{74240180-489E-40BF-8B38-85123A075898}" dt="2019-03-27T10:53:14.454" v="107" actId="478"/>
          <ac:picMkLst>
            <pc:docMk/>
            <pc:sldMk cId="1910620696" sldId="355"/>
            <ac:picMk id="8" creationId="{16BAF487-B8FB-4819-AF29-FB50F747DC9C}"/>
          </ac:picMkLst>
        </pc:picChg>
        <pc:picChg chg="add del">
          <ac:chgData name="Jessica Webb" userId="116bfa15-fab5-4298-95a6-2aaa2e478e3d" providerId="ADAL" clId="{74240180-489E-40BF-8B38-85123A075898}" dt="2019-03-27T11:11:53.114" v="194" actId="478"/>
          <ac:picMkLst>
            <pc:docMk/>
            <pc:sldMk cId="1910620696" sldId="355"/>
            <ac:picMk id="9" creationId="{ABD14387-394E-45D5-9F4A-B40D2F871DEA}"/>
          </ac:picMkLst>
        </pc:picChg>
        <pc:picChg chg="add del">
          <ac:chgData name="Jessica Webb" userId="116bfa15-fab5-4298-95a6-2aaa2e478e3d" providerId="ADAL" clId="{74240180-489E-40BF-8B38-85123A075898}" dt="2019-03-27T11:12:37.129" v="201" actId="478"/>
          <ac:picMkLst>
            <pc:docMk/>
            <pc:sldMk cId="1910620696" sldId="355"/>
            <ac:picMk id="10" creationId="{B1698462-9977-4D84-8455-F57743DDE329}"/>
          </ac:picMkLst>
        </pc:picChg>
        <pc:picChg chg="add del">
          <ac:chgData name="Jessica Webb" userId="116bfa15-fab5-4298-95a6-2aaa2e478e3d" providerId="ADAL" clId="{74240180-489E-40BF-8B38-85123A075898}" dt="2019-03-27T11:13:26.679" v="210" actId="478"/>
          <ac:picMkLst>
            <pc:docMk/>
            <pc:sldMk cId="1910620696" sldId="355"/>
            <ac:picMk id="11" creationId="{FF13438E-0689-4270-87D7-8FFCD3A6C743}"/>
          </ac:picMkLst>
        </pc:picChg>
        <pc:picChg chg="add">
          <ac:chgData name="Jessica Webb" userId="116bfa15-fab5-4298-95a6-2aaa2e478e3d" providerId="ADAL" clId="{74240180-489E-40BF-8B38-85123A075898}" dt="2019-03-27T11:13:26.933" v="211"/>
          <ac:picMkLst>
            <pc:docMk/>
            <pc:sldMk cId="1910620696" sldId="355"/>
            <ac:picMk id="12" creationId="{826CCFA8-8218-4C7F-9F57-3D97B6976E9F}"/>
          </ac:picMkLst>
        </pc:picChg>
      </pc:sldChg>
      <pc:sldChg chg="addSp delSp modSp delCm">
        <pc:chgData name="Jessica Webb" userId="116bfa15-fab5-4298-95a6-2aaa2e478e3d" providerId="ADAL" clId="{74240180-489E-40BF-8B38-85123A075898}" dt="2019-03-27T15:30:38.538" v="565" actId="1592"/>
        <pc:sldMkLst>
          <pc:docMk/>
          <pc:sldMk cId="3580474821" sldId="357"/>
        </pc:sldMkLst>
        <pc:spChg chg="del">
          <ac:chgData name="Jessica Webb" userId="116bfa15-fab5-4298-95a6-2aaa2e478e3d" providerId="ADAL" clId="{74240180-489E-40BF-8B38-85123A075898}" dt="2019-03-27T15:29:38.874" v="557" actId="478"/>
          <ac:spMkLst>
            <pc:docMk/>
            <pc:sldMk cId="3580474821" sldId="357"/>
            <ac:spMk id="6" creationId="{B785A30E-75DB-4255-AB64-D2D4C5B9E0BF}"/>
          </ac:spMkLst>
        </pc:spChg>
        <pc:spChg chg="del">
          <ac:chgData name="Jessica Webb" userId="116bfa15-fab5-4298-95a6-2aaa2e478e3d" providerId="ADAL" clId="{74240180-489E-40BF-8B38-85123A075898}" dt="2019-03-27T15:29:40.139" v="558" actId="478"/>
          <ac:spMkLst>
            <pc:docMk/>
            <pc:sldMk cId="3580474821" sldId="357"/>
            <ac:spMk id="7" creationId="{05F8D595-0015-4C95-A834-C41BBB4ECB81}"/>
          </ac:spMkLst>
        </pc:spChg>
        <pc:picChg chg="add mod">
          <ac:chgData name="Jessica Webb" userId="116bfa15-fab5-4298-95a6-2aaa2e478e3d" providerId="ADAL" clId="{74240180-489E-40BF-8B38-85123A075898}" dt="2019-03-27T15:30:12.770" v="564" actId="1037"/>
          <ac:picMkLst>
            <pc:docMk/>
            <pc:sldMk cId="3580474821" sldId="357"/>
            <ac:picMk id="5" creationId="{4780D3DE-2841-4BFA-96BE-83AD744C1CA8}"/>
          </ac:picMkLst>
        </pc:picChg>
        <pc:picChg chg="del">
          <ac:chgData name="Jessica Webb" userId="116bfa15-fab5-4298-95a6-2aaa2e478e3d" providerId="ADAL" clId="{74240180-489E-40BF-8B38-85123A075898}" dt="2019-03-27T15:29:34.837" v="556" actId="478"/>
          <ac:picMkLst>
            <pc:docMk/>
            <pc:sldMk cId="3580474821" sldId="357"/>
            <ac:picMk id="11" creationId="{BF47F72B-D552-44C5-99BC-A40B2E924697}"/>
          </ac:picMkLst>
        </pc:picChg>
      </pc:sldChg>
      <pc:sldChg chg="addSp delSp modSp">
        <pc:chgData name="Jessica Webb" userId="116bfa15-fab5-4298-95a6-2aaa2e478e3d" providerId="ADAL" clId="{74240180-489E-40BF-8B38-85123A075898}" dt="2019-03-27T12:30:29.349" v="293"/>
        <pc:sldMkLst>
          <pc:docMk/>
          <pc:sldMk cId="3225222986" sldId="358"/>
        </pc:sldMkLst>
        <pc:picChg chg="add del mod ord">
          <ac:chgData name="Jessica Webb" userId="116bfa15-fab5-4298-95a6-2aaa2e478e3d" providerId="ADAL" clId="{74240180-489E-40BF-8B38-85123A075898}" dt="2019-03-27T12:29:13.891" v="287" actId="478"/>
          <ac:picMkLst>
            <pc:docMk/>
            <pc:sldMk cId="3225222986" sldId="358"/>
            <ac:picMk id="5" creationId="{A3B4B0B8-EBE0-4C7B-B0B3-F137D2416122}"/>
          </ac:picMkLst>
        </pc:picChg>
        <pc:picChg chg="add mod ord modCrop">
          <ac:chgData name="Jessica Webb" userId="116bfa15-fab5-4298-95a6-2aaa2e478e3d" providerId="ADAL" clId="{74240180-489E-40BF-8B38-85123A075898}" dt="2019-03-27T12:30:03.156" v="292" actId="14100"/>
          <ac:picMkLst>
            <pc:docMk/>
            <pc:sldMk cId="3225222986" sldId="358"/>
            <ac:picMk id="7" creationId="{4EADCD7A-932F-4FD7-B2D0-88F5C532B706}"/>
          </ac:picMkLst>
        </pc:picChg>
        <pc:picChg chg="add">
          <ac:chgData name="Jessica Webb" userId="116bfa15-fab5-4298-95a6-2aaa2e478e3d" providerId="ADAL" clId="{74240180-489E-40BF-8B38-85123A075898}" dt="2019-03-27T12:30:29.349" v="293"/>
          <ac:picMkLst>
            <pc:docMk/>
            <pc:sldMk cId="3225222986" sldId="358"/>
            <ac:picMk id="9" creationId="{ECC32C2C-EC38-43DA-A283-982D76510EDB}"/>
          </ac:picMkLst>
        </pc:picChg>
        <pc:picChg chg="del">
          <ac:chgData name="Jessica Webb" userId="116bfa15-fab5-4298-95a6-2aaa2e478e3d" providerId="ADAL" clId="{74240180-489E-40BF-8B38-85123A075898}" dt="2019-03-27T12:27:20.008" v="283" actId="478"/>
          <ac:picMkLst>
            <pc:docMk/>
            <pc:sldMk cId="3225222986" sldId="358"/>
            <ac:picMk id="3074" creationId="{8236ACCB-F70D-47E3-87D1-BA957362CE6F}"/>
          </ac:picMkLst>
        </pc:picChg>
      </pc:sldChg>
      <pc:sldChg chg="modSp">
        <pc:chgData name="Jessica Webb" userId="116bfa15-fab5-4298-95a6-2aaa2e478e3d" providerId="ADAL" clId="{74240180-489E-40BF-8B38-85123A075898}" dt="2019-03-27T12:59:08.988" v="422" actId="208"/>
        <pc:sldMkLst>
          <pc:docMk/>
          <pc:sldMk cId="1419524013" sldId="359"/>
        </pc:sldMkLst>
        <pc:picChg chg="mod">
          <ac:chgData name="Jessica Webb" userId="116bfa15-fab5-4298-95a6-2aaa2e478e3d" providerId="ADAL" clId="{74240180-489E-40BF-8B38-85123A075898}" dt="2019-03-27T12:59:08.988" v="422" actId="208"/>
          <ac:picMkLst>
            <pc:docMk/>
            <pc:sldMk cId="1419524013" sldId="359"/>
            <ac:picMk id="1028" creationId="{913BDEBD-D477-4F22-BB65-95990867929C}"/>
          </ac:picMkLst>
        </pc:picChg>
      </pc:sldChg>
      <pc:sldChg chg="addSp delSp modSp">
        <pc:chgData name="Jessica Webb" userId="116bfa15-fab5-4298-95a6-2aaa2e478e3d" providerId="ADAL" clId="{74240180-489E-40BF-8B38-85123A075898}" dt="2019-03-27T15:31:42.900" v="582" actId="20577"/>
        <pc:sldMkLst>
          <pc:docMk/>
          <pc:sldMk cId="444000097" sldId="360"/>
        </pc:sldMkLst>
        <pc:spChg chg="mod">
          <ac:chgData name="Jessica Webb" userId="116bfa15-fab5-4298-95a6-2aaa2e478e3d" providerId="ADAL" clId="{74240180-489E-40BF-8B38-85123A075898}" dt="2019-03-27T15:31:42.900" v="582" actId="20577"/>
          <ac:spMkLst>
            <pc:docMk/>
            <pc:sldMk cId="444000097" sldId="360"/>
            <ac:spMk id="3" creationId="{A54A37CA-1DA2-414B-931D-55F7318069D7}"/>
          </ac:spMkLst>
        </pc:spChg>
        <pc:spChg chg="del">
          <ac:chgData name="Jessica Webb" userId="116bfa15-fab5-4298-95a6-2aaa2e478e3d" providerId="ADAL" clId="{74240180-489E-40BF-8B38-85123A075898}" dt="2019-03-27T15:30:47.829" v="567" actId="478"/>
          <ac:spMkLst>
            <pc:docMk/>
            <pc:sldMk cId="444000097" sldId="360"/>
            <ac:spMk id="10" creationId="{64887903-5E68-4DC5-85D8-93D0CCC23A35}"/>
          </ac:spMkLst>
        </pc:spChg>
        <pc:spChg chg="del">
          <ac:chgData name="Jessica Webb" userId="116bfa15-fab5-4298-95a6-2aaa2e478e3d" providerId="ADAL" clId="{74240180-489E-40BF-8B38-85123A075898}" dt="2019-03-27T15:30:49.577" v="568" actId="478"/>
          <ac:spMkLst>
            <pc:docMk/>
            <pc:sldMk cId="444000097" sldId="360"/>
            <ac:spMk id="11" creationId="{A9D59C93-0AA9-46CC-AC29-50A99B51C953}"/>
          </ac:spMkLst>
        </pc:spChg>
        <pc:picChg chg="add mod ord">
          <ac:chgData name="Jessica Webb" userId="116bfa15-fab5-4298-95a6-2aaa2e478e3d" providerId="ADAL" clId="{74240180-489E-40BF-8B38-85123A075898}" dt="2019-03-27T15:31:29.458" v="579" actId="1076"/>
          <ac:picMkLst>
            <pc:docMk/>
            <pc:sldMk cId="444000097" sldId="360"/>
            <ac:picMk id="5" creationId="{1B4011E0-6949-4239-8AEF-1DB60CAED532}"/>
          </ac:picMkLst>
        </pc:picChg>
        <pc:picChg chg="del">
          <ac:chgData name="Jessica Webb" userId="116bfa15-fab5-4298-95a6-2aaa2e478e3d" providerId="ADAL" clId="{74240180-489E-40BF-8B38-85123A075898}" dt="2019-03-27T15:30:46.780" v="566" actId="478"/>
          <ac:picMkLst>
            <pc:docMk/>
            <pc:sldMk cId="444000097" sldId="360"/>
            <ac:picMk id="9" creationId="{C6194A0E-6B9A-4632-B15B-4045BF5C1F21}"/>
          </ac:picMkLst>
        </pc:picChg>
      </pc:sldChg>
      <pc:sldChg chg="addSp delSp modSp delCm">
        <pc:chgData name="Jessica Webb" userId="116bfa15-fab5-4298-95a6-2aaa2e478e3d" providerId="ADAL" clId="{74240180-489E-40BF-8B38-85123A075898}" dt="2019-03-27T12:13:07.588" v="263" actId="1592"/>
        <pc:sldMkLst>
          <pc:docMk/>
          <pc:sldMk cId="3038341367" sldId="361"/>
        </pc:sldMkLst>
        <pc:spChg chg="add del mod">
          <ac:chgData name="Jessica Webb" userId="116bfa15-fab5-4298-95a6-2aaa2e478e3d" providerId="ADAL" clId="{74240180-489E-40BF-8B38-85123A075898}" dt="2019-03-27T11:09:27.909" v="172" actId="478"/>
          <ac:spMkLst>
            <pc:docMk/>
            <pc:sldMk cId="3038341367" sldId="361"/>
            <ac:spMk id="6" creationId="{FB26602B-7C48-4818-875D-8E41352C5E1C}"/>
          </ac:spMkLst>
        </pc:spChg>
        <pc:picChg chg="del">
          <ac:chgData name="Jessica Webb" userId="116bfa15-fab5-4298-95a6-2aaa2e478e3d" providerId="ADAL" clId="{74240180-489E-40BF-8B38-85123A075898}" dt="2019-03-27T12:11:39.109" v="215" actId="478"/>
          <ac:picMkLst>
            <pc:docMk/>
            <pc:sldMk cId="3038341367" sldId="361"/>
            <ac:picMk id="4" creationId="{49DB7D14-DCBC-4EFA-AE2B-4C3811AE1CDC}"/>
          </ac:picMkLst>
        </pc:picChg>
        <pc:picChg chg="del">
          <ac:chgData name="Jessica Webb" userId="116bfa15-fab5-4298-95a6-2aaa2e478e3d" providerId="ADAL" clId="{74240180-489E-40BF-8B38-85123A075898}" dt="2019-03-27T12:11:41.028" v="217" actId="478"/>
          <ac:picMkLst>
            <pc:docMk/>
            <pc:sldMk cId="3038341367" sldId="361"/>
            <ac:picMk id="5" creationId="{58947BFD-9D5D-4C6E-9121-3EE475AA5F12}"/>
          </ac:picMkLst>
        </pc:picChg>
        <pc:picChg chg="add mod">
          <ac:chgData name="Jessica Webb" userId="116bfa15-fab5-4298-95a6-2aaa2e478e3d" providerId="ADAL" clId="{74240180-489E-40BF-8B38-85123A075898}" dt="2019-03-27T12:13:01.261" v="262" actId="14826"/>
          <ac:picMkLst>
            <pc:docMk/>
            <pc:sldMk cId="3038341367" sldId="361"/>
            <ac:picMk id="8" creationId="{61FB8C07-ECCE-41BB-A596-F0CD64B5B37D}"/>
          </ac:picMkLst>
        </pc:picChg>
        <pc:picChg chg="del">
          <ac:chgData name="Jessica Webb" userId="116bfa15-fab5-4298-95a6-2aaa2e478e3d" providerId="ADAL" clId="{74240180-489E-40BF-8B38-85123A075898}" dt="2019-03-27T12:11:39.961" v="216" actId="478"/>
          <ac:picMkLst>
            <pc:docMk/>
            <pc:sldMk cId="3038341367" sldId="361"/>
            <ac:picMk id="1028" creationId="{FEF1D932-F00C-4D78-B9A2-1409E6B4FED1}"/>
          </ac:picMkLst>
        </pc:picChg>
      </pc:sldChg>
      <pc:sldChg chg="addSp delSp modSp">
        <pc:chgData name="Jessica Webb" userId="116bfa15-fab5-4298-95a6-2aaa2e478e3d" providerId="ADAL" clId="{74240180-489E-40BF-8B38-85123A075898}" dt="2019-04-03T09:52:42.094" v="597" actId="478"/>
        <pc:sldMkLst>
          <pc:docMk/>
          <pc:sldMk cId="2801337026" sldId="362"/>
        </pc:sldMkLst>
        <pc:picChg chg="add mod ord modCrop">
          <ac:chgData name="Jessica Webb" userId="116bfa15-fab5-4298-95a6-2aaa2e478e3d" providerId="ADAL" clId="{74240180-489E-40BF-8B38-85123A075898}" dt="2019-03-27T14:17:44.676" v="470" actId="14100"/>
          <ac:picMkLst>
            <pc:docMk/>
            <pc:sldMk cId="2801337026" sldId="362"/>
            <ac:picMk id="5" creationId="{8FFBEC88-9605-44DA-AB39-9D57141E807F}"/>
          </ac:picMkLst>
        </pc:picChg>
        <pc:picChg chg="add del">
          <ac:chgData name="Jessica Webb" userId="116bfa15-fab5-4298-95a6-2aaa2e478e3d" providerId="ADAL" clId="{74240180-489E-40BF-8B38-85123A075898}" dt="2019-04-03T09:52:33.237" v="595" actId="478"/>
          <ac:picMkLst>
            <pc:docMk/>
            <pc:sldMk cId="2801337026" sldId="362"/>
            <ac:picMk id="6" creationId="{5E5D2DC7-F764-4936-92F0-1FB581415552}"/>
          </ac:picMkLst>
        </pc:picChg>
        <pc:picChg chg="add del">
          <ac:chgData name="Jessica Webb" userId="116bfa15-fab5-4298-95a6-2aaa2e478e3d" providerId="ADAL" clId="{74240180-489E-40BF-8B38-85123A075898}" dt="2019-03-27T14:17:57.454" v="472"/>
          <ac:picMkLst>
            <pc:docMk/>
            <pc:sldMk cId="2801337026" sldId="362"/>
            <ac:picMk id="7" creationId="{283D1376-4F04-4FC5-B333-DD003A394DF3}"/>
          </ac:picMkLst>
        </pc:picChg>
        <pc:picChg chg="add del">
          <ac:chgData name="Jessica Webb" userId="116bfa15-fab5-4298-95a6-2aaa2e478e3d" providerId="ADAL" clId="{74240180-489E-40BF-8B38-85123A075898}" dt="2019-04-03T09:52:42.094" v="597" actId="478"/>
          <ac:picMkLst>
            <pc:docMk/>
            <pc:sldMk cId="2801337026" sldId="362"/>
            <ac:picMk id="7" creationId="{E3E60DF9-A3AC-46EE-B66F-96F5C667CEE8}"/>
          </ac:picMkLst>
        </pc:picChg>
        <pc:picChg chg="add del">
          <ac:chgData name="Jessica Webb" userId="116bfa15-fab5-4298-95a6-2aaa2e478e3d" providerId="ADAL" clId="{74240180-489E-40BF-8B38-85123A075898}" dt="2019-03-27T14:18:10.504" v="474" actId="478"/>
          <ac:picMkLst>
            <pc:docMk/>
            <pc:sldMk cId="2801337026" sldId="362"/>
            <ac:picMk id="8" creationId="{30C17357-4A1C-49A1-8EDC-2EEB923603F5}"/>
          </ac:picMkLst>
        </pc:picChg>
        <pc:picChg chg="del">
          <ac:chgData name="Jessica Webb" userId="116bfa15-fab5-4298-95a6-2aaa2e478e3d" providerId="ADAL" clId="{74240180-489E-40BF-8B38-85123A075898}" dt="2019-03-27T14:17:19.873" v="465" actId="478"/>
          <ac:picMkLst>
            <pc:docMk/>
            <pc:sldMk cId="2801337026" sldId="362"/>
            <ac:picMk id="6146" creationId="{8DD79103-0817-43D4-A964-D5EA892A747B}"/>
          </ac:picMkLst>
        </pc:picChg>
      </pc:sldChg>
      <pc:sldChg chg="modSp delCm">
        <pc:chgData name="Jessica Webb" userId="116bfa15-fab5-4298-95a6-2aaa2e478e3d" providerId="ADAL" clId="{74240180-489E-40BF-8B38-85123A075898}" dt="2019-03-27T14:32:49.200" v="555" actId="20577"/>
        <pc:sldMkLst>
          <pc:docMk/>
          <pc:sldMk cId="3269819289" sldId="363"/>
        </pc:sldMkLst>
        <pc:spChg chg="mod">
          <ac:chgData name="Jessica Webb" userId="116bfa15-fab5-4298-95a6-2aaa2e478e3d" providerId="ADAL" clId="{74240180-489E-40BF-8B38-85123A075898}" dt="2019-03-27T14:10:29.556" v="451" actId="20577"/>
          <ac:spMkLst>
            <pc:docMk/>
            <pc:sldMk cId="3269819289" sldId="363"/>
            <ac:spMk id="2" creationId="{00000000-0000-0000-0000-000000000000}"/>
          </ac:spMkLst>
        </pc:spChg>
        <pc:spChg chg="mod">
          <ac:chgData name="Jessica Webb" userId="116bfa15-fab5-4298-95a6-2aaa2e478e3d" providerId="ADAL" clId="{74240180-489E-40BF-8B38-85123A075898}" dt="2019-03-27T14:32:49.200" v="555" actId="20577"/>
          <ac:spMkLst>
            <pc:docMk/>
            <pc:sldMk cId="3269819289" sldId="363"/>
            <ac:spMk id="3" creationId="{00000000-0000-0000-0000-000000000000}"/>
          </ac:spMkLst>
        </pc:spChg>
      </pc:sldChg>
      <pc:sldMasterChg chg="modSldLayout">
        <pc:chgData name="Jessica Webb" userId="116bfa15-fab5-4298-95a6-2aaa2e478e3d" providerId="ADAL" clId="{74240180-489E-40BF-8B38-85123A075898}" dt="2019-04-03T09:44:40.407" v="591" actId="208"/>
        <pc:sldMasterMkLst>
          <pc:docMk/>
          <pc:sldMasterMk cId="2369807912" sldId="2147483660"/>
        </pc:sldMasterMkLst>
        <pc:sldLayoutChg chg="modSp">
          <pc:chgData name="Jessica Webb" userId="116bfa15-fab5-4298-95a6-2aaa2e478e3d" providerId="ADAL" clId="{74240180-489E-40BF-8B38-85123A075898}" dt="2019-04-03T09:44:40.407" v="591" actId="208"/>
          <pc:sldLayoutMkLst>
            <pc:docMk/>
            <pc:sldMasterMk cId="2369807912" sldId="2147483660"/>
            <pc:sldLayoutMk cId="1593432957" sldId="2147483661"/>
          </pc:sldLayoutMkLst>
          <pc:spChg chg="mod">
            <ac:chgData name="Jessica Webb" userId="116bfa15-fab5-4298-95a6-2aaa2e478e3d" providerId="ADAL" clId="{74240180-489E-40BF-8B38-85123A075898}" dt="2019-04-03T09:44:40.407" v="591" actId="208"/>
            <ac:spMkLst>
              <pc:docMk/>
              <pc:sldMasterMk cId="2369807912" sldId="2147483660"/>
              <pc:sldLayoutMk cId="1593432957" sldId="2147483661"/>
              <ac:spMk id="4" creationId="{7694BA0E-1F63-41F2-B0E8-F0465B913055}"/>
            </ac:spMkLst>
          </pc:spChg>
          <pc:picChg chg="mod">
            <ac:chgData name="Jessica Webb" userId="116bfa15-fab5-4298-95a6-2aaa2e478e3d" providerId="ADAL" clId="{74240180-489E-40BF-8B38-85123A075898}" dt="2019-04-01T15:50:04.474" v="583" actId="14826"/>
            <ac:picMkLst>
              <pc:docMk/>
              <pc:sldMasterMk cId="2369807912" sldId="2147483660"/>
              <pc:sldLayoutMk cId="1593432957" sldId="2147483661"/>
              <ac:picMk id="13" creationId="{AEE686FF-1E59-41AC-901E-7A175318FE40}"/>
            </ac:picMkLst>
          </pc:picChg>
        </pc:sldLayoutChg>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13.318" v="180" actId="207"/>
          <pc:sldLayoutMkLst>
            <pc:docMk/>
            <pc:sldMasterMk cId="2369807912" sldId="2147483660"/>
            <pc:sldLayoutMk cId="1663747016" sldId="2147483666"/>
          </pc:sldLayoutMkLst>
          <pc:spChg chg="mod">
            <ac:chgData name="Jessica Webb" userId="116bfa15-fab5-4298-95a6-2aaa2e478e3d" providerId="ADAL" clId="{74240180-489E-40BF-8B38-85123A075898}" dt="2019-03-27T11:10:13.318" v="180" actId="207"/>
            <ac:spMkLst>
              <pc:docMk/>
              <pc:sldMasterMk cId="2369807912" sldId="2147483660"/>
              <pc:sldLayoutMk cId="1663747016" sldId="2147483666"/>
              <ac:spMk id="13" creationId="{00000000-0000-0000-0000-000000000000}"/>
            </ac:spMkLst>
          </pc:spChg>
        </pc:sldLayoutChg>
        <pc:sldLayoutChg chg="modSp">
          <pc:chgData name="Jessica Webb" userId="116bfa15-fab5-4298-95a6-2aaa2e478e3d" providerId="ADAL" clId="{74240180-489E-40BF-8B38-85123A075898}" dt="2019-03-27T11:10:28.394" v="184" actId="207"/>
          <pc:sldLayoutMkLst>
            <pc:docMk/>
            <pc:sldMasterMk cId="2369807912" sldId="2147483660"/>
            <pc:sldLayoutMk cId="1345255809" sldId="2147483667"/>
          </pc:sldLayoutMkLst>
          <pc:spChg chg="mod">
            <ac:chgData name="Jessica Webb" userId="116bfa15-fab5-4298-95a6-2aaa2e478e3d" providerId="ADAL" clId="{74240180-489E-40BF-8B38-85123A075898}" dt="2019-03-27T11:10:28.394" v="184" actId="207"/>
            <ac:spMkLst>
              <pc:docMk/>
              <pc:sldMasterMk cId="2369807912" sldId="2147483660"/>
              <pc:sldLayoutMk cId="1345255809" sldId="2147483667"/>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LayoutChg chg="addSp modSp">
          <pc:chgData name="Jessica Webb" userId="116bfa15-fab5-4298-95a6-2aaa2e478e3d" providerId="ADAL" clId="{74240180-489E-40BF-8B38-85123A075898}" dt="2019-03-27T11:10:20.827" v="182" actId="207"/>
          <pc:sldLayoutMkLst>
            <pc:docMk/>
            <pc:sldMasterMk cId="2369807912" sldId="2147483660"/>
            <pc:sldLayoutMk cId="737327725" sldId="2147483670"/>
          </pc:sldLayoutMkLst>
          <pc:spChg chg="mod">
            <ac:chgData name="Jessica Webb" userId="116bfa15-fab5-4298-95a6-2aaa2e478e3d" providerId="ADAL" clId="{74240180-489E-40BF-8B38-85123A075898}" dt="2019-03-27T11:10:20.827" v="182" actId="207"/>
            <ac:spMkLst>
              <pc:docMk/>
              <pc:sldMasterMk cId="2369807912" sldId="2147483660"/>
              <pc:sldLayoutMk cId="737327725" sldId="2147483670"/>
              <ac:spMk id="13" creationId="{00000000-0000-0000-0000-000000000000}"/>
            </ac:spMkLst>
          </pc:spChg>
          <pc:picChg chg="add">
            <ac:chgData name="Jessica Webb" userId="116bfa15-fab5-4298-95a6-2aaa2e478e3d" providerId="ADAL" clId="{74240180-489E-40BF-8B38-85123A075898}" dt="2019-03-27T10:42:10.092" v="12"/>
            <ac:picMkLst>
              <pc:docMk/>
              <pc:sldMasterMk cId="2369807912" sldId="2147483660"/>
              <pc:sldLayoutMk cId="737327725" sldId="2147483670"/>
              <ac:picMk id="7" creationId="{0EC333E5-AD3F-45BB-B5F6-31A5EA087068}"/>
            </ac:picMkLst>
          </pc:picChg>
        </pc:sldLayoutChg>
      </pc:sldMasterChg>
    </pc:docChg>
  </pc:docChgLst>
  <pc:docChgLst>
    <pc:chgData name="Leonora Sheppard" userId="3688f6d8-1f97-408e-a4fe-cc859c551ddb" providerId="ADAL" clId="{3F1B92D2-72FA-436D-9C5B-102E74FDCC1D}"/>
    <pc:docChg chg="modSld">
      <pc:chgData name="Leonora Sheppard" userId="3688f6d8-1f97-408e-a4fe-cc859c551ddb" providerId="ADAL" clId="{3F1B92D2-72FA-436D-9C5B-102E74FDCC1D}" dt="2019-02-14T14:34:04.960" v="63" actId="20577"/>
      <pc:docMkLst>
        <pc:docMk/>
      </pc:docMkLst>
      <pc:sldChg chg="modSp">
        <pc:chgData name="Leonora Sheppard" userId="3688f6d8-1f97-408e-a4fe-cc859c551ddb" providerId="ADAL" clId="{3F1B92D2-72FA-436D-9C5B-102E74FDCC1D}" dt="2019-02-14T14:32:46.227" v="52" actId="20577"/>
        <pc:sldMkLst>
          <pc:docMk/>
          <pc:sldMk cId="3584515273" sldId="278"/>
        </pc:sldMkLst>
        <pc:spChg chg="mod">
          <ac:chgData name="Leonora Sheppard" userId="3688f6d8-1f97-408e-a4fe-cc859c551ddb" providerId="ADAL" clId="{3F1B92D2-72FA-436D-9C5B-102E74FDCC1D}" dt="2019-02-14T14:32:46.227" v="52" actId="20577"/>
          <ac:spMkLst>
            <pc:docMk/>
            <pc:sldMk cId="3584515273" sldId="278"/>
            <ac:spMk id="5" creationId="{00000000-0000-0000-0000-000000000000}"/>
          </ac:spMkLst>
        </pc:spChg>
      </pc:sldChg>
      <pc:sldChg chg="modSp">
        <pc:chgData name="Leonora Sheppard" userId="3688f6d8-1f97-408e-a4fe-cc859c551ddb" providerId="ADAL" clId="{3F1B92D2-72FA-436D-9C5B-102E74FDCC1D}" dt="2019-02-14T14:34:04.960" v="63" actId="20577"/>
        <pc:sldMkLst>
          <pc:docMk/>
          <pc:sldMk cId="2890270729" sldId="298"/>
        </pc:sldMkLst>
        <pc:spChg chg="mod">
          <ac:chgData name="Leonora Sheppard" userId="3688f6d8-1f97-408e-a4fe-cc859c551ddb" providerId="ADAL" clId="{3F1B92D2-72FA-436D-9C5B-102E74FDCC1D}" dt="2019-02-14T14:34:04.960" v="63" actId="20577"/>
          <ac:spMkLst>
            <pc:docMk/>
            <pc:sldMk cId="2890270729" sldId="298"/>
            <ac:spMk id="3" creationId="{00000000-0000-0000-0000-000000000000}"/>
          </ac:spMkLst>
        </pc:spChg>
      </pc:sldChg>
      <pc:sldChg chg="modSp">
        <pc:chgData name="Leonora Sheppard" userId="3688f6d8-1f97-408e-a4fe-cc859c551ddb" providerId="ADAL" clId="{3F1B92D2-72FA-436D-9C5B-102E74FDCC1D}" dt="2019-02-14T14:18:38.854" v="1" actId="20577"/>
        <pc:sldMkLst>
          <pc:docMk/>
          <pc:sldMk cId="3569277731" sldId="331"/>
        </pc:sldMkLst>
        <pc:spChg chg="mod">
          <ac:chgData name="Leonora Sheppard" userId="3688f6d8-1f97-408e-a4fe-cc859c551ddb" providerId="ADAL" clId="{3F1B92D2-72FA-436D-9C5B-102E74FDCC1D}" dt="2019-02-14T14:18:38.854" v="1" actId="20577"/>
          <ac:spMkLst>
            <pc:docMk/>
            <pc:sldMk cId="3569277731" sldId="331"/>
            <ac:spMk id="3" creationId="{CB40AD18-F884-4041-87A4-35E27B73F400}"/>
          </ac:spMkLst>
        </pc:spChg>
      </pc:sldChg>
      <pc:sldChg chg="modSp">
        <pc:chgData name="Leonora Sheppard" userId="3688f6d8-1f97-408e-a4fe-cc859c551ddb" providerId="ADAL" clId="{3F1B92D2-72FA-436D-9C5B-102E74FDCC1D}" dt="2019-02-14T14:31:21.166" v="44" actId="20577"/>
        <pc:sldMkLst>
          <pc:docMk/>
          <pc:sldMk cId="147504870" sldId="333"/>
        </pc:sldMkLst>
        <pc:spChg chg="mod">
          <ac:chgData name="Leonora Sheppard" userId="3688f6d8-1f97-408e-a4fe-cc859c551ddb" providerId="ADAL" clId="{3F1B92D2-72FA-436D-9C5B-102E74FDCC1D}" dt="2019-02-14T14:31:21.166" v="44" actId="20577"/>
          <ac:spMkLst>
            <pc:docMk/>
            <pc:sldMk cId="147504870" sldId="333"/>
            <ac:spMk id="5" creationId="{00000000-0000-0000-0000-000000000000}"/>
          </ac:spMkLst>
        </pc:spChg>
      </pc:sldChg>
      <pc:sldChg chg="modSp">
        <pc:chgData name="Leonora Sheppard" userId="3688f6d8-1f97-408e-a4fe-cc859c551ddb" providerId="ADAL" clId="{3F1B92D2-72FA-436D-9C5B-102E74FDCC1D}" dt="2019-02-14T14:21:49.982" v="11" actId="20577"/>
        <pc:sldMkLst>
          <pc:docMk/>
          <pc:sldMk cId="1641089326" sldId="334"/>
        </pc:sldMkLst>
        <pc:spChg chg="mod">
          <ac:chgData name="Leonora Sheppard" userId="3688f6d8-1f97-408e-a4fe-cc859c551ddb" providerId="ADAL" clId="{3F1B92D2-72FA-436D-9C5B-102E74FDCC1D}" dt="2019-02-14T14:21:49.982" v="11" actId="20577"/>
          <ac:spMkLst>
            <pc:docMk/>
            <pc:sldMk cId="1641089326" sldId="334"/>
            <ac:spMk id="5" creationId="{00000000-0000-0000-0000-000000000000}"/>
          </ac:spMkLst>
        </pc:spChg>
      </pc:sldChg>
      <pc:sldChg chg="modSp">
        <pc:chgData name="Leonora Sheppard" userId="3688f6d8-1f97-408e-a4fe-cc859c551ddb" providerId="ADAL" clId="{3F1B92D2-72FA-436D-9C5B-102E74FDCC1D}" dt="2019-02-14T14:18:05.781" v="0" actId="20577"/>
        <pc:sldMkLst>
          <pc:docMk/>
          <pc:sldMk cId="1033548175" sldId="344"/>
        </pc:sldMkLst>
        <pc:spChg chg="mod">
          <ac:chgData name="Leonora Sheppard" userId="3688f6d8-1f97-408e-a4fe-cc859c551ddb" providerId="ADAL" clId="{3F1B92D2-72FA-436D-9C5B-102E74FDCC1D}" dt="2019-02-14T14:18:05.781" v="0" actId="20577"/>
          <ac:spMkLst>
            <pc:docMk/>
            <pc:sldMk cId="1033548175" sldId="344"/>
            <ac:spMk id="3" creationId="{976616C7-5AF5-4ACF-A130-EA3B3F2DD0AC}"/>
          </ac:spMkLst>
        </pc:spChg>
      </pc:sldChg>
      <pc:sldChg chg="modSp">
        <pc:chgData name="Leonora Sheppard" userId="3688f6d8-1f97-408e-a4fe-cc859c551ddb" providerId="ADAL" clId="{3F1B92D2-72FA-436D-9C5B-102E74FDCC1D}" dt="2019-02-14T14:29:50.658" v="36" actId="20577"/>
        <pc:sldMkLst>
          <pc:docMk/>
          <pc:sldMk cId="1754991368" sldId="351"/>
        </pc:sldMkLst>
        <pc:spChg chg="mod">
          <ac:chgData name="Leonora Sheppard" userId="3688f6d8-1f97-408e-a4fe-cc859c551ddb" providerId="ADAL" clId="{3F1B92D2-72FA-436D-9C5B-102E74FDCC1D}" dt="2019-02-14T14:29:50.658" v="36" actId="20577"/>
          <ac:spMkLst>
            <pc:docMk/>
            <pc:sldMk cId="1754991368" sldId="351"/>
            <ac:spMk id="3" creationId="{E39FB232-2028-4316-AF56-3AFAF7803550}"/>
          </ac:spMkLst>
        </pc:spChg>
      </pc:sldChg>
      <pc:sldChg chg="modSp">
        <pc:chgData name="Leonora Sheppard" userId="3688f6d8-1f97-408e-a4fe-cc859c551ddb" providerId="ADAL" clId="{3F1B92D2-72FA-436D-9C5B-102E74FDCC1D}" dt="2019-02-14T14:22:54.274" v="12" actId="6549"/>
        <pc:sldMkLst>
          <pc:docMk/>
          <pc:sldMk cId="3580474821" sldId="357"/>
        </pc:sldMkLst>
        <pc:spChg chg="mod">
          <ac:chgData name="Leonora Sheppard" userId="3688f6d8-1f97-408e-a4fe-cc859c551ddb" providerId="ADAL" clId="{3F1B92D2-72FA-436D-9C5B-102E74FDCC1D}" dt="2019-02-14T14:22:54.274" v="12" actId="6549"/>
          <ac:spMkLst>
            <pc:docMk/>
            <pc:sldMk cId="3580474821" sldId="357"/>
            <ac:spMk id="3" creationId="{65E156E3-0E7D-4D6C-A5E8-D16482FAC4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03/04/2019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03/04/2019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1</a:t>
            </a:fld>
            <a:endParaRPr lang="en-GB" dirty="0"/>
          </a:p>
        </p:txBody>
      </p:sp>
    </p:spTree>
    <p:extLst>
      <p:ext uri="{BB962C8B-B14F-4D97-AF65-F5344CB8AC3E}">
        <p14:creationId xmlns:p14="http://schemas.microsoft.com/office/powerpoint/2010/main" val="223985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5</a:t>
            </a:fld>
            <a:endParaRPr lang="en-GB" dirty="0"/>
          </a:p>
        </p:txBody>
      </p:sp>
    </p:spTree>
    <p:extLst>
      <p:ext uri="{BB962C8B-B14F-4D97-AF65-F5344CB8AC3E}">
        <p14:creationId xmlns:p14="http://schemas.microsoft.com/office/powerpoint/2010/main" val="323210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954684-6664-4F4A-B7EA-899038E65D92}" type="slidenum">
              <a:rPr lang="en-GB" smtClean="0"/>
              <a:t>15</a:t>
            </a:fld>
            <a:endParaRPr lang="en-GB" dirty="0"/>
          </a:p>
        </p:txBody>
      </p:sp>
    </p:spTree>
    <p:extLst>
      <p:ext uri="{BB962C8B-B14F-4D97-AF65-F5344CB8AC3E}">
        <p14:creationId xmlns:p14="http://schemas.microsoft.com/office/powerpoint/2010/main" val="424265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17</a:t>
            </a:fld>
            <a:endParaRPr lang="en-GB" dirty="0"/>
          </a:p>
        </p:txBody>
      </p:sp>
    </p:spTree>
    <p:extLst>
      <p:ext uri="{BB962C8B-B14F-4D97-AF65-F5344CB8AC3E}">
        <p14:creationId xmlns:p14="http://schemas.microsoft.com/office/powerpoint/2010/main" val="43849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19</a:t>
            </a:fld>
            <a:endParaRPr lang="en-GB" dirty="0"/>
          </a:p>
        </p:txBody>
      </p:sp>
    </p:spTree>
    <p:extLst>
      <p:ext uri="{BB962C8B-B14F-4D97-AF65-F5344CB8AC3E}">
        <p14:creationId xmlns:p14="http://schemas.microsoft.com/office/powerpoint/2010/main" val="218380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20</a:t>
            </a:fld>
            <a:endParaRPr lang="en-GB" dirty="0"/>
          </a:p>
        </p:txBody>
      </p:sp>
    </p:spTree>
    <p:extLst>
      <p:ext uri="{BB962C8B-B14F-4D97-AF65-F5344CB8AC3E}">
        <p14:creationId xmlns:p14="http://schemas.microsoft.com/office/powerpoint/2010/main" val="197028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21</a:t>
            </a:fld>
            <a:endParaRPr lang="en-GB" dirty="0"/>
          </a:p>
        </p:txBody>
      </p:sp>
    </p:spTree>
    <p:extLst>
      <p:ext uri="{BB962C8B-B14F-4D97-AF65-F5344CB8AC3E}">
        <p14:creationId xmlns:p14="http://schemas.microsoft.com/office/powerpoint/2010/main" val="184289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34</a:t>
            </a:fld>
            <a:endParaRPr lang="en-GB" dirty="0"/>
          </a:p>
        </p:txBody>
      </p:sp>
    </p:spTree>
    <p:extLst>
      <p:ext uri="{BB962C8B-B14F-4D97-AF65-F5344CB8AC3E}">
        <p14:creationId xmlns:p14="http://schemas.microsoft.com/office/powerpoint/2010/main" val="1259835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E686FF-1E59-41AC-901E-7A175318FE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FFDD3D"/>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DD3D"/>
                </a:solidFill>
              </a:rPr>
              <a:t>1</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2FB14F50-65CE-42E0-A555-B41F9D0BBA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2C0FA0A8-C7D4-43BB-AF10-236A9F5764F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Threats to data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6"/>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2"/>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078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Threats to data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Threats to data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pic>
        <p:nvPicPr>
          <p:cNvPr id="14" name="Graphic 13">
            <a:extLst>
              <a:ext uri="{FF2B5EF4-FFF2-40B4-BE49-F238E27FC236}">
                <a16:creationId xmlns:a16="http://schemas.microsoft.com/office/drawing/2014/main" id="{B293EA16-036C-458A-9F7F-BCA1EBEF90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C60EF19-724F-4A21-AADC-6B7F158F7E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Box 10">
            <a:extLst>
              <a:ext uri="{FF2B5EF4-FFF2-40B4-BE49-F238E27FC236}">
                <a16:creationId xmlns:a16="http://schemas.microsoft.com/office/drawing/2014/main" id="{F37FE98E-0FCE-43CB-BBF3-CF0E4B0EDC2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Threats to data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9" name="Graphic 8">
            <a:extLst>
              <a:ext uri="{FF2B5EF4-FFF2-40B4-BE49-F238E27FC236}">
                <a16:creationId xmlns:a16="http://schemas.microsoft.com/office/drawing/2014/main" id="{76A081CD-0754-4947-9B68-2FADEEE5BDE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Threats to data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Threats to data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7" name="Graphic 6">
            <a:extLst>
              <a:ext uri="{FF2B5EF4-FFF2-40B4-BE49-F238E27FC236}">
                <a16:creationId xmlns:a16="http://schemas.microsoft.com/office/drawing/2014/main" id="{0EC333E5-AD3F-45BB-B5F6-31A5EA08706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73732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15D832E6-ABFF-4E33-9599-4BE66669F4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4CE8BDB8-4F82-4E06-B99D-9EC0EECC42A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Threats to data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70"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Now complete </a:t>
            </a:r>
            <a:r>
              <a:rPr lang="en-GB" b="1" dirty="0"/>
              <a:t>Task 1 </a:t>
            </a:r>
            <a:r>
              <a:rPr lang="en-GB" dirty="0"/>
              <a:t>on the </a:t>
            </a:r>
            <a:r>
              <a:rPr lang="en-GB" b="1" dirty="0"/>
              <a:t>Worksheet 1</a:t>
            </a:r>
          </a:p>
        </p:txBody>
      </p:sp>
    </p:spTree>
    <p:extLst>
      <p:ext uri="{BB962C8B-B14F-4D97-AF65-F5344CB8AC3E}">
        <p14:creationId xmlns:p14="http://schemas.microsoft.com/office/powerpoint/2010/main" val="164108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C39763C-33CA-4F3C-BC43-B98D16B5497A}"/>
              </a:ext>
            </a:extLst>
          </p:cNvPr>
          <p:cNvSpPr>
            <a:spLocks noGrp="1"/>
          </p:cNvSpPr>
          <p:nvPr>
            <p:ph type="body" sz="quarter" idx="13"/>
          </p:nvPr>
        </p:nvSpPr>
        <p:spPr/>
        <p:txBody>
          <a:bodyPr/>
          <a:lstStyle/>
          <a:p>
            <a:r>
              <a:rPr lang="en-GB" dirty="0"/>
              <a:t>Malware</a:t>
            </a:r>
          </a:p>
        </p:txBody>
      </p:sp>
      <p:sp>
        <p:nvSpPr>
          <p:cNvPr id="5" name="Text Placeholder 4">
            <a:extLst>
              <a:ext uri="{FF2B5EF4-FFF2-40B4-BE49-F238E27FC236}">
                <a16:creationId xmlns:a16="http://schemas.microsoft.com/office/drawing/2014/main" id="{AB4B3588-0F69-4BEE-967A-112FD8F5F6A2}"/>
              </a:ext>
            </a:extLst>
          </p:cNvPr>
          <p:cNvSpPr>
            <a:spLocks noGrp="1"/>
          </p:cNvSpPr>
          <p:nvPr>
            <p:ph type="body" sz="quarter" idx="14"/>
          </p:nvPr>
        </p:nvSpPr>
        <p:spPr>
          <a:xfrm>
            <a:off x="724280" y="1704179"/>
            <a:ext cx="7797230" cy="4738824"/>
          </a:xfrm>
        </p:spPr>
        <p:txBody>
          <a:bodyPr/>
          <a:lstStyle/>
          <a:p>
            <a:r>
              <a:rPr lang="en-GB" dirty="0"/>
              <a:t>Malware, short for “malicious software”, is intentionally designed to compromise computer functions, cause damage to a computer or steal data </a:t>
            </a:r>
          </a:p>
          <a:p>
            <a:r>
              <a:rPr lang="en-GB" dirty="0"/>
              <a:t>There are several types of malware, including:</a:t>
            </a:r>
          </a:p>
          <a:p>
            <a:pPr lvl="1"/>
            <a:r>
              <a:rPr lang="en-GB" dirty="0"/>
              <a:t>Virus</a:t>
            </a:r>
          </a:p>
          <a:p>
            <a:pPr lvl="1"/>
            <a:r>
              <a:rPr lang="en-GB" dirty="0"/>
              <a:t>Worm</a:t>
            </a:r>
          </a:p>
          <a:p>
            <a:pPr lvl="1"/>
            <a:r>
              <a:rPr lang="en-GB" dirty="0"/>
              <a:t>Trojan horse (“Trojan”)</a:t>
            </a:r>
          </a:p>
          <a:p>
            <a:pPr lvl="1"/>
            <a:r>
              <a:rPr lang="en-GB" dirty="0"/>
              <a:t>Ransomware</a:t>
            </a:r>
          </a:p>
          <a:p>
            <a:pPr lvl="1"/>
            <a:r>
              <a:rPr lang="en-GB" dirty="0"/>
              <a:t>Spyware</a:t>
            </a:r>
          </a:p>
          <a:p>
            <a:pPr lvl="1"/>
            <a:r>
              <a:rPr lang="en-GB" dirty="0"/>
              <a:t>Denial of Service attack</a:t>
            </a:r>
          </a:p>
          <a:p>
            <a:pPr lvl="1"/>
            <a:endParaRPr lang="en-GB" dirty="0"/>
          </a:p>
          <a:p>
            <a:pPr lvl="1"/>
            <a:endParaRPr lang="en-GB" dirty="0"/>
          </a:p>
          <a:p>
            <a:endParaRPr lang="en-GB" dirty="0"/>
          </a:p>
        </p:txBody>
      </p:sp>
    </p:spTree>
    <p:extLst>
      <p:ext uri="{BB962C8B-B14F-4D97-AF65-F5344CB8AC3E}">
        <p14:creationId xmlns:p14="http://schemas.microsoft.com/office/powerpoint/2010/main" val="397796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F5B7FC-4F93-4079-AFCD-43C5B9EBED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85800"/>
            <a:ext cx="9144000" cy="6172200"/>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Viruses</a:t>
            </a:r>
          </a:p>
          <a:p>
            <a:endParaRPr lang="en-GB" dirty="0"/>
          </a:p>
        </p:txBody>
      </p:sp>
      <p:sp>
        <p:nvSpPr>
          <p:cNvPr id="3" name="Text Placeholder 2"/>
          <p:cNvSpPr>
            <a:spLocks noGrp="1"/>
          </p:cNvSpPr>
          <p:nvPr>
            <p:ph type="body" sz="quarter" idx="14"/>
          </p:nvPr>
        </p:nvSpPr>
        <p:spPr/>
        <p:txBody>
          <a:bodyPr/>
          <a:lstStyle/>
          <a:p>
            <a:r>
              <a:rPr lang="en-GB" dirty="0">
                <a:solidFill>
                  <a:schemeClr val="bg1"/>
                </a:solidFill>
              </a:rPr>
              <a:t>A computer virus is a small software </a:t>
            </a:r>
            <a:br>
              <a:rPr lang="en-GB" dirty="0">
                <a:solidFill>
                  <a:schemeClr val="bg1"/>
                </a:solidFill>
              </a:rPr>
            </a:br>
            <a:r>
              <a:rPr lang="en-GB" dirty="0">
                <a:solidFill>
                  <a:schemeClr val="bg1"/>
                </a:solidFill>
              </a:rPr>
              <a:t>program that attaches to another </a:t>
            </a:r>
            <a:br>
              <a:rPr lang="en-GB" dirty="0">
                <a:solidFill>
                  <a:schemeClr val="bg1"/>
                </a:solidFill>
              </a:rPr>
            </a:br>
            <a:r>
              <a:rPr lang="en-GB" dirty="0">
                <a:solidFill>
                  <a:schemeClr val="bg1"/>
                </a:solidFill>
              </a:rPr>
              <a:t>program or file</a:t>
            </a:r>
          </a:p>
          <a:p>
            <a:pPr lvl="1"/>
            <a:r>
              <a:rPr lang="en-GB" dirty="0">
                <a:solidFill>
                  <a:schemeClr val="bg1"/>
                </a:solidFill>
              </a:rPr>
              <a:t>It runs when the program is run or file is </a:t>
            </a:r>
            <a:br>
              <a:rPr lang="en-GB" dirty="0">
                <a:solidFill>
                  <a:schemeClr val="bg1"/>
                </a:solidFill>
              </a:rPr>
            </a:br>
            <a:r>
              <a:rPr lang="en-GB" dirty="0">
                <a:solidFill>
                  <a:schemeClr val="bg1"/>
                </a:solidFill>
              </a:rPr>
              <a:t>loaded, and has the ability to reproduce itself</a:t>
            </a:r>
          </a:p>
          <a:p>
            <a:pPr lvl="1"/>
            <a:r>
              <a:rPr lang="en-GB" dirty="0">
                <a:solidFill>
                  <a:schemeClr val="bg1"/>
                </a:solidFill>
              </a:rPr>
              <a:t>It may be attached to an email, and may</a:t>
            </a:r>
            <a:br>
              <a:rPr lang="en-GB" dirty="0">
                <a:solidFill>
                  <a:schemeClr val="bg1"/>
                </a:solidFill>
              </a:rPr>
            </a:br>
            <a:r>
              <a:rPr lang="en-GB" dirty="0">
                <a:solidFill>
                  <a:schemeClr val="bg1"/>
                </a:solidFill>
              </a:rPr>
              <a:t>replicated by email itself to people in a </a:t>
            </a:r>
            <a:br>
              <a:rPr lang="en-GB" dirty="0">
                <a:solidFill>
                  <a:schemeClr val="bg1"/>
                </a:solidFill>
              </a:rPr>
            </a:br>
            <a:r>
              <a:rPr lang="en-GB" dirty="0">
                <a:solidFill>
                  <a:schemeClr val="bg1"/>
                </a:solidFill>
              </a:rPr>
              <a:t>victim’s address book</a:t>
            </a:r>
          </a:p>
          <a:p>
            <a:pPr lvl="1"/>
            <a:r>
              <a:rPr lang="en-US" dirty="0">
                <a:solidFill>
                  <a:schemeClr val="bg1"/>
                </a:solidFill>
              </a:rPr>
              <a:t>Viruses can be used to steal information, </a:t>
            </a:r>
            <a:br>
              <a:rPr lang="en-US" dirty="0">
                <a:solidFill>
                  <a:schemeClr val="bg1"/>
                </a:solidFill>
              </a:rPr>
            </a:br>
            <a:r>
              <a:rPr lang="en-US" dirty="0">
                <a:solidFill>
                  <a:schemeClr val="bg1"/>
                </a:solidFill>
              </a:rPr>
              <a:t>harm host computers and networks, </a:t>
            </a:r>
            <a:br>
              <a:rPr lang="en-US" dirty="0">
                <a:solidFill>
                  <a:schemeClr val="bg1"/>
                </a:solidFill>
              </a:rPr>
            </a:br>
            <a:r>
              <a:rPr lang="en-US" dirty="0">
                <a:solidFill>
                  <a:schemeClr val="bg1"/>
                </a:solidFill>
              </a:rPr>
              <a:t>create botnets, steal money, and more</a:t>
            </a:r>
          </a:p>
          <a:p>
            <a:pPr lvl="1"/>
            <a:endParaRPr lang="en-GB" dirty="0"/>
          </a:p>
        </p:txBody>
      </p:sp>
      <p:pic>
        <p:nvPicPr>
          <p:cNvPr id="13" name="Graphic 12">
            <a:extLst>
              <a:ext uri="{FF2B5EF4-FFF2-40B4-BE49-F238E27FC236}">
                <a16:creationId xmlns:a16="http://schemas.microsoft.com/office/drawing/2014/main" id="{03835D84-CBCA-4BC1-AD71-A5E72C34E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573" y="6317970"/>
            <a:ext cx="1432860" cy="338190"/>
          </a:xfrm>
          <a:prstGeom prst="rect">
            <a:avLst/>
          </a:prstGeom>
        </p:spPr>
      </p:pic>
    </p:spTree>
    <p:extLst>
      <p:ext uri="{BB962C8B-B14F-4D97-AF65-F5344CB8AC3E}">
        <p14:creationId xmlns:p14="http://schemas.microsoft.com/office/powerpoint/2010/main" val="313999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5E6DE8-C994-4E36-A653-717BBA92347B}"/>
              </a:ext>
            </a:extLst>
          </p:cNvPr>
          <p:cNvSpPr>
            <a:spLocks noGrp="1"/>
          </p:cNvSpPr>
          <p:nvPr>
            <p:ph type="body" sz="quarter" idx="13"/>
          </p:nvPr>
        </p:nvSpPr>
        <p:spPr/>
        <p:txBody>
          <a:bodyPr/>
          <a:lstStyle/>
          <a:p>
            <a:r>
              <a:rPr lang="en-GB" dirty="0"/>
              <a:t>What is a botnet?</a:t>
            </a:r>
          </a:p>
        </p:txBody>
      </p:sp>
      <p:sp>
        <p:nvSpPr>
          <p:cNvPr id="3" name="Text Placeholder 2">
            <a:extLst>
              <a:ext uri="{FF2B5EF4-FFF2-40B4-BE49-F238E27FC236}">
                <a16:creationId xmlns:a16="http://schemas.microsoft.com/office/drawing/2014/main" id="{65E156E3-0E7D-4D6C-A5E8-D16482FAC4DD}"/>
              </a:ext>
            </a:extLst>
          </p:cNvPr>
          <p:cNvSpPr>
            <a:spLocks noGrp="1"/>
          </p:cNvSpPr>
          <p:nvPr>
            <p:ph type="body" sz="quarter" idx="14"/>
          </p:nvPr>
        </p:nvSpPr>
        <p:spPr/>
        <p:txBody>
          <a:bodyPr/>
          <a:lstStyle/>
          <a:p>
            <a:r>
              <a:rPr lang="en-US" dirty="0"/>
              <a:t>A </a:t>
            </a:r>
            <a:r>
              <a:rPr lang="en-US" b="1" dirty="0"/>
              <a:t>botnet</a:t>
            </a:r>
            <a:r>
              <a:rPr lang="en-US" dirty="0"/>
              <a:t> is a collection of Internet-connected devices, known as zombies, which have been infected and controlled by the owner of the botnet</a:t>
            </a:r>
          </a:p>
          <a:p>
            <a:pPr lvl="1"/>
            <a:r>
              <a:rPr lang="en-US" dirty="0"/>
              <a:t>Users are often unaware of a </a:t>
            </a:r>
            <a:br>
              <a:rPr lang="en-US" dirty="0"/>
            </a:br>
            <a:r>
              <a:rPr lang="en-US" b="1" dirty="0"/>
              <a:t>botnet</a:t>
            </a:r>
            <a:r>
              <a:rPr lang="en-US" dirty="0"/>
              <a:t> infecting their system</a:t>
            </a:r>
          </a:p>
          <a:p>
            <a:pPr lvl="1"/>
            <a:r>
              <a:rPr lang="en-US" dirty="0"/>
              <a:t>Botnets are used to launch </a:t>
            </a:r>
            <a:br>
              <a:rPr lang="en-US" dirty="0"/>
            </a:br>
            <a:r>
              <a:rPr lang="en-US" dirty="0"/>
              <a:t>attacks on other sites, send </a:t>
            </a:r>
            <a:br>
              <a:rPr lang="en-US" dirty="0"/>
            </a:br>
            <a:r>
              <a:rPr lang="en-US" dirty="0"/>
              <a:t>spam or launch phishing attacks</a:t>
            </a:r>
          </a:p>
          <a:p>
            <a:pPr lvl="1"/>
            <a:r>
              <a:rPr lang="en-US" dirty="0"/>
              <a:t>PCs, servers, mobile devices </a:t>
            </a:r>
            <a:br>
              <a:rPr lang="en-US" dirty="0"/>
            </a:br>
            <a:r>
              <a:rPr lang="en-US" dirty="0"/>
              <a:t>and Internet of Things devices </a:t>
            </a:r>
            <a:br>
              <a:rPr lang="en-US" dirty="0"/>
            </a:br>
            <a:r>
              <a:rPr lang="en-US" dirty="0"/>
              <a:t>can all be used in a botnet</a:t>
            </a:r>
            <a:endParaRPr lang="en-GB" dirty="0"/>
          </a:p>
        </p:txBody>
      </p:sp>
      <p:pic>
        <p:nvPicPr>
          <p:cNvPr id="5" name="Picture 4">
            <a:extLst>
              <a:ext uri="{FF2B5EF4-FFF2-40B4-BE49-F238E27FC236}">
                <a16:creationId xmlns:a16="http://schemas.microsoft.com/office/drawing/2014/main" id="{4780D3DE-2841-4BFA-96BE-83AD744C1C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25980" y="3296813"/>
            <a:ext cx="3779520" cy="2170176"/>
          </a:xfrm>
          <a:prstGeom prst="rect">
            <a:avLst/>
          </a:prstGeom>
        </p:spPr>
      </p:pic>
    </p:spTree>
    <p:extLst>
      <p:ext uri="{BB962C8B-B14F-4D97-AF65-F5344CB8AC3E}">
        <p14:creationId xmlns:p14="http://schemas.microsoft.com/office/powerpoint/2010/main" val="358047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ADCD7A-932F-4FD7-B2D0-88F5C532B7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163"/>
            <a:ext cx="9144000" cy="6207836"/>
          </a:xfrm>
          <a:prstGeom prst="rect">
            <a:avLst/>
          </a:prstGeom>
        </p:spPr>
      </p:pic>
      <p:sp>
        <p:nvSpPr>
          <p:cNvPr id="2" name="Text Placeholder 1">
            <a:extLst>
              <a:ext uri="{FF2B5EF4-FFF2-40B4-BE49-F238E27FC236}">
                <a16:creationId xmlns:a16="http://schemas.microsoft.com/office/drawing/2014/main" id="{82729D12-ADC2-40BA-8312-47A26FB28D86}"/>
              </a:ext>
            </a:extLst>
          </p:cNvPr>
          <p:cNvSpPr>
            <a:spLocks noGrp="1"/>
          </p:cNvSpPr>
          <p:nvPr>
            <p:ph type="body" sz="quarter" idx="13"/>
          </p:nvPr>
        </p:nvSpPr>
        <p:spPr/>
        <p:txBody>
          <a:bodyPr/>
          <a:lstStyle/>
          <a:p>
            <a:r>
              <a:rPr lang="en-GB" dirty="0"/>
              <a:t>Effects of viruses</a:t>
            </a:r>
          </a:p>
        </p:txBody>
      </p:sp>
      <p:sp>
        <p:nvSpPr>
          <p:cNvPr id="3" name="Text Placeholder 2">
            <a:extLst>
              <a:ext uri="{FF2B5EF4-FFF2-40B4-BE49-F238E27FC236}">
                <a16:creationId xmlns:a16="http://schemas.microsoft.com/office/drawing/2014/main" id="{3F9A4835-EAE4-4986-A968-6ED5F1D8808F}"/>
              </a:ext>
            </a:extLst>
          </p:cNvPr>
          <p:cNvSpPr>
            <a:spLocks noGrp="1"/>
          </p:cNvSpPr>
          <p:nvPr>
            <p:ph type="body" sz="quarter" idx="14"/>
          </p:nvPr>
        </p:nvSpPr>
        <p:spPr>
          <a:xfrm>
            <a:off x="724280" y="1704179"/>
            <a:ext cx="7797230" cy="4539867"/>
          </a:xfrm>
        </p:spPr>
        <p:txBody>
          <a:bodyPr/>
          <a:lstStyle/>
          <a:p>
            <a:pPr fontAlgn="base"/>
            <a:r>
              <a:rPr lang="en-US" dirty="0"/>
              <a:t>Possible effects of viruses:</a:t>
            </a:r>
          </a:p>
          <a:p>
            <a:pPr lvl="1" fontAlgn="base"/>
            <a:r>
              <a:rPr lang="en-US" dirty="0"/>
              <a:t>Slow computer or web browser</a:t>
            </a:r>
          </a:p>
          <a:p>
            <a:pPr lvl="1" fontAlgn="base"/>
            <a:r>
              <a:rPr lang="en-US" dirty="0"/>
              <a:t>Strange computer behaviour</a:t>
            </a:r>
          </a:p>
          <a:p>
            <a:pPr lvl="1" fontAlgn="base"/>
            <a:r>
              <a:rPr lang="en-US" dirty="0"/>
              <a:t>Freezing or crashing</a:t>
            </a:r>
          </a:p>
          <a:p>
            <a:pPr lvl="1" fontAlgn="base"/>
            <a:r>
              <a:rPr lang="en-US" dirty="0"/>
              <a:t>Modified or deleted files</a:t>
            </a:r>
          </a:p>
          <a:p>
            <a:pPr lvl="1" fontAlgn="base"/>
            <a:r>
              <a:rPr lang="en-US" dirty="0"/>
              <a:t>Appearance of strange files, </a:t>
            </a:r>
            <a:br>
              <a:rPr lang="en-US" dirty="0"/>
            </a:br>
            <a:r>
              <a:rPr lang="en-US" dirty="0"/>
              <a:t>programs, or desktop icons</a:t>
            </a:r>
          </a:p>
          <a:p>
            <a:r>
              <a:rPr lang="en-GB" dirty="0"/>
              <a:t>What is </a:t>
            </a:r>
            <a:r>
              <a:rPr lang="en-GB" b="1" dirty="0"/>
              <a:t>one </a:t>
            </a:r>
            <a:r>
              <a:rPr lang="en-GB" dirty="0"/>
              <a:t>other possible </a:t>
            </a:r>
            <a:br>
              <a:rPr lang="en-GB" dirty="0"/>
            </a:br>
            <a:r>
              <a:rPr lang="en-GB" dirty="0"/>
              <a:t>negative effect of a </a:t>
            </a:r>
            <a:br>
              <a:rPr lang="en-GB" dirty="0"/>
            </a:br>
            <a:r>
              <a:rPr lang="en-GB" dirty="0"/>
              <a:t>computer virus?</a:t>
            </a:r>
          </a:p>
        </p:txBody>
      </p:sp>
      <p:pic>
        <p:nvPicPr>
          <p:cNvPr id="9" name="Graphic 8">
            <a:extLst>
              <a:ext uri="{FF2B5EF4-FFF2-40B4-BE49-F238E27FC236}">
                <a16:creationId xmlns:a16="http://schemas.microsoft.com/office/drawing/2014/main" id="{ECC32C2C-EC38-43DA-A283-982D76510E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225222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C7B8B0-F1F2-41B0-970F-96416D4916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43648" y="2752926"/>
            <a:ext cx="4000352" cy="3558763"/>
          </a:xfrm>
          <a:prstGeom prst="rect">
            <a:avLst/>
          </a:prstGeom>
        </p:spPr>
      </p:pic>
      <p:sp>
        <p:nvSpPr>
          <p:cNvPr id="2" name="Text Placeholder 1"/>
          <p:cNvSpPr>
            <a:spLocks noGrp="1"/>
          </p:cNvSpPr>
          <p:nvPr>
            <p:ph type="body" sz="quarter" idx="13"/>
          </p:nvPr>
        </p:nvSpPr>
        <p:spPr/>
        <p:txBody>
          <a:bodyPr/>
          <a:lstStyle/>
          <a:p>
            <a:r>
              <a:rPr lang="en-GB" dirty="0"/>
              <a:t>Worms</a:t>
            </a:r>
          </a:p>
        </p:txBody>
      </p:sp>
      <p:sp>
        <p:nvSpPr>
          <p:cNvPr id="3" name="Text Placeholder 2"/>
          <p:cNvSpPr>
            <a:spLocks noGrp="1"/>
          </p:cNvSpPr>
          <p:nvPr>
            <p:ph type="body" sz="quarter" idx="14"/>
          </p:nvPr>
        </p:nvSpPr>
        <p:spPr/>
        <p:txBody>
          <a:bodyPr/>
          <a:lstStyle/>
          <a:p>
            <a:r>
              <a:rPr lang="en-GB" dirty="0"/>
              <a:t>A worm is a type of malware that uses computer networks and security holes to replicate itself, without having to attach to another program</a:t>
            </a:r>
          </a:p>
          <a:p>
            <a:pPr lvl="1"/>
            <a:r>
              <a:rPr lang="en-GB" dirty="0"/>
              <a:t>It may scan the Internet looking </a:t>
            </a:r>
            <a:br>
              <a:rPr lang="en-GB" dirty="0"/>
            </a:br>
            <a:r>
              <a:rPr lang="en-GB" dirty="0"/>
              <a:t>for vulnerable computers that have </a:t>
            </a:r>
            <a:br>
              <a:rPr lang="en-GB" dirty="0"/>
            </a:br>
            <a:r>
              <a:rPr lang="en-GB" dirty="0"/>
              <a:t>a specific security hole </a:t>
            </a:r>
          </a:p>
          <a:p>
            <a:pPr lvl="1"/>
            <a:r>
              <a:rPr lang="en-GB" dirty="0"/>
              <a:t>It then copies itself to the new </a:t>
            </a:r>
            <a:br>
              <a:rPr lang="en-GB" dirty="0"/>
            </a:br>
            <a:r>
              <a:rPr lang="en-GB" dirty="0"/>
              <a:t>machine and starts replicating </a:t>
            </a:r>
            <a:br>
              <a:rPr lang="en-GB" dirty="0"/>
            </a:br>
            <a:r>
              <a:rPr lang="en-GB" dirty="0"/>
              <a:t>from there as well</a:t>
            </a:r>
          </a:p>
          <a:p>
            <a:pPr lvl="1"/>
            <a:r>
              <a:rPr lang="en-US" dirty="0"/>
              <a:t>Worms are commonly designed to steal </a:t>
            </a:r>
            <a:br>
              <a:rPr lang="en-US" dirty="0"/>
            </a:br>
            <a:r>
              <a:rPr lang="en-US" dirty="0"/>
              <a:t>data, delete files, or create botnets used </a:t>
            </a:r>
            <a:br>
              <a:rPr lang="en-US" dirty="0"/>
            </a:br>
            <a:r>
              <a:rPr lang="en-US" dirty="0"/>
              <a:t>in Distributed Denial of Service (DDoS) attacks</a:t>
            </a:r>
            <a:r>
              <a:rPr lang="en-GB" dirty="0"/>
              <a:t> </a:t>
            </a:r>
          </a:p>
          <a:p>
            <a:pPr lvl="1"/>
            <a:endParaRPr lang="en-GB" dirty="0"/>
          </a:p>
        </p:txBody>
      </p:sp>
    </p:spTree>
    <p:extLst>
      <p:ext uri="{BB962C8B-B14F-4D97-AF65-F5344CB8AC3E}">
        <p14:creationId xmlns:p14="http://schemas.microsoft.com/office/powerpoint/2010/main" val="173006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4BF3E9-1E9A-4245-8733-78A8260CAA53}"/>
              </a:ext>
            </a:extLst>
          </p:cNvPr>
          <p:cNvSpPr>
            <a:spLocks noGrp="1"/>
          </p:cNvSpPr>
          <p:nvPr>
            <p:ph type="body" sz="quarter" idx="13"/>
          </p:nvPr>
        </p:nvSpPr>
        <p:spPr/>
        <p:txBody>
          <a:bodyPr/>
          <a:lstStyle/>
          <a:p>
            <a:r>
              <a:rPr lang="en-GB" dirty="0"/>
              <a:t>Destruction of hardware</a:t>
            </a:r>
          </a:p>
        </p:txBody>
      </p:sp>
      <p:sp>
        <p:nvSpPr>
          <p:cNvPr id="3" name="Text Placeholder 2">
            <a:extLst>
              <a:ext uri="{FF2B5EF4-FFF2-40B4-BE49-F238E27FC236}">
                <a16:creationId xmlns:a16="http://schemas.microsoft.com/office/drawing/2014/main" id="{71509628-39F4-4A0E-8A1D-6A9A489C73F1}"/>
              </a:ext>
            </a:extLst>
          </p:cNvPr>
          <p:cNvSpPr>
            <a:spLocks noGrp="1"/>
          </p:cNvSpPr>
          <p:nvPr>
            <p:ph type="body" sz="quarter" idx="14"/>
          </p:nvPr>
        </p:nvSpPr>
        <p:spPr>
          <a:xfrm>
            <a:off x="724280" y="1704179"/>
            <a:ext cx="7797230" cy="4617793"/>
          </a:xfrm>
        </p:spPr>
        <p:txBody>
          <a:bodyPr/>
          <a:lstStyle/>
          <a:p>
            <a:r>
              <a:rPr lang="en-GB" dirty="0"/>
              <a:t>A well-engineered virus or worm can have a devastating effect, costing millions in damage </a:t>
            </a:r>
            <a:br>
              <a:rPr lang="en-GB" dirty="0"/>
            </a:br>
            <a:r>
              <a:rPr lang="en-GB" dirty="0"/>
              <a:t>and lost productivity</a:t>
            </a:r>
          </a:p>
          <a:p>
            <a:r>
              <a:rPr lang="en-GB" dirty="0"/>
              <a:t>Malware can cause damage </a:t>
            </a:r>
            <a:br>
              <a:rPr lang="en-GB" dirty="0"/>
            </a:br>
            <a:r>
              <a:rPr lang="en-GB" dirty="0"/>
              <a:t>to hardware</a:t>
            </a:r>
          </a:p>
          <a:p>
            <a:pPr lvl="1"/>
            <a:r>
              <a:rPr lang="en-GB" dirty="0"/>
              <a:t>The Stuxnet worm caused </a:t>
            </a:r>
            <a:br>
              <a:rPr lang="en-GB" dirty="0"/>
            </a:br>
            <a:r>
              <a:rPr lang="en-GB" dirty="0"/>
              <a:t>centrifuges in Iran’s nuclear </a:t>
            </a:r>
            <a:br>
              <a:rPr lang="en-GB" dirty="0"/>
            </a:br>
            <a:r>
              <a:rPr lang="en-GB" dirty="0"/>
              <a:t>facility to spin at different </a:t>
            </a:r>
            <a:br>
              <a:rPr lang="en-GB" dirty="0"/>
            </a:br>
            <a:r>
              <a:rPr lang="en-GB" dirty="0"/>
              <a:t>speeds so that they would break</a:t>
            </a:r>
          </a:p>
          <a:p>
            <a:pPr lvl="1"/>
            <a:r>
              <a:rPr lang="en-GB" dirty="0"/>
              <a:t>The worm was introduced through </a:t>
            </a:r>
            <a:br>
              <a:rPr lang="en-GB" dirty="0"/>
            </a:br>
            <a:r>
              <a:rPr lang="en-GB" dirty="0"/>
              <a:t>a worker’s USB flash drive</a:t>
            </a:r>
          </a:p>
        </p:txBody>
      </p:sp>
      <p:pic>
        <p:nvPicPr>
          <p:cNvPr id="5" name="Picture 4">
            <a:extLst>
              <a:ext uri="{FF2B5EF4-FFF2-40B4-BE49-F238E27FC236}">
                <a16:creationId xmlns:a16="http://schemas.microsoft.com/office/drawing/2014/main" id="{92BB738E-321E-4D9D-9207-403AC5AFC3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0333" y="2731912"/>
            <a:ext cx="3249462" cy="3219855"/>
          </a:xfrm>
          <a:prstGeom prst="rect">
            <a:avLst/>
          </a:prstGeom>
        </p:spPr>
      </p:pic>
    </p:spTree>
    <p:extLst>
      <p:ext uri="{BB962C8B-B14F-4D97-AF65-F5344CB8AC3E}">
        <p14:creationId xmlns:p14="http://schemas.microsoft.com/office/powerpoint/2010/main" val="343888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5C21534-2B62-488D-96BC-8C3AB34A06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553"/>
            <a:ext cx="9144000" cy="6210448"/>
          </a:xfrm>
          <a:prstGeom prst="rect">
            <a:avLst/>
          </a:prstGeom>
        </p:spPr>
      </p:pic>
      <p:sp>
        <p:nvSpPr>
          <p:cNvPr id="2" name="Text Placeholder 1">
            <a:extLst>
              <a:ext uri="{FF2B5EF4-FFF2-40B4-BE49-F238E27FC236}">
                <a16:creationId xmlns:a16="http://schemas.microsoft.com/office/drawing/2014/main" id="{1C83A154-DA06-4458-B8EE-DA965A6FE865}"/>
              </a:ext>
            </a:extLst>
          </p:cNvPr>
          <p:cNvSpPr>
            <a:spLocks noGrp="1"/>
          </p:cNvSpPr>
          <p:nvPr>
            <p:ph type="body" sz="quarter" idx="13"/>
          </p:nvPr>
        </p:nvSpPr>
        <p:spPr/>
        <p:txBody>
          <a:bodyPr/>
          <a:lstStyle/>
          <a:p>
            <a:r>
              <a:rPr lang="en-GB" dirty="0"/>
              <a:t>Trojan horse</a:t>
            </a:r>
          </a:p>
        </p:txBody>
      </p:sp>
      <p:sp>
        <p:nvSpPr>
          <p:cNvPr id="3" name="Text Placeholder 2">
            <a:extLst>
              <a:ext uri="{FF2B5EF4-FFF2-40B4-BE49-F238E27FC236}">
                <a16:creationId xmlns:a16="http://schemas.microsoft.com/office/drawing/2014/main" id="{90F81349-3425-4C4C-9682-1BA447DD4D84}"/>
              </a:ext>
            </a:extLst>
          </p:cNvPr>
          <p:cNvSpPr>
            <a:spLocks noGrp="1"/>
          </p:cNvSpPr>
          <p:nvPr>
            <p:ph type="body" sz="quarter" idx="14"/>
          </p:nvPr>
        </p:nvSpPr>
        <p:spPr/>
        <p:txBody>
          <a:bodyPr/>
          <a:lstStyle/>
          <a:p>
            <a:r>
              <a:rPr lang="en-GB" dirty="0"/>
              <a:t>Trojan Horses get their name from </a:t>
            </a:r>
            <a:br>
              <a:rPr lang="en-GB" dirty="0"/>
            </a:br>
            <a:r>
              <a:rPr lang="en-GB" dirty="0"/>
              <a:t>a story in Greek mythology. </a:t>
            </a:r>
            <a:br>
              <a:rPr lang="en-GB" dirty="0"/>
            </a:br>
            <a:r>
              <a:rPr lang="en-GB" dirty="0"/>
              <a:t>Men hid inside the horse to gain </a:t>
            </a:r>
            <a:br>
              <a:rPr lang="en-GB" dirty="0"/>
            </a:br>
            <a:r>
              <a:rPr lang="en-GB" dirty="0"/>
              <a:t>entry to the city</a:t>
            </a:r>
          </a:p>
          <a:p>
            <a:pPr lvl="1"/>
            <a:r>
              <a:rPr lang="en-GB" dirty="0">
                <a:solidFill>
                  <a:schemeClr val="tx1"/>
                </a:solidFill>
              </a:rPr>
              <a:t>Typically, users are tricked by an </a:t>
            </a:r>
            <a:br>
              <a:rPr lang="en-GB" dirty="0">
                <a:solidFill>
                  <a:schemeClr val="tx1"/>
                </a:solidFill>
              </a:rPr>
            </a:br>
            <a:r>
              <a:rPr lang="en-GB" dirty="0">
                <a:solidFill>
                  <a:schemeClr val="tx1"/>
                </a:solidFill>
              </a:rPr>
              <a:t>attractive advertisement, cracked software</a:t>
            </a:r>
            <a:br>
              <a:rPr lang="en-GB" dirty="0">
                <a:solidFill>
                  <a:schemeClr val="tx1"/>
                </a:solidFill>
              </a:rPr>
            </a:br>
            <a:r>
              <a:rPr lang="en-GB" dirty="0">
                <a:solidFill>
                  <a:schemeClr val="tx1"/>
                </a:solidFill>
              </a:rPr>
              <a:t>or a fake email directing them to a </a:t>
            </a:r>
            <a:br>
              <a:rPr lang="en-GB" dirty="0">
                <a:solidFill>
                  <a:schemeClr val="tx1"/>
                </a:solidFill>
              </a:rPr>
            </a:br>
            <a:r>
              <a:rPr lang="en-GB" dirty="0">
                <a:solidFill>
                  <a:schemeClr val="tx1"/>
                </a:solidFill>
              </a:rPr>
              <a:t>malicious site</a:t>
            </a:r>
          </a:p>
          <a:p>
            <a:pPr lvl="1"/>
            <a:r>
              <a:rPr lang="en-GB" dirty="0">
                <a:solidFill>
                  <a:schemeClr val="tx1"/>
                </a:solidFill>
              </a:rPr>
              <a:t>The user downloads and runs the software </a:t>
            </a:r>
            <a:br>
              <a:rPr lang="en-GB" dirty="0">
                <a:solidFill>
                  <a:schemeClr val="tx1"/>
                </a:solidFill>
              </a:rPr>
            </a:br>
            <a:r>
              <a:rPr lang="en-GB" dirty="0">
                <a:solidFill>
                  <a:schemeClr val="tx1"/>
                </a:solidFill>
              </a:rPr>
              <a:t>containing the Trojan</a:t>
            </a:r>
          </a:p>
          <a:p>
            <a:pPr lvl="1"/>
            <a:r>
              <a:rPr lang="en-GB" dirty="0">
                <a:solidFill>
                  <a:schemeClr val="tx1"/>
                </a:solidFill>
              </a:rPr>
              <a:t>The Trojan then may delete, copy or modify</a:t>
            </a:r>
            <a:br>
              <a:rPr lang="en-GB" dirty="0">
                <a:solidFill>
                  <a:schemeClr val="tx1"/>
                </a:solidFill>
              </a:rPr>
            </a:br>
            <a:r>
              <a:rPr lang="en-GB" dirty="0">
                <a:solidFill>
                  <a:schemeClr val="tx1"/>
                </a:solidFill>
              </a:rPr>
              <a:t>data, or disrupt the performance of the system</a:t>
            </a:r>
          </a:p>
          <a:p>
            <a:pPr lvl="1"/>
            <a:r>
              <a:rPr lang="en-GB" b="1" dirty="0">
                <a:solidFill>
                  <a:schemeClr val="tx1"/>
                </a:solidFill>
              </a:rPr>
              <a:t>Ransomware</a:t>
            </a:r>
            <a:r>
              <a:rPr lang="en-GB" dirty="0">
                <a:solidFill>
                  <a:schemeClr val="tx1"/>
                </a:solidFill>
              </a:rPr>
              <a:t> can be installed using a Trojan</a:t>
            </a:r>
          </a:p>
        </p:txBody>
      </p:sp>
      <p:pic>
        <p:nvPicPr>
          <p:cNvPr id="17" name="Graphic 16">
            <a:extLst>
              <a:ext uri="{FF2B5EF4-FFF2-40B4-BE49-F238E27FC236}">
                <a16:creationId xmlns:a16="http://schemas.microsoft.com/office/drawing/2014/main" id="{ECEA9251-C4B9-4C7E-8DE7-C361E44FFC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5573" y="6317970"/>
            <a:ext cx="1432860" cy="338190"/>
          </a:xfrm>
          <a:prstGeom prst="rect">
            <a:avLst/>
          </a:prstGeom>
        </p:spPr>
      </p:pic>
    </p:spTree>
    <p:extLst>
      <p:ext uri="{BB962C8B-B14F-4D97-AF65-F5344CB8AC3E}">
        <p14:creationId xmlns:p14="http://schemas.microsoft.com/office/powerpoint/2010/main" val="395278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A898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015276-65E2-4EDB-91B5-5274813652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6771"/>
            <a:ext cx="9144000" cy="6211229"/>
          </a:xfrm>
          <a:prstGeom prst="rect">
            <a:avLst/>
          </a:prstGeom>
        </p:spPr>
      </p:pic>
      <p:sp>
        <p:nvSpPr>
          <p:cNvPr id="2" name="Text Placeholder 1">
            <a:extLst>
              <a:ext uri="{FF2B5EF4-FFF2-40B4-BE49-F238E27FC236}">
                <a16:creationId xmlns:a16="http://schemas.microsoft.com/office/drawing/2014/main" id="{61536EC1-8188-4704-BC14-D1A9445A5248}"/>
              </a:ext>
            </a:extLst>
          </p:cNvPr>
          <p:cNvSpPr>
            <a:spLocks noGrp="1"/>
          </p:cNvSpPr>
          <p:nvPr>
            <p:ph type="body" sz="quarter" idx="13"/>
          </p:nvPr>
        </p:nvSpPr>
        <p:spPr/>
        <p:txBody>
          <a:bodyPr/>
          <a:lstStyle/>
          <a:p>
            <a:r>
              <a:rPr lang="en-GB" dirty="0">
                <a:solidFill>
                  <a:schemeClr val="bg1"/>
                </a:solidFill>
              </a:rPr>
              <a:t>Ransomware</a:t>
            </a:r>
          </a:p>
        </p:txBody>
      </p:sp>
      <p:sp>
        <p:nvSpPr>
          <p:cNvPr id="3" name="Text Placeholder 2">
            <a:extLst>
              <a:ext uri="{FF2B5EF4-FFF2-40B4-BE49-F238E27FC236}">
                <a16:creationId xmlns:a16="http://schemas.microsoft.com/office/drawing/2014/main" id="{EC3A25EB-BD63-425B-9326-5E2CD3B9DF4B}"/>
              </a:ext>
            </a:extLst>
          </p:cNvPr>
          <p:cNvSpPr>
            <a:spLocks noGrp="1"/>
          </p:cNvSpPr>
          <p:nvPr>
            <p:ph type="body" sz="quarter" idx="14"/>
          </p:nvPr>
        </p:nvSpPr>
        <p:spPr>
          <a:xfrm>
            <a:off x="724280" y="1704179"/>
            <a:ext cx="7486466" cy="3453607"/>
          </a:xfrm>
        </p:spPr>
        <p:txBody>
          <a:bodyPr/>
          <a:lstStyle/>
          <a:p>
            <a:r>
              <a:rPr lang="en-GB" dirty="0">
                <a:solidFill>
                  <a:schemeClr val="bg1"/>
                </a:solidFill>
              </a:rPr>
              <a:t>Ransomware is malicious software that holds a user’s data ransom</a:t>
            </a:r>
          </a:p>
          <a:p>
            <a:pPr lvl="1"/>
            <a:r>
              <a:rPr lang="en-GB" dirty="0">
                <a:solidFill>
                  <a:schemeClr val="bg1"/>
                </a:solidFill>
              </a:rPr>
              <a:t>Once installed on a computer it will encrypt </a:t>
            </a:r>
            <a:br>
              <a:rPr lang="en-GB" dirty="0">
                <a:solidFill>
                  <a:schemeClr val="bg1"/>
                </a:solidFill>
              </a:rPr>
            </a:br>
            <a:r>
              <a:rPr lang="en-GB" dirty="0">
                <a:solidFill>
                  <a:schemeClr val="bg1"/>
                </a:solidFill>
              </a:rPr>
              <a:t>the files on the disk</a:t>
            </a:r>
          </a:p>
          <a:p>
            <a:pPr lvl="1"/>
            <a:r>
              <a:rPr lang="en-GB" dirty="0">
                <a:solidFill>
                  <a:schemeClr val="bg1"/>
                </a:solidFill>
              </a:rPr>
              <a:t>A payment needs to be made to </a:t>
            </a:r>
            <a:br>
              <a:rPr lang="en-GB" dirty="0">
                <a:solidFill>
                  <a:schemeClr val="bg1"/>
                </a:solidFill>
              </a:rPr>
            </a:br>
            <a:r>
              <a:rPr lang="en-GB" dirty="0">
                <a:solidFill>
                  <a:schemeClr val="bg1"/>
                </a:solidFill>
              </a:rPr>
              <a:t>decrypt the files</a:t>
            </a:r>
          </a:p>
          <a:p>
            <a:r>
              <a:rPr lang="en-GB" dirty="0">
                <a:solidFill>
                  <a:schemeClr val="bg1"/>
                </a:solidFill>
              </a:rPr>
              <a:t>What protection will limit </a:t>
            </a:r>
            <a:br>
              <a:rPr lang="en-GB" dirty="0">
                <a:solidFill>
                  <a:schemeClr val="bg1"/>
                </a:solidFill>
              </a:rPr>
            </a:br>
            <a:r>
              <a:rPr lang="en-GB" dirty="0">
                <a:solidFill>
                  <a:schemeClr val="bg1"/>
                </a:solidFill>
              </a:rPr>
              <a:t>the effects of ransomware?</a:t>
            </a:r>
          </a:p>
          <a:p>
            <a:endParaRPr lang="en-GB" dirty="0">
              <a:solidFill>
                <a:schemeClr val="bg1"/>
              </a:solidFill>
            </a:endParaRPr>
          </a:p>
        </p:txBody>
      </p:sp>
      <p:pic>
        <p:nvPicPr>
          <p:cNvPr id="15" name="Graphic 14">
            <a:extLst>
              <a:ext uri="{FF2B5EF4-FFF2-40B4-BE49-F238E27FC236}">
                <a16:creationId xmlns:a16="http://schemas.microsoft.com/office/drawing/2014/main" id="{4E46C711-379E-439F-9983-92554325EA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573" y="6317970"/>
            <a:ext cx="1432860" cy="338190"/>
          </a:xfrm>
          <a:prstGeom prst="rect">
            <a:avLst/>
          </a:prstGeom>
        </p:spPr>
      </p:pic>
    </p:spTree>
    <p:extLst>
      <p:ext uri="{BB962C8B-B14F-4D97-AF65-F5344CB8AC3E}">
        <p14:creationId xmlns:p14="http://schemas.microsoft.com/office/powerpoint/2010/main" val="289741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9A6458-BB42-41E8-BF7E-56D38E6965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8929"/>
            <a:ext cx="9144000" cy="6209071"/>
          </a:xfrm>
          <a:prstGeom prst="rect">
            <a:avLst/>
          </a:prstGeom>
        </p:spPr>
      </p:pic>
      <p:sp>
        <p:nvSpPr>
          <p:cNvPr id="2" name="Text Placeholder 1">
            <a:extLst>
              <a:ext uri="{FF2B5EF4-FFF2-40B4-BE49-F238E27FC236}">
                <a16:creationId xmlns:a16="http://schemas.microsoft.com/office/drawing/2014/main" id="{720D8796-9766-4F5D-BE4F-E31C0621F13B}"/>
              </a:ext>
            </a:extLst>
          </p:cNvPr>
          <p:cNvSpPr>
            <a:spLocks noGrp="1"/>
          </p:cNvSpPr>
          <p:nvPr>
            <p:ph type="body" sz="quarter" idx="13"/>
          </p:nvPr>
        </p:nvSpPr>
        <p:spPr/>
        <p:txBody>
          <a:bodyPr/>
          <a:lstStyle/>
          <a:p>
            <a:r>
              <a:rPr lang="en-GB" dirty="0">
                <a:solidFill>
                  <a:schemeClr val="bg1"/>
                </a:solidFill>
              </a:rPr>
              <a:t>Ransomware attacks in the UK</a:t>
            </a:r>
          </a:p>
        </p:txBody>
      </p:sp>
      <p:sp>
        <p:nvSpPr>
          <p:cNvPr id="3" name="Text Placeholder 2">
            <a:extLst>
              <a:ext uri="{FF2B5EF4-FFF2-40B4-BE49-F238E27FC236}">
                <a16:creationId xmlns:a16="http://schemas.microsoft.com/office/drawing/2014/main" id="{95594F33-7D42-4C74-93B9-AC1D22C3AFFB}"/>
              </a:ext>
            </a:extLst>
          </p:cNvPr>
          <p:cNvSpPr>
            <a:spLocks noGrp="1"/>
          </p:cNvSpPr>
          <p:nvPr>
            <p:ph type="body" sz="quarter" idx="14"/>
          </p:nvPr>
        </p:nvSpPr>
        <p:spPr>
          <a:xfrm>
            <a:off x="724280" y="1704179"/>
            <a:ext cx="3250820" cy="3453607"/>
          </a:xfrm>
        </p:spPr>
        <p:txBody>
          <a:bodyPr/>
          <a:lstStyle/>
          <a:p>
            <a:r>
              <a:rPr lang="en-GB" dirty="0">
                <a:solidFill>
                  <a:schemeClr val="bg1"/>
                </a:solidFill>
              </a:rPr>
              <a:t>In the first three months of 2018, there were on average 38 new ransomware attacks per day on British companies</a:t>
            </a:r>
          </a:p>
          <a:p>
            <a:pPr lvl="1"/>
            <a:r>
              <a:rPr lang="en-GB" dirty="0">
                <a:solidFill>
                  <a:schemeClr val="bg1"/>
                </a:solidFill>
              </a:rPr>
              <a:t>These involved 2,500 different variants of ransomware</a:t>
            </a:r>
          </a:p>
          <a:p>
            <a:endParaRPr lang="en-GB" dirty="0"/>
          </a:p>
        </p:txBody>
      </p:sp>
      <p:pic>
        <p:nvPicPr>
          <p:cNvPr id="12" name="Graphic 11">
            <a:extLst>
              <a:ext uri="{FF2B5EF4-FFF2-40B4-BE49-F238E27FC236}">
                <a16:creationId xmlns:a16="http://schemas.microsoft.com/office/drawing/2014/main" id="{5A437F1F-7C37-4969-B509-A33A5FFD49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5573" y="6317970"/>
            <a:ext cx="1432860" cy="338190"/>
          </a:xfrm>
          <a:prstGeom prst="rect">
            <a:avLst/>
          </a:prstGeom>
        </p:spPr>
      </p:pic>
    </p:spTree>
    <p:extLst>
      <p:ext uri="{BB962C8B-B14F-4D97-AF65-F5344CB8AC3E}">
        <p14:creationId xmlns:p14="http://schemas.microsoft.com/office/powerpoint/2010/main" val="280715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GB" dirty="0"/>
              <a:t>Describe what is meant by:</a:t>
            </a:r>
          </a:p>
          <a:p>
            <a:pPr lvl="1"/>
            <a:r>
              <a:rPr lang="en-GB" dirty="0"/>
              <a:t>Integrity of data</a:t>
            </a:r>
          </a:p>
          <a:p>
            <a:pPr lvl="1"/>
            <a:r>
              <a:rPr lang="en-GB" dirty="0"/>
              <a:t>Security of data</a:t>
            </a:r>
          </a:p>
          <a:p>
            <a:r>
              <a:rPr lang="en-GB" dirty="0"/>
              <a:t>Describe the characteristics of threats to data:</a:t>
            </a:r>
          </a:p>
          <a:p>
            <a:pPr lvl="1"/>
            <a:r>
              <a:rPr lang="en-GB" dirty="0"/>
              <a:t>Accidental damage</a:t>
            </a:r>
          </a:p>
          <a:p>
            <a:pPr lvl="1"/>
            <a:r>
              <a:rPr lang="en-GB" dirty="0"/>
              <a:t>Viruses and other malware</a:t>
            </a:r>
          </a:p>
          <a:p>
            <a:pPr lvl="1"/>
            <a:r>
              <a:rPr lang="en-GB" dirty="0"/>
              <a:t>Hackers</a:t>
            </a:r>
          </a:p>
          <a:p>
            <a:pPr lvl="1"/>
            <a:r>
              <a:rPr lang="en-GB" dirty="0"/>
              <a:t>Phishing</a:t>
            </a:r>
          </a:p>
          <a:p>
            <a:endParaRPr lang="en-GB" dirty="0"/>
          </a:p>
          <a:p>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31B87-61BB-4AE0-B2A9-68B2D3D437F6}"/>
              </a:ext>
            </a:extLst>
          </p:cNvPr>
          <p:cNvSpPr>
            <a:spLocks noGrp="1"/>
          </p:cNvSpPr>
          <p:nvPr>
            <p:ph type="body" sz="quarter" idx="13"/>
          </p:nvPr>
        </p:nvSpPr>
        <p:spPr/>
        <p:txBody>
          <a:bodyPr/>
          <a:lstStyle/>
          <a:p>
            <a:r>
              <a:rPr lang="en-GB" dirty="0"/>
              <a:t>Spreading ransomware</a:t>
            </a:r>
          </a:p>
        </p:txBody>
      </p:sp>
      <p:sp>
        <p:nvSpPr>
          <p:cNvPr id="3" name="Text Placeholder 2">
            <a:extLst>
              <a:ext uri="{FF2B5EF4-FFF2-40B4-BE49-F238E27FC236}">
                <a16:creationId xmlns:a16="http://schemas.microsoft.com/office/drawing/2014/main" id="{548AF5F4-26C8-4F77-8646-CEB776A0491D}"/>
              </a:ext>
            </a:extLst>
          </p:cNvPr>
          <p:cNvSpPr>
            <a:spLocks noGrp="1"/>
          </p:cNvSpPr>
          <p:nvPr>
            <p:ph type="body" sz="quarter" idx="14"/>
          </p:nvPr>
        </p:nvSpPr>
        <p:spPr>
          <a:xfrm>
            <a:off x="724280" y="1704179"/>
            <a:ext cx="7797230" cy="3453607"/>
          </a:xfrm>
        </p:spPr>
        <p:txBody>
          <a:bodyPr/>
          <a:lstStyle/>
          <a:p>
            <a:r>
              <a:rPr lang="en-GB" dirty="0"/>
              <a:t>Email is the primary method for spreading malware</a:t>
            </a:r>
          </a:p>
          <a:p>
            <a:pPr lvl="1"/>
            <a:r>
              <a:rPr lang="en-GB" dirty="0"/>
              <a:t>An attachment such as a document, photo or video may contain malware</a:t>
            </a:r>
          </a:p>
          <a:p>
            <a:pPr lvl="1"/>
            <a:r>
              <a:rPr lang="en-GB" dirty="0"/>
              <a:t>Never open an attachment in an email from an </a:t>
            </a:r>
            <a:br>
              <a:rPr lang="en-GB" dirty="0"/>
            </a:br>
            <a:r>
              <a:rPr lang="en-GB" dirty="0"/>
              <a:t>unknown sender</a:t>
            </a:r>
          </a:p>
          <a:p>
            <a:pPr marL="444500" lvl="1" indent="0" algn="ctr">
              <a:buNone/>
            </a:pPr>
            <a:endParaRPr lang="en-GB" dirty="0"/>
          </a:p>
        </p:txBody>
      </p:sp>
      <p:pic>
        <p:nvPicPr>
          <p:cNvPr id="1028" name="Picture 4" descr="C:\Users\Pat\AppData\Roaming\PixelMetrics\CaptureWiz\Temp\5.jpg">
            <a:extLst>
              <a:ext uri="{FF2B5EF4-FFF2-40B4-BE49-F238E27FC236}">
                <a16:creationId xmlns:a16="http://schemas.microsoft.com/office/drawing/2014/main" id="{913BDEBD-D477-4F22-BB65-9599086792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5492" y="3917693"/>
            <a:ext cx="6112702" cy="203407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2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4011E0-6949-4239-8AEF-1DB60CAED53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4070" y="2041504"/>
            <a:ext cx="4021054" cy="3910263"/>
          </a:xfrm>
          <a:prstGeom prst="rect">
            <a:avLst/>
          </a:prstGeom>
        </p:spPr>
      </p:pic>
      <p:sp>
        <p:nvSpPr>
          <p:cNvPr id="2" name="Text Placeholder 1">
            <a:extLst>
              <a:ext uri="{FF2B5EF4-FFF2-40B4-BE49-F238E27FC236}">
                <a16:creationId xmlns:a16="http://schemas.microsoft.com/office/drawing/2014/main" id="{A8D31DAC-7A77-4D33-961A-56869C8C1D1D}"/>
              </a:ext>
            </a:extLst>
          </p:cNvPr>
          <p:cNvSpPr>
            <a:spLocks noGrp="1"/>
          </p:cNvSpPr>
          <p:nvPr>
            <p:ph type="body" sz="quarter" idx="13"/>
          </p:nvPr>
        </p:nvSpPr>
        <p:spPr/>
        <p:txBody>
          <a:bodyPr/>
          <a:lstStyle/>
          <a:p>
            <a:r>
              <a:rPr lang="en-GB" dirty="0"/>
              <a:t>Denial of service attack</a:t>
            </a:r>
          </a:p>
        </p:txBody>
      </p:sp>
      <p:sp>
        <p:nvSpPr>
          <p:cNvPr id="3" name="Text Placeholder 2">
            <a:extLst>
              <a:ext uri="{FF2B5EF4-FFF2-40B4-BE49-F238E27FC236}">
                <a16:creationId xmlns:a16="http://schemas.microsoft.com/office/drawing/2014/main" id="{A54A37CA-1DA2-414B-931D-55F7318069D7}"/>
              </a:ext>
            </a:extLst>
          </p:cNvPr>
          <p:cNvSpPr>
            <a:spLocks noGrp="1"/>
          </p:cNvSpPr>
          <p:nvPr>
            <p:ph type="body" sz="quarter" idx="14"/>
          </p:nvPr>
        </p:nvSpPr>
        <p:spPr/>
        <p:txBody>
          <a:bodyPr/>
          <a:lstStyle/>
          <a:p>
            <a:r>
              <a:rPr lang="en-GB" dirty="0"/>
              <a:t>A Denial of service (DOS) attack </a:t>
            </a:r>
            <a:br>
              <a:rPr lang="en-GB" dirty="0"/>
            </a:br>
            <a:r>
              <a:rPr lang="en-GB" dirty="0"/>
              <a:t>causes a huge increase of </a:t>
            </a:r>
            <a:br>
              <a:rPr lang="en-GB" dirty="0"/>
            </a:br>
            <a:r>
              <a:rPr lang="en-GB" dirty="0"/>
              <a:t>traffic to a particular site </a:t>
            </a:r>
            <a:br>
              <a:rPr lang="en-GB" dirty="0"/>
            </a:br>
            <a:r>
              <a:rPr lang="en-GB" dirty="0"/>
              <a:t>making it drastically </a:t>
            </a:r>
            <a:br>
              <a:rPr lang="en-GB" dirty="0"/>
            </a:br>
            <a:r>
              <a:rPr lang="en-GB" dirty="0"/>
              <a:t>slow down, or even shut </a:t>
            </a:r>
            <a:br>
              <a:rPr lang="en-GB" dirty="0"/>
            </a:br>
            <a:r>
              <a:rPr lang="en-GB" dirty="0"/>
              <a:t>down completely</a:t>
            </a:r>
          </a:p>
          <a:p>
            <a:pPr lvl="1"/>
            <a:r>
              <a:rPr lang="en-GB" dirty="0"/>
              <a:t>Distributed Denial of Service </a:t>
            </a:r>
            <a:br>
              <a:rPr lang="en-GB" dirty="0"/>
            </a:br>
            <a:r>
              <a:rPr lang="en-GB" dirty="0"/>
              <a:t>(DDoS) attacks occur when </a:t>
            </a:r>
            <a:br>
              <a:rPr lang="en-GB" dirty="0"/>
            </a:br>
            <a:r>
              <a:rPr lang="en-GB" dirty="0"/>
              <a:t>multiple systems flood the </a:t>
            </a:r>
            <a:br>
              <a:rPr lang="en-GB" dirty="0"/>
            </a:br>
            <a:r>
              <a:rPr lang="en-GB" dirty="0"/>
              <a:t>bandwidth or resources of a </a:t>
            </a:r>
            <a:br>
              <a:rPr lang="en-GB" dirty="0"/>
            </a:br>
            <a:r>
              <a:rPr lang="en-GB" dirty="0"/>
              <a:t>targeted system</a:t>
            </a:r>
          </a:p>
          <a:p>
            <a:pPr lvl="1"/>
            <a:r>
              <a:rPr lang="en-GB" dirty="0"/>
              <a:t>This is often carried out by a botnet</a:t>
            </a:r>
          </a:p>
        </p:txBody>
      </p:sp>
    </p:spTree>
    <p:extLst>
      <p:ext uri="{BB962C8B-B14F-4D97-AF65-F5344CB8AC3E}">
        <p14:creationId xmlns:p14="http://schemas.microsoft.com/office/powerpoint/2010/main" val="44400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751750-010F-43A7-B1AD-32A047BD8DC0}"/>
              </a:ext>
            </a:extLst>
          </p:cNvPr>
          <p:cNvSpPr>
            <a:spLocks noGrp="1"/>
          </p:cNvSpPr>
          <p:nvPr>
            <p:ph type="body" sz="quarter" idx="13"/>
          </p:nvPr>
        </p:nvSpPr>
        <p:spPr/>
        <p:txBody>
          <a:bodyPr/>
          <a:lstStyle/>
          <a:p>
            <a:r>
              <a:rPr lang="en-GB" dirty="0"/>
              <a:t>Spyware</a:t>
            </a:r>
          </a:p>
        </p:txBody>
      </p:sp>
      <p:sp>
        <p:nvSpPr>
          <p:cNvPr id="3" name="Text Placeholder 2">
            <a:extLst>
              <a:ext uri="{FF2B5EF4-FFF2-40B4-BE49-F238E27FC236}">
                <a16:creationId xmlns:a16="http://schemas.microsoft.com/office/drawing/2014/main" id="{E39FB232-2028-4316-AF56-3AFAF7803550}"/>
              </a:ext>
            </a:extLst>
          </p:cNvPr>
          <p:cNvSpPr>
            <a:spLocks noGrp="1"/>
          </p:cNvSpPr>
          <p:nvPr>
            <p:ph type="body" sz="quarter" idx="14"/>
          </p:nvPr>
        </p:nvSpPr>
        <p:spPr>
          <a:xfrm>
            <a:off x="724280" y="1704179"/>
            <a:ext cx="7797230" cy="4827250"/>
          </a:xfrm>
        </p:spPr>
        <p:txBody>
          <a:bodyPr/>
          <a:lstStyle/>
          <a:p>
            <a:r>
              <a:rPr lang="en-GB" dirty="0"/>
              <a:t>Spyware is any software that can be used to track or spy on activity on a digital device</a:t>
            </a:r>
          </a:p>
          <a:p>
            <a:pPr lvl="1"/>
            <a:r>
              <a:rPr lang="en-GB" b="1" dirty="0"/>
              <a:t>Keyloggers</a:t>
            </a:r>
            <a:r>
              <a:rPr lang="en-GB" dirty="0"/>
              <a:t> will monitor all keystrokes on a computer</a:t>
            </a:r>
          </a:p>
          <a:p>
            <a:pPr lvl="1"/>
            <a:r>
              <a:rPr lang="en-GB" dirty="0"/>
              <a:t>This will capture confidential details such as passwords and credit card numbers</a:t>
            </a:r>
          </a:p>
          <a:p>
            <a:pPr lvl="1"/>
            <a:r>
              <a:rPr lang="en-GB" dirty="0"/>
              <a:t>Spyware can also monitor chat sessions, websites visited and other personal information stored on computers</a:t>
            </a:r>
          </a:p>
          <a:p>
            <a:pPr lvl="1"/>
            <a:r>
              <a:rPr lang="en-GB" dirty="0"/>
              <a:t>Spyware is often distributed to look like attractive free software – even posing as anti-spyware software</a:t>
            </a:r>
          </a:p>
          <a:p>
            <a:pPr lvl="1"/>
            <a:r>
              <a:rPr lang="en-GB" dirty="0"/>
              <a:t>Never trust an offer of free anti-virus or anti-spyware software that you haven’t asked for</a:t>
            </a:r>
          </a:p>
        </p:txBody>
      </p:sp>
    </p:spTree>
    <p:extLst>
      <p:ext uri="{BB962C8B-B14F-4D97-AF65-F5344CB8AC3E}">
        <p14:creationId xmlns:p14="http://schemas.microsoft.com/office/powerpoint/2010/main" val="175499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E403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75C16E-DE52-460B-B917-C5BD661A6C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C4751750-010F-43A7-B1AD-32A047BD8DC0}"/>
              </a:ext>
            </a:extLst>
          </p:cNvPr>
          <p:cNvSpPr>
            <a:spLocks noGrp="1"/>
          </p:cNvSpPr>
          <p:nvPr>
            <p:ph type="body" sz="quarter" idx="13"/>
          </p:nvPr>
        </p:nvSpPr>
        <p:spPr/>
        <p:txBody>
          <a:bodyPr/>
          <a:lstStyle/>
          <a:p>
            <a:r>
              <a:rPr lang="en-GB" dirty="0">
                <a:solidFill>
                  <a:schemeClr val="bg1"/>
                </a:solidFill>
              </a:rPr>
              <a:t>Effects of spyware</a:t>
            </a:r>
          </a:p>
        </p:txBody>
      </p:sp>
      <p:sp>
        <p:nvSpPr>
          <p:cNvPr id="3" name="Text Placeholder 2">
            <a:extLst>
              <a:ext uri="{FF2B5EF4-FFF2-40B4-BE49-F238E27FC236}">
                <a16:creationId xmlns:a16="http://schemas.microsoft.com/office/drawing/2014/main" id="{E39FB232-2028-4316-AF56-3AFAF7803550}"/>
              </a:ext>
            </a:extLst>
          </p:cNvPr>
          <p:cNvSpPr>
            <a:spLocks noGrp="1"/>
          </p:cNvSpPr>
          <p:nvPr>
            <p:ph type="body" sz="quarter" idx="14"/>
          </p:nvPr>
        </p:nvSpPr>
        <p:spPr/>
        <p:txBody>
          <a:bodyPr/>
          <a:lstStyle/>
          <a:p>
            <a:r>
              <a:rPr lang="en-GB" dirty="0">
                <a:solidFill>
                  <a:schemeClr val="bg1"/>
                </a:solidFill>
              </a:rPr>
              <a:t>Most users won’t notice that spyware is installed</a:t>
            </a:r>
          </a:p>
          <a:p>
            <a:pPr lvl="1"/>
            <a:r>
              <a:rPr lang="en-GB" dirty="0">
                <a:solidFill>
                  <a:schemeClr val="bg1"/>
                </a:solidFill>
              </a:rPr>
              <a:t>It may slow computer performance or cause applications of systems to not work correctly</a:t>
            </a:r>
          </a:p>
          <a:p>
            <a:r>
              <a:rPr lang="en-GB" dirty="0">
                <a:solidFill>
                  <a:schemeClr val="bg1"/>
                </a:solidFill>
              </a:rPr>
              <a:t>Loss of data is a major problem</a:t>
            </a:r>
          </a:p>
          <a:p>
            <a:pPr lvl="1"/>
            <a:r>
              <a:rPr lang="en-GB" dirty="0">
                <a:solidFill>
                  <a:schemeClr val="bg1"/>
                </a:solidFill>
              </a:rPr>
              <a:t>Money can be lost restoring </a:t>
            </a:r>
            <a:br>
              <a:rPr lang="en-GB" dirty="0">
                <a:solidFill>
                  <a:schemeClr val="bg1"/>
                </a:solidFill>
              </a:rPr>
            </a:br>
            <a:r>
              <a:rPr lang="en-GB" dirty="0">
                <a:solidFill>
                  <a:schemeClr val="bg1"/>
                </a:solidFill>
              </a:rPr>
              <a:t>systems and files</a:t>
            </a:r>
          </a:p>
          <a:p>
            <a:pPr lvl="1"/>
            <a:r>
              <a:rPr lang="en-GB" dirty="0">
                <a:solidFill>
                  <a:schemeClr val="bg1"/>
                </a:solidFill>
              </a:rPr>
              <a:t>An organisations reputation </a:t>
            </a:r>
            <a:br>
              <a:rPr lang="en-GB" dirty="0">
                <a:solidFill>
                  <a:schemeClr val="bg1"/>
                </a:solidFill>
              </a:rPr>
            </a:br>
            <a:r>
              <a:rPr lang="en-GB" dirty="0">
                <a:solidFill>
                  <a:schemeClr val="bg1"/>
                </a:solidFill>
              </a:rPr>
              <a:t>can be harmed</a:t>
            </a:r>
          </a:p>
          <a:p>
            <a:pPr lvl="1"/>
            <a:r>
              <a:rPr lang="en-GB" dirty="0">
                <a:solidFill>
                  <a:schemeClr val="bg1"/>
                </a:solidFill>
              </a:rPr>
              <a:t>Sensitive company </a:t>
            </a:r>
            <a:br>
              <a:rPr lang="en-GB" dirty="0">
                <a:solidFill>
                  <a:schemeClr val="bg1"/>
                </a:solidFill>
              </a:rPr>
            </a:br>
            <a:r>
              <a:rPr lang="en-GB" dirty="0">
                <a:solidFill>
                  <a:schemeClr val="bg1"/>
                </a:solidFill>
              </a:rPr>
              <a:t>information can </a:t>
            </a:r>
            <a:br>
              <a:rPr lang="en-GB" dirty="0">
                <a:solidFill>
                  <a:schemeClr val="bg1"/>
                </a:solidFill>
              </a:rPr>
            </a:br>
            <a:r>
              <a:rPr lang="en-GB" dirty="0">
                <a:solidFill>
                  <a:schemeClr val="bg1"/>
                </a:solidFill>
              </a:rPr>
              <a:t>be stolen</a:t>
            </a:r>
          </a:p>
        </p:txBody>
      </p:sp>
      <p:pic>
        <p:nvPicPr>
          <p:cNvPr id="7" name="Graphic 6">
            <a:extLst>
              <a:ext uri="{FF2B5EF4-FFF2-40B4-BE49-F238E27FC236}">
                <a16:creationId xmlns:a16="http://schemas.microsoft.com/office/drawing/2014/main" id="{9E83B16D-F8DE-4049-BE84-00E0C6A10C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573" y="6317970"/>
            <a:ext cx="1432860" cy="338190"/>
          </a:xfrm>
          <a:prstGeom prst="rect">
            <a:avLst/>
          </a:prstGeom>
        </p:spPr>
      </p:pic>
    </p:spTree>
    <p:extLst>
      <p:ext uri="{BB962C8B-B14F-4D97-AF65-F5344CB8AC3E}">
        <p14:creationId xmlns:p14="http://schemas.microsoft.com/office/powerpoint/2010/main" val="14022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140ABD-EF83-4598-AB7C-F028684E9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705"/>
            <a:ext cx="9144000" cy="6208295"/>
          </a:xfrm>
          <a:prstGeom prst="rect">
            <a:avLst/>
          </a:prstGeom>
        </p:spPr>
      </p:pic>
      <p:sp>
        <p:nvSpPr>
          <p:cNvPr id="2" name="Text Placeholder 1"/>
          <p:cNvSpPr>
            <a:spLocks noGrp="1"/>
          </p:cNvSpPr>
          <p:nvPr>
            <p:ph type="body" sz="quarter" idx="13"/>
          </p:nvPr>
        </p:nvSpPr>
        <p:spPr/>
        <p:txBody>
          <a:bodyPr/>
          <a:lstStyle/>
          <a:p>
            <a:r>
              <a:rPr lang="en-GB" dirty="0"/>
              <a:t>Spreading malware</a:t>
            </a:r>
          </a:p>
        </p:txBody>
      </p:sp>
      <p:sp>
        <p:nvSpPr>
          <p:cNvPr id="3" name="Text Placeholder 2"/>
          <p:cNvSpPr>
            <a:spLocks noGrp="1"/>
          </p:cNvSpPr>
          <p:nvPr>
            <p:ph type="body" sz="quarter" idx="14"/>
          </p:nvPr>
        </p:nvSpPr>
        <p:spPr/>
        <p:txBody>
          <a:bodyPr/>
          <a:lstStyle/>
          <a:p>
            <a:r>
              <a:rPr lang="en-GB" dirty="0"/>
              <a:t>Portable devices such as memory sticks and external hard drives can spread viruses</a:t>
            </a:r>
          </a:p>
          <a:p>
            <a:pPr lvl="1"/>
            <a:r>
              <a:rPr lang="en-GB" dirty="0"/>
              <a:t>How can you minimise these risks?</a:t>
            </a:r>
          </a:p>
        </p:txBody>
      </p:sp>
      <p:pic>
        <p:nvPicPr>
          <p:cNvPr id="9" name="Graphic 8">
            <a:extLst>
              <a:ext uri="{FF2B5EF4-FFF2-40B4-BE49-F238E27FC236}">
                <a16:creationId xmlns:a16="http://schemas.microsoft.com/office/drawing/2014/main" id="{9F9A07B1-24B4-4FF5-A1F3-2F0BE3DA90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91558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2B97AC-342A-40B2-B370-F379CBD9D8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8911" y="1013019"/>
            <a:ext cx="3615089" cy="5216006"/>
          </a:xfrm>
          <a:prstGeom prst="rect">
            <a:avLst/>
          </a:prstGeom>
        </p:spPr>
      </p:pic>
      <p:sp>
        <p:nvSpPr>
          <p:cNvPr id="2" name="Text Placeholder 1"/>
          <p:cNvSpPr>
            <a:spLocks noGrp="1"/>
          </p:cNvSpPr>
          <p:nvPr>
            <p:ph type="body" sz="quarter" idx="13"/>
          </p:nvPr>
        </p:nvSpPr>
        <p:spPr/>
        <p:txBody>
          <a:bodyPr/>
          <a:lstStyle/>
          <a:p>
            <a:r>
              <a:rPr lang="en-GB" dirty="0"/>
              <a:t>Portable devices</a:t>
            </a:r>
          </a:p>
        </p:txBody>
      </p:sp>
      <p:sp>
        <p:nvSpPr>
          <p:cNvPr id="3" name="Text Placeholder 2"/>
          <p:cNvSpPr>
            <a:spLocks noGrp="1"/>
          </p:cNvSpPr>
          <p:nvPr>
            <p:ph type="body" sz="quarter" idx="14"/>
          </p:nvPr>
        </p:nvSpPr>
        <p:spPr>
          <a:xfrm>
            <a:off x="724280" y="1704179"/>
            <a:ext cx="5914645" cy="3453607"/>
          </a:xfrm>
        </p:spPr>
        <p:txBody>
          <a:bodyPr/>
          <a:lstStyle/>
          <a:p>
            <a:r>
              <a:rPr lang="en-GB" dirty="0"/>
              <a:t>Portable devices include laptops, tablets, mobile phones, </a:t>
            </a:r>
            <a:br>
              <a:rPr lang="en-GB" dirty="0"/>
            </a:br>
            <a:r>
              <a:rPr lang="en-GB" dirty="0"/>
              <a:t>memory sticks and portable </a:t>
            </a:r>
            <a:br>
              <a:rPr lang="en-GB" dirty="0"/>
            </a:br>
            <a:r>
              <a:rPr lang="en-GB" dirty="0"/>
              <a:t>hard disks</a:t>
            </a:r>
          </a:p>
          <a:p>
            <a:pPr lvl="1"/>
            <a:r>
              <a:rPr lang="en-GB" dirty="0"/>
              <a:t>These devices can spread viruses </a:t>
            </a:r>
            <a:br>
              <a:rPr lang="en-GB" dirty="0"/>
            </a:br>
            <a:r>
              <a:rPr lang="en-GB" dirty="0"/>
              <a:t>and are easily lost or stolen</a:t>
            </a:r>
          </a:p>
          <a:p>
            <a:pPr lvl="1"/>
            <a:r>
              <a:rPr lang="en-GB" dirty="0"/>
              <a:t>Data that isn’t backed up will be lost</a:t>
            </a:r>
          </a:p>
          <a:p>
            <a:r>
              <a:rPr lang="en-GB" dirty="0"/>
              <a:t>What else might happen to data </a:t>
            </a:r>
            <a:br>
              <a:rPr lang="en-GB" dirty="0"/>
            </a:br>
            <a:r>
              <a:rPr lang="en-GB" dirty="0"/>
              <a:t>if a portable device is stolen?</a:t>
            </a:r>
          </a:p>
          <a:p>
            <a:endParaRPr lang="en-GB" dirty="0"/>
          </a:p>
        </p:txBody>
      </p:sp>
    </p:spTree>
    <p:extLst>
      <p:ext uri="{BB962C8B-B14F-4D97-AF65-F5344CB8AC3E}">
        <p14:creationId xmlns:p14="http://schemas.microsoft.com/office/powerpoint/2010/main" val="1455809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Now complete </a:t>
            </a:r>
            <a:r>
              <a:rPr lang="en-GB" b="1" dirty="0"/>
              <a:t>Task 2 </a:t>
            </a:r>
            <a:r>
              <a:rPr lang="en-GB" dirty="0"/>
              <a:t>on </a:t>
            </a:r>
            <a:r>
              <a:rPr lang="en-GB" b="1" dirty="0"/>
              <a:t>Worksheet 1</a:t>
            </a:r>
          </a:p>
        </p:txBody>
      </p:sp>
    </p:spTree>
    <p:extLst>
      <p:ext uri="{BB962C8B-B14F-4D97-AF65-F5344CB8AC3E}">
        <p14:creationId xmlns:p14="http://schemas.microsoft.com/office/powerpoint/2010/main" val="147504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5D2D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BEC88-9605-44DA-AB39-9D57141E80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363"/>
            <a:ext cx="9144000" cy="6210636"/>
          </a:xfrm>
          <a:prstGeom prst="rect">
            <a:avLst/>
          </a:prstGeom>
        </p:spPr>
      </p:pic>
      <p:sp>
        <p:nvSpPr>
          <p:cNvPr id="2" name="Text Placeholder 1">
            <a:extLst>
              <a:ext uri="{FF2B5EF4-FFF2-40B4-BE49-F238E27FC236}">
                <a16:creationId xmlns:a16="http://schemas.microsoft.com/office/drawing/2014/main" id="{65110101-829B-463C-A0E8-A2A9C76D4767}"/>
              </a:ext>
            </a:extLst>
          </p:cNvPr>
          <p:cNvSpPr>
            <a:spLocks noGrp="1"/>
          </p:cNvSpPr>
          <p:nvPr>
            <p:ph type="body" sz="quarter" idx="13"/>
          </p:nvPr>
        </p:nvSpPr>
        <p:spPr/>
        <p:txBody>
          <a:bodyPr/>
          <a:lstStyle/>
          <a:p>
            <a:r>
              <a:rPr lang="en-GB" dirty="0"/>
              <a:t>Hackers</a:t>
            </a:r>
          </a:p>
        </p:txBody>
      </p:sp>
      <p:sp>
        <p:nvSpPr>
          <p:cNvPr id="3" name="Text Placeholder 2">
            <a:extLst>
              <a:ext uri="{FF2B5EF4-FFF2-40B4-BE49-F238E27FC236}">
                <a16:creationId xmlns:a16="http://schemas.microsoft.com/office/drawing/2014/main" id="{35946A5E-CEC6-4097-B32A-F1ADDD3025C8}"/>
              </a:ext>
            </a:extLst>
          </p:cNvPr>
          <p:cNvSpPr>
            <a:spLocks noGrp="1"/>
          </p:cNvSpPr>
          <p:nvPr>
            <p:ph type="body" sz="quarter" idx="14"/>
          </p:nvPr>
        </p:nvSpPr>
        <p:spPr/>
        <p:txBody>
          <a:bodyPr/>
          <a:lstStyle/>
          <a:p>
            <a:r>
              <a:rPr lang="en-GB" dirty="0"/>
              <a:t>A hacker is someone who breaks into </a:t>
            </a:r>
            <a:br>
              <a:rPr lang="en-GB" dirty="0"/>
            </a:br>
            <a:r>
              <a:rPr lang="en-GB" dirty="0"/>
              <a:t>computer systems</a:t>
            </a:r>
          </a:p>
          <a:p>
            <a:pPr lvl="1"/>
            <a:r>
              <a:rPr lang="en-GB" dirty="0"/>
              <a:t>A </a:t>
            </a:r>
            <a:r>
              <a:rPr lang="en-GB" b="1" dirty="0"/>
              <a:t>black hat</a:t>
            </a:r>
            <a:r>
              <a:rPr lang="en-GB" dirty="0"/>
              <a:t> hacker will be involved in illegal activity </a:t>
            </a:r>
            <a:br>
              <a:rPr lang="en-GB" dirty="0"/>
            </a:br>
            <a:r>
              <a:rPr lang="en-GB" dirty="0"/>
              <a:t>such as writing malware, stealing data or </a:t>
            </a:r>
            <a:br>
              <a:rPr lang="en-GB" dirty="0"/>
            </a:br>
            <a:r>
              <a:rPr lang="en-GB" dirty="0"/>
              <a:t>modifying systems</a:t>
            </a:r>
          </a:p>
          <a:p>
            <a:pPr lvl="1"/>
            <a:r>
              <a:rPr lang="en-GB" dirty="0"/>
              <a:t>A </a:t>
            </a:r>
            <a:r>
              <a:rPr lang="en-GB" b="1" dirty="0"/>
              <a:t>white hat</a:t>
            </a:r>
            <a:r>
              <a:rPr lang="en-GB" dirty="0"/>
              <a:t> hacker finds vulnerabilities </a:t>
            </a:r>
            <a:br>
              <a:rPr lang="en-GB" dirty="0"/>
            </a:br>
            <a:r>
              <a:rPr lang="en-GB" dirty="0"/>
              <a:t>and weaknesses in systems with the </a:t>
            </a:r>
            <a:br>
              <a:rPr lang="en-GB" dirty="0"/>
            </a:br>
            <a:r>
              <a:rPr lang="en-GB" dirty="0"/>
              <a:t>company’s permission </a:t>
            </a:r>
          </a:p>
          <a:p>
            <a:pPr lvl="1"/>
            <a:r>
              <a:rPr lang="en-GB" dirty="0"/>
              <a:t>A </a:t>
            </a:r>
            <a:r>
              <a:rPr lang="en-GB" b="1" dirty="0"/>
              <a:t>grey hat </a:t>
            </a:r>
            <a:r>
              <a:rPr lang="en-GB" dirty="0"/>
              <a:t>hacker finds vulnerabilities </a:t>
            </a:r>
            <a:br>
              <a:rPr lang="en-GB" dirty="0"/>
            </a:br>
            <a:r>
              <a:rPr lang="en-GB" dirty="0"/>
              <a:t>in a company’s system without permission. </a:t>
            </a:r>
            <a:br>
              <a:rPr lang="en-GB" dirty="0"/>
            </a:br>
            <a:r>
              <a:rPr lang="en-GB" dirty="0"/>
              <a:t>If issues are found they may ask for a fee. If no </a:t>
            </a:r>
            <a:br>
              <a:rPr lang="en-GB" dirty="0"/>
            </a:br>
            <a:r>
              <a:rPr lang="en-GB" dirty="0"/>
              <a:t>fee is paid, they may make the issue public</a:t>
            </a:r>
          </a:p>
          <a:p>
            <a:r>
              <a:rPr lang="en-GB" dirty="0"/>
              <a:t>Why do people hack?</a:t>
            </a:r>
          </a:p>
          <a:p>
            <a:pPr lvl="1"/>
            <a:endParaRPr lang="en-GB" dirty="0"/>
          </a:p>
        </p:txBody>
      </p:sp>
    </p:spTree>
    <p:extLst>
      <p:ext uri="{BB962C8B-B14F-4D97-AF65-F5344CB8AC3E}">
        <p14:creationId xmlns:p14="http://schemas.microsoft.com/office/powerpoint/2010/main" val="2801337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DBBCC1-487E-4067-A579-CB31A4EA7FC3}"/>
              </a:ext>
            </a:extLst>
          </p:cNvPr>
          <p:cNvSpPr>
            <a:spLocks noGrp="1"/>
          </p:cNvSpPr>
          <p:nvPr>
            <p:ph type="body" sz="quarter" idx="13"/>
          </p:nvPr>
        </p:nvSpPr>
        <p:spPr/>
        <p:txBody>
          <a:bodyPr/>
          <a:lstStyle/>
          <a:p>
            <a:r>
              <a:rPr lang="en-GB" dirty="0"/>
              <a:t>Motivations for hacking</a:t>
            </a:r>
          </a:p>
        </p:txBody>
      </p:sp>
      <p:sp>
        <p:nvSpPr>
          <p:cNvPr id="3" name="Text Placeholder 2">
            <a:extLst>
              <a:ext uri="{FF2B5EF4-FFF2-40B4-BE49-F238E27FC236}">
                <a16:creationId xmlns:a16="http://schemas.microsoft.com/office/drawing/2014/main" id="{B3B7A61E-E62A-49FC-84F4-DF4E44FC2726}"/>
              </a:ext>
            </a:extLst>
          </p:cNvPr>
          <p:cNvSpPr>
            <a:spLocks noGrp="1"/>
          </p:cNvSpPr>
          <p:nvPr>
            <p:ph type="body" sz="quarter" idx="14"/>
          </p:nvPr>
        </p:nvSpPr>
        <p:spPr>
          <a:xfrm>
            <a:off x="724280" y="1704179"/>
            <a:ext cx="7797230" cy="4823230"/>
          </a:xfrm>
        </p:spPr>
        <p:txBody>
          <a:bodyPr vert="horz" lIns="0" tIns="0" anchor="t"/>
          <a:lstStyle/>
          <a:p>
            <a:pPr marL="271145" indent="-271145"/>
            <a:r>
              <a:rPr lang="en-GB" dirty="0"/>
              <a:t>Some may do it just for fun, challenge or to make a name for themselves. Other reasons include:</a:t>
            </a:r>
          </a:p>
          <a:p>
            <a:pPr marL="723582" lvl="1" indent="-271145"/>
            <a:r>
              <a:rPr lang="en-GB" dirty="0"/>
              <a:t>Industrial espionage – to steal company secrets</a:t>
            </a:r>
          </a:p>
          <a:p>
            <a:pPr marL="723582" lvl="1" indent="-271145"/>
            <a:r>
              <a:rPr lang="en-GB" dirty="0"/>
              <a:t>Financial gain –gaining access to bank accounts or credit card details</a:t>
            </a:r>
          </a:p>
          <a:p>
            <a:pPr marL="723582" lvl="1" indent="-271145"/>
            <a:r>
              <a:rPr lang="en-US" dirty="0"/>
              <a:t>Data and information theft – for stealing identities</a:t>
            </a:r>
          </a:p>
          <a:p>
            <a:pPr marL="723582" lvl="1" indent="-271145"/>
            <a:r>
              <a:rPr lang="en-US" dirty="0"/>
              <a:t>Disruption – often as part of a protest</a:t>
            </a:r>
          </a:p>
          <a:p>
            <a:pPr marL="723582" lvl="1" indent="-271145"/>
            <a:r>
              <a:rPr lang="en-US" dirty="0"/>
              <a:t>Personal attack – targeting one individual often in revenge</a:t>
            </a:r>
          </a:p>
          <a:p>
            <a:pPr marL="723582" lvl="1" indent="-271145"/>
            <a:r>
              <a:rPr lang="en-US" dirty="0"/>
              <a:t>Espionage – government organisations may want to find out what suspected criminals or other governments are plotting</a:t>
            </a:r>
          </a:p>
          <a:p>
            <a:r>
              <a:rPr lang="en-GB" dirty="0"/>
              <a:t>Hacking without permission is illegal</a:t>
            </a:r>
          </a:p>
        </p:txBody>
      </p:sp>
    </p:spTree>
    <p:extLst>
      <p:ext uri="{BB962C8B-B14F-4D97-AF65-F5344CB8AC3E}">
        <p14:creationId xmlns:p14="http://schemas.microsoft.com/office/powerpoint/2010/main" val="329974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87B537-A6E2-45F3-9D07-D636CBF91A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8906"/>
            <a:ext cx="9144000" cy="6199094"/>
          </a:xfrm>
          <a:prstGeom prst="rect">
            <a:avLst/>
          </a:prstGeom>
        </p:spPr>
      </p:pic>
      <p:sp>
        <p:nvSpPr>
          <p:cNvPr id="2" name="Text Placeholder 1"/>
          <p:cNvSpPr>
            <a:spLocks noGrp="1"/>
          </p:cNvSpPr>
          <p:nvPr>
            <p:ph type="body" sz="quarter" idx="13"/>
          </p:nvPr>
        </p:nvSpPr>
        <p:spPr/>
        <p:txBody>
          <a:bodyPr/>
          <a:lstStyle/>
          <a:p>
            <a:r>
              <a:rPr lang="en-GB" dirty="0"/>
              <a:t>Password cracking</a:t>
            </a:r>
          </a:p>
        </p:txBody>
      </p:sp>
      <p:sp>
        <p:nvSpPr>
          <p:cNvPr id="3" name="Text Placeholder 2"/>
          <p:cNvSpPr>
            <a:spLocks noGrp="1"/>
          </p:cNvSpPr>
          <p:nvPr>
            <p:ph type="body" sz="quarter" idx="14"/>
          </p:nvPr>
        </p:nvSpPr>
        <p:spPr/>
        <p:txBody>
          <a:bodyPr/>
          <a:lstStyle/>
          <a:p>
            <a:r>
              <a:rPr lang="en-GB" dirty="0"/>
              <a:t>A hacker may go through a list of different passwords until access to </a:t>
            </a:r>
            <a:br>
              <a:rPr lang="en-GB" dirty="0"/>
            </a:br>
            <a:r>
              <a:rPr lang="en-GB" dirty="0"/>
              <a:t>an account is gained</a:t>
            </a:r>
          </a:p>
          <a:p>
            <a:r>
              <a:rPr lang="en-GB" dirty="0"/>
              <a:t>Alternatively, they may </a:t>
            </a:r>
            <a:br>
              <a:rPr lang="en-GB" dirty="0"/>
            </a:br>
            <a:r>
              <a:rPr lang="en-GB" dirty="0"/>
              <a:t>write software that tries </a:t>
            </a:r>
            <a:br>
              <a:rPr lang="en-GB" dirty="0"/>
            </a:br>
            <a:r>
              <a:rPr lang="en-GB" dirty="0"/>
              <a:t>every combination of </a:t>
            </a:r>
            <a:br>
              <a:rPr lang="en-GB" dirty="0"/>
            </a:br>
            <a:r>
              <a:rPr lang="en-GB" dirty="0"/>
              <a:t>characters until the </a:t>
            </a:r>
            <a:br>
              <a:rPr lang="en-GB" dirty="0"/>
            </a:br>
            <a:r>
              <a:rPr lang="en-GB" dirty="0"/>
              <a:t>correct password </a:t>
            </a:r>
            <a:br>
              <a:rPr lang="en-GB" dirty="0"/>
            </a:br>
            <a:r>
              <a:rPr lang="en-GB" dirty="0"/>
              <a:t>is found</a:t>
            </a:r>
          </a:p>
          <a:p>
            <a:pPr lvl="1"/>
            <a:r>
              <a:rPr lang="en-GB" dirty="0"/>
              <a:t>This is a brute force attack</a:t>
            </a:r>
          </a:p>
          <a:p>
            <a:pPr lvl="1"/>
            <a:endParaRPr lang="en-GB" dirty="0"/>
          </a:p>
        </p:txBody>
      </p:sp>
    </p:spTree>
    <p:extLst>
      <p:ext uri="{BB962C8B-B14F-4D97-AF65-F5344CB8AC3E}">
        <p14:creationId xmlns:p14="http://schemas.microsoft.com/office/powerpoint/2010/main" val="65607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Supermarkets have discovered that some people using self-service checkouts weigh expensive items like avocados and enter them as cheaper carrots</a:t>
            </a:r>
          </a:p>
          <a:p>
            <a:pPr lvl="1"/>
            <a:r>
              <a:rPr lang="en-GB" dirty="0"/>
              <a:t>Discuss with a partner the consequences for a supermarket and ways of preventing this fraud or “scam” from happening</a:t>
            </a:r>
          </a:p>
        </p:txBody>
      </p:sp>
      <p:pic>
        <p:nvPicPr>
          <p:cNvPr id="7" name="Picture 6">
            <a:extLst>
              <a:ext uri="{FF2B5EF4-FFF2-40B4-BE49-F238E27FC236}">
                <a16:creationId xmlns:a16="http://schemas.microsoft.com/office/drawing/2014/main" id="{2EF29170-8AF9-4865-9D01-0803DCABBD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8764" y="3794427"/>
            <a:ext cx="3748392" cy="2296508"/>
          </a:xfrm>
          <a:prstGeom prst="rect">
            <a:avLst/>
          </a:prstGeom>
        </p:spPr>
      </p:pic>
      <p:pic>
        <p:nvPicPr>
          <p:cNvPr id="9" name="Picture 8">
            <a:extLst>
              <a:ext uri="{FF2B5EF4-FFF2-40B4-BE49-F238E27FC236}">
                <a16:creationId xmlns:a16="http://schemas.microsoft.com/office/drawing/2014/main" id="{B8116C1E-1B14-46EF-8773-20A437796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764" y="3794428"/>
            <a:ext cx="3267047" cy="2157340"/>
          </a:xfrm>
          <a:prstGeom prst="rect">
            <a:avLst/>
          </a:prstGeom>
        </p:spPr>
      </p:pic>
    </p:spTree>
    <p:extLst>
      <p:ext uri="{BB962C8B-B14F-4D97-AF65-F5344CB8AC3E}">
        <p14:creationId xmlns:p14="http://schemas.microsoft.com/office/powerpoint/2010/main" val="3768048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Now complete </a:t>
            </a:r>
            <a:r>
              <a:rPr lang="en-GB" b="1" dirty="0"/>
              <a:t>Task 3</a:t>
            </a:r>
            <a:r>
              <a:rPr lang="en-GB" dirty="0"/>
              <a:t> on </a:t>
            </a:r>
            <a:r>
              <a:rPr lang="en-GB" b="1" dirty="0"/>
              <a:t>Worksheet 1</a:t>
            </a:r>
          </a:p>
        </p:txBody>
      </p:sp>
    </p:spTree>
    <p:extLst>
      <p:ext uri="{BB962C8B-B14F-4D97-AF65-F5344CB8AC3E}">
        <p14:creationId xmlns:p14="http://schemas.microsoft.com/office/powerpoint/2010/main" val="3584515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2D6385-86F6-4C77-811A-4775D8BD07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9580" b="14593"/>
          <a:stretch/>
        </p:blipFill>
        <p:spPr>
          <a:xfrm>
            <a:off x="5447980" y="647700"/>
            <a:ext cx="3696020" cy="5304067"/>
          </a:xfrm>
          <a:prstGeom prst="rect">
            <a:avLst/>
          </a:prstGeom>
        </p:spPr>
      </p:pic>
      <p:sp>
        <p:nvSpPr>
          <p:cNvPr id="2" name="Text Placeholder 1"/>
          <p:cNvSpPr>
            <a:spLocks noGrp="1"/>
          </p:cNvSpPr>
          <p:nvPr>
            <p:ph type="body" sz="quarter" idx="13"/>
          </p:nvPr>
        </p:nvSpPr>
        <p:spPr/>
        <p:txBody>
          <a:bodyPr/>
          <a:lstStyle/>
          <a:p>
            <a:r>
              <a:rPr lang="en-GB" dirty="0"/>
              <a:t>Phishing – what is it?</a:t>
            </a:r>
          </a:p>
        </p:txBody>
      </p:sp>
      <p:sp>
        <p:nvSpPr>
          <p:cNvPr id="3" name="Text Placeholder 2"/>
          <p:cNvSpPr>
            <a:spLocks noGrp="1"/>
          </p:cNvSpPr>
          <p:nvPr>
            <p:ph type="body" sz="quarter" idx="14"/>
          </p:nvPr>
        </p:nvSpPr>
        <p:spPr>
          <a:xfrm>
            <a:off x="724280" y="1704179"/>
            <a:ext cx="4956992" cy="5153821"/>
          </a:xfrm>
        </p:spPr>
        <p:txBody>
          <a:bodyPr/>
          <a:lstStyle/>
          <a:p>
            <a:r>
              <a:rPr lang="en-GB" dirty="0"/>
              <a:t>A “</a:t>
            </a:r>
            <a:r>
              <a:rPr lang="en-GB" b="1" dirty="0">
                <a:solidFill>
                  <a:schemeClr val="accent6"/>
                </a:solidFill>
              </a:rPr>
              <a:t>scam</a:t>
            </a:r>
            <a:r>
              <a:rPr lang="en-GB" dirty="0"/>
              <a:t>” is a confidence trick, swindle or racket designed to trick someone in order to steal money or information</a:t>
            </a:r>
          </a:p>
          <a:p>
            <a:r>
              <a:rPr lang="en-GB" dirty="0"/>
              <a:t>A </a:t>
            </a:r>
            <a:r>
              <a:rPr lang="en-GB" b="1" dirty="0">
                <a:solidFill>
                  <a:schemeClr val="accent6"/>
                </a:solidFill>
              </a:rPr>
              <a:t>phishing scam </a:t>
            </a:r>
            <a:r>
              <a:rPr lang="en-GB" dirty="0"/>
              <a:t>is a fraudulent email or message that appears to come from a friend or legitimate company</a:t>
            </a:r>
          </a:p>
          <a:p>
            <a:pPr lvl="1"/>
            <a:r>
              <a:rPr lang="en-GB" dirty="0"/>
              <a:t>Its purpose is to get you to click on a link which will invite you to log in to your bank account or reveal other personal information</a:t>
            </a:r>
          </a:p>
          <a:p>
            <a:pPr marL="0" indent="0">
              <a:buNone/>
            </a:pPr>
            <a:endParaRPr lang="en-GB" dirty="0"/>
          </a:p>
          <a:p>
            <a:endParaRPr lang="en-GB" dirty="0"/>
          </a:p>
        </p:txBody>
      </p:sp>
    </p:spTree>
    <p:extLst>
      <p:ext uri="{BB962C8B-B14F-4D97-AF65-F5344CB8AC3E}">
        <p14:creationId xmlns:p14="http://schemas.microsoft.com/office/powerpoint/2010/main" val="3898471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D38565-6698-459A-8B1F-B4695D099D97}"/>
              </a:ext>
            </a:extLst>
          </p:cNvPr>
          <p:cNvSpPr>
            <a:spLocks noGrp="1"/>
          </p:cNvSpPr>
          <p:nvPr>
            <p:ph type="body" sz="quarter" idx="13"/>
          </p:nvPr>
        </p:nvSpPr>
        <p:spPr/>
        <p:txBody>
          <a:bodyPr/>
          <a:lstStyle/>
          <a:p>
            <a:r>
              <a:rPr lang="en-GB" dirty="0"/>
              <a:t>Gone phishing!</a:t>
            </a:r>
          </a:p>
        </p:txBody>
      </p:sp>
      <p:sp>
        <p:nvSpPr>
          <p:cNvPr id="3" name="Text Placeholder 2">
            <a:extLst>
              <a:ext uri="{FF2B5EF4-FFF2-40B4-BE49-F238E27FC236}">
                <a16:creationId xmlns:a16="http://schemas.microsoft.com/office/drawing/2014/main" id="{8AA9D485-E30C-438D-9704-1F1CF3610549}"/>
              </a:ext>
            </a:extLst>
          </p:cNvPr>
          <p:cNvSpPr>
            <a:spLocks noGrp="1"/>
          </p:cNvSpPr>
          <p:nvPr>
            <p:ph type="body" sz="quarter" idx="14"/>
          </p:nvPr>
        </p:nvSpPr>
        <p:spPr>
          <a:xfrm>
            <a:off x="724280" y="1704179"/>
            <a:ext cx="7797230" cy="1243973"/>
          </a:xfrm>
        </p:spPr>
        <p:txBody>
          <a:bodyPr/>
          <a:lstStyle/>
          <a:p>
            <a:r>
              <a:rPr lang="en-GB" dirty="0"/>
              <a:t>Here is a typical phishing scam</a:t>
            </a:r>
          </a:p>
          <a:p>
            <a:pPr lvl="1"/>
            <a:r>
              <a:rPr lang="en-GB" dirty="0"/>
              <a:t>What is its purpose?</a:t>
            </a:r>
          </a:p>
        </p:txBody>
      </p:sp>
      <p:pic>
        <p:nvPicPr>
          <p:cNvPr id="4" name="Picture 3">
            <a:extLst>
              <a:ext uri="{FF2B5EF4-FFF2-40B4-BE49-F238E27FC236}">
                <a16:creationId xmlns:a16="http://schemas.microsoft.com/office/drawing/2014/main" id="{83BF5846-2DDF-4D5F-9ADE-F7BD381E7FDA}"/>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2470565" y="2948152"/>
            <a:ext cx="4323899" cy="3275428"/>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7028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E97AF77-A1E4-4694-AC23-4B1955AE9A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5459"/>
            <a:ext cx="9144000" cy="6212541"/>
          </a:xfrm>
          <a:prstGeom prst="rect">
            <a:avLst/>
          </a:prstGeom>
        </p:spPr>
      </p:pic>
      <p:sp>
        <p:nvSpPr>
          <p:cNvPr id="2" name="Text Placeholder 1"/>
          <p:cNvSpPr>
            <a:spLocks noGrp="1"/>
          </p:cNvSpPr>
          <p:nvPr>
            <p:ph type="body" sz="quarter" idx="13"/>
          </p:nvPr>
        </p:nvSpPr>
        <p:spPr/>
        <p:txBody>
          <a:bodyPr/>
          <a:lstStyle/>
          <a:p>
            <a:r>
              <a:rPr lang="en-GB" dirty="0"/>
              <a:t>Does phishing work?</a:t>
            </a:r>
          </a:p>
        </p:txBody>
      </p:sp>
      <p:sp>
        <p:nvSpPr>
          <p:cNvPr id="3" name="Text Placeholder 2"/>
          <p:cNvSpPr>
            <a:spLocks noGrp="1"/>
          </p:cNvSpPr>
          <p:nvPr>
            <p:ph type="body" sz="quarter" idx="14"/>
          </p:nvPr>
        </p:nvSpPr>
        <p:spPr>
          <a:xfrm>
            <a:off x="724280" y="1704179"/>
            <a:ext cx="7314820" cy="3453607"/>
          </a:xfrm>
        </p:spPr>
        <p:txBody>
          <a:bodyPr/>
          <a:lstStyle/>
          <a:p>
            <a:r>
              <a:rPr lang="en-GB" sz="2400" dirty="0"/>
              <a:t>Phishers send out hundreds of </a:t>
            </a:r>
            <a:br>
              <a:rPr lang="en-GB" sz="2400" dirty="0"/>
            </a:br>
            <a:r>
              <a:rPr lang="en-GB" sz="2400" dirty="0"/>
              <a:t>millions of emails each day that </a:t>
            </a:r>
            <a:br>
              <a:rPr lang="en-GB" sz="2400" dirty="0"/>
            </a:br>
            <a:r>
              <a:rPr lang="en-GB" sz="2400" dirty="0"/>
              <a:t>appear to come from legitimate </a:t>
            </a:r>
            <a:br>
              <a:rPr lang="en-GB" sz="2400" dirty="0"/>
            </a:br>
            <a:r>
              <a:rPr lang="en-GB" sz="2400" dirty="0"/>
              <a:t>companies </a:t>
            </a:r>
          </a:p>
          <a:p>
            <a:pPr lvl="1"/>
            <a:r>
              <a:rPr lang="en-GB" sz="1900" dirty="0"/>
              <a:t>About 5% of recipients actually </a:t>
            </a:r>
            <a:br>
              <a:rPr lang="en-GB" sz="1900" dirty="0"/>
            </a:br>
            <a:r>
              <a:rPr lang="en-GB" sz="1900" dirty="0"/>
              <a:t>click on the link and reveal </a:t>
            </a:r>
            <a:br>
              <a:rPr lang="en-GB" sz="1900" dirty="0"/>
            </a:br>
            <a:r>
              <a:rPr lang="en-GB" sz="1900" dirty="0"/>
              <a:t>their personal information</a:t>
            </a:r>
          </a:p>
          <a:p>
            <a:pPr lvl="1"/>
            <a:endParaRPr lang="en-GB" sz="1900" dirty="0"/>
          </a:p>
        </p:txBody>
      </p:sp>
      <p:pic>
        <p:nvPicPr>
          <p:cNvPr id="7" name="Graphic 6">
            <a:extLst>
              <a:ext uri="{FF2B5EF4-FFF2-40B4-BE49-F238E27FC236}">
                <a16:creationId xmlns:a16="http://schemas.microsoft.com/office/drawing/2014/main" id="{EEA76A52-2601-42E4-BB8A-4CDF592634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191645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to look out for</a:t>
            </a:r>
          </a:p>
        </p:txBody>
      </p:sp>
      <p:sp>
        <p:nvSpPr>
          <p:cNvPr id="3" name="Text Placeholder 2"/>
          <p:cNvSpPr>
            <a:spLocks noGrp="1"/>
          </p:cNvSpPr>
          <p:nvPr>
            <p:ph type="body" sz="quarter" idx="14"/>
          </p:nvPr>
        </p:nvSpPr>
        <p:spPr>
          <a:xfrm>
            <a:off x="724280" y="1704179"/>
            <a:ext cx="7797230" cy="4313163"/>
          </a:xfrm>
        </p:spPr>
        <p:txBody>
          <a:bodyPr/>
          <a:lstStyle/>
          <a:p>
            <a:pPr marL="268288" lvl="1" indent="-268288"/>
            <a:r>
              <a:rPr lang="en-GB" b="1" dirty="0"/>
              <a:t>Greeting:</a:t>
            </a:r>
            <a:r>
              <a:rPr lang="en-GB" b="1" dirty="0">
                <a:solidFill>
                  <a:schemeClr val="tx1"/>
                </a:solidFill>
              </a:rPr>
              <a:t> </a:t>
            </a:r>
            <a:r>
              <a:rPr lang="en-GB" dirty="0">
                <a:solidFill>
                  <a:schemeClr val="tx1"/>
                </a:solidFill>
              </a:rPr>
              <a:t>The phishers do not know your name – they use a greeting such as “Dear Customer”</a:t>
            </a:r>
          </a:p>
          <a:p>
            <a:pPr marL="268288" lvl="1" indent="-268288"/>
            <a:r>
              <a:rPr lang="en-GB" b="1" dirty="0"/>
              <a:t>The sender’s address </a:t>
            </a:r>
            <a:r>
              <a:rPr lang="en-GB" dirty="0">
                <a:solidFill>
                  <a:schemeClr val="tx1"/>
                </a:solidFill>
              </a:rPr>
              <a:t>may not match the website of the genuine organisation</a:t>
            </a:r>
          </a:p>
          <a:p>
            <a:pPr marL="268288" lvl="1" indent="-268288"/>
            <a:r>
              <a:rPr lang="en-GB" b="1" dirty="0"/>
              <a:t>Forged link:</a:t>
            </a:r>
            <a:r>
              <a:rPr lang="en-GB" dirty="0"/>
              <a:t> </a:t>
            </a:r>
            <a:r>
              <a:rPr lang="en-GB" dirty="0">
                <a:solidFill>
                  <a:schemeClr val="tx1"/>
                </a:solidFill>
              </a:rPr>
              <a:t>The link looks genuine, but it may not link to the website given. Roll your mouse over it to check</a:t>
            </a:r>
          </a:p>
          <a:p>
            <a:pPr marL="268288" lvl="1" indent="-268288"/>
            <a:r>
              <a:rPr lang="en-GB" b="1" dirty="0"/>
              <a:t>Request for personal information: </a:t>
            </a:r>
            <a:r>
              <a:rPr lang="en-GB" dirty="0">
                <a:solidFill>
                  <a:schemeClr val="tx1"/>
                </a:solidFill>
              </a:rPr>
              <a:t>Genuine organisations </a:t>
            </a:r>
            <a:r>
              <a:rPr lang="en-GB" b="1" dirty="0">
                <a:solidFill>
                  <a:schemeClr val="tx1"/>
                </a:solidFill>
              </a:rPr>
              <a:t>never</a:t>
            </a:r>
            <a:r>
              <a:rPr lang="en-GB" dirty="0">
                <a:solidFill>
                  <a:schemeClr val="tx1"/>
                </a:solidFill>
              </a:rPr>
              <a:t> ask for username, password, bank details or other personal information</a:t>
            </a:r>
          </a:p>
          <a:p>
            <a:pPr marL="268288" lvl="1" indent="-268288"/>
            <a:r>
              <a:rPr lang="en-GB" b="1" dirty="0"/>
              <a:t>Sense of urgency: </a:t>
            </a:r>
            <a:r>
              <a:rPr lang="en-GB" dirty="0">
                <a:solidFill>
                  <a:schemeClr val="tx1"/>
                </a:solidFill>
              </a:rPr>
              <a:t>Criminals try to persuade you that something bad will happen if you don’t act fast</a:t>
            </a:r>
          </a:p>
          <a:p>
            <a:pPr marL="268288" lvl="1" indent="-268288"/>
            <a:r>
              <a:rPr lang="en-GB" b="1" dirty="0"/>
              <a:t>Poor spelling and grammar</a:t>
            </a:r>
          </a:p>
        </p:txBody>
      </p:sp>
    </p:spTree>
    <p:extLst>
      <p:ext uri="{BB962C8B-B14F-4D97-AF65-F5344CB8AC3E}">
        <p14:creationId xmlns:p14="http://schemas.microsoft.com/office/powerpoint/2010/main" val="1426980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Now complete </a:t>
            </a:r>
            <a:r>
              <a:rPr lang="en-GB" b="1" dirty="0"/>
              <a:t>Task 4</a:t>
            </a:r>
            <a:r>
              <a:rPr lang="en-GB" dirty="0"/>
              <a:t> and</a:t>
            </a:r>
            <a:r>
              <a:rPr lang="en-GB" b="1" dirty="0"/>
              <a:t> Task 5 </a:t>
            </a:r>
            <a:r>
              <a:rPr lang="en-GB" dirty="0"/>
              <a:t>on </a:t>
            </a:r>
            <a:r>
              <a:rPr lang="en-GB" b="1" dirty="0"/>
              <a:t>Worksheet 1</a:t>
            </a:r>
          </a:p>
        </p:txBody>
      </p:sp>
    </p:spTree>
    <p:extLst>
      <p:ext uri="{BB962C8B-B14F-4D97-AF65-F5344CB8AC3E}">
        <p14:creationId xmlns:p14="http://schemas.microsoft.com/office/powerpoint/2010/main" val="1612668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 – 5,4,3,2,1</a:t>
            </a:r>
          </a:p>
        </p:txBody>
      </p:sp>
      <p:sp>
        <p:nvSpPr>
          <p:cNvPr id="3" name="Text Placeholder 2"/>
          <p:cNvSpPr>
            <a:spLocks noGrp="1"/>
          </p:cNvSpPr>
          <p:nvPr>
            <p:ph type="body" sz="quarter" idx="14"/>
          </p:nvPr>
        </p:nvSpPr>
        <p:spPr>
          <a:xfrm>
            <a:off x="724280" y="1704179"/>
            <a:ext cx="7797230" cy="4624903"/>
          </a:xfrm>
        </p:spPr>
        <p:txBody>
          <a:bodyPr/>
          <a:lstStyle/>
          <a:p>
            <a:r>
              <a:rPr lang="en-GB" dirty="0"/>
              <a:t>Who can give the correct answer to all </a:t>
            </a:r>
            <a:br>
              <a:rPr lang="en-GB" dirty="0"/>
            </a:br>
            <a:r>
              <a:rPr lang="en-GB" dirty="0"/>
              <a:t>the following questions first?</a:t>
            </a:r>
          </a:p>
          <a:p>
            <a:pPr lvl="1"/>
            <a:r>
              <a:rPr lang="en-GB" dirty="0"/>
              <a:t>Give 5 types of personal data that a </a:t>
            </a:r>
            <a:br>
              <a:rPr lang="en-GB" dirty="0"/>
            </a:br>
            <a:r>
              <a:rPr lang="en-GB" dirty="0"/>
              <a:t>phishing attack might try to discover</a:t>
            </a:r>
          </a:p>
          <a:p>
            <a:pPr lvl="1"/>
            <a:r>
              <a:rPr lang="en-GB" dirty="0"/>
              <a:t>Give 4 types of malware</a:t>
            </a:r>
          </a:p>
          <a:p>
            <a:pPr lvl="1"/>
            <a:r>
              <a:rPr lang="en-GB" dirty="0"/>
              <a:t>Give 3 types of hacker</a:t>
            </a:r>
          </a:p>
          <a:p>
            <a:pPr lvl="1"/>
            <a:r>
              <a:rPr lang="en-GB" dirty="0"/>
              <a:t>Give 2 causes of accidental damage to data</a:t>
            </a:r>
          </a:p>
          <a:p>
            <a:pPr lvl="1"/>
            <a:r>
              <a:rPr lang="en-GB" dirty="0"/>
              <a:t>Give 1 cause of a website becoming unavailable</a:t>
            </a:r>
          </a:p>
        </p:txBody>
      </p:sp>
      <p:pic>
        <p:nvPicPr>
          <p:cNvPr id="5" name="Picture 4">
            <a:extLst>
              <a:ext uri="{FF2B5EF4-FFF2-40B4-BE49-F238E27FC236}">
                <a16:creationId xmlns:a16="http://schemas.microsoft.com/office/drawing/2014/main" id="{F8EE0D0E-1D5A-49D8-BE85-60F0F0AD31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5452762" y="2345068"/>
            <a:ext cx="5383056" cy="1999421"/>
          </a:xfrm>
          <a:prstGeom prst="rect">
            <a:avLst/>
          </a:prstGeom>
        </p:spPr>
      </p:pic>
    </p:spTree>
    <p:extLst>
      <p:ext uri="{BB962C8B-B14F-4D97-AF65-F5344CB8AC3E}">
        <p14:creationId xmlns:p14="http://schemas.microsoft.com/office/powerpoint/2010/main" val="289027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endParaRPr lang="en-GB" dirty="0">
              <a:solidFill>
                <a:srgbClr val="FF0000"/>
              </a:solidFill>
            </a:endParaRPr>
          </a:p>
        </p:txBody>
      </p:sp>
      <p:sp>
        <p:nvSpPr>
          <p:cNvPr id="3" name="Text Placeholder 2"/>
          <p:cNvSpPr>
            <a:spLocks noGrp="1"/>
          </p:cNvSpPr>
          <p:nvPr>
            <p:ph type="body" sz="quarter" idx="14"/>
          </p:nvPr>
        </p:nvSpPr>
        <p:spPr/>
        <p:txBody>
          <a:bodyPr/>
          <a:lstStyle/>
          <a:p>
            <a:pPr lvl="1"/>
            <a:r>
              <a:rPr lang="en-GB" dirty="0"/>
              <a:t>Give 5 types of personal data that a phishing attack might try to discover - </a:t>
            </a:r>
            <a:r>
              <a:rPr lang="en-GB" dirty="0">
                <a:solidFill>
                  <a:srgbClr val="FF0000"/>
                </a:solidFill>
              </a:rPr>
              <a:t>First name, last name, account number, sort code, telephone number, whether the email account is active</a:t>
            </a:r>
          </a:p>
          <a:p>
            <a:pPr lvl="1"/>
            <a:r>
              <a:rPr lang="en-GB" dirty="0"/>
              <a:t>Give 4 types of malware – </a:t>
            </a:r>
            <a:r>
              <a:rPr lang="en-GB" dirty="0">
                <a:solidFill>
                  <a:srgbClr val="FF0000"/>
                </a:solidFill>
              </a:rPr>
              <a:t>Virus, worm, ransomware, spyware, Trojan horse</a:t>
            </a:r>
          </a:p>
          <a:p>
            <a:pPr lvl="1"/>
            <a:r>
              <a:rPr lang="en-GB" dirty="0"/>
              <a:t>Give 3 types of hacker – </a:t>
            </a:r>
            <a:r>
              <a:rPr lang="en-GB" dirty="0">
                <a:solidFill>
                  <a:srgbClr val="FF0000"/>
                </a:solidFill>
              </a:rPr>
              <a:t>Black hat, grey hat, white hat</a:t>
            </a:r>
          </a:p>
          <a:p>
            <a:pPr lvl="1"/>
            <a:r>
              <a:rPr lang="en-GB" dirty="0"/>
              <a:t>Give 2 causes of accidental damage to data – </a:t>
            </a:r>
            <a:r>
              <a:rPr lang="en-GB" dirty="0">
                <a:solidFill>
                  <a:srgbClr val="FF0000"/>
                </a:solidFill>
              </a:rPr>
              <a:t>Drop a removable drive, spill a drink on a computer, power surge</a:t>
            </a:r>
          </a:p>
          <a:p>
            <a:pPr lvl="1"/>
            <a:r>
              <a:rPr lang="en-GB" dirty="0"/>
              <a:t>Give 1 cause of a website becoming unavailable – </a:t>
            </a:r>
            <a:r>
              <a:rPr lang="en-GB" dirty="0">
                <a:solidFill>
                  <a:srgbClr val="FF0000"/>
                </a:solidFill>
              </a:rPr>
              <a:t>Distributed Denial of Service attack (DDoS)</a:t>
            </a:r>
          </a:p>
        </p:txBody>
      </p:sp>
    </p:spTree>
    <p:extLst>
      <p:ext uri="{BB962C8B-B14F-4D97-AF65-F5344CB8AC3E}">
        <p14:creationId xmlns:p14="http://schemas.microsoft.com/office/powerpoint/2010/main" val="3269819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AC7F42-8D6D-4E98-8A34-459775776ECE}"/>
              </a:ext>
            </a:extLst>
          </p:cNvPr>
          <p:cNvSpPr>
            <a:spLocks noGrp="1"/>
          </p:cNvSpPr>
          <p:nvPr>
            <p:ph type="body" sz="quarter" idx="13"/>
          </p:nvPr>
        </p:nvSpPr>
        <p:spPr/>
        <p:txBody>
          <a:bodyPr/>
          <a:lstStyle/>
          <a:p>
            <a:r>
              <a:rPr lang="en-GB" dirty="0"/>
              <a:t>Data held by organisations</a:t>
            </a:r>
          </a:p>
        </p:txBody>
      </p:sp>
      <p:sp>
        <p:nvSpPr>
          <p:cNvPr id="5" name="Text Placeholder 4">
            <a:extLst>
              <a:ext uri="{FF2B5EF4-FFF2-40B4-BE49-F238E27FC236}">
                <a16:creationId xmlns:a16="http://schemas.microsoft.com/office/drawing/2014/main" id="{32CD6BDD-1C38-42FA-BBD3-FFC953D0BC29}"/>
              </a:ext>
            </a:extLst>
          </p:cNvPr>
          <p:cNvSpPr>
            <a:spLocks noGrp="1"/>
          </p:cNvSpPr>
          <p:nvPr>
            <p:ph type="body" sz="quarter" idx="14"/>
          </p:nvPr>
        </p:nvSpPr>
        <p:spPr>
          <a:xfrm>
            <a:off x="724280" y="1704179"/>
            <a:ext cx="7797230" cy="4409238"/>
          </a:xfrm>
        </p:spPr>
        <p:txBody>
          <a:bodyPr/>
          <a:lstStyle/>
          <a:p>
            <a:r>
              <a:rPr lang="en-GB" dirty="0"/>
              <a:t>All organisations, large and small, hold data, and most of it is probably on a computer</a:t>
            </a:r>
          </a:p>
          <a:p>
            <a:pPr lvl="1"/>
            <a:r>
              <a:rPr lang="en-GB" dirty="0"/>
              <a:t>Much of this data is about individuals – customers, staff, suppliers, members, patients, donors, etc.</a:t>
            </a:r>
          </a:p>
          <a:p>
            <a:r>
              <a:rPr lang="en-GB" dirty="0"/>
              <a:t>The two major issues to consider in keeping data safe and accurate are:</a:t>
            </a:r>
          </a:p>
          <a:p>
            <a:pPr lvl="1"/>
            <a:r>
              <a:rPr lang="en-GB" dirty="0"/>
              <a:t>Integrity</a:t>
            </a:r>
          </a:p>
          <a:p>
            <a:pPr lvl="1"/>
            <a:r>
              <a:rPr lang="en-GB" dirty="0"/>
              <a:t>Security</a:t>
            </a:r>
          </a:p>
          <a:p>
            <a:r>
              <a:rPr lang="en-GB" dirty="0"/>
              <a:t>What do each of these terms mean?</a:t>
            </a:r>
          </a:p>
          <a:p>
            <a:endParaRPr lang="en-GB" dirty="0"/>
          </a:p>
          <a:p>
            <a:pPr lvl="1"/>
            <a:endParaRPr lang="en-GB" dirty="0"/>
          </a:p>
        </p:txBody>
      </p:sp>
    </p:spTree>
    <p:extLst>
      <p:ext uri="{BB962C8B-B14F-4D97-AF65-F5344CB8AC3E}">
        <p14:creationId xmlns:p14="http://schemas.microsoft.com/office/powerpoint/2010/main" val="152095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9E09B4-D364-4F0D-AE9F-8AB45A552C18}"/>
              </a:ext>
            </a:extLst>
          </p:cNvPr>
          <p:cNvSpPr>
            <a:spLocks noGrp="1"/>
          </p:cNvSpPr>
          <p:nvPr>
            <p:ph type="body" sz="quarter" idx="13"/>
          </p:nvPr>
        </p:nvSpPr>
        <p:spPr/>
        <p:txBody>
          <a:bodyPr/>
          <a:lstStyle/>
          <a:p>
            <a:r>
              <a:rPr lang="en-GB" dirty="0"/>
              <a:t>Data integrity</a:t>
            </a:r>
          </a:p>
        </p:txBody>
      </p:sp>
      <p:sp>
        <p:nvSpPr>
          <p:cNvPr id="3" name="Text Placeholder 2">
            <a:extLst>
              <a:ext uri="{FF2B5EF4-FFF2-40B4-BE49-F238E27FC236}">
                <a16:creationId xmlns:a16="http://schemas.microsoft.com/office/drawing/2014/main" id="{976616C7-5AF5-4ACF-A130-EA3B3F2DD0AC}"/>
              </a:ext>
            </a:extLst>
          </p:cNvPr>
          <p:cNvSpPr>
            <a:spLocks noGrp="1"/>
          </p:cNvSpPr>
          <p:nvPr>
            <p:ph type="body" sz="quarter" idx="14"/>
          </p:nvPr>
        </p:nvSpPr>
        <p:spPr>
          <a:xfrm>
            <a:off x="724280" y="1704179"/>
            <a:ext cx="7797230" cy="3978164"/>
          </a:xfrm>
        </p:spPr>
        <p:txBody>
          <a:bodyPr/>
          <a:lstStyle/>
          <a:p>
            <a:r>
              <a:rPr lang="en-GB" dirty="0"/>
              <a:t>Data </a:t>
            </a:r>
            <a:r>
              <a:rPr lang="en-GB" b="1" dirty="0"/>
              <a:t>integrity</a:t>
            </a:r>
            <a:r>
              <a:rPr lang="en-GB" dirty="0"/>
              <a:t> is about keeping data </a:t>
            </a:r>
            <a:r>
              <a:rPr lang="en-GB" b="1" dirty="0"/>
              <a:t>accurate</a:t>
            </a:r>
            <a:r>
              <a:rPr lang="en-GB" dirty="0"/>
              <a:t> and </a:t>
            </a:r>
            <a:r>
              <a:rPr lang="en-GB" b="1" dirty="0"/>
              <a:t>complete</a:t>
            </a:r>
          </a:p>
          <a:p>
            <a:pPr lvl="1"/>
            <a:r>
              <a:rPr lang="en-GB" dirty="0"/>
              <a:t>An undetected error in a program could lead to data being wrongly overwritten or changed</a:t>
            </a:r>
          </a:p>
          <a:p>
            <a:pPr lvl="1"/>
            <a:r>
              <a:rPr lang="en-GB" dirty="0"/>
              <a:t>A file could be accidentally deleted</a:t>
            </a:r>
          </a:p>
          <a:p>
            <a:pPr lvl="1"/>
            <a:r>
              <a:rPr lang="en-GB" dirty="0"/>
              <a:t>A procedural error in how a system is operated could lead to corrupted or lost data</a:t>
            </a:r>
          </a:p>
          <a:p>
            <a:r>
              <a:rPr lang="en-GB" dirty="0"/>
              <a:t>Give </a:t>
            </a:r>
            <a:r>
              <a:rPr lang="en-GB" b="1" dirty="0"/>
              <a:t>two</a:t>
            </a:r>
            <a:r>
              <a:rPr lang="en-GB" dirty="0"/>
              <a:t> other ways that data integrity can be compromised</a:t>
            </a:r>
          </a:p>
          <a:p>
            <a:pPr lvl="1"/>
            <a:endParaRPr lang="en-GB" dirty="0"/>
          </a:p>
          <a:p>
            <a:pPr marL="444500" lvl="1" indent="0">
              <a:buNone/>
            </a:pPr>
            <a:r>
              <a:rPr lang="en-GB" dirty="0"/>
              <a:t> </a:t>
            </a:r>
          </a:p>
          <a:p>
            <a:pPr lvl="1"/>
            <a:endParaRPr lang="en-GB" dirty="0"/>
          </a:p>
        </p:txBody>
      </p:sp>
    </p:spTree>
    <p:extLst>
      <p:ext uri="{BB962C8B-B14F-4D97-AF65-F5344CB8AC3E}">
        <p14:creationId xmlns:p14="http://schemas.microsoft.com/office/powerpoint/2010/main" val="103354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8EF161-B831-479B-9E8C-88A7EF2816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032"/>
            <a:ext cx="9144000" cy="6219015"/>
          </a:xfrm>
          <a:prstGeom prst="rect">
            <a:avLst/>
          </a:prstGeom>
        </p:spPr>
      </p:pic>
      <p:sp>
        <p:nvSpPr>
          <p:cNvPr id="2" name="Text Placeholder 1">
            <a:extLst>
              <a:ext uri="{FF2B5EF4-FFF2-40B4-BE49-F238E27FC236}">
                <a16:creationId xmlns:a16="http://schemas.microsoft.com/office/drawing/2014/main" id="{B99A58F1-EF90-4300-86F4-D37834D17EDF}"/>
              </a:ext>
            </a:extLst>
          </p:cNvPr>
          <p:cNvSpPr>
            <a:spLocks noGrp="1"/>
          </p:cNvSpPr>
          <p:nvPr>
            <p:ph type="body" sz="quarter" idx="13"/>
          </p:nvPr>
        </p:nvSpPr>
        <p:spPr/>
        <p:txBody>
          <a:bodyPr/>
          <a:lstStyle/>
          <a:p>
            <a:r>
              <a:rPr lang="en-GB" dirty="0"/>
              <a:t>Data security</a:t>
            </a:r>
          </a:p>
        </p:txBody>
      </p:sp>
      <p:sp>
        <p:nvSpPr>
          <p:cNvPr id="3" name="Text Placeholder 2">
            <a:extLst>
              <a:ext uri="{FF2B5EF4-FFF2-40B4-BE49-F238E27FC236}">
                <a16:creationId xmlns:a16="http://schemas.microsoft.com/office/drawing/2014/main" id="{70773BE8-3B8A-412E-9BF6-AAE0666C1AAE}"/>
              </a:ext>
            </a:extLst>
          </p:cNvPr>
          <p:cNvSpPr>
            <a:spLocks noGrp="1"/>
          </p:cNvSpPr>
          <p:nvPr>
            <p:ph type="body" sz="quarter" idx="14"/>
          </p:nvPr>
        </p:nvSpPr>
        <p:spPr/>
        <p:txBody>
          <a:bodyPr/>
          <a:lstStyle/>
          <a:p>
            <a:r>
              <a:rPr lang="en-GB" dirty="0"/>
              <a:t>Data </a:t>
            </a:r>
            <a:r>
              <a:rPr lang="en-GB" b="1" dirty="0"/>
              <a:t>security</a:t>
            </a:r>
            <a:r>
              <a:rPr lang="en-GB" dirty="0"/>
              <a:t> is about keeping data </a:t>
            </a:r>
            <a:r>
              <a:rPr lang="en-GB" b="1" dirty="0"/>
              <a:t>safe</a:t>
            </a:r>
            <a:r>
              <a:rPr lang="en-GB" dirty="0"/>
              <a:t> from being stolen, misused, or deliberately or accidentally destroyed</a:t>
            </a:r>
          </a:p>
          <a:p>
            <a:pPr lvl="1"/>
            <a:r>
              <a:rPr lang="en-GB" dirty="0"/>
              <a:t>How might data be accidentally destroyed?</a:t>
            </a:r>
          </a:p>
          <a:p>
            <a:pPr lvl="1"/>
            <a:r>
              <a:rPr lang="en-GB" dirty="0"/>
              <a:t>How might data be stolen?</a:t>
            </a:r>
          </a:p>
          <a:p>
            <a:pPr lvl="1"/>
            <a:r>
              <a:rPr lang="en-GB" dirty="0"/>
              <a:t>How might data be misused?</a:t>
            </a:r>
          </a:p>
          <a:p>
            <a:pPr lvl="1"/>
            <a:endParaRPr lang="en-GB" dirty="0"/>
          </a:p>
        </p:txBody>
      </p:sp>
      <p:pic>
        <p:nvPicPr>
          <p:cNvPr id="12" name="Graphic 11">
            <a:extLst>
              <a:ext uri="{FF2B5EF4-FFF2-40B4-BE49-F238E27FC236}">
                <a16:creationId xmlns:a16="http://schemas.microsoft.com/office/drawing/2014/main" id="{826CCFA8-8218-4C7F-9F57-3D97B6976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91062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D14067-CDBF-4076-8297-C7C0AAC0E8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56386" y="2007476"/>
            <a:ext cx="4687614" cy="4054364"/>
          </a:xfrm>
          <a:prstGeom prst="rect">
            <a:avLst/>
          </a:prstGeom>
        </p:spPr>
      </p:pic>
      <p:sp>
        <p:nvSpPr>
          <p:cNvPr id="2" name="Text Placeholder 1">
            <a:extLst>
              <a:ext uri="{FF2B5EF4-FFF2-40B4-BE49-F238E27FC236}">
                <a16:creationId xmlns:a16="http://schemas.microsoft.com/office/drawing/2014/main" id="{8B779285-FD31-4A58-9093-6E4905218C7D}"/>
              </a:ext>
            </a:extLst>
          </p:cNvPr>
          <p:cNvSpPr>
            <a:spLocks noGrp="1"/>
          </p:cNvSpPr>
          <p:nvPr>
            <p:ph type="body" sz="quarter" idx="13"/>
          </p:nvPr>
        </p:nvSpPr>
        <p:spPr/>
        <p:txBody>
          <a:bodyPr/>
          <a:lstStyle/>
          <a:p>
            <a:r>
              <a:rPr lang="en-GB" dirty="0"/>
              <a:t>Accidental damage</a:t>
            </a:r>
          </a:p>
        </p:txBody>
      </p:sp>
      <p:sp>
        <p:nvSpPr>
          <p:cNvPr id="3" name="Text Placeholder 2">
            <a:extLst>
              <a:ext uri="{FF2B5EF4-FFF2-40B4-BE49-F238E27FC236}">
                <a16:creationId xmlns:a16="http://schemas.microsoft.com/office/drawing/2014/main" id="{CB40AD18-F884-4041-87A4-35E27B73F400}"/>
              </a:ext>
            </a:extLst>
          </p:cNvPr>
          <p:cNvSpPr>
            <a:spLocks noGrp="1"/>
          </p:cNvSpPr>
          <p:nvPr>
            <p:ph type="body" sz="quarter" idx="14"/>
          </p:nvPr>
        </p:nvSpPr>
        <p:spPr>
          <a:xfrm>
            <a:off x="724279" y="1704179"/>
            <a:ext cx="7816469" cy="3423633"/>
          </a:xfrm>
        </p:spPr>
        <p:txBody>
          <a:bodyPr/>
          <a:lstStyle/>
          <a:p>
            <a:r>
              <a:rPr lang="en-GB" dirty="0"/>
              <a:t>Accidental damage is one way in which you can lose or destroy data</a:t>
            </a:r>
          </a:p>
          <a:p>
            <a:pPr lvl="1"/>
            <a:r>
              <a:rPr lang="en-GB" dirty="0"/>
              <a:t>Computers can be destroyed </a:t>
            </a:r>
            <a:br>
              <a:rPr lang="en-GB" dirty="0"/>
            </a:br>
            <a:r>
              <a:rPr lang="en-GB" dirty="0"/>
              <a:t>in a fire or flood</a:t>
            </a:r>
          </a:p>
          <a:p>
            <a:pPr lvl="1"/>
            <a:r>
              <a:rPr lang="en-GB" dirty="0"/>
              <a:t>A hard disk crash can destroy data</a:t>
            </a:r>
          </a:p>
          <a:p>
            <a:pPr lvl="1"/>
            <a:r>
              <a:rPr lang="en-GB" dirty="0"/>
              <a:t>Dropping a laptop can </a:t>
            </a:r>
            <a:br>
              <a:rPr lang="en-GB" dirty="0"/>
            </a:br>
            <a:r>
              <a:rPr lang="en-GB" dirty="0"/>
              <a:t>make it unusable</a:t>
            </a:r>
          </a:p>
          <a:p>
            <a:r>
              <a:rPr lang="en-GB" dirty="0"/>
              <a:t>Give </a:t>
            </a:r>
            <a:r>
              <a:rPr lang="en-GB" b="1" dirty="0"/>
              <a:t>two</a:t>
            </a:r>
            <a:r>
              <a:rPr lang="en-GB" dirty="0"/>
              <a:t> other ways</a:t>
            </a:r>
            <a:br>
              <a:rPr lang="en-GB" dirty="0"/>
            </a:br>
            <a:r>
              <a:rPr lang="en-GB" dirty="0"/>
              <a:t>in which data can be </a:t>
            </a:r>
            <a:br>
              <a:rPr lang="en-GB" dirty="0"/>
            </a:br>
            <a:r>
              <a:rPr lang="en-GB" dirty="0"/>
              <a:t>accidentally lost</a:t>
            </a:r>
          </a:p>
          <a:p>
            <a:pPr lvl="1"/>
            <a:endParaRPr lang="en-GB" dirty="0"/>
          </a:p>
          <a:p>
            <a:pPr lvl="1"/>
            <a:endParaRPr lang="en-GB" dirty="0"/>
          </a:p>
        </p:txBody>
      </p:sp>
    </p:spTree>
    <p:extLst>
      <p:ext uri="{BB962C8B-B14F-4D97-AF65-F5344CB8AC3E}">
        <p14:creationId xmlns:p14="http://schemas.microsoft.com/office/powerpoint/2010/main" val="356927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BA71C5-C173-4B02-9041-DDF2F5CBEC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270"/>
            <a:ext cx="9144000" cy="6209730"/>
          </a:xfrm>
          <a:prstGeom prst="rect">
            <a:avLst/>
          </a:prstGeom>
        </p:spPr>
      </p:pic>
      <p:sp>
        <p:nvSpPr>
          <p:cNvPr id="2" name="Text Placeholder 1">
            <a:extLst>
              <a:ext uri="{FF2B5EF4-FFF2-40B4-BE49-F238E27FC236}">
                <a16:creationId xmlns:a16="http://schemas.microsoft.com/office/drawing/2014/main" id="{E906BA60-6CA4-4D36-8BDF-A4569354EF25}"/>
              </a:ext>
            </a:extLst>
          </p:cNvPr>
          <p:cNvSpPr>
            <a:spLocks noGrp="1"/>
          </p:cNvSpPr>
          <p:nvPr>
            <p:ph type="body" sz="quarter" idx="13"/>
          </p:nvPr>
        </p:nvSpPr>
        <p:spPr/>
        <p:txBody>
          <a:bodyPr/>
          <a:lstStyle/>
          <a:p>
            <a:r>
              <a:rPr lang="en-GB" dirty="0">
                <a:solidFill>
                  <a:schemeClr val="bg1"/>
                </a:solidFill>
              </a:rPr>
              <a:t>Your personal data</a:t>
            </a:r>
          </a:p>
        </p:txBody>
      </p:sp>
      <p:sp>
        <p:nvSpPr>
          <p:cNvPr id="3" name="Text Placeholder 2">
            <a:extLst>
              <a:ext uri="{FF2B5EF4-FFF2-40B4-BE49-F238E27FC236}">
                <a16:creationId xmlns:a16="http://schemas.microsoft.com/office/drawing/2014/main" id="{4334DAB1-18F4-4790-9D6B-EF20A7BDC30F}"/>
              </a:ext>
            </a:extLst>
          </p:cNvPr>
          <p:cNvSpPr>
            <a:spLocks noGrp="1"/>
          </p:cNvSpPr>
          <p:nvPr>
            <p:ph type="body" sz="quarter" idx="14"/>
          </p:nvPr>
        </p:nvSpPr>
        <p:spPr/>
        <p:txBody>
          <a:bodyPr/>
          <a:lstStyle/>
          <a:p>
            <a:r>
              <a:rPr lang="en-GB" dirty="0">
                <a:solidFill>
                  <a:schemeClr val="bg1"/>
                </a:solidFill>
              </a:rPr>
              <a:t>People like to think that the data </a:t>
            </a:r>
            <a:br>
              <a:rPr lang="en-GB" dirty="0">
                <a:solidFill>
                  <a:schemeClr val="bg1"/>
                </a:solidFill>
              </a:rPr>
            </a:br>
            <a:r>
              <a:rPr lang="en-GB" dirty="0">
                <a:solidFill>
                  <a:schemeClr val="bg1"/>
                </a:solidFill>
              </a:rPr>
              <a:t>that is held about them is </a:t>
            </a:r>
            <a:br>
              <a:rPr lang="en-GB" dirty="0">
                <a:solidFill>
                  <a:schemeClr val="bg1"/>
                </a:solidFill>
              </a:rPr>
            </a:br>
            <a:r>
              <a:rPr lang="en-GB" dirty="0">
                <a:solidFill>
                  <a:schemeClr val="bg1"/>
                </a:solidFill>
              </a:rPr>
              <a:t>completely secure from misuse </a:t>
            </a:r>
            <a:br>
              <a:rPr lang="en-GB" dirty="0">
                <a:solidFill>
                  <a:schemeClr val="bg1"/>
                </a:solidFill>
              </a:rPr>
            </a:br>
            <a:r>
              <a:rPr lang="en-GB" dirty="0">
                <a:solidFill>
                  <a:schemeClr val="bg1"/>
                </a:solidFill>
              </a:rPr>
              <a:t>or criminal activity</a:t>
            </a:r>
            <a:endParaRPr lang="en-US" dirty="0">
              <a:solidFill>
                <a:schemeClr val="bg1"/>
              </a:solidFill>
            </a:endParaRPr>
          </a:p>
          <a:p>
            <a:pPr lvl="1"/>
            <a:r>
              <a:rPr lang="en-GB" dirty="0">
                <a:solidFill>
                  <a:schemeClr val="bg1"/>
                </a:solidFill>
              </a:rPr>
              <a:t>What data is held about you by </a:t>
            </a:r>
            <a:br>
              <a:rPr lang="en-GB" dirty="0">
                <a:solidFill>
                  <a:schemeClr val="bg1"/>
                </a:solidFill>
              </a:rPr>
            </a:br>
            <a:r>
              <a:rPr lang="en-GB" dirty="0">
                <a:solidFill>
                  <a:schemeClr val="bg1"/>
                </a:solidFill>
              </a:rPr>
              <a:t>various organisations?</a:t>
            </a:r>
          </a:p>
          <a:p>
            <a:pPr lvl="1"/>
            <a:r>
              <a:rPr lang="en-GB" dirty="0">
                <a:solidFill>
                  <a:schemeClr val="bg1"/>
                </a:solidFill>
              </a:rPr>
              <a:t>Do you trust them </a:t>
            </a:r>
            <a:br>
              <a:rPr lang="en-GB" dirty="0">
                <a:solidFill>
                  <a:schemeClr val="bg1"/>
                </a:solidFill>
              </a:rPr>
            </a:br>
            <a:r>
              <a:rPr lang="en-GB" dirty="0">
                <a:solidFill>
                  <a:schemeClr val="bg1"/>
                </a:solidFill>
              </a:rPr>
              <a:t>to keep it secure?</a:t>
            </a:r>
          </a:p>
        </p:txBody>
      </p:sp>
      <p:pic>
        <p:nvPicPr>
          <p:cNvPr id="11" name="Graphic 10">
            <a:extLst>
              <a:ext uri="{FF2B5EF4-FFF2-40B4-BE49-F238E27FC236}">
                <a16:creationId xmlns:a16="http://schemas.microsoft.com/office/drawing/2014/main" id="{9DADE1EF-57CD-496D-BAAA-FFEE06847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573" y="6317970"/>
            <a:ext cx="1432860" cy="338190"/>
          </a:xfrm>
          <a:prstGeom prst="rect">
            <a:avLst/>
          </a:prstGeom>
        </p:spPr>
      </p:pic>
    </p:spTree>
    <p:extLst>
      <p:ext uri="{BB962C8B-B14F-4D97-AF65-F5344CB8AC3E}">
        <p14:creationId xmlns:p14="http://schemas.microsoft.com/office/powerpoint/2010/main" val="158268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688FE5-5C43-4587-8559-B10CA8F0B703}"/>
              </a:ext>
            </a:extLst>
          </p:cNvPr>
          <p:cNvSpPr>
            <a:spLocks noGrp="1"/>
          </p:cNvSpPr>
          <p:nvPr>
            <p:ph type="body" sz="quarter" idx="13"/>
          </p:nvPr>
        </p:nvSpPr>
        <p:spPr/>
        <p:txBody>
          <a:bodyPr/>
          <a:lstStyle/>
          <a:p>
            <a:r>
              <a:rPr lang="en-GB" dirty="0"/>
              <a:t>Compromised data - Activity</a:t>
            </a:r>
          </a:p>
        </p:txBody>
      </p:sp>
      <p:sp>
        <p:nvSpPr>
          <p:cNvPr id="3" name="Text Placeholder 2">
            <a:extLst>
              <a:ext uri="{FF2B5EF4-FFF2-40B4-BE49-F238E27FC236}">
                <a16:creationId xmlns:a16="http://schemas.microsoft.com/office/drawing/2014/main" id="{32884F9E-120D-4E1B-B511-2EE46DDBBC7F}"/>
              </a:ext>
            </a:extLst>
          </p:cNvPr>
          <p:cNvSpPr>
            <a:spLocks noGrp="1"/>
          </p:cNvSpPr>
          <p:nvPr>
            <p:ph type="body" sz="quarter" idx="14"/>
          </p:nvPr>
        </p:nvSpPr>
        <p:spPr>
          <a:xfrm>
            <a:off x="724280" y="1704179"/>
            <a:ext cx="7797230" cy="3453607"/>
          </a:xfrm>
        </p:spPr>
        <p:txBody>
          <a:bodyPr vert="horz" lIns="0" tIns="0" anchor="t"/>
          <a:lstStyle/>
          <a:p>
            <a:r>
              <a:rPr lang="en-GB" dirty="0"/>
              <a:t>Over seven billion user </a:t>
            </a:r>
            <a:br>
              <a:rPr lang="en-GB" dirty="0"/>
            </a:br>
            <a:r>
              <a:rPr lang="en-GB" dirty="0"/>
              <a:t>accounts have been </a:t>
            </a:r>
            <a:br>
              <a:rPr lang="en-GB" dirty="0"/>
            </a:br>
            <a:r>
              <a:rPr lang="en-GB" dirty="0"/>
              <a:t>compromised in data breaches</a:t>
            </a:r>
          </a:p>
          <a:p>
            <a:pPr lvl="1"/>
            <a:r>
              <a:rPr lang="en-GB" dirty="0"/>
              <a:t>This is from around 350 </a:t>
            </a:r>
            <a:br>
              <a:rPr lang="en-GB" dirty="0"/>
            </a:br>
            <a:r>
              <a:rPr lang="en-GB" dirty="0"/>
              <a:t>different websites</a:t>
            </a:r>
          </a:p>
          <a:p>
            <a:r>
              <a:rPr lang="en-GB" dirty="0"/>
              <a:t>Find out if your email address </a:t>
            </a:r>
            <a:br>
              <a:rPr lang="en-GB" dirty="0"/>
            </a:br>
            <a:r>
              <a:rPr lang="en-GB" dirty="0"/>
              <a:t>has been used in any </a:t>
            </a:r>
            <a:br>
              <a:rPr lang="en-GB" dirty="0"/>
            </a:br>
            <a:r>
              <a:rPr lang="en-GB" dirty="0"/>
              <a:t>compromised accounts </a:t>
            </a:r>
            <a:br>
              <a:rPr lang="en-GB" dirty="0"/>
            </a:br>
            <a:r>
              <a:rPr lang="en-GB" dirty="0"/>
              <a:t>by going to:</a:t>
            </a:r>
          </a:p>
          <a:p>
            <a:pPr lvl="1"/>
            <a:r>
              <a:rPr lang="en-GB" dirty="0"/>
              <a:t>https://haveibeenpwned.com</a:t>
            </a:r>
          </a:p>
        </p:txBody>
      </p:sp>
      <p:pic>
        <p:nvPicPr>
          <p:cNvPr id="8" name="Picture 7">
            <a:extLst>
              <a:ext uri="{FF2B5EF4-FFF2-40B4-BE49-F238E27FC236}">
                <a16:creationId xmlns:a16="http://schemas.microsoft.com/office/drawing/2014/main" id="{61FB8C07-ECCE-41BB-A596-F0CD64B5B3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9535" y="1762124"/>
            <a:ext cx="2934984" cy="4288094"/>
          </a:xfrm>
          <a:prstGeom prst="rect">
            <a:avLst/>
          </a:prstGeom>
        </p:spPr>
      </p:pic>
    </p:spTree>
    <p:extLst>
      <p:ext uri="{BB962C8B-B14F-4D97-AF65-F5344CB8AC3E}">
        <p14:creationId xmlns:p14="http://schemas.microsoft.com/office/powerpoint/2010/main" val="3038341367"/>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F3F7C-0E1E-48F5-B58E-9D0DAAE166F7}">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ef05dc5-97a2-498b-bf7c-bd189143a1ff"/>
    <ds:schemaRef ds:uri="http://www.w3.org/XML/1998/namespace"/>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D79B32F1-CD94-4187-AC68-2AB18D5D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14432</TotalTime>
  <Words>1157</Words>
  <Application>Microsoft Office PowerPoint</Application>
  <PresentationFormat>On-screen Show (4:3)</PresentationFormat>
  <Paragraphs>194</Paragraphs>
  <Slides>38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Jessica Webb</cp:lastModifiedBy>
  <cp:revision>252</cp:revision>
  <cp:lastPrinted>2018-12-20T16:13:44Z</cp:lastPrinted>
  <dcterms:created xsi:type="dcterms:W3CDTF">2016-01-18T14:01:19Z</dcterms:created>
  <dcterms:modified xsi:type="dcterms:W3CDTF">2019-04-03T09:55:18Z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