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6"/>
  </p:notesMasterIdLst>
  <p:handoutMasterIdLst>
    <p:handoutMasterId r:id="rId37"/>
  </p:handoutMasterIdLst>
  <p:sldIdLst>
    <p:sldId id="259" r:id="rId5"/>
    <p:sldId id="264" r:id="rId6"/>
    <p:sldId id="322" r:id="rId7"/>
    <p:sldId id="267" r:id="rId8"/>
    <p:sldId id="309" r:id="rId9"/>
    <p:sldId id="323" r:id="rId10"/>
    <p:sldId id="324" r:id="rId11"/>
    <p:sldId id="260" r:id="rId12"/>
    <p:sldId id="298" r:id="rId13"/>
    <p:sldId id="310" r:id="rId14"/>
    <p:sldId id="299" r:id="rId15"/>
    <p:sldId id="302" r:id="rId16"/>
    <p:sldId id="303" r:id="rId17"/>
    <p:sldId id="311" r:id="rId18"/>
    <p:sldId id="304" r:id="rId19"/>
    <p:sldId id="283" r:id="rId20"/>
    <p:sldId id="315" r:id="rId21"/>
    <p:sldId id="280" r:id="rId22"/>
    <p:sldId id="320" r:id="rId23"/>
    <p:sldId id="306" r:id="rId24"/>
    <p:sldId id="321" r:id="rId25"/>
    <p:sldId id="316" r:id="rId26"/>
    <p:sldId id="265" r:id="rId27"/>
    <p:sldId id="305" r:id="rId28"/>
    <p:sldId id="313" r:id="rId29"/>
    <p:sldId id="325" r:id="rId30"/>
    <p:sldId id="317" r:id="rId31"/>
    <p:sldId id="329" r:id="rId32"/>
    <p:sldId id="293" r:id="rId33"/>
    <p:sldId id="328" r:id="rId34"/>
    <p:sldId id="262" r:id="rId35"/>
  </p:sldIdLst>
  <p:sldSz cx="9144000" cy="6858000" type="screen4x3"/>
  <p:notesSz cx="6797675" cy="9926638"/>
  <p:embeddedFontLst>
    <p:embeddedFont>
      <p:font typeface="Calibri" panose="020F050202020403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D3D"/>
    <a:srgbClr val="F7F7F7"/>
    <a:srgbClr val="1A7E96"/>
    <a:srgbClr val="223E92"/>
    <a:srgbClr val="EFEFEC"/>
    <a:srgbClr val="CD0001"/>
    <a:srgbClr val="BF0101"/>
    <a:srgbClr val="BFCBD7"/>
    <a:srgbClr val="0F4A58"/>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B91AD-EA3E-453A-B96D-CE1B15D5671C}" v="35" dt="2019-04-03T07:32:59.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357" autoAdjust="0"/>
  </p:normalViewPr>
  <p:slideViewPr>
    <p:cSldViewPr snapToGrid="0">
      <p:cViewPr>
        <p:scale>
          <a:sx n="68" d="100"/>
          <a:sy n="68" d="100"/>
        </p:scale>
        <p:origin x="2982" y="1092"/>
      </p:cViewPr>
      <p:guideLst>
        <p:guide orient="horz" pos="1911"/>
        <p:guide pos="3061"/>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3E53BD76-C83E-47B9-A160-5B0C769B12A6}"/>
    <pc:docChg chg="undo custSel addSld delSld modSld sldOrd">
      <pc:chgData name="James Franklin" userId="cf915d05-507f-491f-b4a6-b2aa085ee4b1" providerId="ADAL" clId="{3E53BD76-C83E-47B9-A160-5B0C769B12A6}" dt="2019-03-25T15:09:38.143" v="7336" actId="20577"/>
      <pc:docMkLst>
        <pc:docMk/>
      </pc:docMkLst>
      <pc:sldChg chg="addSp delSp modSp setBg">
        <pc:chgData name="James Franklin" userId="cf915d05-507f-491f-b4a6-b2aa085ee4b1" providerId="ADAL" clId="{3E53BD76-C83E-47B9-A160-5B0C769B12A6}" dt="2019-03-25T11:53:06.835" v="7167" actId="20577"/>
        <pc:sldMkLst>
          <pc:docMk/>
          <pc:sldMk cId="454465733" sldId="260"/>
        </pc:sldMkLst>
        <pc:spChg chg="mod">
          <ac:chgData name="James Franklin" userId="cf915d05-507f-491f-b4a6-b2aa085ee4b1" providerId="ADAL" clId="{3E53BD76-C83E-47B9-A160-5B0C769B12A6}" dt="2019-03-19T16:16:40.928" v="6060" actId="207"/>
          <ac:spMkLst>
            <pc:docMk/>
            <pc:sldMk cId="454465733" sldId="260"/>
            <ac:spMk id="2" creationId="{6D747569-DDAB-4F8C-A4F6-4CD5E66620CE}"/>
          </ac:spMkLst>
        </pc:spChg>
        <pc:spChg chg="mod">
          <ac:chgData name="James Franklin" userId="cf915d05-507f-491f-b4a6-b2aa085ee4b1" providerId="ADAL" clId="{3E53BD76-C83E-47B9-A160-5B0C769B12A6}" dt="2019-03-25T11:53:06.835" v="7167" actId="20577"/>
          <ac:spMkLst>
            <pc:docMk/>
            <pc:sldMk cId="454465733" sldId="260"/>
            <ac:spMk id="3" creationId="{A2A2C0EF-35A2-4B49-84CE-D2885958976E}"/>
          </ac:spMkLst>
        </pc:spChg>
        <pc:spChg chg="add del mod">
          <ac:chgData name="James Franklin" userId="cf915d05-507f-491f-b4a6-b2aa085ee4b1" providerId="ADAL" clId="{3E53BD76-C83E-47B9-A160-5B0C769B12A6}" dt="2019-03-19T11:41:48.978" v="1840"/>
          <ac:spMkLst>
            <pc:docMk/>
            <pc:sldMk cId="454465733" sldId="260"/>
            <ac:spMk id="4" creationId="{9BE59E68-12B7-4A87-BD9E-68A20F730FCF}"/>
          </ac:spMkLst>
        </pc:spChg>
        <pc:spChg chg="add del mod">
          <ac:chgData name="James Franklin" userId="cf915d05-507f-491f-b4a6-b2aa085ee4b1" providerId="ADAL" clId="{3E53BD76-C83E-47B9-A160-5B0C769B12A6}" dt="2019-03-19T11:41:48.978" v="1840"/>
          <ac:spMkLst>
            <pc:docMk/>
            <pc:sldMk cId="454465733" sldId="260"/>
            <ac:spMk id="5" creationId="{33328F88-CB72-404F-B8C8-A58C5F994E92}"/>
          </ac:spMkLst>
        </pc:spChg>
        <pc:spChg chg="add del mod">
          <ac:chgData name="James Franklin" userId="cf915d05-507f-491f-b4a6-b2aa085ee4b1" providerId="ADAL" clId="{3E53BD76-C83E-47B9-A160-5B0C769B12A6}" dt="2019-03-19T11:41:51.737" v="1841"/>
          <ac:spMkLst>
            <pc:docMk/>
            <pc:sldMk cId="454465733" sldId="260"/>
            <ac:spMk id="6" creationId="{18373FE2-F0C5-461A-954B-A3DC22A5D8F7}"/>
          </ac:spMkLst>
        </pc:spChg>
        <pc:spChg chg="add del mod">
          <ac:chgData name="James Franklin" userId="cf915d05-507f-491f-b4a6-b2aa085ee4b1" providerId="ADAL" clId="{3E53BD76-C83E-47B9-A160-5B0C769B12A6}" dt="2019-03-19T11:41:51.737" v="1841"/>
          <ac:spMkLst>
            <pc:docMk/>
            <pc:sldMk cId="454465733" sldId="260"/>
            <ac:spMk id="7" creationId="{9D3727D5-AFCF-4BDB-9A5F-43ECF01BEE2A}"/>
          </ac:spMkLst>
        </pc:spChg>
        <pc:picChg chg="add mod ord modCrop">
          <ac:chgData name="James Franklin" userId="cf915d05-507f-491f-b4a6-b2aa085ee4b1" providerId="ADAL" clId="{3E53BD76-C83E-47B9-A160-5B0C769B12A6}" dt="2019-03-19T16:17:46.223" v="6072" actId="1076"/>
          <ac:picMkLst>
            <pc:docMk/>
            <pc:sldMk cId="454465733" sldId="260"/>
            <ac:picMk id="11266" creationId="{5BA0C5D7-FB14-4791-963D-D45A55640F71}"/>
          </ac:picMkLst>
        </pc:picChg>
      </pc:sldChg>
      <pc:sldChg chg="addSp delSp modSp">
        <pc:chgData name="James Franklin" userId="cf915d05-507f-491f-b4a6-b2aa085ee4b1" providerId="ADAL" clId="{3E53BD76-C83E-47B9-A160-5B0C769B12A6}" dt="2019-03-19T10:12:00.964" v="3" actId="15"/>
        <pc:sldMkLst>
          <pc:docMk/>
          <pc:sldMk cId="3916579952" sldId="264"/>
        </pc:sldMkLst>
        <pc:spChg chg="mod">
          <ac:chgData name="James Franklin" userId="cf915d05-507f-491f-b4a6-b2aa085ee4b1" providerId="ADAL" clId="{3E53BD76-C83E-47B9-A160-5B0C769B12A6}" dt="2019-03-19T10:12:00.964" v="3" actId="15"/>
          <ac:spMkLst>
            <pc:docMk/>
            <pc:sldMk cId="3916579952" sldId="264"/>
            <ac:spMk id="3" creationId="{8841C565-F8A1-4DE6-88F1-F82B859E4087}"/>
          </ac:spMkLst>
        </pc:spChg>
        <pc:spChg chg="add del mod">
          <ac:chgData name="James Franklin" userId="cf915d05-507f-491f-b4a6-b2aa085ee4b1" providerId="ADAL" clId="{3E53BD76-C83E-47B9-A160-5B0C769B12A6}" dt="2019-03-19T10:11:44.967" v="1"/>
          <ac:spMkLst>
            <pc:docMk/>
            <pc:sldMk cId="3916579952" sldId="264"/>
            <ac:spMk id="4" creationId="{758A996E-37E8-4D4C-B205-D57E4411C859}"/>
          </ac:spMkLst>
        </pc:spChg>
        <pc:spChg chg="add del mod">
          <ac:chgData name="James Franklin" userId="cf915d05-507f-491f-b4a6-b2aa085ee4b1" providerId="ADAL" clId="{3E53BD76-C83E-47B9-A160-5B0C769B12A6}" dt="2019-03-19T10:11:44.967" v="1"/>
          <ac:spMkLst>
            <pc:docMk/>
            <pc:sldMk cId="3916579952" sldId="264"/>
            <ac:spMk id="5" creationId="{D0448EA8-994B-4A8F-B6DF-9D309FB0A008}"/>
          </ac:spMkLst>
        </pc:spChg>
      </pc:sldChg>
      <pc:sldChg chg="addSp delSp modSp setBg">
        <pc:chgData name="James Franklin" userId="cf915d05-507f-491f-b4a6-b2aa085ee4b1" providerId="ADAL" clId="{3E53BD76-C83E-47B9-A160-5B0C769B12A6}" dt="2019-03-19T14:42:59.964" v="4199" actId="732"/>
        <pc:sldMkLst>
          <pc:docMk/>
          <pc:sldMk cId="808566649" sldId="265"/>
        </pc:sldMkLst>
        <pc:spChg chg="mod">
          <ac:chgData name="James Franklin" userId="cf915d05-507f-491f-b4a6-b2aa085ee4b1" providerId="ADAL" clId="{3E53BD76-C83E-47B9-A160-5B0C769B12A6}" dt="2019-03-19T14:42:44.775" v="4198" actId="6549"/>
          <ac:spMkLst>
            <pc:docMk/>
            <pc:sldMk cId="808566649" sldId="265"/>
            <ac:spMk id="3" creationId="{A2A2C0EF-35A2-4B49-84CE-D2885958976E}"/>
          </ac:spMkLst>
        </pc:spChg>
        <pc:spChg chg="add del mod">
          <ac:chgData name="James Franklin" userId="cf915d05-507f-491f-b4a6-b2aa085ee4b1" providerId="ADAL" clId="{3E53BD76-C83E-47B9-A160-5B0C769B12A6}" dt="2019-03-19T14:19:33.569" v="3250"/>
          <ac:spMkLst>
            <pc:docMk/>
            <pc:sldMk cId="808566649" sldId="265"/>
            <ac:spMk id="4" creationId="{D3A12CFC-7DEB-4AAB-9CF7-5F9CB16E00AB}"/>
          </ac:spMkLst>
        </pc:spChg>
        <pc:spChg chg="add del mod">
          <ac:chgData name="James Franklin" userId="cf915d05-507f-491f-b4a6-b2aa085ee4b1" providerId="ADAL" clId="{3E53BD76-C83E-47B9-A160-5B0C769B12A6}" dt="2019-03-19T14:19:33.569" v="3250"/>
          <ac:spMkLst>
            <pc:docMk/>
            <pc:sldMk cId="808566649" sldId="265"/>
            <ac:spMk id="5" creationId="{D7C4FD70-C712-42A8-8CB3-0ABA4C040A4F}"/>
          </ac:spMkLst>
        </pc:spChg>
        <pc:picChg chg="add mod ord modCrop">
          <ac:chgData name="James Franklin" userId="cf915d05-507f-491f-b4a6-b2aa085ee4b1" providerId="ADAL" clId="{3E53BD76-C83E-47B9-A160-5B0C769B12A6}" dt="2019-03-19T14:42:59.964" v="4199" actId="732"/>
          <ac:picMkLst>
            <pc:docMk/>
            <pc:sldMk cId="808566649" sldId="265"/>
            <ac:picMk id="8194" creationId="{1C9A8AA3-90C4-45BC-A349-39A8EFF47C43}"/>
          </ac:picMkLst>
        </pc:picChg>
      </pc:sldChg>
      <pc:sldChg chg="modSp">
        <pc:chgData name="James Franklin" userId="cf915d05-507f-491f-b4a6-b2aa085ee4b1" providerId="ADAL" clId="{3E53BD76-C83E-47B9-A160-5B0C769B12A6}" dt="2019-03-19T10:50:45.737" v="234" actId="20577"/>
        <pc:sldMkLst>
          <pc:docMk/>
          <pc:sldMk cId="2374726668" sldId="267"/>
        </pc:sldMkLst>
        <pc:spChg chg="mod">
          <ac:chgData name="James Franklin" userId="cf915d05-507f-491f-b4a6-b2aa085ee4b1" providerId="ADAL" clId="{3E53BD76-C83E-47B9-A160-5B0C769B12A6}" dt="2019-03-19T10:50:45.737" v="234" actId="20577"/>
          <ac:spMkLst>
            <pc:docMk/>
            <pc:sldMk cId="2374726668" sldId="267"/>
            <ac:spMk id="3" creationId="{00000000-0000-0000-0000-000000000000}"/>
          </ac:spMkLst>
        </pc:spChg>
      </pc:sldChg>
      <pc:sldChg chg="addSp delSp modSp">
        <pc:chgData name="James Franklin" userId="cf915d05-507f-491f-b4a6-b2aa085ee4b1" providerId="ADAL" clId="{3E53BD76-C83E-47B9-A160-5B0C769B12A6}" dt="2019-03-19T12:56:35.441" v="2765" actId="1076"/>
        <pc:sldMkLst>
          <pc:docMk/>
          <pc:sldMk cId="3001782503" sldId="280"/>
        </pc:sldMkLst>
        <pc:spChg chg="mod">
          <ac:chgData name="James Franklin" userId="cf915d05-507f-491f-b4a6-b2aa085ee4b1" providerId="ADAL" clId="{3E53BD76-C83E-47B9-A160-5B0C769B12A6}" dt="2019-03-19T12:56:26.938" v="2763" actId="20577"/>
          <ac:spMkLst>
            <pc:docMk/>
            <pc:sldMk cId="3001782503" sldId="280"/>
            <ac:spMk id="3" creationId="{DB5115DD-8E64-45A3-8819-A1C60BE56914}"/>
          </ac:spMkLst>
        </pc:spChg>
        <pc:spChg chg="add del mod">
          <ac:chgData name="James Franklin" userId="cf915d05-507f-491f-b4a6-b2aa085ee4b1" providerId="ADAL" clId="{3E53BD76-C83E-47B9-A160-5B0C769B12A6}" dt="2019-03-19T12:56:32.130" v="2764" actId="478"/>
          <ac:spMkLst>
            <pc:docMk/>
            <pc:sldMk cId="3001782503" sldId="280"/>
            <ac:spMk id="4" creationId="{35D892B4-EA9D-4044-9C2A-7320B669EA64}"/>
          </ac:spMkLst>
        </pc:spChg>
        <pc:picChg chg="mod">
          <ac:chgData name="James Franklin" userId="cf915d05-507f-491f-b4a6-b2aa085ee4b1" providerId="ADAL" clId="{3E53BD76-C83E-47B9-A160-5B0C769B12A6}" dt="2019-03-19T12:56:35.441" v="2765" actId="1076"/>
          <ac:picMkLst>
            <pc:docMk/>
            <pc:sldMk cId="3001782503" sldId="280"/>
            <ac:picMk id="6" creationId="{8BB74BE0-DA4F-4134-AD58-CD4348162466}"/>
          </ac:picMkLst>
        </pc:picChg>
      </pc:sldChg>
      <pc:sldChg chg="addSp delSp modSp">
        <pc:chgData name="James Franklin" userId="cf915d05-507f-491f-b4a6-b2aa085ee4b1" providerId="ADAL" clId="{3E53BD76-C83E-47B9-A160-5B0C769B12A6}" dt="2019-03-19T12:18:27.740" v="2312" actId="20577"/>
        <pc:sldMkLst>
          <pc:docMk/>
          <pc:sldMk cId="1532374244" sldId="283"/>
        </pc:sldMkLst>
        <pc:spChg chg="mod">
          <ac:chgData name="James Franklin" userId="cf915d05-507f-491f-b4a6-b2aa085ee4b1" providerId="ADAL" clId="{3E53BD76-C83E-47B9-A160-5B0C769B12A6}" dt="2019-03-19T12:17:41.901" v="2182" actId="20577"/>
          <ac:spMkLst>
            <pc:docMk/>
            <pc:sldMk cId="1532374244" sldId="283"/>
            <ac:spMk id="2" creationId="{4799A772-D7B1-4776-A6DC-9508F019ED08}"/>
          </ac:spMkLst>
        </pc:spChg>
        <pc:spChg chg="mod">
          <ac:chgData name="James Franklin" userId="cf915d05-507f-491f-b4a6-b2aa085ee4b1" providerId="ADAL" clId="{3E53BD76-C83E-47B9-A160-5B0C769B12A6}" dt="2019-03-19T12:18:27.740" v="2312" actId="20577"/>
          <ac:spMkLst>
            <pc:docMk/>
            <pc:sldMk cId="1532374244" sldId="283"/>
            <ac:spMk id="3" creationId="{66AC2DC1-AFE2-4410-A25D-BD4F189F23E1}"/>
          </ac:spMkLst>
        </pc:spChg>
        <pc:spChg chg="add del mod">
          <ac:chgData name="James Franklin" userId="cf915d05-507f-491f-b4a6-b2aa085ee4b1" providerId="ADAL" clId="{3E53BD76-C83E-47B9-A160-5B0C769B12A6}" dt="2019-03-19T12:17:43.927" v="2183"/>
          <ac:spMkLst>
            <pc:docMk/>
            <pc:sldMk cId="1532374244" sldId="283"/>
            <ac:spMk id="4" creationId="{21A0DCF9-19BE-4FF5-B615-C0BBA133FDF0}"/>
          </ac:spMkLst>
        </pc:spChg>
        <pc:spChg chg="add del mod">
          <ac:chgData name="James Franklin" userId="cf915d05-507f-491f-b4a6-b2aa085ee4b1" providerId="ADAL" clId="{3E53BD76-C83E-47B9-A160-5B0C769B12A6}" dt="2019-03-19T12:17:43.927" v="2183"/>
          <ac:spMkLst>
            <pc:docMk/>
            <pc:sldMk cId="1532374244" sldId="283"/>
            <ac:spMk id="5" creationId="{0797E13D-F77B-481E-AF12-64F22ADF9DA6}"/>
          </ac:spMkLst>
        </pc:spChg>
      </pc:sldChg>
      <pc:sldChg chg="delSp modSp">
        <pc:chgData name="James Franklin" userId="cf915d05-507f-491f-b4a6-b2aa085ee4b1" providerId="ADAL" clId="{3E53BD76-C83E-47B9-A160-5B0C769B12A6}" dt="2019-03-19T16:37:31.296" v="7095" actId="113"/>
        <pc:sldMkLst>
          <pc:docMk/>
          <pc:sldMk cId="2060407561" sldId="293"/>
        </pc:sldMkLst>
        <pc:spChg chg="mod">
          <ac:chgData name="James Franklin" userId="cf915d05-507f-491f-b4a6-b2aa085ee4b1" providerId="ADAL" clId="{3E53BD76-C83E-47B9-A160-5B0C769B12A6}" dt="2019-03-19T16:37:31.296" v="7095" actId="113"/>
          <ac:spMkLst>
            <pc:docMk/>
            <pc:sldMk cId="2060407561" sldId="293"/>
            <ac:spMk id="3" creationId="{4A7DACF3-5209-452E-AC9C-65D7CB43AD71}"/>
          </ac:spMkLst>
        </pc:spChg>
        <pc:picChg chg="del">
          <ac:chgData name="James Franklin" userId="cf915d05-507f-491f-b4a6-b2aa085ee4b1" providerId="ADAL" clId="{3E53BD76-C83E-47B9-A160-5B0C769B12A6}" dt="2019-03-19T15:42:22.048" v="5972" actId="478"/>
          <ac:picMkLst>
            <pc:docMk/>
            <pc:sldMk cId="2060407561" sldId="293"/>
            <ac:picMk id="2050" creationId="{2142E9D9-0B3E-46EE-AD60-FA37AAC89984}"/>
          </ac:picMkLst>
        </pc:picChg>
      </pc:sldChg>
      <pc:sldChg chg="modSp">
        <pc:chgData name="James Franklin" userId="cf915d05-507f-491f-b4a6-b2aa085ee4b1" providerId="ADAL" clId="{3E53BD76-C83E-47B9-A160-5B0C769B12A6}" dt="2019-03-19T11:42:51.703" v="1850" actId="20577"/>
        <pc:sldMkLst>
          <pc:docMk/>
          <pc:sldMk cId="3072550288" sldId="298"/>
        </pc:sldMkLst>
        <pc:spChg chg="mod">
          <ac:chgData name="James Franklin" userId="cf915d05-507f-491f-b4a6-b2aa085ee4b1" providerId="ADAL" clId="{3E53BD76-C83E-47B9-A160-5B0C769B12A6}" dt="2019-03-19T11:42:51.703" v="1850" actId="20577"/>
          <ac:spMkLst>
            <pc:docMk/>
            <pc:sldMk cId="3072550288" sldId="298"/>
            <ac:spMk id="2" creationId="{190D88D5-6A07-4F32-B965-3D14BDBCFC1A}"/>
          </ac:spMkLst>
        </pc:spChg>
        <pc:spChg chg="mod">
          <ac:chgData name="James Franklin" userId="cf915d05-507f-491f-b4a6-b2aa085ee4b1" providerId="ADAL" clId="{3E53BD76-C83E-47B9-A160-5B0C769B12A6}" dt="2019-03-19T10:55:20.430" v="357"/>
          <ac:spMkLst>
            <pc:docMk/>
            <pc:sldMk cId="3072550288" sldId="298"/>
            <ac:spMk id="3" creationId="{D04F9674-4CDB-404A-A372-77E003796E05}"/>
          </ac:spMkLst>
        </pc:spChg>
      </pc:sldChg>
      <pc:sldChg chg="addSp delSp modSp">
        <pc:chgData name="James Franklin" userId="cf915d05-507f-491f-b4a6-b2aa085ee4b1" providerId="ADAL" clId="{3E53BD76-C83E-47B9-A160-5B0C769B12A6}" dt="2019-03-19T11:48:39.663" v="1912" actId="20577"/>
        <pc:sldMkLst>
          <pc:docMk/>
          <pc:sldMk cId="3510164948" sldId="299"/>
        </pc:sldMkLst>
        <pc:spChg chg="mod">
          <ac:chgData name="James Franklin" userId="cf915d05-507f-491f-b4a6-b2aa085ee4b1" providerId="ADAL" clId="{3E53BD76-C83E-47B9-A160-5B0C769B12A6}" dt="2019-03-19T11:48:39.663" v="1912" actId="20577"/>
          <ac:spMkLst>
            <pc:docMk/>
            <pc:sldMk cId="3510164948" sldId="299"/>
            <ac:spMk id="3" creationId="{518268DC-1D4F-420E-85EA-EBBFEB83B478}"/>
          </ac:spMkLst>
        </pc:spChg>
        <pc:spChg chg="add del mod">
          <ac:chgData name="James Franklin" userId="cf915d05-507f-491f-b4a6-b2aa085ee4b1" providerId="ADAL" clId="{3E53BD76-C83E-47B9-A160-5B0C769B12A6}" dt="2019-03-19T11:47:54.040" v="1863"/>
          <ac:spMkLst>
            <pc:docMk/>
            <pc:sldMk cId="3510164948" sldId="299"/>
            <ac:spMk id="4" creationId="{11A8AA6E-EC95-473A-8336-88D90F58EC7E}"/>
          </ac:spMkLst>
        </pc:spChg>
        <pc:spChg chg="add del mod">
          <ac:chgData name="James Franklin" userId="cf915d05-507f-491f-b4a6-b2aa085ee4b1" providerId="ADAL" clId="{3E53BD76-C83E-47B9-A160-5B0C769B12A6}" dt="2019-03-19T11:47:54.040" v="1863"/>
          <ac:spMkLst>
            <pc:docMk/>
            <pc:sldMk cId="3510164948" sldId="299"/>
            <ac:spMk id="5" creationId="{BB0F7515-AC24-447F-8D00-4D7160C1942C}"/>
          </ac:spMkLst>
        </pc:spChg>
        <pc:picChg chg="add mod ord">
          <ac:chgData name="James Franklin" userId="cf915d05-507f-491f-b4a6-b2aa085ee4b1" providerId="ADAL" clId="{3E53BD76-C83E-47B9-A160-5B0C769B12A6}" dt="2019-03-19T11:47:52.580" v="1862" actId="167"/>
          <ac:picMkLst>
            <pc:docMk/>
            <pc:sldMk cId="3510164948" sldId="299"/>
            <ac:picMk id="4098" creationId="{458CF4AB-B787-4B99-9F86-EB344A60560E}"/>
          </ac:picMkLst>
        </pc:picChg>
        <pc:picChg chg="del">
          <ac:chgData name="James Franklin" userId="cf915d05-507f-491f-b4a6-b2aa085ee4b1" providerId="ADAL" clId="{3E53BD76-C83E-47B9-A160-5B0C769B12A6}" dt="2019-03-19T11:45:37.502" v="1858" actId="478"/>
          <ac:picMkLst>
            <pc:docMk/>
            <pc:sldMk cId="3510164948" sldId="299"/>
            <ac:picMk id="5122" creationId="{633FE038-1FD4-40D4-BBAA-23C05D6FB9AE}"/>
          </ac:picMkLst>
        </pc:picChg>
      </pc:sldChg>
      <pc:sldChg chg="modSp ord">
        <pc:chgData name="James Franklin" userId="cf915d05-507f-491f-b4a6-b2aa085ee4b1" providerId="ADAL" clId="{3E53BD76-C83E-47B9-A160-5B0C769B12A6}" dt="2019-03-19T12:05:44.897" v="2040" actId="6549"/>
        <pc:sldMkLst>
          <pc:docMk/>
          <pc:sldMk cId="2340596608" sldId="302"/>
        </pc:sldMkLst>
        <pc:spChg chg="mod">
          <ac:chgData name="James Franklin" userId="cf915d05-507f-491f-b4a6-b2aa085ee4b1" providerId="ADAL" clId="{3E53BD76-C83E-47B9-A160-5B0C769B12A6}" dt="2019-03-19T12:04:56.719" v="1978" actId="20577"/>
          <ac:spMkLst>
            <pc:docMk/>
            <pc:sldMk cId="2340596608" sldId="302"/>
            <ac:spMk id="2" creationId="{7D63AE09-AB90-44B9-9834-A967BDCD4370}"/>
          </ac:spMkLst>
        </pc:spChg>
        <pc:spChg chg="mod">
          <ac:chgData name="James Franklin" userId="cf915d05-507f-491f-b4a6-b2aa085ee4b1" providerId="ADAL" clId="{3E53BD76-C83E-47B9-A160-5B0C769B12A6}" dt="2019-03-19T12:05:44.897" v="2040" actId="6549"/>
          <ac:spMkLst>
            <pc:docMk/>
            <pc:sldMk cId="2340596608" sldId="302"/>
            <ac:spMk id="3" creationId="{92783761-EAB6-495E-BF20-77DEE0E25C19}"/>
          </ac:spMkLst>
        </pc:spChg>
      </pc:sldChg>
      <pc:sldChg chg="modSp ord">
        <pc:chgData name="James Franklin" userId="cf915d05-507f-491f-b4a6-b2aa085ee4b1" providerId="ADAL" clId="{3E53BD76-C83E-47B9-A160-5B0C769B12A6}" dt="2019-03-19T12:23:10.061" v="2438" actId="6549"/>
        <pc:sldMkLst>
          <pc:docMk/>
          <pc:sldMk cId="2330540882" sldId="303"/>
        </pc:sldMkLst>
        <pc:spChg chg="mod">
          <ac:chgData name="James Franklin" userId="cf915d05-507f-491f-b4a6-b2aa085ee4b1" providerId="ADAL" clId="{3E53BD76-C83E-47B9-A160-5B0C769B12A6}" dt="2019-03-19T10:58:15.010" v="375" actId="207"/>
          <ac:spMkLst>
            <pc:docMk/>
            <pc:sldMk cId="2330540882" sldId="303"/>
            <ac:spMk id="2" creationId="{7D63AE09-AB90-44B9-9834-A967BDCD4370}"/>
          </ac:spMkLst>
        </pc:spChg>
        <pc:spChg chg="mod">
          <ac:chgData name="James Franklin" userId="cf915d05-507f-491f-b4a6-b2aa085ee4b1" providerId="ADAL" clId="{3E53BD76-C83E-47B9-A160-5B0C769B12A6}" dt="2019-03-19T12:23:10.061" v="2438" actId="6549"/>
          <ac:spMkLst>
            <pc:docMk/>
            <pc:sldMk cId="2330540882" sldId="303"/>
            <ac:spMk id="3" creationId="{92783761-EAB6-495E-BF20-77DEE0E25C19}"/>
          </ac:spMkLst>
        </pc:spChg>
      </pc:sldChg>
      <pc:sldChg chg="addSp delSp modSp ord">
        <pc:chgData name="James Franklin" userId="cf915d05-507f-491f-b4a6-b2aa085ee4b1" providerId="ADAL" clId="{3E53BD76-C83E-47B9-A160-5B0C769B12A6}" dt="2019-03-19T12:17:16.804" v="2159" actId="20577"/>
        <pc:sldMkLst>
          <pc:docMk/>
          <pc:sldMk cId="1543927835" sldId="304"/>
        </pc:sldMkLst>
        <pc:spChg chg="mod">
          <ac:chgData name="James Franklin" userId="cf915d05-507f-491f-b4a6-b2aa085ee4b1" providerId="ADAL" clId="{3E53BD76-C83E-47B9-A160-5B0C769B12A6}" dt="2019-03-19T12:16:56.397" v="2141" actId="6549"/>
          <ac:spMkLst>
            <pc:docMk/>
            <pc:sldMk cId="1543927835" sldId="304"/>
            <ac:spMk id="2" creationId="{7BCBFE9F-EC29-490D-A332-666AD089C927}"/>
          </ac:spMkLst>
        </pc:spChg>
        <pc:spChg chg="mod">
          <ac:chgData name="James Franklin" userId="cf915d05-507f-491f-b4a6-b2aa085ee4b1" providerId="ADAL" clId="{3E53BD76-C83E-47B9-A160-5B0C769B12A6}" dt="2019-03-19T12:17:16.804" v="2159" actId="20577"/>
          <ac:spMkLst>
            <pc:docMk/>
            <pc:sldMk cId="1543927835" sldId="304"/>
            <ac:spMk id="3" creationId="{90B632BF-DCB5-4572-BFB7-935E26528DC2}"/>
          </ac:spMkLst>
        </pc:spChg>
        <pc:spChg chg="add del mod">
          <ac:chgData name="James Franklin" userId="cf915d05-507f-491f-b4a6-b2aa085ee4b1" providerId="ADAL" clId="{3E53BD76-C83E-47B9-A160-5B0C769B12A6}" dt="2019-03-19T12:10:03.886" v="2124" actId="478"/>
          <ac:spMkLst>
            <pc:docMk/>
            <pc:sldMk cId="1543927835" sldId="304"/>
            <ac:spMk id="4" creationId="{39251F63-0BEA-4095-9697-173BC90D3391}"/>
          </ac:spMkLst>
        </pc:spChg>
        <pc:spChg chg="add del mod">
          <ac:chgData name="James Franklin" userId="cf915d05-507f-491f-b4a6-b2aa085ee4b1" providerId="ADAL" clId="{3E53BD76-C83E-47B9-A160-5B0C769B12A6}" dt="2019-03-19T12:16:53.264" v="2140"/>
          <ac:spMkLst>
            <pc:docMk/>
            <pc:sldMk cId="1543927835" sldId="304"/>
            <ac:spMk id="5" creationId="{00250401-AAAF-47EE-BF6C-97A60C4F7E7E}"/>
          </ac:spMkLst>
        </pc:spChg>
        <pc:spChg chg="add del mod">
          <ac:chgData name="James Franklin" userId="cf915d05-507f-491f-b4a6-b2aa085ee4b1" providerId="ADAL" clId="{3E53BD76-C83E-47B9-A160-5B0C769B12A6}" dt="2019-03-19T12:16:53.264" v="2140"/>
          <ac:spMkLst>
            <pc:docMk/>
            <pc:sldMk cId="1543927835" sldId="304"/>
            <ac:spMk id="6" creationId="{C6505A0E-EF9B-4A6C-8534-BB7EE4D2C5D7}"/>
          </ac:spMkLst>
        </pc:spChg>
        <pc:picChg chg="del">
          <ac:chgData name="James Franklin" userId="cf915d05-507f-491f-b4a6-b2aa085ee4b1" providerId="ADAL" clId="{3E53BD76-C83E-47B9-A160-5B0C769B12A6}" dt="2019-03-19T12:13:41.450" v="2125" actId="478"/>
          <ac:picMkLst>
            <pc:docMk/>
            <pc:sldMk cId="1543927835" sldId="304"/>
            <ac:picMk id="3078" creationId="{F54443BD-1087-4052-AD37-85D84F0CF1B4}"/>
          </ac:picMkLst>
        </pc:picChg>
        <pc:picChg chg="add del mod ord modCrop">
          <ac:chgData name="James Franklin" userId="cf915d05-507f-491f-b4a6-b2aa085ee4b1" providerId="ADAL" clId="{3E53BD76-C83E-47B9-A160-5B0C769B12A6}" dt="2019-03-19T12:15:27.333" v="2134" actId="478"/>
          <ac:picMkLst>
            <pc:docMk/>
            <pc:sldMk cId="1543927835" sldId="304"/>
            <ac:picMk id="6146" creationId="{F2543080-69EE-4AA1-B0C7-A0D075724083}"/>
          </ac:picMkLst>
        </pc:picChg>
        <pc:picChg chg="add mod ord">
          <ac:chgData name="James Franklin" userId="cf915d05-507f-491f-b4a6-b2aa085ee4b1" providerId="ADAL" clId="{3E53BD76-C83E-47B9-A160-5B0C769B12A6}" dt="2019-03-19T12:16:47.591" v="2139" actId="167"/>
          <ac:picMkLst>
            <pc:docMk/>
            <pc:sldMk cId="1543927835" sldId="304"/>
            <ac:picMk id="6148" creationId="{5D7FB785-2FB8-4331-BCEB-8FEC39FA8644}"/>
          </ac:picMkLst>
        </pc:picChg>
      </pc:sldChg>
      <pc:sldChg chg="modSp">
        <pc:chgData name="James Franklin" userId="cf915d05-507f-491f-b4a6-b2aa085ee4b1" providerId="ADAL" clId="{3E53BD76-C83E-47B9-A160-5B0C769B12A6}" dt="2019-03-19T14:43:32.614" v="4203" actId="207"/>
        <pc:sldMkLst>
          <pc:docMk/>
          <pc:sldMk cId="3302041712" sldId="305"/>
        </pc:sldMkLst>
        <pc:spChg chg="mod">
          <ac:chgData name="James Franklin" userId="cf915d05-507f-491f-b4a6-b2aa085ee4b1" providerId="ADAL" clId="{3E53BD76-C83E-47B9-A160-5B0C769B12A6}" dt="2019-03-19T14:39:27.093" v="4168" actId="207"/>
          <ac:spMkLst>
            <pc:docMk/>
            <pc:sldMk cId="3302041712" sldId="305"/>
            <ac:spMk id="2" creationId="{876BA185-A477-4421-8E8D-04D06AB8B298}"/>
          </ac:spMkLst>
        </pc:spChg>
        <pc:spChg chg="mod">
          <ac:chgData name="James Franklin" userId="cf915d05-507f-491f-b4a6-b2aa085ee4b1" providerId="ADAL" clId="{3E53BD76-C83E-47B9-A160-5B0C769B12A6}" dt="2019-03-19T14:43:32.614" v="4203" actId="207"/>
          <ac:spMkLst>
            <pc:docMk/>
            <pc:sldMk cId="3302041712" sldId="305"/>
            <ac:spMk id="3" creationId="{96586F47-9A47-41AD-9B7A-9F94DE569195}"/>
          </ac:spMkLst>
        </pc:spChg>
      </pc:sldChg>
      <pc:sldChg chg="addSp modSp">
        <pc:chgData name="James Franklin" userId="cf915d05-507f-491f-b4a6-b2aa085ee4b1" providerId="ADAL" clId="{3E53BD76-C83E-47B9-A160-5B0C769B12A6}" dt="2019-03-19T14:16:43.022" v="3014" actId="18131"/>
        <pc:sldMkLst>
          <pc:docMk/>
          <pc:sldMk cId="3904239409" sldId="306"/>
        </pc:sldMkLst>
        <pc:spChg chg="mod">
          <ac:chgData name="James Franklin" userId="cf915d05-507f-491f-b4a6-b2aa085ee4b1" providerId="ADAL" clId="{3E53BD76-C83E-47B9-A160-5B0C769B12A6}" dt="2019-03-19T14:16:05.166" v="2979" actId="20577"/>
          <ac:spMkLst>
            <pc:docMk/>
            <pc:sldMk cId="3904239409" sldId="306"/>
            <ac:spMk id="3" creationId="{24C8EB15-36DE-4CAA-80F1-0E765961C2BB}"/>
          </ac:spMkLst>
        </pc:spChg>
        <pc:picChg chg="add mod ord modCrop">
          <ac:chgData name="James Franklin" userId="cf915d05-507f-491f-b4a6-b2aa085ee4b1" providerId="ADAL" clId="{3E53BD76-C83E-47B9-A160-5B0C769B12A6}" dt="2019-03-19T14:16:43.022" v="3014" actId="18131"/>
          <ac:picMkLst>
            <pc:docMk/>
            <pc:sldMk cId="3904239409" sldId="306"/>
            <ac:picMk id="7170" creationId="{10B56535-4CFA-4CC5-8E7B-74D2FC6FE500}"/>
          </ac:picMkLst>
        </pc:picChg>
      </pc:sldChg>
      <pc:sldChg chg="modSp">
        <pc:chgData name="James Franklin" userId="cf915d05-507f-491f-b4a6-b2aa085ee4b1" providerId="ADAL" clId="{3E53BD76-C83E-47B9-A160-5B0C769B12A6}" dt="2019-03-25T15:09:38.143" v="7336" actId="20577"/>
        <pc:sldMkLst>
          <pc:docMk/>
          <pc:sldMk cId="2688068081" sldId="309"/>
        </pc:sldMkLst>
        <pc:spChg chg="mod">
          <ac:chgData name="James Franklin" userId="cf915d05-507f-491f-b4a6-b2aa085ee4b1" providerId="ADAL" clId="{3E53BD76-C83E-47B9-A160-5B0C769B12A6}" dt="2019-03-25T15:09:38.143" v="7336" actId="20577"/>
          <ac:spMkLst>
            <pc:docMk/>
            <pc:sldMk cId="2688068081" sldId="309"/>
            <ac:spMk id="3" creationId="{DB2D0419-28D7-4D9B-8843-DF3059C2ADFE}"/>
          </ac:spMkLst>
        </pc:spChg>
      </pc:sldChg>
      <pc:sldChg chg="addSp modSp">
        <pc:chgData name="James Franklin" userId="cf915d05-507f-491f-b4a6-b2aa085ee4b1" providerId="ADAL" clId="{3E53BD76-C83E-47B9-A160-5B0C769B12A6}" dt="2019-03-19T11:52:04.975" v="1933" actId="20577"/>
        <pc:sldMkLst>
          <pc:docMk/>
          <pc:sldMk cId="395088095" sldId="310"/>
        </pc:sldMkLst>
        <pc:spChg chg="mod">
          <ac:chgData name="James Franklin" userId="cf915d05-507f-491f-b4a6-b2aa085ee4b1" providerId="ADAL" clId="{3E53BD76-C83E-47B9-A160-5B0C769B12A6}" dt="2019-03-19T11:52:04.975" v="1933" actId="20577"/>
          <ac:spMkLst>
            <pc:docMk/>
            <pc:sldMk cId="395088095" sldId="310"/>
            <ac:spMk id="3" creationId="{ACC7D2AE-6675-48D4-B91C-08023C43FB05}"/>
          </ac:spMkLst>
        </pc:spChg>
        <pc:picChg chg="add mod ord">
          <ac:chgData name="James Franklin" userId="cf915d05-507f-491f-b4a6-b2aa085ee4b1" providerId="ADAL" clId="{3E53BD76-C83E-47B9-A160-5B0C769B12A6}" dt="2019-03-19T11:51:14.910" v="1917" actId="167"/>
          <ac:picMkLst>
            <pc:docMk/>
            <pc:sldMk cId="395088095" sldId="310"/>
            <ac:picMk id="5122" creationId="{4378818D-B58B-4925-B63D-718BAB004B0F}"/>
          </ac:picMkLst>
        </pc:picChg>
      </pc:sldChg>
      <pc:sldChg chg="addSp modSp ord">
        <pc:chgData name="James Franklin" userId="cf915d05-507f-491f-b4a6-b2aa085ee4b1" providerId="ADAL" clId="{3E53BD76-C83E-47B9-A160-5B0C769B12A6}" dt="2019-03-25T11:57:35.884" v="7280" actId="20577"/>
        <pc:sldMkLst>
          <pc:docMk/>
          <pc:sldMk cId="2366724052" sldId="311"/>
        </pc:sldMkLst>
        <pc:spChg chg="mod">
          <ac:chgData name="James Franklin" userId="cf915d05-507f-491f-b4a6-b2aa085ee4b1" providerId="ADAL" clId="{3E53BD76-C83E-47B9-A160-5B0C769B12A6}" dt="2019-03-25T11:56:05.881" v="7168"/>
          <ac:spMkLst>
            <pc:docMk/>
            <pc:sldMk cId="2366724052" sldId="311"/>
            <ac:spMk id="2" creationId="{7BCBFE9F-EC29-490D-A332-666AD089C927}"/>
          </ac:spMkLst>
        </pc:spChg>
        <pc:spChg chg="mod">
          <ac:chgData name="James Franklin" userId="cf915d05-507f-491f-b4a6-b2aa085ee4b1" providerId="ADAL" clId="{3E53BD76-C83E-47B9-A160-5B0C769B12A6}" dt="2019-03-25T11:57:35.884" v="7280" actId="20577"/>
          <ac:spMkLst>
            <pc:docMk/>
            <pc:sldMk cId="2366724052" sldId="311"/>
            <ac:spMk id="3" creationId="{90B632BF-DCB5-4572-BFB7-935E26528DC2}"/>
          </ac:spMkLst>
        </pc:spChg>
        <pc:picChg chg="mod modCrop">
          <ac:chgData name="James Franklin" userId="cf915d05-507f-491f-b4a6-b2aa085ee4b1" providerId="ADAL" clId="{3E53BD76-C83E-47B9-A160-5B0C769B12A6}" dt="2019-03-25T11:56:55.246" v="7173" actId="732"/>
          <ac:picMkLst>
            <pc:docMk/>
            <pc:sldMk cId="2366724052" sldId="311"/>
            <ac:picMk id="4" creationId="{FDC67E8B-25DD-4B10-8FE4-D35BABA75843}"/>
          </ac:picMkLst>
        </pc:picChg>
        <pc:picChg chg="add mod">
          <ac:chgData name="James Franklin" userId="cf915d05-507f-491f-b4a6-b2aa085ee4b1" providerId="ADAL" clId="{3E53BD76-C83E-47B9-A160-5B0C769B12A6}" dt="2019-03-25T11:56:45.110" v="7171" actId="1076"/>
          <ac:picMkLst>
            <pc:docMk/>
            <pc:sldMk cId="2366724052" sldId="311"/>
            <ac:picMk id="5" creationId="{B3C7AA73-C792-4EB0-94A5-01CBE14F86F7}"/>
          </ac:picMkLst>
        </pc:picChg>
      </pc:sldChg>
      <pc:sldChg chg="addSp delSp modSp ord">
        <pc:chgData name="James Franklin" userId="cf915d05-507f-491f-b4a6-b2aa085ee4b1" providerId="ADAL" clId="{3E53BD76-C83E-47B9-A160-5B0C769B12A6}" dt="2019-03-19T14:57:38.644" v="5120" actId="20577"/>
        <pc:sldMkLst>
          <pc:docMk/>
          <pc:sldMk cId="1865601865" sldId="313"/>
        </pc:sldMkLst>
        <pc:spChg chg="mod">
          <ac:chgData name="James Franklin" userId="cf915d05-507f-491f-b4a6-b2aa085ee4b1" providerId="ADAL" clId="{3E53BD76-C83E-47B9-A160-5B0C769B12A6}" dt="2019-03-19T14:46:33.820" v="4233" actId="20577"/>
          <ac:spMkLst>
            <pc:docMk/>
            <pc:sldMk cId="1865601865" sldId="313"/>
            <ac:spMk id="2" creationId="{CCBC9ACB-31AF-4326-99B3-7167C2856D39}"/>
          </ac:spMkLst>
        </pc:spChg>
        <pc:spChg chg="mod">
          <ac:chgData name="James Franklin" userId="cf915d05-507f-491f-b4a6-b2aa085ee4b1" providerId="ADAL" clId="{3E53BD76-C83E-47B9-A160-5B0C769B12A6}" dt="2019-03-19T14:57:38.644" v="5120" actId="20577"/>
          <ac:spMkLst>
            <pc:docMk/>
            <pc:sldMk cId="1865601865" sldId="313"/>
            <ac:spMk id="3" creationId="{2D90E89A-09BD-4A5C-9EAF-F02BC755E8F2}"/>
          </ac:spMkLst>
        </pc:spChg>
        <pc:spChg chg="add del mod">
          <ac:chgData name="James Franklin" userId="cf915d05-507f-491f-b4a6-b2aa085ee4b1" providerId="ADAL" clId="{3E53BD76-C83E-47B9-A160-5B0C769B12A6}" dt="2019-03-19T14:52:08.037" v="4545"/>
          <ac:spMkLst>
            <pc:docMk/>
            <pc:sldMk cId="1865601865" sldId="313"/>
            <ac:spMk id="5" creationId="{A2F71871-8E9A-437C-A7DC-5CC07715F94C}"/>
          </ac:spMkLst>
        </pc:spChg>
        <pc:spChg chg="add del mod">
          <ac:chgData name="James Franklin" userId="cf915d05-507f-491f-b4a6-b2aa085ee4b1" providerId="ADAL" clId="{3E53BD76-C83E-47B9-A160-5B0C769B12A6}" dt="2019-03-19T14:52:08.037" v="4545"/>
          <ac:spMkLst>
            <pc:docMk/>
            <pc:sldMk cId="1865601865" sldId="313"/>
            <ac:spMk id="6" creationId="{5B68DF2E-5B8A-44D5-B3E9-42257AFA81C3}"/>
          </ac:spMkLst>
        </pc:spChg>
        <pc:spChg chg="add del mod">
          <ac:chgData name="James Franklin" userId="cf915d05-507f-491f-b4a6-b2aa085ee4b1" providerId="ADAL" clId="{3E53BD76-C83E-47B9-A160-5B0C769B12A6}" dt="2019-03-19T14:52:07.693" v="4544"/>
          <ac:spMkLst>
            <pc:docMk/>
            <pc:sldMk cId="1865601865" sldId="313"/>
            <ac:spMk id="7" creationId="{2620309C-EB3E-4426-9290-F52A7FCD55CC}"/>
          </ac:spMkLst>
        </pc:spChg>
        <pc:spChg chg="add del mod">
          <ac:chgData name="James Franklin" userId="cf915d05-507f-491f-b4a6-b2aa085ee4b1" providerId="ADAL" clId="{3E53BD76-C83E-47B9-A160-5B0C769B12A6}" dt="2019-03-19T14:52:07.693" v="4544"/>
          <ac:spMkLst>
            <pc:docMk/>
            <pc:sldMk cId="1865601865" sldId="313"/>
            <ac:spMk id="8" creationId="{3C8C5FE2-B14E-4300-9791-1164EE12BE7D}"/>
          </ac:spMkLst>
        </pc:spChg>
        <pc:graphicFrameChg chg="add mod modGraphic">
          <ac:chgData name="James Franklin" userId="cf915d05-507f-491f-b4a6-b2aa085ee4b1" providerId="ADAL" clId="{3E53BD76-C83E-47B9-A160-5B0C769B12A6}" dt="2019-03-19T14:56:00.027" v="4897" actId="1076"/>
          <ac:graphicFrameMkLst>
            <pc:docMk/>
            <pc:sldMk cId="1865601865" sldId="313"/>
            <ac:graphicFrameMk id="4" creationId="{ACBC9869-D83C-44BF-8060-081ECC511F7C}"/>
          </ac:graphicFrameMkLst>
        </pc:graphicFrameChg>
      </pc:sldChg>
      <pc:sldChg chg="modSp">
        <pc:chgData name="James Franklin" userId="cf915d05-507f-491f-b4a6-b2aa085ee4b1" providerId="ADAL" clId="{3E53BD76-C83E-47B9-A160-5B0C769B12A6}" dt="2019-03-20T09:21:29.258" v="7151" actId="113"/>
        <pc:sldMkLst>
          <pc:docMk/>
          <pc:sldMk cId="852479477" sldId="315"/>
        </pc:sldMkLst>
        <pc:spChg chg="mod">
          <ac:chgData name="James Franklin" userId="cf915d05-507f-491f-b4a6-b2aa085ee4b1" providerId="ADAL" clId="{3E53BD76-C83E-47B9-A160-5B0C769B12A6}" dt="2019-03-20T09:21:29.258" v="7151" actId="113"/>
          <ac:spMkLst>
            <pc:docMk/>
            <pc:sldMk cId="852479477" sldId="315"/>
            <ac:spMk id="5" creationId="{518A17E0-0F2D-40F7-B049-E081E69455D6}"/>
          </ac:spMkLst>
        </pc:spChg>
      </pc:sldChg>
      <pc:sldChg chg="modSp">
        <pc:chgData name="James Franklin" userId="cf915d05-507f-491f-b4a6-b2aa085ee4b1" providerId="ADAL" clId="{3E53BD76-C83E-47B9-A160-5B0C769B12A6}" dt="2019-03-20T09:26:38.410" v="7164" actId="113"/>
        <pc:sldMkLst>
          <pc:docMk/>
          <pc:sldMk cId="225053021" sldId="316"/>
        </pc:sldMkLst>
        <pc:spChg chg="mod">
          <ac:chgData name="James Franklin" userId="cf915d05-507f-491f-b4a6-b2aa085ee4b1" providerId="ADAL" clId="{3E53BD76-C83E-47B9-A160-5B0C769B12A6}" dt="2019-03-20T09:26:38.410" v="7164" actId="113"/>
          <ac:spMkLst>
            <pc:docMk/>
            <pc:sldMk cId="225053021" sldId="316"/>
            <ac:spMk id="5" creationId="{518A17E0-0F2D-40F7-B049-E081E69455D6}"/>
          </ac:spMkLst>
        </pc:spChg>
      </pc:sldChg>
      <pc:sldChg chg="addSp delSp modSp">
        <pc:chgData name="James Franklin" userId="cf915d05-507f-491f-b4a6-b2aa085ee4b1" providerId="ADAL" clId="{3E53BD76-C83E-47B9-A160-5B0C769B12A6}" dt="2019-03-25T12:00:48.071" v="7321" actId="6549"/>
        <pc:sldMkLst>
          <pc:docMk/>
          <pc:sldMk cId="2524233041" sldId="317"/>
        </pc:sldMkLst>
        <pc:spChg chg="mod">
          <ac:chgData name="James Franklin" userId="cf915d05-507f-491f-b4a6-b2aa085ee4b1" providerId="ADAL" clId="{3E53BD76-C83E-47B9-A160-5B0C769B12A6}" dt="2019-03-25T12:00:48.071" v="7321" actId="6549"/>
          <ac:spMkLst>
            <pc:docMk/>
            <pc:sldMk cId="2524233041" sldId="317"/>
            <ac:spMk id="3" creationId="{399EC013-455E-40FA-8431-458DFE6D4500}"/>
          </ac:spMkLst>
        </pc:spChg>
        <pc:picChg chg="add del mod ord modCrop">
          <ac:chgData name="James Franklin" userId="cf915d05-507f-491f-b4a6-b2aa085ee4b1" providerId="ADAL" clId="{3E53BD76-C83E-47B9-A160-5B0C769B12A6}" dt="2019-03-19T16:10:08.488" v="6034" actId="478"/>
          <ac:picMkLst>
            <pc:docMk/>
            <pc:sldMk cId="2524233041" sldId="317"/>
            <ac:picMk id="10242" creationId="{56B8607F-3337-4E11-9E82-84C7CEE16A06}"/>
          </ac:picMkLst>
        </pc:picChg>
        <pc:picChg chg="add mod ord">
          <ac:chgData name="James Franklin" userId="cf915d05-507f-491f-b4a6-b2aa085ee4b1" providerId="ADAL" clId="{3E53BD76-C83E-47B9-A160-5B0C769B12A6}" dt="2019-03-19T16:10:29.143" v="6039" actId="167"/>
          <ac:picMkLst>
            <pc:docMk/>
            <pc:sldMk cId="2524233041" sldId="317"/>
            <ac:picMk id="10244" creationId="{8A00B119-873B-48E6-ABCD-FAB3398D702B}"/>
          </ac:picMkLst>
        </pc:picChg>
      </pc:sldChg>
      <pc:sldChg chg="modSp">
        <pc:chgData name="James Franklin" userId="cf915d05-507f-491f-b4a6-b2aa085ee4b1" providerId="ADAL" clId="{3E53BD76-C83E-47B9-A160-5B0C769B12A6}" dt="2019-03-19T14:14:28.991" v="2971" actId="6549"/>
        <pc:sldMkLst>
          <pc:docMk/>
          <pc:sldMk cId="3558825976" sldId="320"/>
        </pc:sldMkLst>
        <pc:spChg chg="mod">
          <ac:chgData name="James Franklin" userId="cf915d05-507f-491f-b4a6-b2aa085ee4b1" providerId="ADAL" clId="{3E53BD76-C83E-47B9-A160-5B0C769B12A6}" dt="2019-03-19T14:14:28.991" v="2971" actId="6549"/>
          <ac:spMkLst>
            <pc:docMk/>
            <pc:sldMk cId="3558825976" sldId="320"/>
            <ac:spMk id="3" creationId="{F76A8FED-84B1-4A5A-AB37-F6C22106964A}"/>
          </ac:spMkLst>
        </pc:spChg>
      </pc:sldChg>
      <pc:sldChg chg="modSp">
        <pc:chgData name="James Franklin" userId="cf915d05-507f-491f-b4a6-b2aa085ee4b1" providerId="ADAL" clId="{3E53BD76-C83E-47B9-A160-5B0C769B12A6}" dt="2019-03-19T16:01:22.242" v="5981" actId="6549"/>
        <pc:sldMkLst>
          <pc:docMk/>
          <pc:sldMk cId="139655918" sldId="321"/>
        </pc:sldMkLst>
        <pc:spChg chg="mod">
          <ac:chgData name="James Franklin" userId="cf915d05-507f-491f-b4a6-b2aa085ee4b1" providerId="ADAL" clId="{3E53BD76-C83E-47B9-A160-5B0C769B12A6}" dt="2019-03-19T16:01:22.242" v="5981" actId="6549"/>
          <ac:spMkLst>
            <pc:docMk/>
            <pc:sldMk cId="139655918" sldId="321"/>
            <ac:spMk id="3" creationId="{24C8EB15-36DE-4CAA-80F1-0E765961C2BB}"/>
          </ac:spMkLst>
        </pc:spChg>
      </pc:sldChg>
      <pc:sldChg chg="addSp delSp modSp">
        <pc:chgData name="James Franklin" userId="cf915d05-507f-491f-b4a6-b2aa085ee4b1" providerId="ADAL" clId="{3E53BD76-C83E-47B9-A160-5B0C769B12A6}" dt="2019-03-19T11:40:20.919" v="1839" actId="6549"/>
        <pc:sldMkLst>
          <pc:docMk/>
          <pc:sldMk cId="3428494598" sldId="322"/>
        </pc:sldMkLst>
        <pc:spChg chg="mod">
          <ac:chgData name="James Franklin" userId="cf915d05-507f-491f-b4a6-b2aa085ee4b1" providerId="ADAL" clId="{3E53BD76-C83E-47B9-A160-5B0C769B12A6}" dt="2019-03-19T11:40:07.611" v="1834" actId="207"/>
          <ac:spMkLst>
            <pc:docMk/>
            <pc:sldMk cId="3428494598" sldId="322"/>
            <ac:spMk id="2" creationId="{EADC458B-134B-4172-A674-71BE37327AB4}"/>
          </ac:spMkLst>
        </pc:spChg>
        <pc:spChg chg="mod">
          <ac:chgData name="James Franklin" userId="cf915d05-507f-491f-b4a6-b2aa085ee4b1" providerId="ADAL" clId="{3E53BD76-C83E-47B9-A160-5B0C769B12A6}" dt="2019-03-19T11:40:20.919" v="1839" actId="6549"/>
          <ac:spMkLst>
            <pc:docMk/>
            <pc:sldMk cId="3428494598" sldId="322"/>
            <ac:spMk id="3" creationId="{C7E42B23-E10E-4E42-890A-29D2FE4EA600}"/>
          </ac:spMkLst>
        </pc:spChg>
        <pc:spChg chg="add del mod">
          <ac:chgData name="James Franklin" userId="cf915d05-507f-491f-b4a6-b2aa085ee4b1" providerId="ADAL" clId="{3E53BD76-C83E-47B9-A160-5B0C769B12A6}" dt="2019-03-19T11:40:10.465" v="1835"/>
          <ac:spMkLst>
            <pc:docMk/>
            <pc:sldMk cId="3428494598" sldId="322"/>
            <ac:spMk id="5" creationId="{6EC59FD3-1882-4D7D-9103-1ED3EE864CC0}"/>
          </ac:spMkLst>
        </pc:spChg>
        <pc:spChg chg="add del mod">
          <ac:chgData name="James Franklin" userId="cf915d05-507f-491f-b4a6-b2aa085ee4b1" providerId="ADAL" clId="{3E53BD76-C83E-47B9-A160-5B0C769B12A6}" dt="2019-03-19T11:40:10.465" v="1835"/>
          <ac:spMkLst>
            <pc:docMk/>
            <pc:sldMk cId="3428494598" sldId="322"/>
            <ac:spMk id="6" creationId="{4DD8EA65-E044-42EA-815D-81883A7B64C1}"/>
          </ac:spMkLst>
        </pc:spChg>
        <pc:picChg chg="add mod">
          <ac:chgData name="James Franklin" userId="cf915d05-507f-491f-b4a6-b2aa085ee4b1" providerId="ADAL" clId="{3E53BD76-C83E-47B9-A160-5B0C769B12A6}" dt="2019-03-19T11:39:12.878" v="1826" actId="1076"/>
          <ac:picMkLst>
            <pc:docMk/>
            <pc:sldMk cId="3428494598" sldId="322"/>
            <ac:picMk id="4" creationId="{5B6A7B8C-17FA-4BC5-AA80-360397A87881}"/>
          </ac:picMkLst>
        </pc:picChg>
        <pc:picChg chg="del">
          <ac:chgData name="James Franklin" userId="cf915d05-507f-491f-b4a6-b2aa085ee4b1" providerId="ADAL" clId="{3E53BD76-C83E-47B9-A160-5B0C769B12A6}" dt="2019-03-19T11:36:38.242" v="1817" actId="478"/>
          <ac:picMkLst>
            <pc:docMk/>
            <pc:sldMk cId="3428494598" sldId="322"/>
            <ac:picMk id="1026" creationId="{4B91D246-89B7-4515-B63D-76488DA83440}"/>
          </ac:picMkLst>
        </pc:picChg>
        <pc:picChg chg="add mod ord modCrop">
          <ac:chgData name="James Franklin" userId="cf915d05-507f-491f-b4a6-b2aa085ee4b1" providerId="ADAL" clId="{3E53BD76-C83E-47B9-A160-5B0C769B12A6}" dt="2019-03-19T11:39:58.511" v="1832" actId="18131"/>
          <ac:picMkLst>
            <pc:docMk/>
            <pc:sldMk cId="3428494598" sldId="322"/>
            <ac:picMk id="3074" creationId="{C6107AED-6D04-4A41-84E8-9C008EB07F72}"/>
          </ac:picMkLst>
        </pc:picChg>
      </pc:sldChg>
      <pc:sldChg chg="addSp delSp modSp add">
        <pc:chgData name="James Franklin" userId="cf915d05-507f-491f-b4a6-b2aa085ee4b1" providerId="ADAL" clId="{3E53BD76-C83E-47B9-A160-5B0C769B12A6}" dt="2019-03-19T12:25:17.012" v="2439" actId="207"/>
        <pc:sldMkLst>
          <pc:docMk/>
          <pc:sldMk cId="204916841" sldId="323"/>
        </pc:sldMkLst>
        <pc:spChg chg="mod">
          <ac:chgData name="James Franklin" userId="cf915d05-507f-491f-b4a6-b2aa085ee4b1" providerId="ADAL" clId="{3E53BD76-C83E-47B9-A160-5B0C769B12A6}" dt="2019-03-19T12:25:17.012" v="2439" actId="207"/>
          <ac:spMkLst>
            <pc:docMk/>
            <pc:sldMk cId="204916841" sldId="323"/>
            <ac:spMk id="2" creationId="{F54721BF-FF7E-40BC-AD1F-2751B55C3BFB}"/>
          </ac:spMkLst>
        </pc:spChg>
        <pc:spChg chg="mod">
          <ac:chgData name="James Franklin" userId="cf915d05-507f-491f-b4a6-b2aa085ee4b1" providerId="ADAL" clId="{3E53BD76-C83E-47B9-A160-5B0C769B12A6}" dt="2019-03-19T11:34:28.567" v="1814" actId="20577"/>
          <ac:spMkLst>
            <pc:docMk/>
            <pc:sldMk cId="204916841" sldId="323"/>
            <ac:spMk id="3" creationId="{07CDCE76-901A-4BE5-9F9F-8D837739CE54}"/>
          </ac:spMkLst>
        </pc:spChg>
        <pc:picChg chg="add mod">
          <ac:chgData name="James Franklin" userId="cf915d05-507f-491f-b4a6-b2aa085ee4b1" providerId="ADAL" clId="{3E53BD76-C83E-47B9-A160-5B0C769B12A6}" dt="2019-03-19T11:32:25.014" v="1792" actId="1076"/>
          <ac:picMkLst>
            <pc:docMk/>
            <pc:sldMk cId="204916841" sldId="323"/>
            <ac:picMk id="4" creationId="{1B4F3786-E4D0-4E58-8489-8B412829792C}"/>
          </ac:picMkLst>
        </pc:picChg>
        <pc:picChg chg="add mod ord modCrop">
          <ac:chgData name="James Franklin" userId="cf915d05-507f-491f-b4a6-b2aa085ee4b1" providerId="ADAL" clId="{3E53BD76-C83E-47B9-A160-5B0C769B12A6}" dt="2019-03-19T11:34:39.407" v="1816" actId="732"/>
          <ac:picMkLst>
            <pc:docMk/>
            <pc:sldMk cId="204916841" sldId="323"/>
            <ac:picMk id="1026" creationId="{B428DCB2-6C38-4C9F-922C-8702F4041A4E}"/>
          </ac:picMkLst>
        </pc:picChg>
        <pc:picChg chg="add del mod ord">
          <ac:chgData name="James Franklin" userId="cf915d05-507f-491f-b4a6-b2aa085ee4b1" providerId="ADAL" clId="{3E53BD76-C83E-47B9-A160-5B0C769B12A6}" dt="2019-03-19T11:31:55.400" v="1786" actId="478"/>
          <ac:picMkLst>
            <pc:docMk/>
            <pc:sldMk cId="204916841" sldId="323"/>
            <ac:picMk id="1028" creationId="{FFE9E613-D544-48A5-901C-B3E9E09D82FD}"/>
          </ac:picMkLst>
        </pc:picChg>
      </pc:sldChg>
      <pc:sldChg chg="addSp modSp add setBg">
        <pc:chgData name="James Franklin" userId="cf915d05-507f-491f-b4a6-b2aa085ee4b1" providerId="ADAL" clId="{3E53BD76-C83E-47B9-A160-5B0C769B12A6}" dt="2019-03-19T12:19:14.005" v="2313" actId="207"/>
        <pc:sldMkLst>
          <pc:docMk/>
          <pc:sldMk cId="4213271689" sldId="324"/>
        </pc:sldMkLst>
        <pc:spChg chg="mod">
          <ac:chgData name="James Franklin" userId="cf915d05-507f-491f-b4a6-b2aa085ee4b1" providerId="ADAL" clId="{3E53BD76-C83E-47B9-A160-5B0C769B12A6}" dt="2019-03-19T12:19:14.005" v="2313" actId="207"/>
          <ac:spMkLst>
            <pc:docMk/>
            <pc:sldMk cId="4213271689" sldId="324"/>
            <ac:spMk id="2" creationId="{7D481CD5-2401-46F7-9AC4-DD73858BF63B}"/>
          </ac:spMkLst>
        </pc:spChg>
        <pc:spChg chg="mod">
          <ac:chgData name="James Franklin" userId="cf915d05-507f-491f-b4a6-b2aa085ee4b1" providerId="ADAL" clId="{3E53BD76-C83E-47B9-A160-5B0C769B12A6}" dt="2019-03-19T11:30:05.029" v="1775" actId="313"/>
          <ac:spMkLst>
            <pc:docMk/>
            <pc:sldMk cId="4213271689" sldId="324"/>
            <ac:spMk id="3" creationId="{C9117BDC-2B70-421F-B5BF-27E664B5A7A3}"/>
          </ac:spMkLst>
        </pc:spChg>
        <pc:picChg chg="add mod ord">
          <ac:chgData name="James Franklin" userId="cf915d05-507f-491f-b4a6-b2aa085ee4b1" providerId="ADAL" clId="{3E53BD76-C83E-47B9-A160-5B0C769B12A6}" dt="2019-03-19T11:22:53.812" v="1047" actId="167"/>
          <ac:picMkLst>
            <pc:docMk/>
            <pc:sldMk cId="4213271689" sldId="324"/>
            <ac:picMk id="2050" creationId="{FE3E6265-B8BC-493D-80EF-21BF861491F5}"/>
          </ac:picMkLst>
        </pc:picChg>
      </pc:sldChg>
      <pc:sldChg chg="addSp modSp add setBg">
        <pc:chgData name="James Franklin" userId="cf915d05-507f-491f-b4a6-b2aa085ee4b1" providerId="ADAL" clId="{3E53BD76-C83E-47B9-A160-5B0C769B12A6}" dt="2019-03-19T15:09:14.451" v="5584" actId="20577"/>
        <pc:sldMkLst>
          <pc:docMk/>
          <pc:sldMk cId="3222188965" sldId="325"/>
        </pc:sldMkLst>
        <pc:spChg chg="mod">
          <ac:chgData name="James Franklin" userId="cf915d05-507f-491f-b4a6-b2aa085ee4b1" providerId="ADAL" clId="{3E53BD76-C83E-47B9-A160-5B0C769B12A6}" dt="2019-03-19T15:00:54.915" v="5146" actId="207"/>
          <ac:spMkLst>
            <pc:docMk/>
            <pc:sldMk cId="3222188965" sldId="325"/>
            <ac:spMk id="2" creationId="{0630D9AB-05B4-4437-B936-4CA61B48A59F}"/>
          </ac:spMkLst>
        </pc:spChg>
        <pc:spChg chg="mod">
          <ac:chgData name="James Franklin" userId="cf915d05-507f-491f-b4a6-b2aa085ee4b1" providerId="ADAL" clId="{3E53BD76-C83E-47B9-A160-5B0C769B12A6}" dt="2019-03-19T15:09:14.451" v="5584" actId="20577"/>
          <ac:spMkLst>
            <pc:docMk/>
            <pc:sldMk cId="3222188965" sldId="325"/>
            <ac:spMk id="3" creationId="{9257108D-24D2-48E7-BF68-46D908AFDBC9}"/>
          </ac:spMkLst>
        </pc:spChg>
        <pc:picChg chg="add mod ord">
          <ac:chgData name="James Franklin" userId="cf915d05-507f-491f-b4a6-b2aa085ee4b1" providerId="ADAL" clId="{3E53BD76-C83E-47B9-A160-5B0C769B12A6}" dt="2019-03-19T15:07:07.050" v="5560" actId="1036"/>
          <ac:picMkLst>
            <pc:docMk/>
            <pc:sldMk cId="3222188965" sldId="325"/>
            <ac:picMk id="9218" creationId="{A35CF265-E450-48FA-A761-F2F1FA743F0E}"/>
          </ac:picMkLst>
        </pc:picChg>
      </pc:sldChg>
      <pc:sldChg chg="modSp add">
        <pc:chgData name="James Franklin" userId="cf915d05-507f-491f-b4a6-b2aa085ee4b1" providerId="ADAL" clId="{3E53BD76-C83E-47B9-A160-5B0C769B12A6}" dt="2019-03-19T16:37:16.790" v="7094" actId="207"/>
        <pc:sldMkLst>
          <pc:docMk/>
          <pc:sldMk cId="1805100700" sldId="328"/>
        </pc:sldMkLst>
        <pc:spChg chg="mod">
          <ac:chgData name="James Franklin" userId="cf915d05-507f-491f-b4a6-b2aa085ee4b1" providerId="ADAL" clId="{3E53BD76-C83E-47B9-A160-5B0C769B12A6}" dt="2019-03-19T16:34:11.855" v="6669" actId="207"/>
          <ac:spMkLst>
            <pc:docMk/>
            <pc:sldMk cId="1805100700" sldId="328"/>
            <ac:spMk id="2" creationId="{42CFA891-E165-4B2E-A9DA-0130FDF2348D}"/>
          </ac:spMkLst>
        </pc:spChg>
        <pc:spChg chg="mod">
          <ac:chgData name="James Franklin" userId="cf915d05-507f-491f-b4a6-b2aa085ee4b1" providerId="ADAL" clId="{3E53BD76-C83E-47B9-A160-5B0C769B12A6}" dt="2019-03-19T16:37:16.790" v="7094" actId="207"/>
          <ac:spMkLst>
            <pc:docMk/>
            <pc:sldMk cId="1805100700" sldId="328"/>
            <ac:spMk id="3" creationId="{4A7DACF3-5209-452E-AC9C-65D7CB43AD71}"/>
          </ac:spMkLst>
        </pc:spChg>
      </pc:sldChg>
      <pc:sldChg chg="modSp add ord">
        <pc:chgData name="James Franklin" userId="cf915d05-507f-491f-b4a6-b2aa085ee4b1" providerId="ADAL" clId="{3E53BD76-C83E-47B9-A160-5B0C769B12A6}" dt="2019-03-19T17:00:33.926" v="7139" actId="113"/>
        <pc:sldMkLst>
          <pc:docMk/>
          <pc:sldMk cId="2301251523" sldId="329"/>
        </pc:sldMkLst>
        <pc:spChg chg="mod">
          <ac:chgData name="James Franklin" userId="cf915d05-507f-491f-b4a6-b2aa085ee4b1" providerId="ADAL" clId="{3E53BD76-C83E-47B9-A160-5B0C769B12A6}" dt="2019-03-19T17:00:33.926" v="7139" actId="113"/>
          <ac:spMkLst>
            <pc:docMk/>
            <pc:sldMk cId="2301251523" sldId="329"/>
            <ac:spMk id="5" creationId="{518A17E0-0F2D-40F7-B049-E081E69455D6}"/>
          </ac:spMkLst>
        </pc:spChg>
      </pc:sldChg>
    </pc:docChg>
  </pc:docChgLst>
  <pc:docChgLst>
    <pc:chgData name="Rob Heathcote" userId="62419938-1f1d-43ca-9327-cfd6c1894440" providerId="ADAL" clId="{999B91AD-EA3E-453A-B96D-CE1B15D5671C}"/>
    <pc:docChg chg="undo modSld">
      <pc:chgData name="Rob Heathcote" userId="62419938-1f1d-43ca-9327-cfd6c1894440" providerId="ADAL" clId="{999B91AD-EA3E-453A-B96D-CE1B15D5671C}" dt="2019-04-03T07:32:59.381" v="33" actId="1076"/>
      <pc:docMkLst>
        <pc:docMk/>
      </pc:docMkLst>
      <pc:sldChg chg="modSp">
        <pc:chgData name="Rob Heathcote" userId="62419938-1f1d-43ca-9327-cfd6c1894440" providerId="ADAL" clId="{999B91AD-EA3E-453A-B96D-CE1B15D5671C}" dt="2019-04-03T07:30:34.469" v="7" actId="6549"/>
        <pc:sldMkLst>
          <pc:docMk/>
          <pc:sldMk cId="808566649" sldId="265"/>
        </pc:sldMkLst>
        <pc:spChg chg="mod">
          <ac:chgData name="Rob Heathcote" userId="62419938-1f1d-43ca-9327-cfd6c1894440" providerId="ADAL" clId="{999B91AD-EA3E-453A-B96D-CE1B15D5671C}" dt="2019-04-03T07:30:34.469" v="7" actId="6549"/>
          <ac:spMkLst>
            <pc:docMk/>
            <pc:sldMk cId="808566649" sldId="265"/>
            <ac:spMk id="3" creationId="{A2A2C0EF-35A2-4B49-84CE-D2885958976E}"/>
          </ac:spMkLst>
        </pc:spChg>
      </pc:sldChg>
      <pc:sldChg chg="modSp">
        <pc:chgData name="Rob Heathcote" userId="62419938-1f1d-43ca-9327-cfd6c1894440" providerId="ADAL" clId="{999B91AD-EA3E-453A-B96D-CE1B15D5671C}" dt="2019-04-03T07:30:17.978" v="5" actId="6549"/>
        <pc:sldMkLst>
          <pc:docMk/>
          <pc:sldMk cId="1543927835" sldId="304"/>
        </pc:sldMkLst>
        <pc:spChg chg="mod">
          <ac:chgData name="Rob Heathcote" userId="62419938-1f1d-43ca-9327-cfd6c1894440" providerId="ADAL" clId="{999B91AD-EA3E-453A-B96D-CE1B15D5671C}" dt="2019-04-03T07:30:17.978" v="5" actId="6549"/>
          <ac:spMkLst>
            <pc:docMk/>
            <pc:sldMk cId="1543927835" sldId="304"/>
            <ac:spMk id="3" creationId="{90B632BF-DCB5-4572-BFB7-935E26528DC2}"/>
          </ac:spMkLst>
        </pc:spChg>
      </pc:sldChg>
      <pc:sldChg chg="modSp">
        <pc:chgData name="Rob Heathcote" userId="62419938-1f1d-43ca-9327-cfd6c1894440" providerId="ADAL" clId="{999B91AD-EA3E-453A-B96D-CE1B15D5671C}" dt="2019-04-03T07:31:43.868" v="26" actId="20577"/>
        <pc:sldMkLst>
          <pc:docMk/>
          <pc:sldMk cId="1865601865" sldId="313"/>
        </pc:sldMkLst>
        <pc:spChg chg="mod">
          <ac:chgData name="Rob Heathcote" userId="62419938-1f1d-43ca-9327-cfd6c1894440" providerId="ADAL" clId="{999B91AD-EA3E-453A-B96D-CE1B15D5671C}" dt="2019-04-03T07:31:43.868" v="26" actId="20577"/>
          <ac:spMkLst>
            <pc:docMk/>
            <pc:sldMk cId="1865601865" sldId="313"/>
            <ac:spMk id="3" creationId="{2D90E89A-09BD-4A5C-9EAF-F02BC755E8F2}"/>
          </ac:spMkLst>
        </pc:spChg>
        <pc:graphicFrameChg chg="mod modGraphic">
          <ac:chgData name="Rob Heathcote" userId="62419938-1f1d-43ca-9327-cfd6c1894440" providerId="ADAL" clId="{999B91AD-EA3E-453A-B96D-CE1B15D5671C}" dt="2019-04-03T07:31:40.904" v="24" actId="1076"/>
          <ac:graphicFrameMkLst>
            <pc:docMk/>
            <pc:sldMk cId="1865601865" sldId="313"/>
            <ac:graphicFrameMk id="4" creationId="{ACBC9869-D83C-44BF-8060-081ECC511F7C}"/>
          </ac:graphicFrameMkLst>
        </pc:graphicFrameChg>
      </pc:sldChg>
      <pc:sldChg chg="modSp">
        <pc:chgData name="Rob Heathcote" userId="62419938-1f1d-43ca-9327-cfd6c1894440" providerId="ADAL" clId="{999B91AD-EA3E-453A-B96D-CE1B15D5671C}" dt="2019-04-03T07:32:59.381" v="33" actId="1076"/>
        <pc:sldMkLst>
          <pc:docMk/>
          <pc:sldMk cId="2524233041" sldId="317"/>
        </pc:sldMkLst>
        <pc:picChg chg="mod">
          <ac:chgData name="Rob Heathcote" userId="62419938-1f1d-43ca-9327-cfd6c1894440" providerId="ADAL" clId="{999B91AD-EA3E-453A-B96D-CE1B15D5671C}" dt="2019-04-03T07:32:59.381" v="33" actId="1076"/>
          <ac:picMkLst>
            <pc:docMk/>
            <pc:sldMk cId="2524233041" sldId="317"/>
            <ac:picMk id="5" creationId="{F6CFB8DC-560E-420F-8FA6-E27C43EFC8E9}"/>
          </ac:picMkLst>
        </pc:picChg>
      </pc:sldChg>
      <pc:sldChg chg="modSp">
        <pc:chgData name="Rob Heathcote" userId="62419938-1f1d-43ca-9327-cfd6c1894440" providerId="ADAL" clId="{999B91AD-EA3E-453A-B96D-CE1B15D5671C}" dt="2019-04-03T07:29:54.671" v="4" actId="6549"/>
        <pc:sldMkLst>
          <pc:docMk/>
          <pc:sldMk cId="4213271689" sldId="324"/>
        </pc:sldMkLst>
        <pc:spChg chg="mod">
          <ac:chgData name="Rob Heathcote" userId="62419938-1f1d-43ca-9327-cfd6c1894440" providerId="ADAL" clId="{999B91AD-EA3E-453A-B96D-CE1B15D5671C}" dt="2019-04-03T07:29:54.671" v="4" actId="6549"/>
          <ac:spMkLst>
            <pc:docMk/>
            <pc:sldMk cId="4213271689" sldId="324"/>
            <ac:spMk id="3" creationId="{C9117BDC-2B70-421F-B5BF-27E664B5A7A3}"/>
          </ac:spMkLst>
        </pc:spChg>
      </pc:sldChg>
      <pc:sldChg chg="modSp setBg">
        <pc:chgData name="Rob Heathcote" userId="62419938-1f1d-43ca-9327-cfd6c1894440" providerId="ADAL" clId="{999B91AD-EA3E-453A-B96D-CE1B15D5671C}" dt="2019-04-03T07:32:35.667" v="32"/>
        <pc:sldMkLst>
          <pc:docMk/>
          <pc:sldMk cId="3222188965" sldId="325"/>
        </pc:sldMkLst>
        <pc:picChg chg="mod modCrop">
          <ac:chgData name="Rob Heathcote" userId="62419938-1f1d-43ca-9327-cfd6c1894440" providerId="ADAL" clId="{999B91AD-EA3E-453A-B96D-CE1B15D5671C}" dt="2019-04-03T07:32:17.320" v="30" actId="732"/>
          <ac:picMkLst>
            <pc:docMk/>
            <pc:sldMk cId="3222188965" sldId="325"/>
            <ac:picMk id="7" creationId="{FBFD6B1F-F8FF-4BDA-B26E-29EA8EF0984F}"/>
          </ac:picMkLst>
        </pc:picChg>
      </pc:sldChg>
    </pc:docChg>
  </pc:docChgLst>
  <pc:docChgLst>
    <pc:chgData name="Jessica Webb" userId="116bfa15-fab5-4298-95a6-2aaa2e478e3d" providerId="ADAL" clId="{3C9AF9AC-1BAE-4CF7-999B-3AD9E54BB26D}"/>
    <pc:docChg chg="modSld modMainMaster">
      <pc:chgData name="Jessica Webb" userId="116bfa15-fab5-4298-95a6-2aaa2e478e3d" providerId="ADAL" clId="{3C9AF9AC-1BAE-4CF7-999B-3AD9E54BB26D}" dt="2019-04-03T11:35:25.187" v="6" actId="20577"/>
      <pc:docMkLst>
        <pc:docMk/>
      </pc:docMkLst>
      <pc:sldChg chg="modSp">
        <pc:chgData name="Jessica Webb" userId="116bfa15-fab5-4298-95a6-2aaa2e478e3d" providerId="ADAL" clId="{3C9AF9AC-1BAE-4CF7-999B-3AD9E54BB26D}" dt="2019-04-03T11:35:25.187" v="6" actId="20577"/>
        <pc:sldMkLst>
          <pc:docMk/>
          <pc:sldMk cId="3916579952" sldId="264"/>
        </pc:sldMkLst>
        <pc:spChg chg="mod">
          <ac:chgData name="Jessica Webb" userId="116bfa15-fab5-4298-95a6-2aaa2e478e3d" providerId="ADAL" clId="{3C9AF9AC-1BAE-4CF7-999B-3AD9E54BB26D}" dt="2019-04-03T11:35:25.187" v="6" actId="20577"/>
          <ac:spMkLst>
            <pc:docMk/>
            <pc:sldMk cId="3916579952" sldId="264"/>
            <ac:spMk id="3" creationId="{8841C565-F8A1-4DE6-88F1-F82B859E4087}"/>
          </ac:spMkLst>
        </pc:spChg>
      </pc:sldChg>
      <pc:sldChg chg="modSp">
        <pc:chgData name="Jessica Webb" userId="116bfa15-fab5-4298-95a6-2aaa2e478e3d" providerId="ADAL" clId="{3C9AF9AC-1BAE-4CF7-999B-3AD9E54BB26D}" dt="2019-04-03T11:28:09.625" v="3" actId="1076"/>
        <pc:sldMkLst>
          <pc:docMk/>
          <pc:sldMk cId="2524233041" sldId="317"/>
        </pc:sldMkLst>
        <pc:picChg chg="mod">
          <ac:chgData name="Jessica Webb" userId="116bfa15-fab5-4298-95a6-2aaa2e478e3d" providerId="ADAL" clId="{3C9AF9AC-1BAE-4CF7-999B-3AD9E54BB26D}" dt="2019-04-03T11:28:09.625" v="3" actId="1076"/>
          <ac:picMkLst>
            <pc:docMk/>
            <pc:sldMk cId="2524233041" sldId="317"/>
            <ac:picMk id="5" creationId="{F6CFB8DC-560E-420F-8FA6-E27C43EFC8E9}"/>
          </ac:picMkLst>
        </pc:picChg>
      </pc:sldChg>
      <pc:sldChg chg="addSp modSp">
        <pc:chgData name="Jessica Webb" userId="116bfa15-fab5-4298-95a6-2aaa2e478e3d" providerId="ADAL" clId="{3C9AF9AC-1BAE-4CF7-999B-3AD9E54BB26D}" dt="2019-04-03T11:29:45.987" v="5" actId="207"/>
        <pc:sldMkLst>
          <pc:docMk/>
          <pc:sldMk cId="3222188965" sldId="325"/>
        </pc:sldMkLst>
        <pc:picChg chg="add mod">
          <ac:chgData name="Jessica Webb" userId="116bfa15-fab5-4298-95a6-2aaa2e478e3d" providerId="ADAL" clId="{3C9AF9AC-1BAE-4CF7-999B-3AD9E54BB26D}" dt="2019-04-03T11:29:45.987" v="5" actId="207"/>
          <ac:picMkLst>
            <pc:docMk/>
            <pc:sldMk cId="3222188965" sldId="325"/>
            <ac:picMk id="5" creationId="{8BCC94EB-AD40-4F03-B076-4EA80C9A1F3B}"/>
          </ac:picMkLst>
        </pc:picChg>
      </pc:sldChg>
      <pc:sldMasterChg chg="modSldLayout">
        <pc:chgData name="Jessica Webb" userId="116bfa15-fab5-4298-95a6-2aaa2e478e3d" providerId="ADAL" clId="{3C9AF9AC-1BAE-4CF7-999B-3AD9E54BB26D}" dt="2019-04-03T11:12:24.023" v="2" actId="20577"/>
        <pc:sldMasterMkLst>
          <pc:docMk/>
          <pc:sldMasterMk cId="2369807912" sldId="2147483660"/>
        </pc:sldMasterMkLst>
        <pc:sldLayoutChg chg="modSp">
          <pc:chgData name="Jessica Webb" userId="116bfa15-fab5-4298-95a6-2aaa2e478e3d" providerId="ADAL" clId="{3C9AF9AC-1BAE-4CF7-999B-3AD9E54BB26D}" dt="2019-04-03T11:12:24.023" v="2" actId="20577"/>
          <pc:sldLayoutMkLst>
            <pc:docMk/>
            <pc:sldMasterMk cId="2369807912" sldId="2147483660"/>
            <pc:sldLayoutMk cId="1593432957" sldId="2147483661"/>
          </pc:sldLayoutMkLst>
          <pc:spChg chg="mod">
            <ac:chgData name="Jessica Webb" userId="116bfa15-fab5-4298-95a6-2aaa2e478e3d" providerId="ADAL" clId="{3C9AF9AC-1BAE-4CF7-999B-3AD9E54BB26D}" dt="2019-04-03T11:12:24.023" v="2" actId="20577"/>
            <ac:spMkLst>
              <pc:docMk/>
              <pc:sldMasterMk cId="2369807912" sldId="2147483660"/>
              <pc:sldLayoutMk cId="1593432957" sldId="2147483661"/>
              <ac:spMk id="4" creationId="{7694BA0E-1F63-41F2-B0E8-F0465B913055}"/>
            </ac:spMkLst>
          </pc:spChg>
        </pc:sldLayoutChg>
      </pc:sldMasterChg>
    </pc:docChg>
  </pc:docChgLst>
  <pc:docChgLst>
    <pc:chgData name="Leonora Sheppard" userId="3688f6d8-1f97-408e-a4fe-cc859c551ddb" providerId="ADAL" clId="{7574D413-BABE-4455-B88F-F81D3351C472}"/>
    <pc:docChg chg="custSel modSld">
      <pc:chgData name="Leonora Sheppard" userId="3688f6d8-1f97-408e-a4fe-cc859c551ddb" providerId="ADAL" clId="{7574D413-BABE-4455-B88F-F81D3351C472}" dt="2019-02-19T12:54:48.087" v="28" actId="14100"/>
      <pc:docMkLst>
        <pc:docMk/>
      </pc:docMkLst>
      <pc:sldChg chg="modSp">
        <pc:chgData name="Leonora Sheppard" userId="3688f6d8-1f97-408e-a4fe-cc859c551ddb" providerId="ADAL" clId="{7574D413-BABE-4455-B88F-F81D3351C472}" dt="2019-02-19T12:51:36.518" v="10" actId="20577"/>
        <pc:sldMkLst>
          <pc:docMk/>
          <pc:sldMk cId="1543927835" sldId="304"/>
        </pc:sldMkLst>
        <pc:spChg chg="mod">
          <ac:chgData name="Leonora Sheppard" userId="3688f6d8-1f97-408e-a4fe-cc859c551ddb" providerId="ADAL" clId="{7574D413-BABE-4455-B88F-F81D3351C472}" dt="2019-02-19T12:51:36.518" v="10" actId="20577"/>
          <ac:spMkLst>
            <pc:docMk/>
            <pc:sldMk cId="1543927835" sldId="304"/>
            <ac:spMk id="3" creationId="{90B632BF-DCB5-4572-BFB7-935E26528DC2}"/>
          </ac:spMkLst>
        </pc:spChg>
      </pc:sldChg>
      <pc:sldChg chg="modSp">
        <pc:chgData name="Leonora Sheppard" userId="3688f6d8-1f97-408e-a4fe-cc859c551ddb" providerId="ADAL" clId="{7574D413-BABE-4455-B88F-F81D3351C472}" dt="2019-02-19T12:48:36.173" v="9" actId="6549"/>
        <pc:sldMkLst>
          <pc:docMk/>
          <pc:sldMk cId="395088095" sldId="310"/>
        </pc:sldMkLst>
        <pc:spChg chg="mod">
          <ac:chgData name="Leonora Sheppard" userId="3688f6d8-1f97-408e-a4fe-cc859c551ddb" providerId="ADAL" clId="{7574D413-BABE-4455-B88F-F81D3351C472}" dt="2019-02-19T12:48:36.173" v="9" actId="6549"/>
          <ac:spMkLst>
            <pc:docMk/>
            <pc:sldMk cId="395088095" sldId="310"/>
            <ac:spMk id="3" creationId="{ACC7D2AE-6675-48D4-B91C-08023C43FB05}"/>
          </ac:spMkLst>
        </pc:spChg>
      </pc:sldChg>
      <pc:sldChg chg="modSp">
        <pc:chgData name="Leonora Sheppard" userId="3688f6d8-1f97-408e-a4fe-cc859c551ddb" providerId="ADAL" clId="{7574D413-BABE-4455-B88F-F81D3351C472}" dt="2019-02-19T12:53:51.381" v="26" actId="20577"/>
        <pc:sldMkLst>
          <pc:docMk/>
          <pc:sldMk cId="852479477" sldId="315"/>
        </pc:sldMkLst>
        <pc:spChg chg="mod">
          <ac:chgData name="Leonora Sheppard" userId="3688f6d8-1f97-408e-a4fe-cc859c551ddb" providerId="ADAL" clId="{7574D413-BABE-4455-B88F-F81D3351C472}" dt="2019-02-19T12:53:51.381" v="26" actId="20577"/>
          <ac:spMkLst>
            <pc:docMk/>
            <pc:sldMk cId="852479477" sldId="315"/>
            <ac:spMk id="5" creationId="{518A17E0-0F2D-40F7-B049-E081E69455D6}"/>
          </ac:spMkLst>
        </pc:spChg>
      </pc:sldChg>
    </pc:docChg>
  </pc:docChgLst>
  <pc:docChgLst>
    <pc:chgData name="Mike Bloys" userId="1248c4d8-7b2b-4b32-b8bd-163ae845f9bb" providerId="ADAL" clId="{F6EC2A1A-E349-4F26-9B1B-8388FFD7BF49}"/>
    <pc:docChg chg="modSld modMainMaster">
      <pc:chgData name="Mike Bloys" userId="1248c4d8-7b2b-4b32-b8bd-163ae845f9bb" providerId="ADAL" clId="{F6EC2A1A-E349-4F26-9B1B-8388FFD7BF49}" dt="2019-01-22T15:03:48.192" v="3"/>
      <pc:docMkLst>
        <pc:docMk/>
      </pc:docMkLst>
      <pc:sldMasterChg chg="modSldLayout">
        <pc:chgData name="Mike Bloys" userId="1248c4d8-7b2b-4b32-b8bd-163ae845f9bb" providerId="ADAL" clId="{F6EC2A1A-E349-4F26-9B1B-8388FFD7BF49}" dt="2019-01-22T15:03:37.107" v="0" actId="14826"/>
        <pc:sldMasterMkLst>
          <pc:docMk/>
          <pc:sldMasterMk cId="2369807912" sldId="2147483660"/>
        </pc:sldMasterMkLst>
        <pc:sldLayoutChg chg="modSp">
          <pc:chgData name="Mike Bloys" userId="1248c4d8-7b2b-4b32-b8bd-163ae845f9bb" providerId="ADAL" clId="{F6EC2A1A-E349-4F26-9B1B-8388FFD7BF49}" dt="2019-01-22T15:03:37.107" v="0" actId="14826"/>
          <pc:sldLayoutMkLst>
            <pc:docMk/>
            <pc:sldMasterMk cId="2369807912" sldId="2147483660"/>
            <pc:sldLayoutMk cId="1593432957" sldId="2147483661"/>
          </pc:sldLayoutMkLst>
          <pc:picChg chg="mod">
            <ac:chgData name="Mike Bloys" userId="1248c4d8-7b2b-4b32-b8bd-163ae845f9bb" providerId="ADAL" clId="{F6EC2A1A-E349-4F26-9B1B-8388FFD7BF49}" dt="2019-01-22T15:03:37.107" v="0" actId="14826"/>
            <ac:picMkLst>
              <pc:docMk/>
              <pc:sldMasterMk cId="2369807912" sldId="2147483660"/>
              <pc:sldLayoutMk cId="1593432957" sldId="2147483661"/>
              <ac:picMk id="13" creationId="{AEE686FF-1E59-41AC-901E-7A175318FE40}"/>
            </ac:picMkLst>
          </pc:picChg>
        </pc:sldLayoutChg>
      </pc:sldMasterChg>
    </pc:docChg>
  </pc:docChgLst>
  <pc:docChgLst>
    <pc:chgData name="James Franklin" userId="S::james.franklin@pgonline.co.uk::cf915d05-507f-491f-b4a6-b2aa085ee4b1" providerId="AD" clId="Web-{69218F2C-4801-C3C8-BBEF-CBF36A09B3B7}"/>
    <pc:docChg chg="modSld">
      <pc:chgData name="James Franklin" userId="S::james.franklin@pgonline.co.uk::cf915d05-507f-491f-b4a6-b2aa085ee4b1" providerId="AD" clId="Web-{69218F2C-4801-C3C8-BBEF-CBF36A09B3B7}" dt="2019-03-22T16:54:01.859" v="0" actId="20577"/>
      <pc:docMkLst>
        <pc:docMk/>
      </pc:docMkLst>
      <pc:sldChg chg="modSp">
        <pc:chgData name="James Franklin" userId="S::james.franklin@pgonline.co.uk::cf915d05-507f-491f-b4a6-b2aa085ee4b1" providerId="AD" clId="Web-{69218F2C-4801-C3C8-BBEF-CBF36A09B3B7}" dt="2019-03-22T16:54:01.859" v="0" actId="20577"/>
        <pc:sldMkLst>
          <pc:docMk/>
          <pc:sldMk cId="2301251523" sldId="329"/>
        </pc:sldMkLst>
        <pc:spChg chg="mod">
          <ac:chgData name="James Franklin" userId="S::james.franklin@pgonline.co.uk::cf915d05-507f-491f-b4a6-b2aa085ee4b1" providerId="AD" clId="Web-{69218F2C-4801-C3C8-BBEF-CBF36A09B3B7}" dt="2019-03-22T16:54:01.859" v="0" actId="20577"/>
          <ac:spMkLst>
            <pc:docMk/>
            <pc:sldMk cId="2301251523" sldId="329"/>
            <ac:spMk id="5" creationId="{518A17E0-0F2D-40F7-B049-E081E69455D6}"/>
          </ac:spMkLst>
        </pc:spChg>
      </pc:sldChg>
    </pc:docChg>
  </pc:docChgLst>
  <pc:docChgLst>
    <pc:chgData name="Leonora Sheppard" userId="3688f6d8-1f97-408e-a4fe-cc859c551ddb" providerId="ADAL" clId="{35FCDE9C-D7E6-43D1-928D-9CAA0CA63B7E}"/>
    <pc:docChg chg="custSel modSld">
      <pc:chgData name="Leonora Sheppard" userId="3688f6d8-1f97-408e-a4fe-cc859c551ddb" providerId="ADAL" clId="{35FCDE9C-D7E6-43D1-928D-9CAA0CA63B7E}" dt="2019-03-27T12:47:01.254" v="46" actId="1076"/>
      <pc:docMkLst>
        <pc:docMk/>
      </pc:docMkLst>
      <pc:sldChg chg="delSp setBg">
        <pc:chgData name="Leonora Sheppard" userId="3688f6d8-1f97-408e-a4fe-cc859c551ddb" providerId="ADAL" clId="{35FCDE9C-D7E6-43D1-928D-9CAA0CA63B7E}" dt="2019-03-27T12:45:23.740" v="41"/>
        <pc:sldMkLst>
          <pc:docMk/>
          <pc:sldMk cId="808566649" sldId="265"/>
        </pc:sldMkLst>
        <pc:picChg chg="del">
          <ac:chgData name="Leonora Sheppard" userId="3688f6d8-1f97-408e-a4fe-cc859c551ddb" providerId="ADAL" clId="{35FCDE9C-D7E6-43D1-928D-9CAA0CA63B7E}" dt="2019-03-27T12:45:09.067" v="40" actId="478"/>
          <ac:picMkLst>
            <pc:docMk/>
            <pc:sldMk cId="808566649" sldId="265"/>
            <ac:picMk id="8194" creationId="{1C9A8AA3-90C4-45BC-A349-39A8EFF47C43}"/>
          </ac:picMkLst>
        </pc:picChg>
      </pc:sldChg>
      <pc:sldChg chg="addSp delSp modSp">
        <pc:chgData name="Leonora Sheppard" userId="3688f6d8-1f97-408e-a4fe-cc859c551ddb" providerId="ADAL" clId="{35FCDE9C-D7E6-43D1-928D-9CAA0CA63B7E}" dt="2019-03-27T12:43:39.071" v="38" actId="1076"/>
        <pc:sldMkLst>
          <pc:docMk/>
          <pc:sldMk cId="3510164948" sldId="299"/>
        </pc:sldMkLst>
        <pc:spChg chg="mod">
          <ac:chgData name="Leonora Sheppard" userId="3688f6d8-1f97-408e-a4fe-cc859c551ddb" providerId="ADAL" clId="{35FCDE9C-D7E6-43D1-928D-9CAA0CA63B7E}" dt="2019-03-27T12:43:26.149" v="37" actId="20577"/>
          <ac:spMkLst>
            <pc:docMk/>
            <pc:sldMk cId="3510164948" sldId="299"/>
            <ac:spMk id="3" creationId="{518268DC-1D4F-420E-85EA-EBBFEB83B478}"/>
          </ac:spMkLst>
        </pc:spChg>
        <pc:picChg chg="add mod ord">
          <ac:chgData name="Leonora Sheppard" userId="3688f6d8-1f97-408e-a4fe-cc859c551ddb" providerId="ADAL" clId="{35FCDE9C-D7E6-43D1-928D-9CAA0CA63B7E}" dt="2019-03-27T12:43:39.071" v="38" actId="1076"/>
          <ac:picMkLst>
            <pc:docMk/>
            <pc:sldMk cId="3510164948" sldId="299"/>
            <ac:picMk id="5" creationId="{EF8E96E6-A6CC-4CBC-8D01-1A21E5976C35}"/>
          </ac:picMkLst>
        </pc:picChg>
        <pc:picChg chg="del mod">
          <ac:chgData name="Leonora Sheppard" userId="3688f6d8-1f97-408e-a4fe-cc859c551ddb" providerId="ADAL" clId="{35FCDE9C-D7E6-43D1-928D-9CAA0CA63B7E}" dt="2019-03-27T12:40:50.984" v="28" actId="478"/>
          <ac:picMkLst>
            <pc:docMk/>
            <pc:sldMk cId="3510164948" sldId="299"/>
            <ac:picMk id="4098" creationId="{458CF4AB-B787-4B99-9F86-EB344A60560E}"/>
          </ac:picMkLst>
        </pc:picChg>
      </pc:sldChg>
      <pc:sldChg chg="delSp">
        <pc:chgData name="Leonora Sheppard" userId="3688f6d8-1f97-408e-a4fe-cc859c551ddb" providerId="ADAL" clId="{35FCDE9C-D7E6-43D1-928D-9CAA0CA63B7E}" dt="2019-03-27T12:44:50.259" v="39" actId="478"/>
        <pc:sldMkLst>
          <pc:docMk/>
          <pc:sldMk cId="3904239409" sldId="306"/>
        </pc:sldMkLst>
        <pc:picChg chg="del">
          <ac:chgData name="Leonora Sheppard" userId="3688f6d8-1f97-408e-a4fe-cc859c551ddb" providerId="ADAL" clId="{35FCDE9C-D7E6-43D1-928D-9CAA0CA63B7E}" dt="2019-03-27T12:44:50.259" v="39" actId="478"/>
          <ac:picMkLst>
            <pc:docMk/>
            <pc:sldMk cId="3904239409" sldId="306"/>
            <ac:picMk id="7170" creationId="{10B56535-4CFA-4CC5-8E7B-74D2FC6FE500}"/>
          </ac:picMkLst>
        </pc:picChg>
      </pc:sldChg>
      <pc:sldChg chg="delSp modSp">
        <pc:chgData name="Leonora Sheppard" userId="3688f6d8-1f97-408e-a4fe-cc859c551ddb" providerId="ADAL" clId="{35FCDE9C-D7E6-43D1-928D-9CAA0CA63B7E}" dt="2019-03-27T12:33:03.769" v="26" actId="20577"/>
        <pc:sldMkLst>
          <pc:docMk/>
          <pc:sldMk cId="395088095" sldId="310"/>
        </pc:sldMkLst>
        <pc:spChg chg="mod">
          <ac:chgData name="Leonora Sheppard" userId="3688f6d8-1f97-408e-a4fe-cc859c551ddb" providerId="ADAL" clId="{35FCDE9C-D7E6-43D1-928D-9CAA0CA63B7E}" dt="2019-03-27T12:33:03.769" v="26" actId="20577"/>
          <ac:spMkLst>
            <pc:docMk/>
            <pc:sldMk cId="395088095" sldId="310"/>
            <ac:spMk id="3" creationId="{ACC7D2AE-6675-48D4-B91C-08023C43FB05}"/>
          </ac:spMkLst>
        </pc:spChg>
        <pc:picChg chg="del">
          <ac:chgData name="Leonora Sheppard" userId="3688f6d8-1f97-408e-a4fe-cc859c551ddb" providerId="ADAL" clId="{35FCDE9C-D7E6-43D1-928D-9CAA0CA63B7E}" dt="2019-03-27T12:32:50.936" v="19" actId="478"/>
          <ac:picMkLst>
            <pc:docMk/>
            <pc:sldMk cId="395088095" sldId="310"/>
            <ac:picMk id="5122" creationId="{4378818D-B58B-4925-B63D-718BAB004B0F}"/>
          </ac:picMkLst>
        </pc:picChg>
      </pc:sldChg>
      <pc:sldChg chg="addSp delSp modSp">
        <pc:chgData name="Leonora Sheppard" userId="3688f6d8-1f97-408e-a4fe-cc859c551ddb" providerId="ADAL" clId="{35FCDE9C-D7E6-43D1-928D-9CAA0CA63B7E}" dt="2019-03-27T12:47:01.254" v="46" actId="1076"/>
        <pc:sldMkLst>
          <pc:docMk/>
          <pc:sldMk cId="2524233041" sldId="317"/>
        </pc:sldMkLst>
        <pc:spChg chg="mod">
          <ac:chgData name="Leonora Sheppard" userId="3688f6d8-1f97-408e-a4fe-cc859c551ddb" providerId="ADAL" clId="{35FCDE9C-D7E6-43D1-928D-9CAA0CA63B7E}" dt="2019-03-27T12:46:43.143" v="44" actId="20577"/>
          <ac:spMkLst>
            <pc:docMk/>
            <pc:sldMk cId="2524233041" sldId="317"/>
            <ac:spMk id="2" creationId="{E98C9A6A-03E2-4343-AA17-11AC590AE16D}"/>
          </ac:spMkLst>
        </pc:spChg>
        <pc:spChg chg="mod">
          <ac:chgData name="Leonora Sheppard" userId="3688f6d8-1f97-408e-a4fe-cc859c551ddb" providerId="ADAL" clId="{35FCDE9C-D7E6-43D1-928D-9CAA0CA63B7E}" dt="2019-03-27T12:47:01.254" v="46" actId="1076"/>
          <ac:spMkLst>
            <pc:docMk/>
            <pc:sldMk cId="2524233041" sldId="317"/>
            <ac:spMk id="3" creationId="{399EC013-455E-40FA-8431-458DFE6D4500}"/>
          </ac:spMkLst>
        </pc:spChg>
        <pc:spChg chg="add del mod">
          <ac:chgData name="Leonora Sheppard" userId="3688f6d8-1f97-408e-a4fe-cc859c551ddb" providerId="ADAL" clId="{35FCDE9C-D7E6-43D1-928D-9CAA0CA63B7E}" dt="2019-03-27T12:46:49.995" v="45"/>
          <ac:spMkLst>
            <pc:docMk/>
            <pc:sldMk cId="2524233041" sldId="317"/>
            <ac:spMk id="4" creationId="{A00AC78D-61C6-4D33-9C61-FE607AB83CD3}"/>
          </ac:spMkLst>
        </pc:spChg>
        <pc:spChg chg="add del mod">
          <ac:chgData name="Leonora Sheppard" userId="3688f6d8-1f97-408e-a4fe-cc859c551ddb" providerId="ADAL" clId="{35FCDE9C-D7E6-43D1-928D-9CAA0CA63B7E}" dt="2019-03-27T12:46:49.995" v="45"/>
          <ac:spMkLst>
            <pc:docMk/>
            <pc:sldMk cId="2524233041" sldId="317"/>
            <ac:spMk id="5" creationId="{C368FBC0-E607-43F7-BA08-37B8AA3139D1}"/>
          </ac:spMkLst>
        </pc:spChg>
      </pc:sldChg>
      <pc:sldChg chg="modSp">
        <pc:chgData name="Leonora Sheppard" userId="3688f6d8-1f97-408e-a4fe-cc859c551ddb" providerId="ADAL" clId="{35FCDE9C-D7E6-43D1-928D-9CAA0CA63B7E}" dt="2019-03-27T12:32:13.204" v="18" actId="20577"/>
        <pc:sldMkLst>
          <pc:docMk/>
          <pc:sldMk cId="4213271689" sldId="324"/>
        </pc:sldMkLst>
        <pc:spChg chg="mod">
          <ac:chgData name="Leonora Sheppard" userId="3688f6d8-1f97-408e-a4fe-cc859c551ddb" providerId="ADAL" clId="{35FCDE9C-D7E6-43D1-928D-9CAA0CA63B7E}" dt="2019-03-27T12:32:13.204" v="18" actId="20577"/>
          <ac:spMkLst>
            <pc:docMk/>
            <pc:sldMk cId="4213271689" sldId="324"/>
            <ac:spMk id="3" creationId="{C9117BDC-2B70-421F-B5BF-27E664B5A7A3}"/>
          </ac:spMkLst>
        </pc:spChg>
      </pc:sldChg>
    </pc:docChg>
  </pc:docChgLst>
  <pc:docChgLst>
    <pc:chgData name="James Franklin" userId="cf915d05-507f-491f-b4a6-b2aa085ee4b1" providerId="ADAL" clId="{69B909F7-10BB-431B-B3E3-1563C55FD04F}"/>
    <pc:docChg chg="undo custSel addSld delSld modSld sldOrd">
      <pc:chgData name="James Franklin" userId="cf915d05-507f-491f-b4a6-b2aa085ee4b1" providerId="ADAL" clId="{69B909F7-10BB-431B-B3E3-1563C55FD04F}" dt="2019-02-12T11:11:52.380" v="2234" actId="20577"/>
      <pc:docMkLst>
        <pc:docMk/>
      </pc:docMkLst>
      <pc:sldChg chg="modSp">
        <pc:chgData name="James Franklin" userId="cf915d05-507f-491f-b4a6-b2aa085ee4b1" providerId="ADAL" clId="{69B909F7-10BB-431B-B3E3-1563C55FD04F}" dt="2019-02-11T16:02:23.886" v="306" actId="6549"/>
        <pc:sldMkLst>
          <pc:docMk/>
          <pc:sldMk cId="454465733" sldId="260"/>
        </pc:sldMkLst>
        <pc:spChg chg="mod">
          <ac:chgData name="James Franklin" userId="cf915d05-507f-491f-b4a6-b2aa085ee4b1" providerId="ADAL" clId="{69B909F7-10BB-431B-B3E3-1563C55FD04F}" dt="2019-02-11T16:02:23.886" v="306" actId="6549"/>
          <ac:spMkLst>
            <pc:docMk/>
            <pc:sldMk cId="454465733" sldId="260"/>
            <ac:spMk id="3" creationId="{A2A2C0EF-35A2-4B49-84CE-D2885958976E}"/>
          </ac:spMkLst>
        </pc:spChg>
      </pc:sldChg>
      <pc:sldChg chg="modSp">
        <pc:chgData name="James Franklin" userId="cf915d05-507f-491f-b4a6-b2aa085ee4b1" providerId="ADAL" clId="{69B909F7-10BB-431B-B3E3-1563C55FD04F}" dt="2019-02-12T10:41:09.893" v="2138" actId="20577"/>
        <pc:sldMkLst>
          <pc:docMk/>
          <pc:sldMk cId="808566649" sldId="265"/>
        </pc:sldMkLst>
        <pc:spChg chg="mod">
          <ac:chgData name="James Franklin" userId="cf915d05-507f-491f-b4a6-b2aa085ee4b1" providerId="ADAL" clId="{69B909F7-10BB-431B-B3E3-1563C55FD04F}" dt="2019-02-12T10:40:58.405" v="2133" actId="20577"/>
          <ac:spMkLst>
            <pc:docMk/>
            <pc:sldMk cId="808566649" sldId="265"/>
            <ac:spMk id="2" creationId="{6D747569-DDAB-4F8C-A4F6-4CD5E66620CE}"/>
          </ac:spMkLst>
        </pc:spChg>
        <pc:spChg chg="mod">
          <ac:chgData name="James Franklin" userId="cf915d05-507f-491f-b4a6-b2aa085ee4b1" providerId="ADAL" clId="{69B909F7-10BB-431B-B3E3-1563C55FD04F}" dt="2019-02-12T10:41:09.893" v="2138" actId="20577"/>
          <ac:spMkLst>
            <pc:docMk/>
            <pc:sldMk cId="808566649" sldId="265"/>
            <ac:spMk id="3" creationId="{A2A2C0EF-35A2-4B49-84CE-D2885958976E}"/>
          </ac:spMkLst>
        </pc:spChg>
      </pc:sldChg>
      <pc:sldChg chg="modSp">
        <pc:chgData name="James Franklin" userId="cf915d05-507f-491f-b4a6-b2aa085ee4b1" providerId="ADAL" clId="{69B909F7-10BB-431B-B3E3-1563C55FD04F}" dt="2019-02-11T16:24:03.022" v="996" actId="20577"/>
        <pc:sldMkLst>
          <pc:docMk/>
          <pc:sldMk cId="1532374244" sldId="283"/>
        </pc:sldMkLst>
        <pc:spChg chg="mod">
          <ac:chgData name="James Franklin" userId="cf915d05-507f-491f-b4a6-b2aa085ee4b1" providerId="ADAL" clId="{69B909F7-10BB-431B-B3E3-1563C55FD04F}" dt="2019-02-11T16:24:03.022" v="996" actId="20577"/>
          <ac:spMkLst>
            <pc:docMk/>
            <pc:sldMk cId="1532374244" sldId="283"/>
            <ac:spMk id="2" creationId="{4799A772-D7B1-4776-A6DC-9508F019ED08}"/>
          </ac:spMkLst>
        </pc:spChg>
        <pc:spChg chg="mod">
          <ac:chgData name="James Franklin" userId="cf915d05-507f-491f-b4a6-b2aa085ee4b1" providerId="ADAL" clId="{69B909F7-10BB-431B-B3E3-1563C55FD04F}" dt="2019-02-11T16:23:13.527" v="960" actId="20577"/>
          <ac:spMkLst>
            <pc:docMk/>
            <pc:sldMk cId="1532374244" sldId="283"/>
            <ac:spMk id="3" creationId="{66AC2DC1-AFE2-4410-A25D-BD4F189F23E1}"/>
          </ac:spMkLst>
        </pc:spChg>
      </pc:sldChg>
      <pc:sldChg chg="modSp">
        <pc:chgData name="James Franklin" userId="cf915d05-507f-491f-b4a6-b2aa085ee4b1" providerId="ADAL" clId="{69B909F7-10BB-431B-B3E3-1563C55FD04F}" dt="2019-02-11T16:05:08.110" v="308" actId="20577"/>
        <pc:sldMkLst>
          <pc:docMk/>
          <pc:sldMk cId="3072550288" sldId="298"/>
        </pc:sldMkLst>
        <pc:spChg chg="mod">
          <ac:chgData name="James Franklin" userId="cf915d05-507f-491f-b4a6-b2aa085ee4b1" providerId="ADAL" clId="{69B909F7-10BB-431B-B3E3-1563C55FD04F}" dt="2019-02-11T16:05:08.110" v="308" actId="20577"/>
          <ac:spMkLst>
            <pc:docMk/>
            <pc:sldMk cId="3072550288" sldId="298"/>
            <ac:spMk id="2" creationId="{190D88D5-6A07-4F32-B965-3D14BDBCFC1A}"/>
          </ac:spMkLst>
        </pc:spChg>
      </pc:sldChg>
      <pc:sldChg chg="modSp">
        <pc:chgData name="James Franklin" userId="cf915d05-507f-491f-b4a6-b2aa085ee4b1" providerId="ADAL" clId="{69B909F7-10BB-431B-B3E3-1563C55FD04F}" dt="2019-02-11T16:19:56.495" v="859" actId="6549"/>
        <pc:sldMkLst>
          <pc:docMk/>
          <pc:sldMk cId="3510164948" sldId="299"/>
        </pc:sldMkLst>
        <pc:spChg chg="mod">
          <ac:chgData name="James Franklin" userId="cf915d05-507f-491f-b4a6-b2aa085ee4b1" providerId="ADAL" clId="{69B909F7-10BB-431B-B3E3-1563C55FD04F}" dt="2019-02-11T16:19:56.495" v="859" actId="6549"/>
          <ac:spMkLst>
            <pc:docMk/>
            <pc:sldMk cId="3510164948" sldId="299"/>
            <ac:spMk id="3" creationId="{518268DC-1D4F-420E-85EA-EBBFEB83B478}"/>
          </ac:spMkLst>
        </pc:spChg>
      </pc:sldChg>
      <pc:sldChg chg="modSp">
        <pc:chgData name="James Franklin" userId="cf915d05-507f-491f-b4a6-b2aa085ee4b1" providerId="ADAL" clId="{69B909F7-10BB-431B-B3E3-1563C55FD04F}" dt="2019-02-11T16:36:11.907" v="1045" actId="6549"/>
        <pc:sldMkLst>
          <pc:docMk/>
          <pc:sldMk cId="2340596608" sldId="302"/>
        </pc:sldMkLst>
        <pc:spChg chg="mod">
          <ac:chgData name="James Franklin" userId="cf915d05-507f-491f-b4a6-b2aa085ee4b1" providerId="ADAL" clId="{69B909F7-10BB-431B-B3E3-1563C55FD04F}" dt="2019-02-11T16:24:59.751" v="1005" actId="207"/>
          <ac:spMkLst>
            <pc:docMk/>
            <pc:sldMk cId="2340596608" sldId="302"/>
            <ac:spMk id="2" creationId="{7D63AE09-AB90-44B9-9834-A967BDCD4370}"/>
          </ac:spMkLst>
        </pc:spChg>
        <pc:spChg chg="mod">
          <ac:chgData name="James Franklin" userId="cf915d05-507f-491f-b4a6-b2aa085ee4b1" providerId="ADAL" clId="{69B909F7-10BB-431B-B3E3-1563C55FD04F}" dt="2019-02-11T16:36:11.907" v="1045" actId="6549"/>
          <ac:spMkLst>
            <pc:docMk/>
            <pc:sldMk cId="2340596608" sldId="302"/>
            <ac:spMk id="3" creationId="{92783761-EAB6-495E-BF20-77DEE0E25C19}"/>
          </ac:spMkLst>
        </pc:spChg>
      </pc:sldChg>
      <pc:sldChg chg="modSp">
        <pc:chgData name="James Franklin" userId="cf915d05-507f-491f-b4a6-b2aa085ee4b1" providerId="ADAL" clId="{69B909F7-10BB-431B-B3E3-1563C55FD04F}" dt="2019-02-11T16:46:04.373" v="1078" actId="20577"/>
        <pc:sldMkLst>
          <pc:docMk/>
          <pc:sldMk cId="2330540882" sldId="303"/>
        </pc:sldMkLst>
        <pc:spChg chg="mod">
          <ac:chgData name="James Franklin" userId="cf915d05-507f-491f-b4a6-b2aa085ee4b1" providerId="ADAL" clId="{69B909F7-10BB-431B-B3E3-1563C55FD04F}" dt="2019-02-11T16:46:04.373" v="1078" actId="20577"/>
          <ac:spMkLst>
            <pc:docMk/>
            <pc:sldMk cId="2330540882" sldId="303"/>
            <ac:spMk id="3" creationId="{92783761-EAB6-495E-BF20-77DEE0E25C19}"/>
          </ac:spMkLst>
        </pc:spChg>
      </pc:sldChg>
      <pc:sldChg chg="addSp delSp modSp">
        <pc:chgData name="James Franklin" userId="cf915d05-507f-491f-b4a6-b2aa085ee4b1" providerId="ADAL" clId="{69B909F7-10BB-431B-B3E3-1563C55FD04F}" dt="2019-02-12T09:31:20.892" v="1434" actId="1076"/>
        <pc:sldMkLst>
          <pc:docMk/>
          <pc:sldMk cId="1543927835" sldId="304"/>
        </pc:sldMkLst>
        <pc:spChg chg="mod">
          <ac:chgData name="James Franklin" userId="cf915d05-507f-491f-b4a6-b2aa085ee4b1" providerId="ADAL" clId="{69B909F7-10BB-431B-B3E3-1563C55FD04F}" dt="2019-02-12T09:28:35.149" v="1413" actId="20577"/>
          <ac:spMkLst>
            <pc:docMk/>
            <pc:sldMk cId="1543927835" sldId="304"/>
            <ac:spMk id="2" creationId="{7BCBFE9F-EC29-490D-A332-666AD089C927}"/>
          </ac:spMkLst>
        </pc:spChg>
        <pc:spChg chg="mod">
          <ac:chgData name="James Franklin" userId="cf915d05-507f-491f-b4a6-b2aa085ee4b1" providerId="ADAL" clId="{69B909F7-10BB-431B-B3E3-1563C55FD04F}" dt="2019-02-12T09:28:52.507" v="1415" actId="20577"/>
          <ac:spMkLst>
            <pc:docMk/>
            <pc:sldMk cId="1543927835" sldId="304"/>
            <ac:spMk id="3" creationId="{90B632BF-DCB5-4572-BFB7-935E26528DC2}"/>
          </ac:spMkLst>
        </pc:spChg>
        <pc:picChg chg="add del mod">
          <ac:chgData name="James Franklin" userId="cf915d05-507f-491f-b4a6-b2aa085ee4b1" providerId="ADAL" clId="{69B909F7-10BB-431B-B3E3-1563C55FD04F}" dt="2019-02-12T09:26:04.360" v="1395" actId="478"/>
          <ac:picMkLst>
            <pc:docMk/>
            <pc:sldMk cId="1543927835" sldId="304"/>
            <ac:picMk id="3074" creationId="{B6E39B38-FEEE-4095-A104-CE2E24DB24CB}"/>
          </ac:picMkLst>
        </pc:picChg>
        <pc:picChg chg="add del mod ord modCrop">
          <ac:chgData name="James Franklin" userId="cf915d05-507f-491f-b4a6-b2aa085ee4b1" providerId="ADAL" clId="{69B909F7-10BB-431B-B3E3-1563C55FD04F}" dt="2019-02-12T09:29:41.589" v="1416" actId="478"/>
          <ac:picMkLst>
            <pc:docMk/>
            <pc:sldMk cId="1543927835" sldId="304"/>
            <ac:picMk id="3076" creationId="{A7B5DBC2-94C4-40FE-9280-E6D5AD514BC8}"/>
          </ac:picMkLst>
        </pc:picChg>
        <pc:picChg chg="add mod modCrop">
          <ac:chgData name="James Franklin" userId="cf915d05-507f-491f-b4a6-b2aa085ee4b1" providerId="ADAL" clId="{69B909F7-10BB-431B-B3E3-1563C55FD04F}" dt="2019-02-12T09:31:20.892" v="1434" actId="1076"/>
          <ac:picMkLst>
            <pc:docMk/>
            <pc:sldMk cId="1543927835" sldId="304"/>
            <ac:picMk id="3078" creationId="{F54443BD-1087-4052-AD37-85D84F0CF1B4}"/>
          </ac:picMkLst>
        </pc:picChg>
      </pc:sldChg>
      <pc:sldChg chg="modSp">
        <pc:chgData name="James Franklin" userId="cf915d05-507f-491f-b4a6-b2aa085ee4b1" providerId="ADAL" clId="{69B909F7-10BB-431B-B3E3-1563C55FD04F}" dt="2019-02-12T10:45:40.161" v="2171" actId="207"/>
        <pc:sldMkLst>
          <pc:docMk/>
          <pc:sldMk cId="3302041712" sldId="305"/>
        </pc:sldMkLst>
        <pc:spChg chg="mod">
          <ac:chgData name="James Franklin" userId="cf915d05-507f-491f-b4a6-b2aa085ee4b1" providerId="ADAL" clId="{69B909F7-10BB-431B-B3E3-1563C55FD04F}" dt="2019-02-12T10:45:40.161" v="2171" actId="207"/>
          <ac:spMkLst>
            <pc:docMk/>
            <pc:sldMk cId="3302041712" sldId="305"/>
            <ac:spMk id="2" creationId="{876BA185-A477-4421-8E8D-04D06AB8B298}"/>
          </ac:spMkLst>
        </pc:spChg>
        <pc:spChg chg="mod">
          <ac:chgData name="James Franklin" userId="cf915d05-507f-491f-b4a6-b2aa085ee4b1" providerId="ADAL" clId="{69B909F7-10BB-431B-B3E3-1563C55FD04F}" dt="2019-02-12T10:41:18.044" v="2152" actId="20577"/>
          <ac:spMkLst>
            <pc:docMk/>
            <pc:sldMk cId="3302041712" sldId="305"/>
            <ac:spMk id="3" creationId="{96586F47-9A47-41AD-9B7A-9F94DE569195}"/>
          </ac:spMkLst>
        </pc:spChg>
      </pc:sldChg>
      <pc:sldChg chg="modSp">
        <pc:chgData name="James Franklin" userId="cf915d05-507f-491f-b4a6-b2aa085ee4b1" providerId="ADAL" clId="{69B909F7-10BB-431B-B3E3-1563C55FD04F}" dt="2019-02-12T10:08:57.071" v="1989" actId="20577"/>
        <pc:sldMkLst>
          <pc:docMk/>
          <pc:sldMk cId="3904239409" sldId="306"/>
        </pc:sldMkLst>
        <pc:spChg chg="mod">
          <ac:chgData name="James Franklin" userId="cf915d05-507f-491f-b4a6-b2aa085ee4b1" providerId="ADAL" clId="{69B909F7-10BB-431B-B3E3-1563C55FD04F}" dt="2019-02-12T10:08:57.071" v="1989" actId="20577"/>
          <ac:spMkLst>
            <pc:docMk/>
            <pc:sldMk cId="3904239409" sldId="306"/>
            <ac:spMk id="3" creationId="{24C8EB15-36DE-4CAA-80F1-0E765961C2BB}"/>
          </ac:spMkLst>
        </pc:spChg>
      </pc:sldChg>
      <pc:sldChg chg="modSp">
        <pc:chgData name="James Franklin" userId="cf915d05-507f-491f-b4a6-b2aa085ee4b1" providerId="ADAL" clId="{69B909F7-10BB-431B-B3E3-1563C55FD04F}" dt="2019-02-11T16:07:38.198" v="345" actId="20577"/>
        <pc:sldMkLst>
          <pc:docMk/>
          <pc:sldMk cId="395088095" sldId="310"/>
        </pc:sldMkLst>
        <pc:spChg chg="mod">
          <ac:chgData name="James Franklin" userId="cf915d05-507f-491f-b4a6-b2aa085ee4b1" providerId="ADAL" clId="{69B909F7-10BB-431B-B3E3-1563C55FD04F}" dt="2019-02-11T16:07:38.198" v="345" actId="20577"/>
          <ac:spMkLst>
            <pc:docMk/>
            <pc:sldMk cId="395088095" sldId="310"/>
            <ac:spMk id="3" creationId="{ACC7D2AE-6675-48D4-B91C-08023C43FB05}"/>
          </ac:spMkLst>
        </pc:spChg>
      </pc:sldChg>
      <pc:sldChg chg="addSp delSp modSp">
        <pc:chgData name="James Franklin" userId="cf915d05-507f-491f-b4a6-b2aa085ee4b1" providerId="ADAL" clId="{69B909F7-10BB-431B-B3E3-1563C55FD04F}" dt="2019-02-11T16:18:40.686" v="800" actId="20577"/>
        <pc:sldMkLst>
          <pc:docMk/>
          <pc:sldMk cId="2366724052" sldId="311"/>
        </pc:sldMkLst>
        <pc:spChg chg="mod">
          <ac:chgData name="James Franklin" userId="cf915d05-507f-491f-b4a6-b2aa085ee4b1" providerId="ADAL" clId="{69B909F7-10BB-431B-B3E3-1563C55FD04F}" dt="2019-02-11T16:18:40.686" v="800" actId="20577"/>
          <ac:spMkLst>
            <pc:docMk/>
            <pc:sldMk cId="2366724052" sldId="311"/>
            <ac:spMk id="3" creationId="{90B632BF-DCB5-4572-BFB7-935E26528DC2}"/>
          </ac:spMkLst>
        </pc:spChg>
        <pc:picChg chg="add mod ord">
          <ac:chgData name="James Franklin" userId="cf915d05-507f-491f-b4a6-b2aa085ee4b1" providerId="ADAL" clId="{69B909F7-10BB-431B-B3E3-1563C55FD04F}" dt="2019-02-11T16:18:33.332" v="798" actId="167"/>
          <ac:picMkLst>
            <pc:docMk/>
            <pc:sldMk cId="2366724052" sldId="311"/>
            <ac:picMk id="4" creationId="{FDC67E8B-25DD-4B10-8FE4-D35BABA75843}"/>
          </ac:picMkLst>
        </pc:picChg>
        <pc:picChg chg="del mod">
          <ac:chgData name="James Franklin" userId="cf915d05-507f-491f-b4a6-b2aa085ee4b1" providerId="ADAL" clId="{69B909F7-10BB-431B-B3E3-1563C55FD04F}" dt="2019-02-11T16:18:24.298" v="795" actId="478"/>
          <ac:picMkLst>
            <pc:docMk/>
            <pc:sldMk cId="2366724052" sldId="311"/>
            <ac:picMk id="2050" creationId="{2A622C23-8278-4AFB-AC95-860F5725AEAC}"/>
          </ac:picMkLst>
        </pc:picChg>
      </pc:sldChg>
      <pc:sldChg chg="modSp">
        <pc:chgData name="James Franklin" userId="cf915d05-507f-491f-b4a6-b2aa085ee4b1" providerId="ADAL" clId="{69B909F7-10BB-431B-B3E3-1563C55FD04F}" dt="2019-02-12T11:08:06.341" v="2203" actId="6549"/>
        <pc:sldMkLst>
          <pc:docMk/>
          <pc:sldMk cId="1865601865" sldId="313"/>
        </pc:sldMkLst>
        <pc:spChg chg="mod">
          <ac:chgData name="James Franklin" userId="cf915d05-507f-491f-b4a6-b2aa085ee4b1" providerId="ADAL" clId="{69B909F7-10BB-431B-B3E3-1563C55FD04F}" dt="2019-02-12T11:08:06.341" v="2203" actId="6549"/>
          <ac:spMkLst>
            <pc:docMk/>
            <pc:sldMk cId="1865601865" sldId="313"/>
            <ac:spMk id="3" creationId="{2D90E89A-09BD-4A5C-9EAF-F02BC755E8F2}"/>
          </ac:spMkLst>
        </pc:spChg>
      </pc:sldChg>
      <pc:sldChg chg="modSp">
        <pc:chgData name="James Franklin" userId="cf915d05-507f-491f-b4a6-b2aa085ee4b1" providerId="ADAL" clId="{69B909F7-10BB-431B-B3E3-1563C55FD04F}" dt="2019-02-12T10:39:59.693" v="2131" actId="113"/>
        <pc:sldMkLst>
          <pc:docMk/>
          <pc:sldMk cId="225053021" sldId="316"/>
        </pc:sldMkLst>
        <pc:spChg chg="mod">
          <ac:chgData name="James Franklin" userId="cf915d05-507f-491f-b4a6-b2aa085ee4b1" providerId="ADAL" clId="{69B909F7-10BB-431B-B3E3-1563C55FD04F}" dt="2019-02-12T10:39:59.693" v="2131" actId="113"/>
          <ac:spMkLst>
            <pc:docMk/>
            <pc:sldMk cId="225053021" sldId="316"/>
            <ac:spMk id="5" creationId="{518A17E0-0F2D-40F7-B049-E081E69455D6}"/>
          </ac:spMkLst>
        </pc:spChg>
      </pc:sldChg>
      <pc:sldChg chg="modSp">
        <pc:chgData name="James Franklin" userId="cf915d05-507f-491f-b4a6-b2aa085ee4b1" providerId="ADAL" clId="{69B909F7-10BB-431B-B3E3-1563C55FD04F}" dt="2019-02-12T11:11:52.380" v="2234" actId="20577"/>
        <pc:sldMkLst>
          <pc:docMk/>
          <pc:sldMk cId="2524233041" sldId="317"/>
        </pc:sldMkLst>
        <pc:spChg chg="mod">
          <ac:chgData name="James Franklin" userId="cf915d05-507f-491f-b4a6-b2aa085ee4b1" providerId="ADAL" clId="{69B909F7-10BB-431B-B3E3-1563C55FD04F}" dt="2019-02-12T11:11:52.380" v="2234" actId="20577"/>
          <ac:spMkLst>
            <pc:docMk/>
            <pc:sldMk cId="2524233041" sldId="317"/>
            <ac:spMk id="2" creationId="{E98C9A6A-03E2-4343-AA17-11AC590AE16D}"/>
          </ac:spMkLst>
        </pc:spChg>
        <pc:spChg chg="mod">
          <ac:chgData name="James Franklin" userId="cf915d05-507f-491f-b4a6-b2aa085ee4b1" providerId="ADAL" clId="{69B909F7-10BB-431B-B3E3-1563C55FD04F}" dt="2019-02-12T11:08:32.236" v="2232" actId="6549"/>
          <ac:spMkLst>
            <pc:docMk/>
            <pc:sldMk cId="2524233041" sldId="317"/>
            <ac:spMk id="3" creationId="{399EC013-455E-40FA-8431-458DFE6D4500}"/>
          </ac:spMkLst>
        </pc:spChg>
      </pc:sldChg>
      <pc:sldChg chg="modSp">
        <pc:chgData name="James Franklin" userId="cf915d05-507f-491f-b4a6-b2aa085ee4b1" providerId="ADAL" clId="{69B909F7-10BB-431B-B3E3-1563C55FD04F}" dt="2019-02-12T09:58:16.341" v="1589" actId="20577"/>
        <pc:sldMkLst>
          <pc:docMk/>
          <pc:sldMk cId="3558825976" sldId="320"/>
        </pc:sldMkLst>
        <pc:spChg chg="mod">
          <ac:chgData name="James Franklin" userId="cf915d05-507f-491f-b4a6-b2aa085ee4b1" providerId="ADAL" clId="{69B909F7-10BB-431B-B3E3-1563C55FD04F}" dt="2019-02-12T09:58:16.341" v="1589" actId="20577"/>
          <ac:spMkLst>
            <pc:docMk/>
            <pc:sldMk cId="3558825976" sldId="320"/>
            <ac:spMk id="3" creationId="{F76A8FED-84B1-4A5A-AB37-F6C22106964A}"/>
          </ac:spMkLst>
        </pc:spChg>
      </pc:sldChg>
      <pc:sldChg chg="modSp">
        <pc:chgData name="James Franklin" userId="cf915d05-507f-491f-b4a6-b2aa085ee4b1" providerId="ADAL" clId="{69B909F7-10BB-431B-B3E3-1563C55FD04F}" dt="2019-02-12T10:10:10.407" v="2096" actId="6549"/>
        <pc:sldMkLst>
          <pc:docMk/>
          <pc:sldMk cId="139655918" sldId="321"/>
        </pc:sldMkLst>
        <pc:spChg chg="mod">
          <ac:chgData name="James Franklin" userId="cf915d05-507f-491f-b4a6-b2aa085ee4b1" providerId="ADAL" clId="{69B909F7-10BB-431B-B3E3-1563C55FD04F}" dt="2019-02-12T10:10:10.407" v="2096" actId="6549"/>
          <ac:spMkLst>
            <pc:docMk/>
            <pc:sldMk cId="139655918" sldId="321"/>
            <ac:spMk id="3" creationId="{24C8EB15-36DE-4CAA-80F1-0E765961C2BB}"/>
          </ac:spMkLst>
        </pc:spChg>
      </pc:sldChg>
      <pc:sldChg chg="addSp modSp add ord">
        <pc:chgData name="James Franklin" userId="cf915d05-507f-491f-b4a6-b2aa085ee4b1" providerId="ADAL" clId="{69B909F7-10BB-431B-B3E3-1563C55FD04F}" dt="2019-02-11T15:56:55.621" v="301" actId="20577"/>
        <pc:sldMkLst>
          <pc:docMk/>
          <pc:sldMk cId="3428494598" sldId="322"/>
        </pc:sldMkLst>
        <pc:spChg chg="mod">
          <ac:chgData name="James Franklin" userId="cf915d05-507f-491f-b4a6-b2aa085ee4b1" providerId="ADAL" clId="{69B909F7-10BB-431B-B3E3-1563C55FD04F}" dt="2019-02-11T15:48:44.998" v="10" actId="20577"/>
          <ac:spMkLst>
            <pc:docMk/>
            <pc:sldMk cId="3428494598" sldId="322"/>
            <ac:spMk id="2" creationId="{EADC458B-134B-4172-A674-71BE37327AB4}"/>
          </ac:spMkLst>
        </pc:spChg>
        <pc:spChg chg="mod">
          <ac:chgData name="James Franklin" userId="cf915d05-507f-491f-b4a6-b2aa085ee4b1" providerId="ADAL" clId="{69B909F7-10BB-431B-B3E3-1563C55FD04F}" dt="2019-02-11T15:56:55.621" v="301" actId="20577"/>
          <ac:spMkLst>
            <pc:docMk/>
            <pc:sldMk cId="3428494598" sldId="322"/>
            <ac:spMk id="3" creationId="{C7E42B23-E10E-4E42-890A-29D2FE4EA600}"/>
          </ac:spMkLst>
        </pc:spChg>
        <pc:picChg chg="add mod ord">
          <ac:chgData name="James Franklin" userId="cf915d05-507f-491f-b4a6-b2aa085ee4b1" providerId="ADAL" clId="{69B909F7-10BB-431B-B3E3-1563C55FD04F}" dt="2019-02-11T15:56:15.385" v="276" actId="167"/>
          <ac:picMkLst>
            <pc:docMk/>
            <pc:sldMk cId="3428494598" sldId="322"/>
            <ac:picMk id="1026" creationId="{4B91D246-89B7-4515-B63D-76488DA83440}"/>
          </ac:picMkLst>
        </pc:picChg>
      </pc:sldChg>
    </pc:docChg>
  </pc:docChgLst>
  <pc:docChgLst>
    <pc:chgData name="James Franklin" userId="S::james.franklin@pgonline.co.uk::cf915d05-507f-491f-b4a6-b2aa085ee4b1" providerId="AD" clId="Web-{2DB2B8E7-0A5F-255D-9EA6-1B0225111B19}"/>
    <pc:docChg chg="modSld">
      <pc:chgData name="James Franklin" userId="S::james.franklin@pgonline.co.uk::cf915d05-507f-491f-b4a6-b2aa085ee4b1" providerId="AD" clId="Web-{2DB2B8E7-0A5F-255D-9EA6-1B0225111B19}" dt="2019-03-22T16:30:34.893" v="25" actId="20577"/>
      <pc:docMkLst>
        <pc:docMk/>
      </pc:docMkLst>
      <pc:sldChg chg="modSp">
        <pc:chgData name="James Franklin" userId="S::james.franklin@pgonline.co.uk::cf915d05-507f-491f-b4a6-b2aa085ee4b1" providerId="AD" clId="Web-{2DB2B8E7-0A5F-255D-9EA6-1B0225111B19}" dt="2019-03-22T16:13:19.281" v="21" actId="20577"/>
        <pc:sldMkLst>
          <pc:docMk/>
          <pc:sldMk cId="3072550288" sldId="298"/>
        </pc:sldMkLst>
        <pc:spChg chg="mod">
          <ac:chgData name="James Franklin" userId="S::james.franklin@pgonline.co.uk::cf915d05-507f-491f-b4a6-b2aa085ee4b1" providerId="AD" clId="Web-{2DB2B8E7-0A5F-255D-9EA6-1B0225111B19}" dt="2019-03-22T16:13:19.281" v="21" actId="20577"/>
          <ac:spMkLst>
            <pc:docMk/>
            <pc:sldMk cId="3072550288" sldId="298"/>
            <ac:spMk id="2" creationId="{190D88D5-6A07-4F32-B965-3D14BDBCFC1A}"/>
          </ac:spMkLst>
        </pc:spChg>
      </pc:sldChg>
      <pc:sldChg chg="modSp">
        <pc:chgData name="James Franklin" userId="S::james.franklin@pgonline.co.uk::cf915d05-507f-491f-b4a6-b2aa085ee4b1" providerId="AD" clId="Web-{2DB2B8E7-0A5F-255D-9EA6-1B0225111B19}" dt="2019-03-22T16:30:34.893" v="25" actId="20577"/>
        <pc:sldMkLst>
          <pc:docMk/>
          <pc:sldMk cId="3302041712" sldId="305"/>
        </pc:sldMkLst>
        <pc:spChg chg="mod">
          <ac:chgData name="James Franklin" userId="S::james.franklin@pgonline.co.uk::cf915d05-507f-491f-b4a6-b2aa085ee4b1" providerId="AD" clId="Web-{2DB2B8E7-0A5F-255D-9EA6-1B0225111B19}" dt="2019-03-22T16:30:34.893" v="25" actId="20577"/>
          <ac:spMkLst>
            <pc:docMk/>
            <pc:sldMk cId="3302041712" sldId="305"/>
            <ac:spMk id="3" creationId="{96586F47-9A47-41AD-9B7A-9F94DE569195}"/>
          </ac:spMkLst>
        </pc:spChg>
      </pc:sldChg>
      <pc:sldChg chg="modSp">
        <pc:chgData name="James Franklin" userId="S::james.franklin@pgonline.co.uk::cf915d05-507f-491f-b4a6-b2aa085ee4b1" providerId="AD" clId="Web-{2DB2B8E7-0A5F-255D-9EA6-1B0225111B19}" dt="2019-03-22T16:02:53.901" v="18" actId="20577"/>
        <pc:sldMkLst>
          <pc:docMk/>
          <pc:sldMk cId="3428494598" sldId="322"/>
        </pc:sldMkLst>
        <pc:spChg chg="mod">
          <ac:chgData name="James Franklin" userId="S::james.franklin@pgonline.co.uk::cf915d05-507f-491f-b4a6-b2aa085ee4b1" providerId="AD" clId="Web-{2DB2B8E7-0A5F-255D-9EA6-1B0225111B19}" dt="2019-03-22T16:02:53.901" v="18" actId="20577"/>
          <ac:spMkLst>
            <pc:docMk/>
            <pc:sldMk cId="3428494598" sldId="322"/>
            <ac:spMk id="3" creationId="{C7E42B23-E10E-4E42-890A-29D2FE4EA600}"/>
          </ac:spMkLst>
        </pc:spChg>
      </pc:sldChg>
    </pc:docChg>
  </pc:docChgLst>
  <pc:docChgLst>
    <pc:chgData name="Jessica Webb" userId="116bfa15-fab5-4298-95a6-2aaa2e478e3d" providerId="ADAL" clId="{3FF63D71-607D-4A50-B09F-CB9134BB0F95}"/>
    <pc:docChg chg="undo custSel modSld modMainMaster">
      <pc:chgData name="Jessica Webb" userId="116bfa15-fab5-4298-95a6-2aaa2e478e3d" providerId="ADAL" clId="{3FF63D71-607D-4A50-B09F-CB9134BB0F95}" dt="2019-04-02T08:30:19.220" v="235" actId="207"/>
      <pc:docMkLst>
        <pc:docMk/>
      </pc:docMkLst>
      <pc:sldChg chg="addSp delSp modSp">
        <pc:chgData name="Jessica Webb" userId="116bfa15-fab5-4298-95a6-2aaa2e478e3d" providerId="ADAL" clId="{3FF63D71-607D-4A50-B09F-CB9134BB0F95}" dt="2019-04-01T11:17:05.666" v="87"/>
        <pc:sldMkLst>
          <pc:docMk/>
          <pc:sldMk cId="454465733" sldId="260"/>
        </pc:sldMkLst>
        <pc:picChg chg="add mod ord modCrop">
          <ac:chgData name="Jessica Webb" userId="116bfa15-fab5-4298-95a6-2aaa2e478e3d" providerId="ADAL" clId="{3FF63D71-607D-4A50-B09F-CB9134BB0F95}" dt="2019-04-01T11:16:48.201" v="86" actId="14100"/>
          <ac:picMkLst>
            <pc:docMk/>
            <pc:sldMk cId="454465733" sldId="260"/>
            <ac:picMk id="5" creationId="{9554DE9A-FB8D-4550-8058-31EBB23E639D}"/>
          </ac:picMkLst>
        </pc:picChg>
        <pc:picChg chg="add">
          <ac:chgData name="Jessica Webb" userId="116bfa15-fab5-4298-95a6-2aaa2e478e3d" providerId="ADAL" clId="{3FF63D71-607D-4A50-B09F-CB9134BB0F95}" dt="2019-04-01T11:17:05.666" v="87"/>
          <ac:picMkLst>
            <pc:docMk/>
            <pc:sldMk cId="454465733" sldId="260"/>
            <ac:picMk id="7" creationId="{6806AEEB-165E-4C40-A4E4-E7A2B5AE175F}"/>
          </ac:picMkLst>
        </pc:picChg>
        <pc:picChg chg="del">
          <ac:chgData name="Jessica Webb" userId="116bfa15-fab5-4298-95a6-2aaa2e478e3d" providerId="ADAL" clId="{3FF63D71-607D-4A50-B09F-CB9134BB0F95}" dt="2019-04-01T11:16:27.418" v="82" actId="478"/>
          <ac:picMkLst>
            <pc:docMk/>
            <pc:sldMk cId="454465733" sldId="260"/>
            <ac:picMk id="11266" creationId="{5BA0C5D7-FB14-4791-963D-D45A55640F71}"/>
          </ac:picMkLst>
        </pc:picChg>
      </pc:sldChg>
      <pc:sldChg chg="addSp delSp modSp">
        <pc:chgData name="Jessica Webb" userId="116bfa15-fab5-4298-95a6-2aaa2e478e3d" providerId="ADAL" clId="{3FF63D71-607D-4A50-B09F-CB9134BB0F95}" dt="2019-04-01T10:37:02.756" v="30" actId="20577"/>
        <pc:sldMkLst>
          <pc:docMk/>
          <pc:sldMk cId="3916579952" sldId="264"/>
        </pc:sldMkLst>
        <pc:spChg chg="mod">
          <ac:chgData name="Jessica Webb" userId="116bfa15-fab5-4298-95a6-2aaa2e478e3d" providerId="ADAL" clId="{3FF63D71-607D-4A50-B09F-CB9134BB0F95}" dt="2019-04-01T10:37:02.756" v="30" actId="20577"/>
          <ac:spMkLst>
            <pc:docMk/>
            <pc:sldMk cId="3916579952" sldId="264"/>
            <ac:spMk id="3" creationId="{8841C565-F8A1-4DE6-88F1-F82B859E4087}"/>
          </ac:spMkLst>
        </pc:spChg>
        <pc:spChg chg="add del mod">
          <ac:chgData name="Jessica Webb" userId="116bfa15-fab5-4298-95a6-2aaa2e478e3d" providerId="ADAL" clId="{3FF63D71-607D-4A50-B09F-CB9134BB0F95}" dt="2019-04-01T10:36:25.906" v="22"/>
          <ac:spMkLst>
            <pc:docMk/>
            <pc:sldMk cId="3916579952" sldId="264"/>
            <ac:spMk id="4" creationId="{02D51481-262D-45E4-A6E5-BCD66EF11158}"/>
          </ac:spMkLst>
        </pc:spChg>
        <pc:spChg chg="add del mod">
          <ac:chgData name="Jessica Webb" userId="116bfa15-fab5-4298-95a6-2aaa2e478e3d" providerId="ADAL" clId="{3FF63D71-607D-4A50-B09F-CB9134BB0F95}" dt="2019-04-01T10:36:25.906" v="22"/>
          <ac:spMkLst>
            <pc:docMk/>
            <pc:sldMk cId="3916579952" sldId="264"/>
            <ac:spMk id="5" creationId="{D0E8AD07-3804-4CD7-BEFB-B16743D76142}"/>
          </ac:spMkLst>
        </pc:spChg>
      </pc:sldChg>
      <pc:sldChg chg="addSp delSp modSp">
        <pc:chgData name="Jessica Webb" userId="116bfa15-fab5-4298-95a6-2aaa2e478e3d" providerId="ADAL" clId="{3FF63D71-607D-4A50-B09F-CB9134BB0F95}" dt="2019-04-01T11:21:09.578" v="155" actId="1076"/>
        <pc:sldMkLst>
          <pc:docMk/>
          <pc:sldMk cId="3001782503" sldId="280"/>
        </pc:sldMkLst>
        <pc:picChg chg="add mod ord modCrop">
          <ac:chgData name="Jessica Webb" userId="116bfa15-fab5-4298-95a6-2aaa2e478e3d" providerId="ADAL" clId="{3FF63D71-607D-4A50-B09F-CB9134BB0F95}" dt="2019-04-01T11:21:09.578" v="155" actId="1076"/>
          <ac:picMkLst>
            <pc:docMk/>
            <pc:sldMk cId="3001782503" sldId="280"/>
            <ac:picMk id="5" creationId="{674F1F1D-3D93-43B8-BE97-F3D7441B37E7}"/>
          </ac:picMkLst>
        </pc:picChg>
        <pc:picChg chg="del">
          <ac:chgData name="Jessica Webb" userId="116bfa15-fab5-4298-95a6-2aaa2e478e3d" providerId="ADAL" clId="{3FF63D71-607D-4A50-B09F-CB9134BB0F95}" dt="2019-04-01T11:20:42.298" v="146" actId="478"/>
          <ac:picMkLst>
            <pc:docMk/>
            <pc:sldMk cId="3001782503" sldId="280"/>
            <ac:picMk id="6" creationId="{8BB74BE0-DA4F-4134-AD58-CD4348162466}"/>
          </ac:picMkLst>
        </pc:picChg>
      </pc:sldChg>
      <pc:sldChg chg="addSp delSp modSp">
        <pc:chgData name="Jessica Webb" userId="116bfa15-fab5-4298-95a6-2aaa2e478e3d" providerId="ADAL" clId="{3FF63D71-607D-4A50-B09F-CB9134BB0F95}" dt="2019-04-02T08:29:40.652" v="231" actId="207"/>
        <pc:sldMkLst>
          <pc:docMk/>
          <pc:sldMk cId="3072550288" sldId="298"/>
        </pc:sldMkLst>
        <pc:spChg chg="mod">
          <ac:chgData name="Jessica Webb" userId="116bfa15-fab5-4298-95a6-2aaa2e478e3d" providerId="ADAL" clId="{3FF63D71-607D-4A50-B09F-CB9134BB0F95}" dt="2019-04-02T08:29:40.652" v="231" actId="207"/>
          <ac:spMkLst>
            <pc:docMk/>
            <pc:sldMk cId="3072550288" sldId="298"/>
            <ac:spMk id="3" creationId="{D04F9674-4CDB-404A-A372-77E003796E05}"/>
          </ac:spMkLst>
        </pc:spChg>
        <pc:spChg chg="add del mod">
          <ac:chgData name="Jessica Webb" userId="116bfa15-fab5-4298-95a6-2aaa2e478e3d" providerId="ADAL" clId="{3FF63D71-607D-4A50-B09F-CB9134BB0F95}" dt="2019-04-02T08:29:34.726" v="230"/>
          <ac:spMkLst>
            <pc:docMk/>
            <pc:sldMk cId="3072550288" sldId="298"/>
            <ac:spMk id="4" creationId="{71D872B6-DF16-45F1-B731-4B858C3BF5B4}"/>
          </ac:spMkLst>
        </pc:spChg>
        <pc:spChg chg="add del mod">
          <ac:chgData name="Jessica Webb" userId="116bfa15-fab5-4298-95a6-2aaa2e478e3d" providerId="ADAL" clId="{3FF63D71-607D-4A50-B09F-CB9134BB0F95}" dt="2019-04-02T08:29:34.726" v="230"/>
          <ac:spMkLst>
            <pc:docMk/>
            <pc:sldMk cId="3072550288" sldId="298"/>
            <ac:spMk id="5" creationId="{96FA260E-F820-4828-AAA1-93D07754B5CB}"/>
          </ac:spMkLst>
        </pc:spChg>
      </pc:sldChg>
      <pc:sldChg chg="addSp delSp modSp">
        <pc:chgData name="Jessica Webb" userId="116bfa15-fab5-4298-95a6-2aaa2e478e3d" providerId="ADAL" clId="{3FF63D71-607D-4A50-B09F-CB9134BB0F95}" dt="2019-04-01T11:18:27.082" v="99" actId="14100"/>
        <pc:sldMkLst>
          <pc:docMk/>
          <pc:sldMk cId="3510164948" sldId="299"/>
        </pc:sldMkLst>
        <pc:picChg chg="del">
          <ac:chgData name="Jessica Webb" userId="116bfa15-fab5-4298-95a6-2aaa2e478e3d" providerId="ADAL" clId="{3FF63D71-607D-4A50-B09F-CB9134BB0F95}" dt="2019-04-01T11:18:08.282" v="93" actId="478"/>
          <ac:picMkLst>
            <pc:docMk/>
            <pc:sldMk cId="3510164948" sldId="299"/>
            <ac:picMk id="5" creationId="{EF8E96E6-A6CC-4CBC-8D01-1A21E5976C35}"/>
          </ac:picMkLst>
        </pc:picChg>
        <pc:picChg chg="add mod ord">
          <ac:chgData name="Jessica Webb" userId="116bfa15-fab5-4298-95a6-2aaa2e478e3d" providerId="ADAL" clId="{3FF63D71-607D-4A50-B09F-CB9134BB0F95}" dt="2019-04-01T11:18:27.082" v="99" actId="14100"/>
          <ac:picMkLst>
            <pc:docMk/>
            <pc:sldMk cId="3510164948" sldId="299"/>
            <ac:picMk id="6" creationId="{D62EAFF3-5EAE-43EE-AB14-74A04AB0EF50}"/>
          </ac:picMkLst>
        </pc:picChg>
        <pc:picChg chg="add">
          <ac:chgData name="Jessica Webb" userId="116bfa15-fab5-4298-95a6-2aaa2e478e3d" providerId="ADAL" clId="{3FF63D71-607D-4A50-B09F-CB9134BB0F95}" dt="2019-04-01T11:18:21.053" v="98"/>
          <ac:picMkLst>
            <pc:docMk/>
            <pc:sldMk cId="3510164948" sldId="299"/>
            <ac:picMk id="7" creationId="{D0497D93-FB56-494D-A383-8D80BDE3D5AC}"/>
          </ac:picMkLst>
        </pc:picChg>
      </pc:sldChg>
      <pc:sldChg chg="modSp">
        <pc:chgData name="Jessica Webb" userId="116bfa15-fab5-4298-95a6-2aaa2e478e3d" providerId="ADAL" clId="{3FF63D71-607D-4A50-B09F-CB9134BB0F95}" dt="2019-04-02T08:30:13.006" v="234" actId="207"/>
        <pc:sldMkLst>
          <pc:docMk/>
          <pc:sldMk cId="2340596608" sldId="302"/>
        </pc:sldMkLst>
        <pc:spChg chg="mod">
          <ac:chgData name="Jessica Webb" userId="116bfa15-fab5-4298-95a6-2aaa2e478e3d" providerId="ADAL" clId="{3FF63D71-607D-4A50-B09F-CB9134BB0F95}" dt="2019-04-02T08:30:13.006" v="234" actId="207"/>
          <ac:spMkLst>
            <pc:docMk/>
            <pc:sldMk cId="2340596608" sldId="302"/>
            <ac:spMk id="3" creationId="{92783761-EAB6-495E-BF20-77DEE0E25C19}"/>
          </ac:spMkLst>
        </pc:spChg>
      </pc:sldChg>
      <pc:sldChg chg="modSp">
        <pc:chgData name="Jessica Webb" userId="116bfa15-fab5-4298-95a6-2aaa2e478e3d" providerId="ADAL" clId="{3FF63D71-607D-4A50-B09F-CB9134BB0F95}" dt="2019-04-02T08:30:19.220" v="235" actId="207"/>
        <pc:sldMkLst>
          <pc:docMk/>
          <pc:sldMk cId="2330540882" sldId="303"/>
        </pc:sldMkLst>
        <pc:spChg chg="mod">
          <ac:chgData name="Jessica Webb" userId="116bfa15-fab5-4298-95a6-2aaa2e478e3d" providerId="ADAL" clId="{3FF63D71-607D-4A50-B09F-CB9134BB0F95}" dt="2019-04-01T11:18:55.438" v="107" actId="20577"/>
          <ac:spMkLst>
            <pc:docMk/>
            <pc:sldMk cId="2330540882" sldId="303"/>
            <ac:spMk id="2" creationId="{7D63AE09-AB90-44B9-9834-A967BDCD4370}"/>
          </ac:spMkLst>
        </pc:spChg>
        <pc:spChg chg="mod">
          <ac:chgData name="Jessica Webb" userId="116bfa15-fab5-4298-95a6-2aaa2e478e3d" providerId="ADAL" clId="{3FF63D71-607D-4A50-B09F-CB9134BB0F95}" dt="2019-04-02T08:30:19.220" v="235" actId="207"/>
          <ac:spMkLst>
            <pc:docMk/>
            <pc:sldMk cId="2330540882" sldId="303"/>
            <ac:spMk id="3" creationId="{92783761-EAB6-495E-BF20-77DEE0E25C19}"/>
          </ac:spMkLst>
        </pc:spChg>
      </pc:sldChg>
      <pc:sldChg chg="addSp delSp modSp">
        <pc:chgData name="Jessica Webb" userId="116bfa15-fab5-4298-95a6-2aaa2e478e3d" providerId="ADAL" clId="{3FF63D71-607D-4A50-B09F-CB9134BB0F95}" dt="2019-04-01T11:20:29.549" v="145" actId="1035"/>
        <pc:sldMkLst>
          <pc:docMk/>
          <pc:sldMk cId="1543927835" sldId="304"/>
        </pc:sldMkLst>
        <pc:spChg chg="mod">
          <ac:chgData name="Jessica Webb" userId="116bfa15-fab5-4298-95a6-2aaa2e478e3d" providerId="ADAL" clId="{3FF63D71-607D-4A50-B09F-CB9134BB0F95}" dt="2019-04-01T11:20:07.987" v="127" actId="20577"/>
          <ac:spMkLst>
            <pc:docMk/>
            <pc:sldMk cId="1543927835" sldId="304"/>
            <ac:spMk id="3" creationId="{90B632BF-DCB5-4572-BFB7-935E26528DC2}"/>
          </ac:spMkLst>
        </pc:spChg>
        <pc:picChg chg="add mod ord">
          <ac:chgData name="Jessica Webb" userId="116bfa15-fab5-4298-95a6-2aaa2e478e3d" providerId="ADAL" clId="{3FF63D71-607D-4A50-B09F-CB9134BB0F95}" dt="2019-04-01T11:20:29.549" v="145" actId="1035"/>
          <ac:picMkLst>
            <pc:docMk/>
            <pc:sldMk cId="1543927835" sldId="304"/>
            <ac:picMk id="5" creationId="{E7C9C472-864E-4226-8C5A-C8FE0060FB85}"/>
          </ac:picMkLst>
        </pc:picChg>
        <pc:picChg chg="add">
          <ac:chgData name="Jessica Webb" userId="116bfa15-fab5-4298-95a6-2aaa2e478e3d" providerId="ADAL" clId="{3FF63D71-607D-4A50-B09F-CB9134BB0F95}" dt="2019-04-01T11:20:19.186" v="129"/>
          <ac:picMkLst>
            <pc:docMk/>
            <pc:sldMk cId="1543927835" sldId="304"/>
            <ac:picMk id="7" creationId="{3D9338C0-5EAB-4769-9F28-E6797F92BF32}"/>
          </ac:picMkLst>
        </pc:picChg>
        <pc:picChg chg="del">
          <ac:chgData name="Jessica Webb" userId="116bfa15-fab5-4298-95a6-2aaa2e478e3d" providerId="ADAL" clId="{3FF63D71-607D-4A50-B09F-CB9134BB0F95}" dt="2019-04-01T11:19:38.410" v="119" actId="478"/>
          <ac:picMkLst>
            <pc:docMk/>
            <pc:sldMk cId="1543927835" sldId="304"/>
            <ac:picMk id="6148" creationId="{5D7FB785-2FB8-4331-BCEB-8FEC39FA8644}"/>
          </ac:picMkLst>
        </pc:picChg>
      </pc:sldChg>
      <pc:sldChg chg="modSp">
        <pc:chgData name="Jessica Webb" userId="116bfa15-fab5-4298-95a6-2aaa2e478e3d" providerId="ADAL" clId="{3FF63D71-607D-4A50-B09F-CB9134BB0F95}" dt="2019-04-01T11:21:29.133" v="163" actId="20577"/>
        <pc:sldMkLst>
          <pc:docMk/>
          <pc:sldMk cId="3302041712" sldId="305"/>
        </pc:sldMkLst>
        <pc:spChg chg="mod">
          <ac:chgData name="Jessica Webb" userId="116bfa15-fab5-4298-95a6-2aaa2e478e3d" providerId="ADAL" clId="{3FF63D71-607D-4A50-B09F-CB9134BB0F95}" dt="2019-04-01T11:21:29.133" v="163" actId="20577"/>
          <ac:spMkLst>
            <pc:docMk/>
            <pc:sldMk cId="3302041712" sldId="305"/>
            <ac:spMk id="2" creationId="{876BA185-A477-4421-8E8D-04D06AB8B298}"/>
          </ac:spMkLst>
        </pc:spChg>
      </pc:sldChg>
      <pc:sldChg chg="addSp delSp modSp">
        <pc:chgData name="Jessica Webb" userId="116bfa15-fab5-4298-95a6-2aaa2e478e3d" providerId="ADAL" clId="{3FF63D71-607D-4A50-B09F-CB9134BB0F95}" dt="2019-04-01T10:57:08.776" v="62" actId="14100"/>
        <pc:sldMkLst>
          <pc:docMk/>
          <pc:sldMk cId="2688068081" sldId="309"/>
        </pc:sldMkLst>
        <pc:spChg chg="del">
          <ac:chgData name="Jessica Webb" userId="116bfa15-fab5-4298-95a6-2aaa2e478e3d" providerId="ADAL" clId="{3FF63D71-607D-4A50-B09F-CB9134BB0F95}" dt="2019-04-01T10:56:55.096" v="60" actId="478"/>
          <ac:spMkLst>
            <pc:docMk/>
            <pc:sldMk cId="2688068081" sldId="309"/>
            <ac:spMk id="4" creationId="{0766B2AD-1686-432D-9F66-2E3708291222}"/>
          </ac:spMkLst>
        </pc:spChg>
        <pc:picChg chg="add mod ord modCrop">
          <ac:chgData name="Jessica Webb" userId="116bfa15-fab5-4298-95a6-2aaa2e478e3d" providerId="ADAL" clId="{3FF63D71-607D-4A50-B09F-CB9134BB0F95}" dt="2019-04-01T10:57:08.776" v="62" actId="14100"/>
          <ac:picMkLst>
            <pc:docMk/>
            <pc:sldMk cId="2688068081" sldId="309"/>
            <ac:picMk id="6" creationId="{DD14D34D-0B13-4BB8-BB0A-F94D6FE92255}"/>
          </ac:picMkLst>
        </pc:picChg>
        <pc:picChg chg="del">
          <ac:chgData name="Jessica Webb" userId="116bfa15-fab5-4298-95a6-2aaa2e478e3d" providerId="ADAL" clId="{3FF63D71-607D-4A50-B09F-CB9134BB0F95}" dt="2019-04-01T10:56:46.712" v="57" actId="478"/>
          <ac:picMkLst>
            <pc:docMk/>
            <pc:sldMk cId="2688068081" sldId="309"/>
            <ac:picMk id="1026" creationId="{AC14CB72-D7FD-4FC3-AD3E-D54CD28B0090}"/>
          </ac:picMkLst>
        </pc:picChg>
      </pc:sldChg>
      <pc:sldChg chg="addSp delSp modSp">
        <pc:chgData name="Jessica Webb" userId="116bfa15-fab5-4298-95a6-2aaa2e478e3d" providerId="ADAL" clId="{3FF63D71-607D-4A50-B09F-CB9134BB0F95}" dt="2019-04-02T08:29:58.453" v="233" actId="207"/>
        <pc:sldMkLst>
          <pc:docMk/>
          <pc:sldMk cId="395088095" sldId="310"/>
        </pc:sldMkLst>
        <pc:spChg chg="mod">
          <ac:chgData name="Jessica Webb" userId="116bfa15-fab5-4298-95a6-2aaa2e478e3d" providerId="ADAL" clId="{3FF63D71-607D-4A50-B09F-CB9134BB0F95}" dt="2019-04-02T08:29:58.453" v="233" actId="207"/>
          <ac:spMkLst>
            <pc:docMk/>
            <pc:sldMk cId="395088095" sldId="310"/>
            <ac:spMk id="3" creationId="{ACC7D2AE-6675-48D4-B91C-08023C43FB05}"/>
          </ac:spMkLst>
        </pc:spChg>
        <pc:spChg chg="add del mod">
          <ac:chgData name="Jessica Webb" userId="116bfa15-fab5-4298-95a6-2aaa2e478e3d" providerId="ADAL" clId="{3FF63D71-607D-4A50-B09F-CB9134BB0F95}" dt="2019-04-02T08:29:45.344" v="232"/>
          <ac:spMkLst>
            <pc:docMk/>
            <pc:sldMk cId="395088095" sldId="310"/>
            <ac:spMk id="4" creationId="{451A6755-0C9F-476D-8F2A-058ECFB19713}"/>
          </ac:spMkLst>
        </pc:spChg>
        <pc:spChg chg="add del mod">
          <ac:chgData name="Jessica Webb" userId="116bfa15-fab5-4298-95a6-2aaa2e478e3d" providerId="ADAL" clId="{3FF63D71-607D-4A50-B09F-CB9134BB0F95}" dt="2019-04-02T08:29:45.344" v="232"/>
          <ac:spMkLst>
            <pc:docMk/>
            <pc:sldMk cId="395088095" sldId="310"/>
            <ac:spMk id="5" creationId="{02DDB709-8CD6-49CB-B419-F7D9B9B9DB83}"/>
          </ac:spMkLst>
        </pc:spChg>
      </pc:sldChg>
      <pc:sldChg chg="addSp delSp modSp">
        <pc:chgData name="Jessica Webb" userId="116bfa15-fab5-4298-95a6-2aaa2e478e3d" providerId="ADAL" clId="{3FF63D71-607D-4A50-B09F-CB9134BB0F95}" dt="2019-04-01T11:19:33.794" v="118" actId="14100"/>
        <pc:sldMkLst>
          <pc:docMk/>
          <pc:sldMk cId="2366724052" sldId="311"/>
        </pc:sldMkLst>
        <pc:picChg chg="del">
          <ac:chgData name="Jessica Webb" userId="116bfa15-fab5-4298-95a6-2aaa2e478e3d" providerId="ADAL" clId="{3FF63D71-607D-4A50-B09F-CB9134BB0F95}" dt="2019-04-01T11:19:04.010" v="109" actId="478"/>
          <ac:picMkLst>
            <pc:docMk/>
            <pc:sldMk cId="2366724052" sldId="311"/>
            <ac:picMk id="4" creationId="{FDC67E8B-25DD-4B10-8FE4-D35BABA75843}"/>
          </ac:picMkLst>
        </pc:picChg>
        <pc:picChg chg="del">
          <ac:chgData name="Jessica Webb" userId="116bfa15-fab5-4298-95a6-2aaa2e478e3d" providerId="ADAL" clId="{3FF63D71-607D-4A50-B09F-CB9134BB0F95}" dt="2019-04-01T11:19:02.586" v="108" actId="478"/>
          <ac:picMkLst>
            <pc:docMk/>
            <pc:sldMk cId="2366724052" sldId="311"/>
            <ac:picMk id="5" creationId="{B3C7AA73-C792-4EB0-94A5-01CBE14F86F7}"/>
          </ac:picMkLst>
        </pc:picChg>
        <pc:picChg chg="add mod ord modCrop">
          <ac:chgData name="Jessica Webb" userId="116bfa15-fab5-4298-95a6-2aaa2e478e3d" providerId="ADAL" clId="{3FF63D71-607D-4A50-B09F-CB9134BB0F95}" dt="2019-04-01T11:19:33.794" v="118" actId="14100"/>
          <ac:picMkLst>
            <pc:docMk/>
            <pc:sldMk cId="2366724052" sldId="311"/>
            <ac:picMk id="7" creationId="{1B96227A-C491-4A48-9586-639110BE6A9B}"/>
          </ac:picMkLst>
        </pc:picChg>
        <pc:picChg chg="add">
          <ac:chgData name="Jessica Webb" userId="116bfa15-fab5-4298-95a6-2aaa2e478e3d" providerId="ADAL" clId="{3FF63D71-607D-4A50-B09F-CB9134BB0F95}" dt="2019-04-01T11:19:27.096" v="117"/>
          <ac:picMkLst>
            <pc:docMk/>
            <pc:sldMk cId="2366724052" sldId="311"/>
            <ac:picMk id="8" creationId="{5A664BA2-193B-4C25-996A-CF63697ED11D}"/>
          </ac:picMkLst>
        </pc:picChg>
      </pc:sldChg>
      <pc:sldChg chg="addSp delSp modSp">
        <pc:chgData name="Jessica Webb" userId="116bfa15-fab5-4298-95a6-2aaa2e478e3d" providerId="ADAL" clId="{3FF63D71-607D-4A50-B09F-CB9134BB0F95}" dt="2019-04-01T11:24:10.758" v="186" actId="572"/>
        <pc:sldMkLst>
          <pc:docMk/>
          <pc:sldMk cId="1865601865" sldId="313"/>
        </pc:sldMkLst>
        <pc:graphicFrameChg chg="mod modGraphic">
          <ac:chgData name="Jessica Webb" userId="116bfa15-fab5-4298-95a6-2aaa2e478e3d" providerId="ADAL" clId="{3FF63D71-607D-4A50-B09F-CB9134BB0F95}" dt="2019-04-01T11:24:10.758" v="186" actId="572"/>
          <ac:graphicFrameMkLst>
            <pc:docMk/>
            <pc:sldMk cId="1865601865" sldId="313"/>
            <ac:graphicFrameMk id="4" creationId="{ACBC9869-D83C-44BF-8060-081ECC511F7C}"/>
          </ac:graphicFrameMkLst>
        </pc:graphicFrameChg>
        <pc:graphicFrameChg chg="add del mod">
          <ac:chgData name="Jessica Webb" userId="116bfa15-fab5-4298-95a6-2aaa2e478e3d" providerId="ADAL" clId="{3FF63D71-607D-4A50-B09F-CB9134BB0F95}" dt="2019-04-01T11:22:41.546" v="170" actId="478"/>
          <ac:graphicFrameMkLst>
            <pc:docMk/>
            <pc:sldMk cId="1865601865" sldId="313"/>
            <ac:graphicFrameMk id="5" creationId="{89417ACF-E522-470E-AC62-03185F5B52AD}"/>
          </ac:graphicFrameMkLst>
        </pc:graphicFrameChg>
        <pc:graphicFrameChg chg="add del mod">
          <ac:chgData name="Jessica Webb" userId="116bfa15-fab5-4298-95a6-2aaa2e478e3d" providerId="ADAL" clId="{3FF63D71-607D-4A50-B09F-CB9134BB0F95}" dt="2019-04-01T11:22:58.883" v="173"/>
          <ac:graphicFrameMkLst>
            <pc:docMk/>
            <pc:sldMk cId="1865601865" sldId="313"/>
            <ac:graphicFrameMk id="6" creationId="{74532DF1-08EF-4098-B601-53A9D7704A6F}"/>
          </ac:graphicFrameMkLst>
        </pc:graphicFrameChg>
        <pc:graphicFrameChg chg="add del mod">
          <ac:chgData name="Jessica Webb" userId="116bfa15-fab5-4298-95a6-2aaa2e478e3d" providerId="ADAL" clId="{3FF63D71-607D-4A50-B09F-CB9134BB0F95}" dt="2019-04-01T11:23:19.532" v="178" actId="478"/>
          <ac:graphicFrameMkLst>
            <pc:docMk/>
            <pc:sldMk cId="1865601865" sldId="313"/>
            <ac:graphicFrameMk id="7" creationId="{D496B696-E86B-4D6D-9EB7-DA0B912647D5}"/>
          </ac:graphicFrameMkLst>
        </pc:graphicFrameChg>
        <pc:graphicFrameChg chg="add del mod">
          <ac:chgData name="Jessica Webb" userId="116bfa15-fab5-4298-95a6-2aaa2e478e3d" providerId="ADAL" clId="{3FF63D71-607D-4A50-B09F-CB9134BB0F95}" dt="2019-04-01T11:23:33.708" v="181"/>
          <ac:graphicFrameMkLst>
            <pc:docMk/>
            <pc:sldMk cId="1865601865" sldId="313"/>
            <ac:graphicFrameMk id="8" creationId="{009E93E2-C126-4355-A869-2C8FEE2C1860}"/>
          </ac:graphicFrameMkLst>
        </pc:graphicFrameChg>
      </pc:sldChg>
      <pc:sldChg chg="addSp delSp modSp">
        <pc:chgData name="Jessica Webb" userId="116bfa15-fab5-4298-95a6-2aaa2e478e3d" providerId="ADAL" clId="{3FF63D71-607D-4A50-B09F-CB9134BB0F95}" dt="2019-04-01T11:25:20.554" v="199" actId="732"/>
        <pc:sldMkLst>
          <pc:docMk/>
          <pc:sldMk cId="2524233041" sldId="317"/>
        </pc:sldMkLst>
        <pc:picChg chg="add mod ord modCrop">
          <ac:chgData name="Jessica Webb" userId="116bfa15-fab5-4298-95a6-2aaa2e478e3d" providerId="ADAL" clId="{3FF63D71-607D-4A50-B09F-CB9134BB0F95}" dt="2019-04-01T11:25:20.554" v="199" actId="732"/>
          <ac:picMkLst>
            <pc:docMk/>
            <pc:sldMk cId="2524233041" sldId="317"/>
            <ac:picMk id="5" creationId="{F6CFB8DC-560E-420F-8FA6-E27C43EFC8E9}"/>
          </ac:picMkLst>
        </pc:picChg>
        <pc:picChg chg="del">
          <ac:chgData name="Jessica Webb" userId="116bfa15-fab5-4298-95a6-2aaa2e478e3d" providerId="ADAL" clId="{3FF63D71-607D-4A50-B09F-CB9134BB0F95}" dt="2019-04-01T11:24:28.746" v="187" actId="478"/>
          <ac:picMkLst>
            <pc:docMk/>
            <pc:sldMk cId="2524233041" sldId="317"/>
            <ac:picMk id="10244" creationId="{8A00B119-873B-48E6-ABCD-FAB3398D702B}"/>
          </ac:picMkLst>
        </pc:picChg>
      </pc:sldChg>
      <pc:sldChg chg="addSp delSp modSp">
        <pc:chgData name="Jessica Webb" userId="116bfa15-fab5-4298-95a6-2aaa2e478e3d" providerId="ADAL" clId="{3FF63D71-607D-4A50-B09F-CB9134BB0F95}" dt="2019-04-01T11:18:01.850" v="92" actId="478"/>
        <pc:sldMkLst>
          <pc:docMk/>
          <pc:sldMk cId="3428494598" sldId="322"/>
        </pc:sldMkLst>
        <pc:picChg chg="del">
          <ac:chgData name="Jessica Webb" userId="116bfa15-fab5-4298-95a6-2aaa2e478e3d" providerId="ADAL" clId="{3FF63D71-607D-4A50-B09F-CB9134BB0F95}" dt="2019-04-01T10:52:35.464" v="47" actId="478"/>
          <ac:picMkLst>
            <pc:docMk/>
            <pc:sldMk cId="3428494598" sldId="322"/>
            <ac:picMk id="4" creationId="{5B6A7B8C-17FA-4BC5-AA80-360397A87881}"/>
          </ac:picMkLst>
        </pc:picChg>
        <pc:picChg chg="add mod ord modCrop">
          <ac:chgData name="Jessica Webb" userId="116bfa15-fab5-4298-95a6-2aaa2e478e3d" providerId="ADAL" clId="{3FF63D71-607D-4A50-B09F-CB9134BB0F95}" dt="2019-04-01T10:53:32.384" v="56" actId="732"/>
          <ac:picMkLst>
            <pc:docMk/>
            <pc:sldMk cId="3428494598" sldId="322"/>
            <ac:picMk id="6" creationId="{75C26154-C2B9-4624-8314-09868498FD0D}"/>
          </ac:picMkLst>
        </pc:picChg>
        <pc:picChg chg="add del">
          <ac:chgData name="Jessica Webb" userId="116bfa15-fab5-4298-95a6-2aaa2e478e3d" providerId="ADAL" clId="{3FF63D71-607D-4A50-B09F-CB9134BB0F95}" dt="2019-04-01T11:18:01.850" v="92" actId="478"/>
          <ac:picMkLst>
            <pc:docMk/>
            <pc:sldMk cId="3428494598" sldId="322"/>
            <ac:picMk id="8" creationId="{0AB504C1-D0F2-4609-B47B-138DD9A23714}"/>
          </ac:picMkLst>
        </pc:picChg>
        <pc:picChg chg="del">
          <ac:chgData name="Jessica Webb" userId="116bfa15-fab5-4298-95a6-2aaa2e478e3d" providerId="ADAL" clId="{3FF63D71-607D-4A50-B09F-CB9134BB0F95}" dt="2019-04-01T10:52:20.088" v="45" actId="478"/>
          <ac:picMkLst>
            <pc:docMk/>
            <pc:sldMk cId="3428494598" sldId="322"/>
            <ac:picMk id="3074" creationId="{C6107AED-6D04-4A41-84E8-9C008EB07F72}"/>
          </ac:picMkLst>
        </pc:picChg>
      </pc:sldChg>
      <pc:sldChg chg="addSp delSp modSp">
        <pc:chgData name="Jessica Webb" userId="116bfa15-fab5-4298-95a6-2aaa2e478e3d" providerId="ADAL" clId="{3FF63D71-607D-4A50-B09F-CB9134BB0F95}" dt="2019-04-01T11:17:54.412" v="90" actId="478"/>
        <pc:sldMkLst>
          <pc:docMk/>
          <pc:sldMk cId="204916841" sldId="323"/>
        </pc:sldMkLst>
        <pc:picChg chg="del">
          <ac:chgData name="Jessica Webb" userId="116bfa15-fab5-4298-95a6-2aaa2e478e3d" providerId="ADAL" clId="{3FF63D71-607D-4A50-B09F-CB9134BB0F95}" dt="2019-04-01T11:03:41.177" v="64" actId="478"/>
          <ac:picMkLst>
            <pc:docMk/>
            <pc:sldMk cId="204916841" sldId="323"/>
            <ac:picMk id="4" creationId="{1B4F3786-E4D0-4E58-8489-8B412829792C}"/>
          </ac:picMkLst>
        </pc:picChg>
        <pc:picChg chg="add del mod ord">
          <ac:chgData name="Jessica Webb" userId="116bfa15-fab5-4298-95a6-2aaa2e478e3d" providerId="ADAL" clId="{3FF63D71-607D-4A50-B09F-CB9134BB0F95}" dt="2019-04-01T11:04:14.809" v="67" actId="478"/>
          <ac:picMkLst>
            <pc:docMk/>
            <pc:sldMk cId="204916841" sldId="323"/>
            <ac:picMk id="6" creationId="{3E6A0625-937C-4601-8DB6-9F3BAC7F1F3C}"/>
          </ac:picMkLst>
        </pc:picChg>
        <pc:picChg chg="add mod ord modCrop">
          <ac:chgData name="Jessica Webb" userId="116bfa15-fab5-4298-95a6-2aaa2e478e3d" providerId="ADAL" clId="{3FF63D71-607D-4A50-B09F-CB9134BB0F95}" dt="2019-04-01T11:04:41.417" v="75" actId="732"/>
          <ac:picMkLst>
            <pc:docMk/>
            <pc:sldMk cId="204916841" sldId="323"/>
            <ac:picMk id="8" creationId="{BFD015E5-4D11-460C-AF4D-052AB7DF8877}"/>
          </ac:picMkLst>
        </pc:picChg>
        <pc:picChg chg="add del">
          <ac:chgData name="Jessica Webb" userId="116bfa15-fab5-4298-95a6-2aaa2e478e3d" providerId="ADAL" clId="{3FF63D71-607D-4A50-B09F-CB9134BB0F95}" dt="2019-04-01T11:17:54.412" v="90" actId="478"/>
          <ac:picMkLst>
            <pc:docMk/>
            <pc:sldMk cId="204916841" sldId="323"/>
            <ac:picMk id="10" creationId="{B9FAC1F5-B1DB-460E-BD34-23EA03159D69}"/>
          </ac:picMkLst>
        </pc:picChg>
        <pc:picChg chg="del">
          <ac:chgData name="Jessica Webb" userId="116bfa15-fab5-4298-95a6-2aaa2e478e3d" providerId="ADAL" clId="{3FF63D71-607D-4A50-B09F-CB9134BB0F95}" dt="2019-04-01T11:03:39.945" v="63" actId="478"/>
          <ac:picMkLst>
            <pc:docMk/>
            <pc:sldMk cId="204916841" sldId="323"/>
            <ac:picMk id="1026" creationId="{B428DCB2-6C38-4C9F-922C-8702F4041A4E}"/>
          </ac:picMkLst>
        </pc:picChg>
      </pc:sldChg>
      <pc:sldChg chg="addSp delSp modSp">
        <pc:chgData name="Jessica Webb" userId="116bfa15-fab5-4298-95a6-2aaa2e478e3d" providerId="ADAL" clId="{3FF63D71-607D-4A50-B09F-CB9134BB0F95}" dt="2019-04-02T08:29:22.517" v="229" actId="207"/>
        <pc:sldMkLst>
          <pc:docMk/>
          <pc:sldMk cId="4213271689" sldId="324"/>
        </pc:sldMkLst>
        <pc:spChg chg="mod">
          <ac:chgData name="Jessica Webb" userId="116bfa15-fab5-4298-95a6-2aaa2e478e3d" providerId="ADAL" clId="{3FF63D71-607D-4A50-B09F-CB9134BB0F95}" dt="2019-04-01T11:12:23.028" v="80" actId="20577"/>
          <ac:spMkLst>
            <pc:docMk/>
            <pc:sldMk cId="4213271689" sldId="324"/>
            <ac:spMk id="2" creationId="{7D481CD5-2401-46F7-9AC4-DD73858BF63B}"/>
          </ac:spMkLst>
        </pc:spChg>
        <pc:spChg chg="mod">
          <ac:chgData name="Jessica Webb" userId="116bfa15-fab5-4298-95a6-2aaa2e478e3d" providerId="ADAL" clId="{3FF63D71-607D-4A50-B09F-CB9134BB0F95}" dt="2019-04-02T08:29:22.517" v="229" actId="207"/>
          <ac:spMkLst>
            <pc:docMk/>
            <pc:sldMk cId="4213271689" sldId="324"/>
            <ac:spMk id="3" creationId="{C9117BDC-2B70-421F-B5BF-27E664B5A7A3}"/>
          </ac:spMkLst>
        </pc:spChg>
        <pc:picChg chg="add mod ord modCrop">
          <ac:chgData name="Jessica Webb" userId="116bfa15-fab5-4298-95a6-2aaa2e478e3d" providerId="ADAL" clId="{3FF63D71-607D-4A50-B09F-CB9134BB0F95}" dt="2019-04-01T11:11:53.873" v="79" actId="732"/>
          <ac:picMkLst>
            <pc:docMk/>
            <pc:sldMk cId="4213271689" sldId="324"/>
            <ac:picMk id="5" creationId="{15670BCB-1300-472E-882C-ED67E805D09A}"/>
          </ac:picMkLst>
        </pc:picChg>
        <pc:picChg chg="add">
          <ac:chgData name="Jessica Webb" userId="116bfa15-fab5-4298-95a6-2aaa2e478e3d" providerId="ADAL" clId="{3FF63D71-607D-4A50-B09F-CB9134BB0F95}" dt="2019-04-01T11:12:25.797" v="81"/>
          <ac:picMkLst>
            <pc:docMk/>
            <pc:sldMk cId="4213271689" sldId="324"/>
            <ac:picMk id="7" creationId="{86978E7C-D1CD-484E-BCA3-1EF0680C22CC}"/>
          </ac:picMkLst>
        </pc:picChg>
        <pc:picChg chg="add">
          <ac:chgData name="Jessica Webb" userId="116bfa15-fab5-4298-95a6-2aaa2e478e3d" providerId="ADAL" clId="{3FF63D71-607D-4A50-B09F-CB9134BB0F95}" dt="2019-04-01T11:17:09.902" v="88"/>
          <ac:picMkLst>
            <pc:docMk/>
            <pc:sldMk cId="4213271689" sldId="324"/>
            <ac:picMk id="8" creationId="{11BC732C-889C-46D8-9EAD-15191CB6AADE}"/>
          </ac:picMkLst>
        </pc:picChg>
        <pc:picChg chg="del">
          <ac:chgData name="Jessica Webb" userId="116bfa15-fab5-4298-95a6-2aaa2e478e3d" providerId="ADAL" clId="{3FF63D71-607D-4A50-B09F-CB9134BB0F95}" dt="2019-04-01T11:11:39.017" v="76" actId="478"/>
          <ac:picMkLst>
            <pc:docMk/>
            <pc:sldMk cId="4213271689" sldId="324"/>
            <ac:picMk id="2050" creationId="{FE3E6265-B8BC-493D-80EF-21BF861491F5}"/>
          </ac:picMkLst>
        </pc:picChg>
      </pc:sldChg>
      <pc:sldChg chg="addSp delSp modSp">
        <pc:chgData name="Jessica Webb" userId="116bfa15-fab5-4298-95a6-2aaa2e478e3d" providerId="ADAL" clId="{3FF63D71-607D-4A50-B09F-CB9134BB0F95}" dt="2019-04-01T11:32:40.410" v="227" actId="14100"/>
        <pc:sldMkLst>
          <pc:docMk/>
          <pc:sldMk cId="3222188965" sldId="325"/>
        </pc:sldMkLst>
        <pc:picChg chg="add del mod ord modCrop">
          <ac:chgData name="Jessica Webb" userId="116bfa15-fab5-4298-95a6-2aaa2e478e3d" providerId="ADAL" clId="{3FF63D71-607D-4A50-B09F-CB9134BB0F95}" dt="2019-04-01T11:32:27.082" v="223" actId="478"/>
          <ac:picMkLst>
            <pc:docMk/>
            <pc:sldMk cId="3222188965" sldId="325"/>
            <ac:picMk id="5" creationId="{91BAC591-48C9-4C6A-8C29-F5E27376394A}"/>
          </ac:picMkLst>
        </pc:picChg>
        <pc:picChg chg="add mod ord modCrop">
          <ac:chgData name="Jessica Webb" userId="116bfa15-fab5-4298-95a6-2aaa2e478e3d" providerId="ADAL" clId="{3FF63D71-607D-4A50-B09F-CB9134BB0F95}" dt="2019-04-01T11:32:40.410" v="227" actId="14100"/>
          <ac:picMkLst>
            <pc:docMk/>
            <pc:sldMk cId="3222188965" sldId="325"/>
            <ac:picMk id="7" creationId="{FBFD6B1F-F8FF-4BDA-B26E-29EA8EF0984F}"/>
          </ac:picMkLst>
        </pc:picChg>
        <pc:picChg chg="del">
          <ac:chgData name="Jessica Webb" userId="116bfa15-fab5-4298-95a6-2aaa2e478e3d" providerId="ADAL" clId="{3FF63D71-607D-4A50-B09F-CB9134BB0F95}" dt="2019-04-01T11:31:38.219" v="218" actId="478"/>
          <ac:picMkLst>
            <pc:docMk/>
            <pc:sldMk cId="3222188965" sldId="325"/>
            <ac:picMk id="9218" creationId="{A35CF265-E450-48FA-A761-F2F1FA743F0E}"/>
          </ac:picMkLst>
        </pc:picChg>
      </pc:sldChg>
      <pc:sldChg chg="modSp">
        <pc:chgData name="Jessica Webb" userId="116bfa15-fab5-4298-95a6-2aaa2e478e3d" providerId="ADAL" clId="{3FF63D71-607D-4A50-B09F-CB9134BB0F95}" dt="2019-04-01T11:26:18.405" v="217" actId="20577"/>
        <pc:sldMkLst>
          <pc:docMk/>
          <pc:sldMk cId="1805100700" sldId="328"/>
        </pc:sldMkLst>
        <pc:spChg chg="mod">
          <ac:chgData name="Jessica Webb" userId="116bfa15-fab5-4298-95a6-2aaa2e478e3d" providerId="ADAL" clId="{3FF63D71-607D-4A50-B09F-CB9134BB0F95}" dt="2019-04-01T11:25:50.525" v="210" actId="20577"/>
          <ac:spMkLst>
            <pc:docMk/>
            <pc:sldMk cId="1805100700" sldId="328"/>
            <ac:spMk id="2" creationId="{42CFA891-E165-4B2E-A9DA-0130FDF2348D}"/>
          </ac:spMkLst>
        </pc:spChg>
        <pc:spChg chg="mod">
          <ac:chgData name="Jessica Webb" userId="116bfa15-fab5-4298-95a6-2aaa2e478e3d" providerId="ADAL" clId="{3FF63D71-607D-4A50-B09F-CB9134BB0F95}" dt="2019-04-01T11:26:18.405" v="217" actId="20577"/>
          <ac:spMkLst>
            <pc:docMk/>
            <pc:sldMk cId="1805100700" sldId="328"/>
            <ac:spMk id="3" creationId="{4A7DACF3-5209-452E-AC9C-65D7CB43AD71}"/>
          </ac:spMkLst>
        </pc:spChg>
      </pc:sldChg>
      <pc:sldMasterChg chg="modSldLayout">
        <pc:chgData name="Jessica Webb" userId="116bfa15-fab5-4298-95a6-2aaa2e478e3d" providerId="ADAL" clId="{3FF63D71-607D-4A50-B09F-CB9134BB0F95}" dt="2019-04-01T15:52:41.036" v="228" actId="14826"/>
        <pc:sldMasterMkLst>
          <pc:docMk/>
          <pc:sldMasterMk cId="2369807912" sldId="2147483660"/>
        </pc:sldMasterMkLst>
        <pc:sldLayoutChg chg="modSp">
          <pc:chgData name="Jessica Webb" userId="116bfa15-fab5-4298-95a6-2aaa2e478e3d" providerId="ADAL" clId="{3FF63D71-607D-4A50-B09F-CB9134BB0F95}" dt="2019-04-01T15:52:41.036" v="228" actId="14826"/>
          <pc:sldLayoutMkLst>
            <pc:docMk/>
            <pc:sldMasterMk cId="2369807912" sldId="2147483660"/>
            <pc:sldLayoutMk cId="1593432957" sldId="2147483661"/>
          </pc:sldLayoutMkLst>
          <pc:picChg chg="mod">
            <ac:chgData name="Jessica Webb" userId="116bfa15-fab5-4298-95a6-2aaa2e478e3d" providerId="ADAL" clId="{3FF63D71-607D-4A50-B09F-CB9134BB0F95}" dt="2019-04-01T15:52:41.036" v="228" actId="14826"/>
            <ac:picMkLst>
              <pc:docMk/>
              <pc:sldMasterMk cId="2369807912" sldId="2147483660"/>
              <pc:sldLayoutMk cId="1593432957" sldId="2147483661"/>
              <ac:picMk id="13" creationId="{AEE686FF-1E59-41AC-901E-7A175318FE40}"/>
            </ac:picMkLst>
          </pc:picChg>
        </pc:sldLayoutChg>
        <pc:sldLayoutChg chg="addSp delSp modSp setBg">
          <pc:chgData name="Jessica Webb" userId="116bfa15-fab5-4298-95a6-2aaa2e478e3d" providerId="ADAL" clId="{3FF63D71-607D-4A50-B09F-CB9134BB0F95}" dt="2019-04-01T10:35:09.294" v="10"/>
          <pc:sldLayoutMkLst>
            <pc:docMk/>
            <pc:sldMasterMk cId="2369807912" sldId="2147483660"/>
            <pc:sldLayoutMk cId="3265224848" sldId="2147483662"/>
          </pc:sldLayoutMkLst>
          <pc:spChg chg="del mod">
            <ac:chgData name="Jessica Webb" userId="116bfa15-fab5-4298-95a6-2aaa2e478e3d" providerId="ADAL" clId="{3FF63D71-607D-4A50-B09F-CB9134BB0F95}" dt="2019-04-01T10:34:49.687" v="3"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3FF63D71-607D-4A50-B09F-CB9134BB0F95}" dt="2019-04-01T10:34:52.688" v="5"/>
            <ac:spMkLst>
              <pc:docMk/>
              <pc:sldMasterMk cId="2369807912" sldId="2147483660"/>
              <pc:sldLayoutMk cId="3265224848" sldId="2147483662"/>
              <ac:spMk id="7" creationId="{DD37BBE0-6071-4293-95C1-6216446E2086}"/>
            </ac:spMkLst>
          </pc:spChg>
          <pc:spChg chg="add">
            <ac:chgData name="Jessica Webb" userId="116bfa15-fab5-4298-95a6-2aaa2e478e3d" providerId="ADAL" clId="{3FF63D71-607D-4A50-B09F-CB9134BB0F95}" dt="2019-04-01T10:34:52.688" v="5"/>
            <ac:spMkLst>
              <pc:docMk/>
              <pc:sldMasterMk cId="2369807912" sldId="2147483660"/>
              <pc:sldLayoutMk cId="3265224848" sldId="2147483662"/>
              <ac:spMk id="9" creationId="{141C0CF3-E4E6-4D77-B6E2-5B4A160569D7}"/>
            </ac:spMkLst>
          </pc:spChg>
          <pc:spChg chg="del mod">
            <ac:chgData name="Jessica Webb" userId="116bfa15-fab5-4298-95a6-2aaa2e478e3d" providerId="ADAL" clId="{3FF63D71-607D-4A50-B09F-CB9134BB0F95}" dt="2019-04-01T10:34:51.609" v="4" actId="478"/>
            <ac:spMkLst>
              <pc:docMk/>
              <pc:sldMasterMk cId="2369807912" sldId="2147483660"/>
              <pc:sldLayoutMk cId="3265224848" sldId="2147483662"/>
              <ac:spMk id="10" creationId="{00000000-0000-0000-0000-000000000000}"/>
            </ac:spMkLst>
          </pc:spChg>
          <pc:cxnChg chg="add">
            <ac:chgData name="Jessica Webb" userId="116bfa15-fab5-4298-95a6-2aaa2e478e3d" providerId="ADAL" clId="{3FF63D71-607D-4A50-B09F-CB9134BB0F95}" dt="2019-04-01T10:34:52.688" v="5"/>
            <ac:cxnSpMkLst>
              <pc:docMk/>
              <pc:sldMasterMk cId="2369807912" sldId="2147483660"/>
              <pc:sldLayoutMk cId="3265224848" sldId="2147483662"/>
              <ac:cxnSpMk id="6" creationId="{83470149-BF72-4B8B-92CB-08B5B5B56774}"/>
            </ac:cxnSpMkLst>
          </pc:cxnChg>
          <pc:cxnChg chg="del">
            <ac:chgData name="Jessica Webb" userId="116bfa15-fab5-4298-95a6-2aaa2e478e3d" providerId="ADAL" clId="{3FF63D71-607D-4A50-B09F-CB9134BB0F95}" dt="2019-04-01T10:34:47.182" v="0" actId="478"/>
            <ac:cxnSpMkLst>
              <pc:docMk/>
              <pc:sldMasterMk cId="2369807912" sldId="2147483660"/>
              <pc:sldLayoutMk cId="3265224848" sldId="2147483662"/>
              <ac:cxnSpMk id="8" creationId="{00000000-0000-0000-0000-000000000000}"/>
            </ac:cxnSpMkLst>
          </pc:cxnChg>
        </pc:sldLayoutChg>
        <pc:sldLayoutChg chg="addSp delSp modSp setBg">
          <pc:chgData name="Jessica Webb" userId="116bfa15-fab5-4298-95a6-2aaa2e478e3d" providerId="ADAL" clId="{3FF63D71-607D-4A50-B09F-CB9134BB0F95}" dt="2019-04-01T10:36:48.103" v="24" actId="14100"/>
          <pc:sldLayoutMkLst>
            <pc:docMk/>
            <pc:sldMasterMk cId="2369807912" sldId="2147483660"/>
            <pc:sldLayoutMk cId="1230368745" sldId="2147483663"/>
          </pc:sldLayoutMkLst>
          <pc:spChg chg="del">
            <ac:chgData name="Jessica Webb" userId="116bfa15-fab5-4298-95a6-2aaa2e478e3d" providerId="ADAL" clId="{3FF63D71-607D-4A50-B09F-CB9134BB0F95}" dt="2019-04-01T10:34:56.536" v="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3FF63D71-607D-4A50-B09F-CB9134BB0F95}" dt="2019-04-01T10:34:58.287" v="9"/>
            <ac:spMkLst>
              <pc:docMk/>
              <pc:sldMasterMk cId="2369807912" sldId="2147483660"/>
              <pc:sldLayoutMk cId="1230368745" sldId="2147483663"/>
              <ac:spMk id="7" creationId="{9409D072-FEEB-4DA4-8970-DE86FDD4A85D}"/>
            </ac:spMkLst>
          </pc:spChg>
          <pc:spChg chg="add">
            <ac:chgData name="Jessica Webb" userId="116bfa15-fab5-4298-95a6-2aaa2e478e3d" providerId="ADAL" clId="{3FF63D71-607D-4A50-B09F-CB9134BB0F95}" dt="2019-04-01T10:34:58.287" v="9"/>
            <ac:spMkLst>
              <pc:docMk/>
              <pc:sldMasterMk cId="2369807912" sldId="2147483660"/>
              <pc:sldLayoutMk cId="1230368745" sldId="2147483663"/>
              <ac:spMk id="8" creationId="{DFF85ECD-1EE0-460C-B85A-A9ED13BF9B17}"/>
            </ac:spMkLst>
          </pc:spChg>
          <pc:spChg chg="del">
            <ac:chgData name="Jessica Webb" userId="116bfa15-fab5-4298-95a6-2aaa2e478e3d" providerId="ADAL" clId="{3FF63D71-607D-4A50-B09F-CB9134BB0F95}" dt="2019-04-01T10:34:55.848" v="6" actId="478"/>
            <ac:spMkLst>
              <pc:docMk/>
              <pc:sldMasterMk cId="2369807912" sldId="2147483660"/>
              <pc:sldLayoutMk cId="1230368745" sldId="2147483663"/>
              <ac:spMk id="10" creationId="{00000000-0000-0000-0000-000000000000}"/>
            </ac:spMkLst>
          </pc:spChg>
          <pc:cxnChg chg="add mod">
            <ac:chgData name="Jessica Webb" userId="116bfa15-fab5-4298-95a6-2aaa2e478e3d" providerId="ADAL" clId="{3FF63D71-607D-4A50-B09F-CB9134BB0F95}" dt="2019-04-01T10:36:48.103" v="24" actId="14100"/>
            <ac:cxnSpMkLst>
              <pc:docMk/>
              <pc:sldMasterMk cId="2369807912" sldId="2147483660"/>
              <pc:sldLayoutMk cId="1230368745" sldId="2147483663"/>
              <ac:cxnSpMk id="5" creationId="{FC851FAA-F2F6-4184-9BCA-C619FF87EB1D}"/>
            </ac:cxnSpMkLst>
          </pc:cxnChg>
          <pc:cxnChg chg="del">
            <ac:chgData name="Jessica Webb" userId="116bfa15-fab5-4298-95a6-2aaa2e478e3d" providerId="ADAL" clId="{3FF63D71-607D-4A50-B09F-CB9134BB0F95}" dt="2019-04-01T10:34:57.352" v="8" actId="478"/>
            <ac:cxnSpMkLst>
              <pc:docMk/>
              <pc:sldMasterMk cId="2369807912" sldId="2147483660"/>
              <pc:sldLayoutMk cId="1230368745" sldId="2147483663"/>
              <ac:cxnSpMk id="9" creationId="{00000000-0000-0000-0000-000000000000}"/>
            </ac:cxnSpMkLst>
          </pc:cxnChg>
        </pc:sldLayoutChg>
        <pc:sldLayoutChg chg="modSp">
          <pc:chgData name="Jessica Webb" userId="116bfa15-fab5-4298-95a6-2aaa2e478e3d" providerId="ADAL" clId="{3FF63D71-607D-4A50-B09F-CB9134BB0F95}" dt="2019-04-01T10:35:29.105" v="13" actId="207"/>
          <pc:sldLayoutMkLst>
            <pc:docMk/>
            <pc:sldMasterMk cId="2369807912" sldId="2147483660"/>
            <pc:sldLayoutMk cId="3864385121" sldId="2147483664"/>
          </pc:sldLayoutMkLst>
          <pc:spChg chg="mod">
            <ac:chgData name="Jessica Webb" userId="116bfa15-fab5-4298-95a6-2aaa2e478e3d" providerId="ADAL" clId="{3FF63D71-607D-4A50-B09F-CB9134BB0F95}" dt="2019-04-01T10:35:29.105" v="13" actId="207"/>
            <ac:spMkLst>
              <pc:docMk/>
              <pc:sldMasterMk cId="2369807912" sldId="2147483660"/>
              <pc:sldLayoutMk cId="3864385121" sldId="2147483664"/>
              <ac:spMk id="9" creationId="{00000000-0000-0000-0000-000000000000}"/>
            </ac:spMkLst>
          </pc:spChg>
        </pc:sldLayoutChg>
        <pc:sldLayoutChg chg="modSp">
          <pc:chgData name="Jessica Webb" userId="116bfa15-fab5-4298-95a6-2aaa2e478e3d" providerId="ADAL" clId="{3FF63D71-607D-4A50-B09F-CB9134BB0F95}" dt="2019-04-01T10:35:36.779" v="15" actId="207"/>
          <pc:sldLayoutMkLst>
            <pc:docMk/>
            <pc:sldMasterMk cId="2369807912" sldId="2147483660"/>
            <pc:sldLayoutMk cId="1482273398" sldId="2147483665"/>
          </pc:sldLayoutMkLst>
          <pc:spChg chg="mod">
            <ac:chgData name="Jessica Webb" userId="116bfa15-fab5-4298-95a6-2aaa2e478e3d" providerId="ADAL" clId="{3FF63D71-607D-4A50-B09F-CB9134BB0F95}" dt="2019-04-01T10:35:36.779" v="15" actId="207"/>
            <ac:spMkLst>
              <pc:docMk/>
              <pc:sldMasterMk cId="2369807912" sldId="2147483660"/>
              <pc:sldLayoutMk cId="1482273398" sldId="2147483665"/>
              <ac:spMk id="14" creationId="{00000000-0000-0000-0000-000000000000}"/>
            </ac:spMkLst>
          </pc:spChg>
        </pc:sldLayoutChg>
        <pc:sldLayoutChg chg="modSp">
          <pc:chgData name="Jessica Webb" userId="116bfa15-fab5-4298-95a6-2aaa2e478e3d" providerId="ADAL" clId="{3FF63D71-607D-4A50-B09F-CB9134BB0F95}" dt="2019-04-01T10:35:45.690" v="17" actId="207"/>
          <pc:sldLayoutMkLst>
            <pc:docMk/>
            <pc:sldMasterMk cId="2369807912" sldId="2147483660"/>
            <pc:sldLayoutMk cId="1663747016" sldId="2147483666"/>
          </pc:sldLayoutMkLst>
          <pc:spChg chg="mod">
            <ac:chgData name="Jessica Webb" userId="116bfa15-fab5-4298-95a6-2aaa2e478e3d" providerId="ADAL" clId="{3FF63D71-607D-4A50-B09F-CB9134BB0F95}" dt="2019-04-01T10:35:45.690" v="17" actId="207"/>
            <ac:spMkLst>
              <pc:docMk/>
              <pc:sldMasterMk cId="2369807912" sldId="2147483660"/>
              <pc:sldLayoutMk cId="1663747016" sldId="2147483666"/>
              <ac:spMk id="13" creationId="{00000000-0000-0000-0000-000000000000}"/>
            </ac:spMkLst>
          </pc:spChg>
        </pc:sldLayoutChg>
        <pc:sldLayoutChg chg="modSp">
          <pc:chgData name="Jessica Webb" userId="116bfa15-fab5-4298-95a6-2aaa2e478e3d" providerId="ADAL" clId="{3FF63D71-607D-4A50-B09F-CB9134BB0F95}" dt="2019-04-01T10:35:55.610" v="19" actId="207"/>
          <pc:sldLayoutMkLst>
            <pc:docMk/>
            <pc:sldMasterMk cId="2369807912" sldId="2147483660"/>
            <pc:sldLayoutMk cId="1345255809" sldId="2147483667"/>
          </pc:sldLayoutMkLst>
          <pc:spChg chg="mod">
            <ac:chgData name="Jessica Webb" userId="116bfa15-fab5-4298-95a6-2aaa2e478e3d" providerId="ADAL" clId="{3FF63D71-607D-4A50-B09F-CB9134BB0F95}" dt="2019-04-01T10:35:55.610" v="19" actId="207"/>
            <ac:spMkLst>
              <pc:docMk/>
              <pc:sldMasterMk cId="2369807912" sldId="2147483660"/>
              <pc:sldLayoutMk cId="1345255809" sldId="2147483667"/>
              <ac:spMk id="13" creationId="{00000000-0000-0000-0000-000000000000}"/>
            </ac:spMkLst>
          </pc:spChg>
        </pc:sldLayoutChg>
        <pc:sldLayoutChg chg="addSp">
          <pc:chgData name="Jessica Webb" userId="116bfa15-fab5-4298-95a6-2aaa2e478e3d" providerId="ADAL" clId="{3FF63D71-607D-4A50-B09F-CB9134BB0F95}" dt="2019-04-01T10:36:14.009" v="20"/>
          <pc:sldLayoutMkLst>
            <pc:docMk/>
            <pc:sldMasterMk cId="2369807912" sldId="2147483660"/>
            <pc:sldLayoutMk cId="659954937" sldId="2147483669"/>
          </pc:sldLayoutMkLst>
          <pc:picChg chg="add">
            <ac:chgData name="Jessica Webb" userId="116bfa15-fab5-4298-95a6-2aaa2e478e3d" providerId="ADAL" clId="{3FF63D71-607D-4A50-B09F-CB9134BB0F95}" dt="2019-04-01T10:36:14.009" v="20"/>
            <ac:picMkLst>
              <pc:docMk/>
              <pc:sldMasterMk cId="2369807912" sldId="2147483660"/>
              <pc:sldLayoutMk cId="659954937" sldId="2147483669"/>
              <ac:picMk id="7" creationId="{8947B865-AAE2-421A-A1BE-C93B8323815D}"/>
            </ac:picMkLst>
          </pc:picChg>
        </pc:sldLayoutChg>
        <pc:sldLayoutChg chg="addSp">
          <pc:chgData name="Jessica Webb" userId="116bfa15-fab5-4298-95a6-2aaa2e478e3d" providerId="ADAL" clId="{3FF63D71-607D-4A50-B09F-CB9134BB0F95}" dt="2019-04-01T10:36:17.206" v="21"/>
          <pc:sldLayoutMkLst>
            <pc:docMk/>
            <pc:sldMasterMk cId="2369807912" sldId="2147483660"/>
            <pc:sldLayoutMk cId="381637254" sldId="2147483670"/>
          </pc:sldLayoutMkLst>
          <pc:picChg chg="add">
            <ac:chgData name="Jessica Webb" userId="116bfa15-fab5-4298-95a6-2aaa2e478e3d" providerId="ADAL" clId="{3FF63D71-607D-4A50-B09F-CB9134BB0F95}" dt="2019-04-01T10:36:17.206" v="21"/>
            <ac:picMkLst>
              <pc:docMk/>
              <pc:sldMasterMk cId="2369807912" sldId="2147483660"/>
              <pc:sldLayoutMk cId="381637254" sldId="2147483670"/>
              <ac:picMk id="7" creationId="{A28D2356-16E8-4E82-A5F8-B446D2386EAB}"/>
            </ac:picMkLst>
          </pc:picChg>
        </pc:sldLayoutChg>
      </pc:sldMasterChg>
    </pc:docChg>
  </pc:docChgLst>
  <pc:docChgLst>
    <pc:chgData name="Rob Heathcote" userId="62419938-1f1d-43ca-9327-cfd6c1894440" providerId="ADAL" clId="{7EA34FF9-27F6-44A9-A604-FCAFE3377B4A}"/>
    <pc:docChg chg="custSel modSld">
      <pc:chgData name="Rob Heathcote" userId="62419938-1f1d-43ca-9327-cfd6c1894440" providerId="ADAL" clId="{7EA34FF9-27F6-44A9-A604-FCAFE3377B4A}" dt="2019-02-14T11:57:47.158" v="0" actId="478"/>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03/04/2019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03/04/2019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14</a:t>
            </a:fld>
            <a:endParaRPr lang="en-GB" dirty="0"/>
          </a:p>
        </p:txBody>
      </p:sp>
    </p:spTree>
    <p:extLst>
      <p:ext uri="{BB962C8B-B14F-4D97-AF65-F5344CB8AC3E}">
        <p14:creationId xmlns:p14="http://schemas.microsoft.com/office/powerpoint/2010/main" val="3164835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E686FF-1E59-41AC-901E-7A175318FE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FFDD3D"/>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FDD3D"/>
                </a:solidFill>
              </a:rPr>
              <a:t>5</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20" name="Graphic 19">
            <a:extLst>
              <a:ext uri="{FF2B5EF4-FFF2-40B4-BE49-F238E27FC236}">
                <a16:creationId xmlns:a16="http://schemas.microsoft.com/office/drawing/2014/main" id="{5BF485A6-AECD-4FBA-A8F5-FC95EB956A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8" name="Picture 7">
            <a:extLst>
              <a:ext uri="{FF2B5EF4-FFF2-40B4-BE49-F238E27FC236}">
                <a16:creationId xmlns:a16="http://schemas.microsoft.com/office/drawing/2014/main" id="{2FB14F50-65CE-42E0-A555-B41F9D0BBAA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9" name="TextBox 8">
            <a:extLst>
              <a:ext uri="{FF2B5EF4-FFF2-40B4-BE49-F238E27FC236}">
                <a16:creationId xmlns:a16="http://schemas.microsoft.com/office/drawing/2014/main" id="{2C0FA0A8-C7D4-43BB-AF10-236A9F5764F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Role of legislation in protecting data</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3470149-BF72-4B8B-92CB-08B5B5B56774}"/>
              </a:ext>
            </a:extLst>
          </p:cNvPr>
          <p:cNvCxnSpPr>
            <a:cxnSpLocks/>
          </p:cNvCxnSpPr>
          <p:nvPr userDrawn="1"/>
        </p:nvCxnSpPr>
        <p:spPr>
          <a:xfrm>
            <a:off x="584200" y="1702800"/>
            <a:ext cx="0" cy="32502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DD37BBE0-6071-4293-95C1-6216446E2086}"/>
              </a:ext>
            </a:extLst>
          </p:cNvPr>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Content Placeholder 2">
            <a:extLst>
              <a:ext uri="{FF2B5EF4-FFF2-40B4-BE49-F238E27FC236}">
                <a16:creationId xmlns:a16="http://schemas.microsoft.com/office/drawing/2014/main" id="{141C0CF3-E4E6-4D77-B6E2-5B4A160569D7}"/>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2"/>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C851FAA-F2F6-4184-9BCA-C619FF87EB1D}"/>
              </a:ext>
            </a:extLst>
          </p:cNvPr>
          <p:cNvCxnSpPr>
            <a:cxnSpLocks/>
          </p:cNvCxnSpPr>
          <p:nvPr userDrawn="1"/>
        </p:nvCxnSpPr>
        <p:spPr>
          <a:xfrm>
            <a:off x="584200" y="1702800"/>
            <a:ext cx="0" cy="303545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9409D072-FEEB-4DA4-8970-DE86FDD4A85D}"/>
              </a:ext>
            </a:extLst>
          </p:cNvPr>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Content Placeholder 2">
            <a:extLst>
              <a:ext uri="{FF2B5EF4-FFF2-40B4-BE49-F238E27FC236}">
                <a16:creationId xmlns:a16="http://schemas.microsoft.com/office/drawing/2014/main" id="{DFF85ECD-1EE0-460C-B85A-A9ED13BF9B17}"/>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9E5D7-593D-4744-9564-2245C66661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Role of legislation in protecting data</a:t>
            </a:r>
            <a:endParaRPr lang="en-GB"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11" name="Graphic 10">
            <a:extLst>
              <a:ext uri="{FF2B5EF4-FFF2-40B4-BE49-F238E27FC236}">
                <a16:creationId xmlns:a16="http://schemas.microsoft.com/office/drawing/2014/main" id="{39B0EAE4-4160-4ADF-B8AC-20D29E825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9E5D7-593D-4744-9564-2245C66661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Role of legislation in protecting data</a:t>
            </a:r>
            <a:endParaRPr lang="en-GB"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11" name="Graphic 10">
            <a:extLst>
              <a:ext uri="{FF2B5EF4-FFF2-40B4-BE49-F238E27FC236}">
                <a16:creationId xmlns:a16="http://schemas.microsoft.com/office/drawing/2014/main" id="{39B0EAE4-4160-4ADF-B8AC-20D29E825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7" name="Graphic 6">
            <a:extLst>
              <a:ext uri="{FF2B5EF4-FFF2-40B4-BE49-F238E27FC236}">
                <a16:creationId xmlns:a16="http://schemas.microsoft.com/office/drawing/2014/main" id="{8947B865-AAE2-421A-A1BE-C93B8323815D}"/>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65995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6" name="Graphic 15">
            <a:extLst>
              <a:ext uri="{FF2B5EF4-FFF2-40B4-BE49-F238E27FC236}">
                <a16:creationId xmlns:a16="http://schemas.microsoft.com/office/drawing/2014/main" id="{A3C7D1F3-45D3-452B-B8B7-C7AC9F264DC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10" name="Picture 9">
            <a:extLst>
              <a:ext uri="{FF2B5EF4-FFF2-40B4-BE49-F238E27FC236}">
                <a16:creationId xmlns:a16="http://schemas.microsoft.com/office/drawing/2014/main" id="{CC60EF19-724F-4A21-AADC-6B7F158F7EB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Box 10">
            <a:extLst>
              <a:ext uri="{FF2B5EF4-FFF2-40B4-BE49-F238E27FC236}">
                <a16:creationId xmlns:a16="http://schemas.microsoft.com/office/drawing/2014/main" id="{F37FE98E-0FCE-43CB-BBF3-CF0E4B0EDC2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Role of legislation in protecting data</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48227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E499271-4E6E-44E5-858D-294EA2BAE5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Box 7">
            <a:extLst>
              <a:ext uri="{FF2B5EF4-FFF2-40B4-BE49-F238E27FC236}">
                <a16:creationId xmlns:a16="http://schemas.microsoft.com/office/drawing/2014/main" id="{DCF7BA86-66A1-48FB-AB69-5258792ABFC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Role of legislation in protecting data</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E499271-4E6E-44E5-858D-294EA2BAE5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Box 7">
            <a:extLst>
              <a:ext uri="{FF2B5EF4-FFF2-40B4-BE49-F238E27FC236}">
                <a16:creationId xmlns:a16="http://schemas.microsoft.com/office/drawing/2014/main" id="{DCF7BA86-66A1-48FB-AB69-5258792ABFC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Role of legislation in protecting data</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pic>
        <p:nvPicPr>
          <p:cNvPr id="7" name="Graphic 6">
            <a:extLst>
              <a:ext uri="{FF2B5EF4-FFF2-40B4-BE49-F238E27FC236}">
                <a16:creationId xmlns:a16="http://schemas.microsoft.com/office/drawing/2014/main" id="{A28D2356-16E8-4E82-A5F8-B446D2386EA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381637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15D832E6-ABFF-4E33-9599-4BE66669F4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9" name="TextBox 8">
            <a:extLst>
              <a:ext uri="{FF2B5EF4-FFF2-40B4-BE49-F238E27FC236}">
                <a16:creationId xmlns:a16="http://schemas.microsoft.com/office/drawing/2014/main" id="{4CE8BDB8-4F82-4E06-B99D-9EC0EECC42A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Role of legislation in protecting data</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34525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70"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57F48-0709-4B6D-88C2-D2AB3854F3BE}"/>
              </a:ext>
            </a:extLst>
          </p:cNvPr>
          <p:cNvSpPr>
            <a:spLocks noGrp="1"/>
          </p:cNvSpPr>
          <p:nvPr>
            <p:ph type="body" sz="quarter" idx="13"/>
          </p:nvPr>
        </p:nvSpPr>
        <p:spPr/>
        <p:txBody>
          <a:bodyPr/>
          <a:lstStyle/>
          <a:p>
            <a:r>
              <a:rPr lang="en-GB" dirty="0"/>
              <a:t>The data controller</a:t>
            </a:r>
          </a:p>
        </p:txBody>
      </p:sp>
      <p:sp>
        <p:nvSpPr>
          <p:cNvPr id="3" name="Text Placeholder 2">
            <a:extLst>
              <a:ext uri="{FF2B5EF4-FFF2-40B4-BE49-F238E27FC236}">
                <a16:creationId xmlns:a16="http://schemas.microsoft.com/office/drawing/2014/main" id="{ACC7D2AE-6675-48D4-B91C-08023C43FB05}"/>
              </a:ext>
            </a:extLst>
          </p:cNvPr>
          <p:cNvSpPr>
            <a:spLocks noGrp="1"/>
          </p:cNvSpPr>
          <p:nvPr>
            <p:ph type="body" sz="quarter" idx="14"/>
          </p:nvPr>
        </p:nvSpPr>
        <p:spPr/>
        <p:txBody>
          <a:bodyPr/>
          <a:lstStyle/>
          <a:p>
            <a:r>
              <a:rPr lang="en-US" dirty="0"/>
              <a:t>The data controller is the organisation or person responsible for how data is collected, held and used</a:t>
            </a:r>
          </a:p>
          <a:p>
            <a:r>
              <a:rPr lang="en-US" dirty="0"/>
              <a:t>The data controller is responsible for compliance, and must be able to demonstrate compliance</a:t>
            </a:r>
          </a:p>
          <a:p>
            <a:pPr lvl="2"/>
            <a:r>
              <a:rPr lang="en-US" dirty="0">
                <a:solidFill>
                  <a:schemeClr val="accent6"/>
                </a:solidFill>
              </a:rPr>
              <a:t>The controller must implement appropriate technical and </a:t>
            </a:r>
            <a:br>
              <a:rPr lang="en-US" dirty="0">
                <a:solidFill>
                  <a:schemeClr val="accent6"/>
                </a:solidFill>
              </a:rPr>
            </a:br>
            <a:r>
              <a:rPr lang="en-US" dirty="0">
                <a:solidFill>
                  <a:schemeClr val="accent6"/>
                </a:solidFill>
              </a:rPr>
              <a:t>organisational measures </a:t>
            </a:r>
          </a:p>
          <a:p>
            <a:pPr lvl="2"/>
            <a:r>
              <a:rPr lang="en-US" dirty="0">
                <a:solidFill>
                  <a:schemeClr val="accent6"/>
                </a:solidFill>
              </a:rPr>
              <a:t>The controller may need to appoint a Data Protection Officer to be responsible for this role</a:t>
            </a:r>
            <a:endParaRPr lang="en-GB" dirty="0">
              <a:solidFill>
                <a:schemeClr val="accent6"/>
              </a:solidFill>
            </a:endParaRPr>
          </a:p>
        </p:txBody>
      </p:sp>
    </p:spTree>
    <p:extLst>
      <p:ext uri="{BB962C8B-B14F-4D97-AF65-F5344CB8AC3E}">
        <p14:creationId xmlns:p14="http://schemas.microsoft.com/office/powerpoint/2010/main" val="39508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2EAFF3-5EAE-43EE-AB14-74A04AB0EF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6143" y="3012831"/>
            <a:ext cx="4807857" cy="3845169"/>
          </a:xfrm>
          <a:prstGeom prst="rect">
            <a:avLst/>
          </a:prstGeom>
        </p:spPr>
      </p:pic>
      <p:sp>
        <p:nvSpPr>
          <p:cNvPr id="2" name="Text Placeholder 1">
            <a:extLst>
              <a:ext uri="{FF2B5EF4-FFF2-40B4-BE49-F238E27FC236}">
                <a16:creationId xmlns:a16="http://schemas.microsoft.com/office/drawing/2014/main" id="{F86FF276-E4BB-4328-97E3-B0441A8850ED}"/>
              </a:ext>
            </a:extLst>
          </p:cNvPr>
          <p:cNvSpPr>
            <a:spLocks noGrp="1"/>
          </p:cNvSpPr>
          <p:nvPr>
            <p:ph type="body" sz="quarter" idx="13"/>
          </p:nvPr>
        </p:nvSpPr>
        <p:spPr/>
        <p:txBody>
          <a:bodyPr/>
          <a:lstStyle/>
          <a:p>
            <a:r>
              <a:rPr lang="en-GB" dirty="0"/>
              <a:t>Compliance</a:t>
            </a:r>
          </a:p>
        </p:txBody>
      </p:sp>
      <p:sp>
        <p:nvSpPr>
          <p:cNvPr id="3" name="Text Placeholder 2">
            <a:extLst>
              <a:ext uri="{FF2B5EF4-FFF2-40B4-BE49-F238E27FC236}">
                <a16:creationId xmlns:a16="http://schemas.microsoft.com/office/drawing/2014/main" id="{518268DC-1D4F-420E-85EA-EBBFEB83B478}"/>
              </a:ext>
            </a:extLst>
          </p:cNvPr>
          <p:cNvSpPr>
            <a:spLocks noGrp="1"/>
          </p:cNvSpPr>
          <p:nvPr>
            <p:ph type="body" sz="quarter" idx="14"/>
          </p:nvPr>
        </p:nvSpPr>
        <p:spPr/>
        <p:txBody>
          <a:bodyPr/>
          <a:lstStyle/>
          <a:p>
            <a:r>
              <a:rPr lang="en-US" dirty="0"/>
              <a:t>The Data Protection Act (2018) is a key law within the UK, and failure to comply can have </a:t>
            </a:r>
            <a:br>
              <a:rPr lang="en-US" dirty="0"/>
            </a:br>
            <a:r>
              <a:rPr lang="en-US" dirty="0"/>
              <a:t>serious consequences </a:t>
            </a:r>
          </a:p>
          <a:p>
            <a:pPr lvl="1"/>
            <a:r>
              <a:rPr lang="en-US" dirty="0"/>
              <a:t>A breach of The Data Protection Act </a:t>
            </a:r>
            <a:br>
              <a:rPr lang="en-US" dirty="0"/>
            </a:br>
            <a:r>
              <a:rPr lang="en-US" dirty="0"/>
              <a:t>can result in an organisation </a:t>
            </a:r>
            <a:br>
              <a:rPr lang="en-US" dirty="0"/>
            </a:br>
            <a:r>
              <a:rPr lang="en-US" dirty="0"/>
              <a:t>being prosecuted </a:t>
            </a:r>
          </a:p>
          <a:p>
            <a:pPr lvl="1"/>
            <a:r>
              <a:rPr lang="en-US" dirty="0"/>
              <a:t>Prosecution can result in </a:t>
            </a:r>
            <a:br>
              <a:rPr lang="en-US" dirty="0"/>
            </a:br>
            <a:r>
              <a:rPr lang="en-US" dirty="0"/>
              <a:t>fines up to €20 million </a:t>
            </a:r>
            <a:br>
              <a:rPr lang="en-US" dirty="0"/>
            </a:br>
            <a:r>
              <a:rPr lang="en-US" dirty="0"/>
              <a:t>or 4% of turnover</a:t>
            </a:r>
            <a:endParaRPr lang="en-GB" dirty="0"/>
          </a:p>
        </p:txBody>
      </p:sp>
      <p:pic>
        <p:nvPicPr>
          <p:cNvPr id="7" name="Graphic 6">
            <a:extLst>
              <a:ext uri="{FF2B5EF4-FFF2-40B4-BE49-F238E27FC236}">
                <a16:creationId xmlns:a16="http://schemas.microsoft.com/office/drawing/2014/main" id="{D0497D93-FB56-494D-A383-8D80BDE3D5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51016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3AE09-AB90-44B9-9834-A967BDCD4370}"/>
              </a:ext>
            </a:extLst>
          </p:cNvPr>
          <p:cNvSpPr>
            <a:spLocks noGrp="1"/>
          </p:cNvSpPr>
          <p:nvPr>
            <p:ph type="body" sz="quarter" idx="13"/>
          </p:nvPr>
        </p:nvSpPr>
        <p:spPr/>
        <p:txBody>
          <a:bodyPr/>
          <a:lstStyle/>
          <a:p>
            <a:r>
              <a:rPr lang="en-GB" dirty="0"/>
              <a:t>Keeping data accurate</a:t>
            </a:r>
            <a:endParaRPr lang="en-GB" dirty="0">
              <a:solidFill>
                <a:srgbClr val="FF0000"/>
              </a:solidFill>
            </a:endParaRPr>
          </a:p>
        </p:txBody>
      </p:sp>
      <p:sp>
        <p:nvSpPr>
          <p:cNvPr id="3" name="Text Placeholder 2">
            <a:extLst>
              <a:ext uri="{FF2B5EF4-FFF2-40B4-BE49-F238E27FC236}">
                <a16:creationId xmlns:a16="http://schemas.microsoft.com/office/drawing/2014/main" id="{92783761-EAB6-495E-BF20-77DEE0E25C19}"/>
              </a:ext>
            </a:extLst>
          </p:cNvPr>
          <p:cNvSpPr>
            <a:spLocks noGrp="1"/>
          </p:cNvSpPr>
          <p:nvPr>
            <p:ph type="body" sz="quarter" idx="14"/>
          </p:nvPr>
        </p:nvSpPr>
        <p:spPr/>
        <p:txBody>
          <a:bodyPr/>
          <a:lstStyle/>
          <a:p>
            <a:r>
              <a:rPr lang="en-GB" dirty="0"/>
              <a:t>Organisations can make sure data is accurate by:</a:t>
            </a:r>
          </a:p>
          <a:p>
            <a:pPr lvl="1"/>
            <a:r>
              <a:rPr lang="en-GB" b="1" dirty="0"/>
              <a:t>Manual procedures </a:t>
            </a:r>
            <a:r>
              <a:rPr lang="en-GB" dirty="0"/>
              <a:t>are important – e.g. cross-checking by the individual whose data is held</a:t>
            </a:r>
          </a:p>
          <a:p>
            <a:pPr lvl="1"/>
            <a:r>
              <a:rPr lang="en-GB" b="1" dirty="0"/>
              <a:t>Input methods: </a:t>
            </a:r>
            <a:r>
              <a:rPr lang="en-GB" dirty="0"/>
              <a:t>selecting from a list of alternatives, looking up an address from a postcode and comparing with the given address given etc.</a:t>
            </a:r>
          </a:p>
          <a:p>
            <a:pPr lvl="1"/>
            <a:r>
              <a:rPr lang="en-GB" b="1" dirty="0"/>
              <a:t>Validation and verification </a:t>
            </a:r>
            <a:r>
              <a:rPr lang="en-GB" dirty="0"/>
              <a:t>of data when input, and updated helps to ensure it is accurate</a:t>
            </a:r>
          </a:p>
          <a:p>
            <a:r>
              <a:rPr lang="en-GB" dirty="0"/>
              <a:t>What measures can organisations take to ensure that data is kept </a:t>
            </a:r>
            <a:r>
              <a:rPr lang="en-GB" b="1" dirty="0"/>
              <a:t>up-to-date</a:t>
            </a:r>
            <a:r>
              <a:rPr lang="en-GB" dirty="0"/>
              <a:t>?</a:t>
            </a:r>
          </a:p>
        </p:txBody>
      </p:sp>
    </p:spTree>
    <p:extLst>
      <p:ext uri="{BB962C8B-B14F-4D97-AF65-F5344CB8AC3E}">
        <p14:creationId xmlns:p14="http://schemas.microsoft.com/office/powerpoint/2010/main" val="234059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3AE09-AB90-44B9-9834-A967BDCD4370}"/>
              </a:ext>
            </a:extLst>
          </p:cNvPr>
          <p:cNvSpPr>
            <a:spLocks noGrp="1"/>
          </p:cNvSpPr>
          <p:nvPr>
            <p:ph type="body" sz="quarter" idx="13"/>
          </p:nvPr>
        </p:nvSpPr>
        <p:spPr/>
        <p:txBody>
          <a:bodyPr/>
          <a:lstStyle/>
          <a:p>
            <a:r>
              <a:rPr lang="en-GB" dirty="0"/>
              <a:t>Keeping data up-to-date</a:t>
            </a:r>
            <a:endParaRPr lang="en-GB" dirty="0">
              <a:solidFill>
                <a:srgbClr val="FF0000"/>
              </a:solidFill>
            </a:endParaRPr>
          </a:p>
        </p:txBody>
      </p:sp>
      <p:sp>
        <p:nvSpPr>
          <p:cNvPr id="3" name="Text Placeholder 2">
            <a:extLst>
              <a:ext uri="{FF2B5EF4-FFF2-40B4-BE49-F238E27FC236}">
                <a16:creationId xmlns:a16="http://schemas.microsoft.com/office/drawing/2014/main" id="{92783761-EAB6-495E-BF20-77DEE0E25C19}"/>
              </a:ext>
            </a:extLst>
          </p:cNvPr>
          <p:cNvSpPr>
            <a:spLocks noGrp="1"/>
          </p:cNvSpPr>
          <p:nvPr>
            <p:ph type="body" sz="quarter" idx="14"/>
          </p:nvPr>
        </p:nvSpPr>
        <p:spPr/>
        <p:txBody>
          <a:bodyPr/>
          <a:lstStyle/>
          <a:p>
            <a:r>
              <a:rPr lang="en-GB" dirty="0"/>
              <a:t>Data may need to be updated:</a:t>
            </a:r>
            <a:r>
              <a:rPr lang="en-GB" dirty="0">
                <a:solidFill>
                  <a:srgbClr val="FF0000"/>
                </a:solidFill>
              </a:rPr>
              <a:t> </a:t>
            </a:r>
          </a:p>
          <a:p>
            <a:pPr lvl="1"/>
            <a:r>
              <a:rPr lang="en-GB" dirty="0">
                <a:solidFill>
                  <a:srgbClr val="FF0000"/>
                </a:solidFill>
              </a:rPr>
              <a:t>At regular intervals, e.g. once a year</a:t>
            </a:r>
          </a:p>
          <a:p>
            <a:pPr lvl="1"/>
            <a:r>
              <a:rPr lang="en-GB" dirty="0">
                <a:solidFill>
                  <a:srgbClr val="FF0000"/>
                </a:solidFill>
              </a:rPr>
              <a:t>When an individual notifies organisation of a change</a:t>
            </a:r>
          </a:p>
          <a:p>
            <a:pPr lvl="1"/>
            <a:r>
              <a:rPr lang="en-GB" dirty="0">
                <a:solidFill>
                  <a:srgbClr val="FF0000"/>
                </a:solidFill>
              </a:rPr>
              <a:t>On leaving employment</a:t>
            </a:r>
          </a:p>
          <a:p>
            <a:pPr lvl="1"/>
            <a:r>
              <a:rPr lang="en-GB" dirty="0">
                <a:solidFill>
                  <a:srgbClr val="FF0000"/>
                </a:solidFill>
              </a:rPr>
              <a:t>Whenever an event occurs that necessitates update</a:t>
            </a:r>
          </a:p>
          <a:p>
            <a:pPr lvl="1"/>
            <a:r>
              <a:rPr lang="en-GB" dirty="0">
                <a:solidFill>
                  <a:srgbClr val="FF0000"/>
                </a:solidFill>
              </a:rPr>
              <a:t>On change or renewal of contract</a:t>
            </a:r>
          </a:p>
          <a:p>
            <a:r>
              <a:rPr lang="en-GB" dirty="0">
                <a:solidFill>
                  <a:srgbClr val="FF0000"/>
                </a:solidFill>
              </a:rPr>
              <a:t>A customer or member of an organisation may be asked to check their details are correct</a:t>
            </a:r>
          </a:p>
          <a:p>
            <a:pPr lvl="1"/>
            <a:r>
              <a:rPr lang="en-GB" dirty="0"/>
              <a:t>When have you had to give your consent for a website or organisation to use any of your personal information?</a:t>
            </a:r>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233054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96227A-C491-4A48-9586-639110BE6A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7201" y="2931293"/>
            <a:ext cx="4876800" cy="3926707"/>
          </a:xfrm>
          <a:prstGeom prst="rect">
            <a:avLst/>
          </a:prstGeom>
        </p:spPr>
      </p:pic>
      <p:sp>
        <p:nvSpPr>
          <p:cNvPr id="2" name="Text Placeholder 1">
            <a:extLst>
              <a:ext uri="{FF2B5EF4-FFF2-40B4-BE49-F238E27FC236}">
                <a16:creationId xmlns:a16="http://schemas.microsoft.com/office/drawing/2014/main" id="{7BCBFE9F-EC29-490D-A332-666AD089C927}"/>
              </a:ext>
            </a:extLst>
          </p:cNvPr>
          <p:cNvSpPr>
            <a:spLocks noGrp="1"/>
          </p:cNvSpPr>
          <p:nvPr>
            <p:ph type="body" sz="quarter" idx="13"/>
          </p:nvPr>
        </p:nvSpPr>
        <p:spPr/>
        <p:txBody>
          <a:bodyPr/>
          <a:lstStyle/>
          <a:p>
            <a:r>
              <a:rPr lang="en-GB" dirty="0"/>
              <a:t>Impact of DPA on individuals</a:t>
            </a:r>
          </a:p>
        </p:txBody>
      </p:sp>
      <p:sp>
        <p:nvSpPr>
          <p:cNvPr id="3" name="Text Placeholder 2">
            <a:extLst>
              <a:ext uri="{FF2B5EF4-FFF2-40B4-BE49-F238E27FC236}">
                <a16:creationId xmlns:a16="http://schemas.microsoft.com/office/drawing/2014/main" id="{90B632BF-DCB5-4572-BFB7-935E26528DC2}"/>
              </a:ext>
            </a:extLst>
          </p:cNvPr>
          <p:cNvSpPr>
            <a:spLocks noGrp="1"/>
          </p:cNvSpPr>
          <p:nvPr>
            <p:ph type="body" sz="quarter" idx="14"/>
          </p:nvPr>
        </p:nvSpPr>
        <p:spPr>
          <a:xfrm>
            <a:off x="724280" y="1704179"/>
            <a:ext cx="7797230" cy="4755615"/>
          </a:xfrm>
        </p:spPr>
        <p:txBody>
          <a:bodyPr/>
          <a:lstStyle/>
          <a:p>
            <a:r>
              <a:rPr lang="en-GB" dirty="0"/>
              <a:t>People have more say on how their data is used:</a:t>
            </a:r>
          </a:p>
          <a:p>
            <a:pPr lvl="1"/>
            <a:r>
              <a:rPr lang="en-GB" dirty="0"/>
              <a:t>In many cases consent must be given before personal data can be used for purposes such as advertising</a:t>
            </a:r>
          </a:p>
          <a:p>
            <a:pPr lvl="1"/>
            <a:r>
              <a:rPr lang="en-GB" dirty="0"/>
              <a:t>There is the right for people to update or delete personal data and withdraw their consent</a:t>
            </a:r>
          </a:p>
          <a:p>
            <a:pPr lvl="1"/>
            <a:r>
              <a:rPr lang="en-GB" dirty="0"/>
              <a:t>In most cases, data cannot be passed to </a:t>
            </a:r>
            <a:br>
              <a:rPr lang="en-GB" dirty="0"/>
            </a:br>
            <a:r>
              <a:rPr lang="en-GB" dirty="0"/>
              <a:t>third parties without consent</a:t>
            </a:r>
          </a:p>
          <a:p>
            <a:pPr lvl="1"/>
            <a:r>
              <a:rPr lang="en-GB" dirty="0"/>
              <a:t>People can see what data is stored </a:t>
            </a:r>
            <a:br>
              <a:rPr lang="en-GB" dirty="0"/>
            </a:br>
            <a:r>
              <a:rPr lang="en-GB" dirty="0"/>
              <a:t>about them by making a </a:t>
            </a:r>
            <a:br>
              <a:rPr lang="en-GB" dirty="0"/>
            </a:br>
            <a:r>
              <a:rPr lang="en-GB" dirty="0"/>
              <a:t>subject access request</a:t>
            </a:r>
          </a:p>
        </p:txBody>
      </p:sp>
      <p:pic>
        <p:nvPicPr>
          <p:cNvPr id="8" name="Graphic 7">
            <a:extLst>
              <a:ext uri="{FF2B5EF4-FFF2-40B4-BE49-F238E27FC236}">
                <a16:creationId xmlns:a16="http://schemas.microsoft.com/office/drawing/2014/main" id="{5A664BA2-193B-4C25-996A-CF63697ED1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36672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C9C472-864E-4226-8C5A-C8FE0060FB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8462" y="3036278"/>
            <a:ext cx="4845538" cy="3634154"/>
          </a:xfrm>
          <a:prstGeom prst="rect">
            <a:avLst/>
          </a:prstGeom>
        </p:spPr>
      </p:pic>
      <p:sp>
        <p:nvSpPr>
          <p:cNvPr id="2" name="Text Placeholder 1">
            <a:extLst>
              <a:ext uri="{FF2B5EF4-FFF2-40B4-BE49-F238E27FC236}">
                <a16:creationId xmlns:a16="http://schemas.microsoft.com/office/drawing/2014/main" id="{7BCBFE9F-EC29-490D-A332-666AD089C927}"/>
              </a:ext>
            </a:extLst>
          </p:cNvPr>
          <p:cNvSpPr>
            <a:spLocks noGrp="1"/>
          </p:cNvSpPr>
          <p:nvPr>
            <p:ph type="body" sz="quarter" idx="13"/>
          </p:nvPr>
        </p:nvSpPr>
        <p:spPr/>
        <p:txBody>
          <a:bodyPr/>
          <a:lstStyle/>
          <a:p>
            <a:r>
              <a:rPr lang="en-GB" dirty="0"/>
              <a:t>Impact of DPA on individuals</a:t>
            </a:r>
          </a:p>
        </p:txBody>
      </p:sp>
      <p:sp>
        <p:nvSpPr>
          <p:cNvPr id="3" name="Text Placeholder 2">
            <a:extLst>
              <a:ext uri="{FF2B5EF4-FFF2-40B4-BE49-F238E27FC236}">
                <a16:creationId xmlns:a16="http://schemas.microsoft.com/office/drawing/2014/main" id="{90B632BF-DCB5-4572-BFB7-935E26528DC2}"/>
              </a:ext>
            </a:extLst>
          </p:cNvPr>
          <p:cNvSpPr>
            <a:spLocks noGrp="1"/>
          </p:cNvSpPr>
          <p:nvPr>
            <p:ph type="body" sz="quarter" idx="14"/>
          </p:nvPr>
        </p:nvSpPr>
        <p:spPr/>
        <p:txBody>
          <a:bodyPr/>
          <a:lstStyle/>
          <a:p>
            <a:r>
              <a:rPr lang="en-GB" dirty="0"/>
              <a:t>Some types of personal data are more sensitive</a:t>
            </a:r>
          </a:p>
          <a:p>
            <a:pPr lvl="1"/>
            <a:r>
              <a:rPr lang="en-GB" dirty="0"/>
              <a:t>This is known as special category data</a:t>
            </a:r>
          </a:p>
          <a:p>
            <a:pPr lvl="1"/>
            <a:r>
              <a:rPr lang="en-GB" dirty="0"/>
              <a:t>More protections are given to this type of data</a:t>
            </a:r>
          </a:p>
          <a:p>
            <a:r>
              <a:rPr lang="en-GB" dirty="0"/>
              <a:t>Special category </a:t>
            </a:r>
            <a:br>
              <a:rPr lang="en-GB" dirty="0"/>
            </a:br>
            <a:r>
              <a:rPr lang="en-GB" dirty="0"/>
              <a:t>data includes:</a:t>
            </a:r>
          </a:p>
          <a:p>
            <a:pPr lvl="1"/>
            <a:r>
              <a:rPr lang="en-GB" dirty="0"/>
              <a:t>Race and ethnic origin</a:t>
            </a:r>
          </a:p>
          <a:p>
            <a:pPr lvl="1"/>
            <a:r>
              <a:rPr lang="en-GB" dirty="0"/>
              <a:t>Religious beliefs or </a:t>
            </a:r>
            <a:br>
              <a:rPr lang="en-GB" dirty="0"/>
            </a:br>
            <a:r>
              <a:rPr lang="en-GB" dirty="0"/>
              <a:t>political opinion</a:t>
            </a:r>
          </a:p>
          <a:p>
            <a:pPr lvl="1"/>
            <a:r>
              <a:rPr lang="en-GB" dirty="0"/>
              <a:t>Health data</a:t>
            </a:r>
          </a:p>
          <a:p>
            <a:pPr lvl="1"/>
            <a:r>
              <a:rPr lang="en-US" dirty="0"/>
              <a:t>Genetics and biometric data</a:t>
            </a:r>
          </a:p>
        </p:txBody>
      </p:sp>
      <p:pic>
        <p:nvPicPr>
          <p:cNvPr id="7" name="Graphic 6">
            <a:extLst>
              <a:ext uri="{FF2B5EF4-FFF2-40B4-BE49-F238E27FC236}">
                <a16:creationId xmlns:a16="http://schemas.microsoft.com/office/drawing/2014/main" id="{3D9338C0-5EAB-4769-9F28-E6797F92B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54392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99A772-D7B1-4776-A6DC-9508F019ED08}"/>
              </a:ext>
            </a:extLst>
          </p:cNvPr>
          <p:cNvSpPr>
            <a:spLocks noGrp="1"/>
          </p:cNvSpPr>
          <p:nvPr>
            <p:ph type="body" sz="quarter" idx="13"/>
          </p:nvPr>
        </p:nvSpPr>
        <p:spPr/>
        <p:txBody>
          <a:bodyPr/>
          <a:lstStyle/>
          <a:p>
            <a:r>
              <a:rPr lang="en-GB" dirty="0"/>
              <a:t>Impact of DPA on organisations</a:t>
            </a:r>
          </a:p>
        </p:txBody>
      </p:sp>
      <p:sp>
        <p:nvSpPr>
          <p:cNvPr id="3" name="Text Placeholder 2">
            <a:extLst>
              <a:ext uri="{FF2B5EF4-FFF2-40B4-BE49-F238E27FC236}">
                <a16:creationId xmlns:a16="http://schemas.microsoft.com/office/drawing/2014/main" id="{66AC2DC1-AFE2-4410-A25D-BD4F189F23E1}"/>
              </a:ext>
            </a:extLst>
          </p:cNvPr>
          <p:cNvSpPr>
            <a:spLocks noGrp="1"/>
          </p:cNvSpPr>
          <p:nvPr>
            <p:ph type="body" sz="quarter" idx="14"/>
          </p:nvPr>
        </p:nvSpPr>
        <p:spPr/>
        <p:txBody>
          <a:bodyPr/>
          <a:lstStyle/>
          <a:p>
            <a:r>
              <a:rPr lang="en-GB" dirty="0"/>
              <a:t>Every organisation holding personal data must register with the Information Commissioners </a:t>
            </a:r>
            <a:br>
              <a:rPr lang="en-GB" dirty="0"/>
            </a:br>
            <a:r>
              <a:rPr lang="en-GB" dirty="0"/>
              <a:t>Office (ICO)</a:t>
            </a:r>
          </a:p>
          <a:p>
            <a:pPr lvl="1"/>
            <a:r>
              <a:rPr lang="en-GB" dirty="0"/>
              <a:t>A yearly fee must be paid to be registered</a:t>
            </a:r>
          </a:p>
          <a:p>
            <a:pPr lvl="1"/>
            <a:r>
              <a:rPr lang="en-GB" dirty="0"/>
              <a:t>Every company must carry out a Data Protection Impact Assessment (DPIA) to identify, assess and minimise privacy risks associated with data processing activities</a:t>
            </a:r>
          </a:p>
          <a:p>
            <a:pPr lvl="1"/>
            <a:r>
              <a:rPr lang="en-GB" dirty="0"/>
              <a:t>Websites must have a privacy policy which shows what personal data is collected and how it will be used</a:t>
            </a:r>
          </a:p>
          <a:p>
            <a:pPr lvl="1"/>
            <a:endParaRPr lang="en-GB" dirty="0"/>
          </a:p>
          <a:p>
            <a:pPr lvl="1"/>
            <a:endParaRPr lang="en-GB" dirty="0"/>
          </a:p>
        </p:txBody>
      </p:sp>
    </p:spTree>
    <p:extLst>
      <p:ext uri="{BB962C8B-B14F-4D97-AF65-F5344CB8AC3E}">
        <p14:creationId xmlns:p14="http://schemas.microsoft.com/office/powerpoint/2010/main" val="1532374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BC1CCF-4038-4CEF-A715-8E5AF964212C}"/>
              </a:ext>
            </a:extLst>
          </p:cNvPr>
          <p:cNvSpPr>
            <a:spLocks noGrp="1"/>
          </p:cNvSpPr>
          <p:nvPr>
            <p:ph type="body" sz="quarter" idx="13"/>
          </p:nvPr>
        </p:nvSpPr>
        <p:spPr/>
        <p:txBody>
          <a:bodyPr/>
          <a:lstStyle/>
          <a:p>
            <a:r>
              <a:rPr lang="en-GB" dirty="0"/>
              <a:t>Worksheet 5</a:t>
            </a:r>
          </a:p>
        </p:txBody>
      </p:sp>
      <p:sp>
        <p:nvSpPr>
          <p:cNvPr id="5" name="Text Placeholder 4">
            <a:extLst>
              <a:ext uri="{FF2B5EF4-FFF2-40B4-BE49-F238E27FC236}">
                <a16:creationId xmlns:a16="http://schemas.microsoft.com/office/drawing/2014/main" id="{518A17E0-0F2D-40F7-B049-E081E69455D6}"/>
              </a:ext>
            </a:extLst>
          </p:cNvPr>
          <p:cNvSpPr>
            <a:spLocks noGrp="1"/>
          </p:cNvSpPr>
          <p:nvPr>
            <p:ph type="body" sz="quarter" idx="14"/>
          </p:nvPr>
        </p:nvSpPr>
        <p:spPr/>
        <p:txBody>
          <a:bodyPr/>
          <a:lstStyle/>
          <a:p>
            <a:r>
              <a:rPr lang="en-GB" dirty="0"/>
              <a:t>Now complete </a:t>
            </a:r>
            <a:r>
              <a:rPr lang="en-GB" b="1" dirty="0"/>
              <a:t>Task 1 </a:t>
            </a:r>
            <a:r>
              <a:rPr lang="en-GB" dirty="0"/>
              <a:t>and </a:t>
            </a:r>
            <a:r>
              <a:rPr lang="en-GB" b="1" dirty="0"/>
              <a:t>Task 2 </a:t>
            </a:r>
            <a:r>
              <a:rPr lang="en-GB" dirty="0"/>
              <a:t>on </a:t>
            </a:r>
            <a:r>
              <a:rPr lang="en-GB" b="1" dirty="0"/>
              <a:t>Worksheet 5</a:t>
            </a:r>
          </a:p>
        </p:txBody>
      </p:sp>
    </p:spTree>
    <p:extLst>
      <p:ext uri="{BB962C8B-B14F-4D97-AF65-F5344CB8AC3E}">
        <p14:creationId xmlns:p14="http://schemas.microsoft.com/office/powerpoint/2010/main" val="85247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F1F1D-3D93-43B8-BE97-F3D7441B37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88040" y="671365"/>
            <a:ext cx="4511486" cy="3490327"/>
          </a:xfrm>
          <a:prstGeom prst="rect">
            <a:avLst/>
          </a:prstGeom>
        </p:spPr>
      </p:pic>
      <p:sp>
        <p:nvSpPr>
          <p:cNvPr id="2" name="Text Placeholder 1">
            <a:extLst>
              <a:ext uri="{FF2B5EF4-FFF2-40B4-BE49-F238E27FC236}">
                <a16:creationId xmlns:a16="http://schemas.microsoft.com/office/drawing/2014/main" id="{F84B2311-C55B-4523-BACA-67AABC7FAC5C}"/>
              </a:ext>
            </a:extLst>
          </p:cNvPr>
          <p:cNvSpPr>
            <a:spLocks noGrp="1"/>
          </p:cNvSpPr>
          <p:nvPr>
            <p:ph type="body" sz="quarter" idx="13"/>
          </p:nvPr>
        </p:nvSpPr>
        <p:spPr/>
        <p:txBody>
          <a:bodyPr/>
          <a:lstStyle/>
          <a:p>
            <a:r>
              <a:rPr lang="en-GB" dirty="0"/>
              <a:t>Codes of practice</a:t>
            </a:r>
          </a:p>
        </p:txBody>
      </p:sp>
      <p:sp>
        <p:nvSpPr>
          <p:cNvPr id="3" name="Text Placeholder 2">
            <a:extLst>
              <a:ext uri="{FF2B5EF4-FFF2-40B4-BE49-F238E27FC236}">
                <a16:creationId xmlns:a16="http://schemas.microsoft.com/office/drawing/2014/main" id="{DB5115DD-8E64-45A3-8819-A1C60BE56914}"/>
              </a:ext>
            </a:extLst>
          </p:cNvPr>
          <p:cNvSpPr>
            <a:spLocks noGrp="1"/>
          </p:cNvSpPr>
          <p:nvPr>
            <p:ph type="body" sz="quarter" idx="14"/>
          </p:nvPr>
        </p:nvSpPr>
        <p:spPr>
          <a:xfrm>
            <a:off x="724280" y="1704179"/>
            <a:ext cx="7327520" cy="4341779"/>
          </a:xfrm>
        </p:spPr>
        <p:txBody>
          <a:bodyPr/>
          <a:lstStyle/>
          <a:p>
            <a:r>
              <a:rPr lang="en-GB" dirty="0"/>
              <a:t>The Information Commissioner’s </a:t>
            </a:r>
            <a:br>
              <a:rPr lang="en-GB" dirty="0"/>
            </a:br>
            <a:r>
              <a:rPr lang="en-GB" dirty="0"/>
              <a:t>Office (ICO) publishes additional </a:t>
            </a:r>
            <a:br>
              <a:rPr lang="en-GB" dirty="0"/>
            </a:br>
            <a:r>
              <a:rPr lang="en-GB" dirty="0"/>
              <a:t>codes of practice</a:t>
            </a:r>
          </a:p>
          <a:p>
            <a:pPr lvl="1"/>
            <a:r>
              <a:rPr lang="en-GB" dirty="0"/>
              <a:t>These show how organisations should act in </a:t>
            </a:r>
            <a:br>
              <a:rPr lang="en-GB" dirty="0"/>
            </a:br>
            <a:r>
              <a:rPr lang="en-GB" dirty="0"/>
              <a:t>certain situations</a:t>
            </a:r>
          </a:p>
          <a:p>
            <a:r>
              <a:rPr lang="en-US" dirty="0"/>
              <a:t>For instance, there is a code of practice </a:t>
            </a:r>
            <a:br>
              <a:rPr lang="en-US" dirty="0"/>
            </a:br>
            <a:r>
              <a:rPr lang="en-US" dirty="0"/>
              <a:t>for the use of surveillance cameras including:</a:t>
            </a:r>
          </a:p>
          <a:p>
            <a:pPr lvl="1"/>
            <a:r>
              <a:rPr lang="en-US" dirty="0"/>
              <a:t>Automatic number plate recognition (ANPR)</a:t>
            </a:r>
          </a:p>
          <a:p>
            <a:pPr lvl="1"/>
            <a:r>
              <a:rPr lang="en-US" dirty="0"/>
              <a:t>Body worn video (BWV)</a:t>
            </a:r>
          </a:p>
          <a:p>
            <a:pPr lvl="1"/>
            <a:r>
              <a:rPr lang="en-US" dirty="0"/>
              <a:t>Unmanned aerial systems (UAS)</a:t>
            </a:r>
          </a:p>
          <a:p>
            <a:endParaRPr lang="en-GB" dirty="0"/>
          </a:p>
        </p:txBody>
      </p:sp>
    </p:spTree>
    <p:extLst>
      <p:ext uri="{BB962C8B-B14F-4D97-AF65-F5344CB8AC3E}">
        <p14:creationId xmlns:p14="http://schemas.microsoft.com/office/powerpoint/2010/main" val="3001782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53BBD7-DA45-4FC8-B032-5DEC6FFEE709}"/>
              </a:ext>
            </a:extLst>
          </p:cNvPr>
          <p:cNvSpPr>
            <a:spLocks noGrp="1"/>
          </p:cNvSpPr>
          <p:nvPr>
            <p:ph type="body" sz="quarter" idx="13"/>
          </p:nvPr>
        </p:nvSpPr>
        <p:spPr/>
        <p:txBody>
          <a:bodyPr/>
          <a:lstStyle/>
          <a:p>
            <a:r>
              <a:rPr lang="en-GB" dirty="0"/>
              <a:t>Code of practice produced by an organisation</a:t>
            </a:r>
          </a:p>
        </p:txBody>
      </p:sp>
      <p:sp>
        <p:nvSpPr>
          <p:cNvPr id="3" name="Text Placeholder 2">
            <a:extLst>
              <a:ext uri="{FF2B5EF4-FFF2-40B4-BE49-F238E27FC236}">
                <a16:creationId xmlns:a16="http://schemas.microsoft.com/office/drawing/2014/main" id="{F76A8FED-84B1-4A5A-AB37-F6C22106964A}"/>
              </a:ext>
            </a:extLst>
          </p:cNvPr>
          <p:cNvSpPr>
            <a:spLocks noGrp="1"/>
          </p:cNvSpPr>
          <p:nvPr>
            <p:ph type="body" sz="quarter" idx="14"/>
          </p:nvPr>
        </p:nvSpPr>
        <p:spPr>
          <a:xfrm>
            <a:off x="724280" y="2142699"/>
            <a:ext cx="7797230" cy="3015087"/>
          </a:xfrm>
        </p:spPr>
        <p:txBody>
          <a:bodyPr/>
          <a:lstStyle/>
          <a:p>
            <a:r>
              <a:rPr lang="en-GB" dirty="0"/>
              <a:t>Organisations may produce their own codes of practice as to how they will deal with personal data</a:t>
            </a:r>
          </a:p>
          <a:p>
            <a:pPr lvl="1"/>
            <a:r>
              <a:rPr lang="en-GB" dirty="0"/>
              <a:t>They will follow the guidance from the Information Commissioner’s Office to make sure they comply with Data Protection regulations</a:t>
            </a:r>
          </a:p>
          <a:p>
            <a:pPr lvl="1"/>
            <a:r>
              <a:rPr lang="en-GB" dirty="0"/>
              <a:t>Their code of practice helps their members know data may be collected, how and why it is collected and how it is used</a:t>
            </a:r>
          </a:p>
          <a:p>
            <a:pPr lvl="1"/>
            <a:r>
              <a:rPr lang="en-GB" dirty="0"/>
              <a:t>A code of practice may look at other areas of a profession and give rules about how people should act</a:t>
            </a:r>
          </a:p>
        </p:txBody>
      </p:sp>
    </p:spTree>
    <p:extLst>
      <p:ext uri="{BB962C8B-B14F-4D97-AF65-F5344CB8AC3E}">
        <p14:creationId xmlns:p14="http://schemas.microsoft.com/office/powerpoint/2010/main" val="355882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a:xfrm>
            <a:off x="723900" y="906463"/>
            <a:ext cx="7816850" cy="669925"/>
          </a:xfrm>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33550"/>
            <a:ext cx="7875588" cy="4518025"/>
          </a:xfrm>
        </p:spPr>
        <p:txBody>
          <a:bodyPr/>
          <a:lstStyle/>
          <a:p>
            <a:r>
              <a:rPr lang="en-GB" dirty="0"/>
              <a:t>Describe:</a:t>
            </a:r>
          </a:p>
          <a:p>
            <a:pPr lvl="1"/>
            <a:r>
              <a:rPr lang="en-GB" dirty="0"/>
              <a:t>The role of current legislation in protecting data and IT systems from attack and misuse</a:t>
            </a:r>
          </a:p>
          <a:p>
            <a:pPr lvl="1"/>
            <a:r>
              <a:rPr lang="en-GB" dirty="0"/>
              <a:t>The impact on individuals and organisations of legislation designed to protect data and IT systems</a:t>
            </a:r>
          </a:p>
          <a:p>
            <a:pPr lvl="1"/>
            <a:r>
              <a:rPr lang="en-GB" dirty="0"/>
              <a:t>The purpose, role and impact, on individuals and organisations, of codes of practice for the protection of data produced by the Information Commissioner’s Office and professional bodies </a:t>
            </a:r>
          </a:p>
          <a:p>
            <a:endParaRPr lang="en-GB" dirty="0"/>
          </a:p>
          <a:p>
            <a:pPr lvl="2"/>
            <a:endParaRPr lang="en-GB" dirty="0"/>
          </a:p>
        </p:txBody>
      </p:sp>
    </p:spTree>
    <p:extLst>
      <p:ext uri="{BB962C8B-B14F-4D97-AF65-F5344CB8AC3E}">
        <p14:creationId xmlns:p14="http://schemas.microsoft.com/office/powerpoint/2010/main" val="391657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D83BE0-41FA-40E8-A54B-705945B290FD}"/>
              </a:ext>
            </a:extLst>
          </p:cNvPr>
          <p:cNvSpPr>
            <a:spLocks noGrp="1"/>
          </p:cNvSpPr>
          <p:nvPr>
            <p:ph type="body" sz="quarter" idx="13"/>
          </p:nvPr>
        </p:nvSpPr>
        <p:spPr/>
        <p:txBody>
          <a:bodyPr/>
          <a:lstStyle/>
          <a:p>
            <a:r>
              <a:rPr lang="en-GB" dirty="0"/>
              <a:t>Impact of codes of practice on individuals</a:t>
            </a:r>
          </a:p>
        </p:txBody>
      </p:sp>
      <p:sp>
        <p:nvSpPr>
          <p:cNvPr id="3" name="Text Placeholder 2">
            <a:extLst>
              <a:ext uri="{FF2B5EF4-FFF2-40B4-BE49-F238E27FC236}">
                <a16:creationId xmlns:a16="http://schemas.microsoft.com/office/drawing/2014/main" id="{24C8EB15-36DE-4CAA-80F1-0E765961C2BB}"/>
              </a:ext>
            </a:extLst>
          </p:cNvPr>
          <p:cNvSpPr>
            <a:spLocks noGrp="1"/>
          </p:cNvSpPr>
          <p:nvPr>
            <p:ph type="body" sz="quarter" idx="14"/>
          </p:nvPr>
        </p:nvSpPr>
        <p:spPr>
          <a:xfrm>
            <a:off x="724280" y="2033516"/>
            <a:ext cx="7797230" cy="4162568"/>
          </a:xfrm>
        </p:spPr>
        <p:txBody>
          <a:bodyPr/>
          <a:lstStyle/>
          <a:p>
            <a:r>
              <a:rPr lang="en-GB" dirty="0"/>
              <a:t>A code of practice explains how members of an organisation should act. For instance, </a:t>
            </a:r>
            <a:br>
              <a:rPr lang="en-GB" dirty="0"/>
            </a:br>
            <a:r>
              <a:rPr lang="en-GB" dirty="0"/>
              <a:t>the British Computing Society (BCS) </a:t>
            </a:r>
            <a:br>
              <a:rPr lang="en-GB" dirty="0"/>
            </a:br>
            <a:r>
              <a:rPr lang="en-GB" dirty="0"/>
              <a:t>requires that members:</a:t>
            </a:r>
          </a:p>
          <a:p>
            <a:pPr lvl="1"/>
            <a:r>
              <a:rPr lang="en-GB" dirty="0"/>
              <a:t>Act professionally</a:t>
            </a:r>
          </a:p>
          <a:p>
            <a:pPr lvl="1"/>
            <a:r>
              <a:rPr lang="en-GB" dirty="0"/>
              <a:t>Promote good practice</a:t>
            </a:r>
          </a:p>
          <a:p>
            <a:pPr lvl="1"/>
            <a:r>
              <a:rPr lang="en-GB" dirty="0"/>
              <a:t>Work within their technical competence</a:t>
            </a:r>
          </a:p>
          <a:p>
            <a:r>
              <a:rPr lang="en-GB" dirty="0"/>
              <a:t>By working this way, individuals </a:t>
            </a:r>
            <a:br>
              <a:rPr lang="en-GB" dirty="0"/>
            </a:br>
            <a:r>
              <a:rPr lang="en-GB" dirty="0"/>
              <a:t>avoid having issues in their workplace </a:t>
            </a:r>
            <a:br>
              <a:rPr lang="en-GB" dirty="0"/>
            </a:br>
            <a:r>
              <a:rPr lang="en-GB" dirty="0"/>
              <a:t>and customers get a better experience</a:t>
            </a:r>
          </a:p>
          <a:p>
            <a:pPr lvl="1"/>
            <a:endParaRPr lang="en-GB" dirty="0"/>
          </a:p>
          <a:p>
            <a:endParaRPr lang="en-GB" dirty="0"/>
          </a:p>
          <a:p>
            <a:endParaRPr lang="en-GB" dirty="0"/>
          </a:p>
        </p:txBody>
      </p:sp>
    </p:spTree>
    <p:extLst>
      <p:ext uri="{BB962C8B-B14F-4D97-AF65-F5344CB8AC3E}">
        <p14:creationId xmlns:p14="http://schemas.microsoft.com/office/powerpoint/2010/main" val="390423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D83BE0-41FA-40E8-A54B-705945B290FD}"/>
              </a:ext>
            </a:extLst>
          </p:cNvPr>
          <p:cNvSpPr>
            <a:spLocks noGrp="1"/>
          </p:cNvSpPr>
          <p:nvPr>
            <p:ph type="body" sz="quarter" idx="13"/>
          </p:nvPr>
        </p:nvSpPr>
        <p:spPr/>
        <p:txBody>
          <a:bodyPr/>
          <a:lstStyle/>
          <a:p>
            <a:r>
              <a:rPr lang="en-GB" dirty="0"/>
              <a:t>Impact of codes of practice on organisations</a:t>
            </a:r>
          </a:p>
        </p:txBody>
      </p:sp>
      <p:sp>
        <p:nvSpPr>
          <p:cNvPr id="3" name="Text Placeholder 2">
            <a:extLst>
              <a:ext uri="{FF2B5EF4-FFF2-40B4-BE49-F238E27FC236}">
                <a16:creationId xmlns:a16="http://schemas.microsoft.com/office/drawing/2014/main" id="{24C8EB15-36DE-4CAA-80F1-0E765961C2BB}"/>
              </a:ext>
            </a:extLst>
          </p:cNvPr>
          <p:cNvSpPr>
            <a:spLocks noGrp="1"/>
          </p:cNvSpPr>
          <p:nvPr>
            <p:ph type="body" sz="quarter" idx="14"/>
          </p:nvPr>
        </p:nvSpPr>
        <p:spPr>
          <a:xfrm>
            <a:off x="724280" y="2033516"/>
            <a:ext cx="7797230" cy="4162568"/>
          </a:xfrm>
        </p:spPr>
        <p:txBody>
          <a:bodyPr/>
          <a:lstStyle/>
          <a:p>
            <a:r>
              <a:rPr lang="en-GB" dirty="0"/>
              <a:t>A well thought-out code of practice:</a:t>
            </a:r>
          </a:p>
          <a:p>
            <a:pPr lvl="1"/>
            <a:r>
              <a:rPr lang="en-GB" dirty="0"/>
              <a:t>Ensures that an organisation has explained what it expects of its members and how it implements laws and regulations</a:t>
            </a:r>
          </a:p>
          <a:p>
            <a:pPr lvl="1"/>
            <a:r>
              <a:rPr lang="en-GB" dirty="0"/>
              <a:t>It may improve standards by establishing best practice</a:t>
            </a:r>
          </a:p>
          <a:p>
            <a:pPr lvl="1"/>
            <a:r>
              <a:rPr lang="en-GB" dirty="0"/>
              <a:t>It may give a competitive advantage</a:t>
            </a:r>
          </a:p>
          <a:p>
            <a:pPr lvl="1"/>
            <a:r>
              <a:rPr lang="en-GB" dirty="0"/>
              <a:t>It may demonstrate that appropriate safeguards are in place to transfer data to countries outside the UK</a:t>
            </a:r>
          </a:p>
          <a:p>
            <a:pPr lvl="1"/>
            <a:r>
              <a:rPr lang="en-GB" dirty="0"/>
              <a:t>It may reduce the risk of a fine</a:t>
            </a:r>
          </a:p>
          <a:p>
            <a:pPr lvl="1"/>
            <a:endParaRPr lang="en-GB" dirty="0"/>
          </a:p>
          <a:p>
            <a:endParaRPr lang="en-GB" dirty="0"/>
          </a:p>
          <a:p>
            <a:endParaRPr lang="en-GB" dirty="0"/>
          </a:p>
        </p:txBody>
      </p:sp>
    </p:spTree>
    <p:extLst>
      <p:ext uri="{BB962C8B-B14F-4D97-AF65-F5344CB8AC3E}">
        <p14:creationId xmlns:p14="http://schemas.microsoft.com/office/powerpoint/2010/main" val="139655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BC1CCF-4038-4CEF-A715-8E5AF964212C}"/>
              </a:ext>
            </a:extLst>
          </p:cNvPr>
          <p:cNvSpPr>
            <a:spLocks noGrp="1"/>
          </p:cNvSpPr>
          <p:nvPr>
            <p:ph type="body" sz="quarter" idx="13"/>
          </p:nvPr>
        </p:nvSpPr>
        <p:spPr/>
        <p:txBody>
          <a:bodyPr/>
          <a:lstStyle/>
          <a:p>
            <a:r>
              <a:rPr lang="en-GB" dirty="0"/>
              <a:t>Worksheet 5</a:t>
            </a:r>
          </a:p>
        </p:txBody>
      </p:sp>
      <p:sp>
        <p:nvSpPr>
          <p:cNvPr id="5" name="Text Placeholder 4">
            <a:extLst>
              <a:ext uri="{FF2B5EF4-FFF2-40B4-BE49-F238E27FC236}">
                <a16:creationId xmlns:a16="http://schemas.microsoft.com/office/drawing/2014/main" id="{518A17E0-0F2D-40F7-B049-E081E69455D6}"/>
              </a:ext>
            </a:extLst>
          </p:cNvPr>
          <p:cNvSpPr>
            <a:spLocks noGrp="1"/>
          </p:cNvSpPr>
          <p:nvPr>
            <p:ph type="body" sz="quarter" idx="14"/>
          </p:nvPr>
        </p:nvSpPr>
        <p:spPr/>
        <p:txBody>
          <a:bodyPr/>
          <a:lstStyle/>
          <a:p>
            <a:r>
              <a:rPr lang="en-GB" dirty="0"/>
              <a:t>Now complete </a:t>
            </a:r>
            <a:r>
              <a:rPr lang="en-GB" b="1" dirty="0"/>
              <a:t>Task 3 </a:t>
            </a:r>
            <a:r>
              <a:rPr lang="en-GB" dirty="0"/>
              <a:t>and </a:t>
            </a:r>
            <a:r>
              <a:rPr lang="en-GB" b="1" dirty="0"/>
              <a:t>Task 4 </a:t>
            </a:r>
            <a:r>
              <a:rPr lang="en-GB" dirty="0"/>
              <a:t>on </a:t>
            </a:r>
            <a:r>
              <a:rPr lang="en-GB" b="1" dirty="0"/>
              <a:t>Worksheet 5</a:t>
            </a:r>
          </a:p>
        </p:txBody>
      </p:sp>
    </p:spTree>
    <p:extLst>
      <p:ext uri="{BB962C8B-B14F-4D97-AF65-F5344CB8AC3E}">
        <p14:creationId xmlns:p14="http://schemas.microsoft.com/office/powerpoint/2010/main" val="225053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dirty="0"/>
              <a:t>Computer Misuse Act (1990)</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p:txBody>
          <a:bodyPr/>
          <a:lstStyle/>
          <a:p>
            <a:r>
              <a:rPr lang="en-GB" dirty="0"/>
              <a:t>The </a:t>
            </a:r>
            <a:r>
              <a:rPr lang="en-GB" b="1" dirty="0"/>
              <a:t>Computer Misuse Act </a:t>
            </a:r>
            <a:r>
              <a:rPr lang="en-GB" dirty="0"/>
              <a:t>makes it an offence to:</a:t>
            </a:r>
          </a:p>
          <a:p>
            <a:pPr lvl="1"/>
            <a:r>
              <a:rPr lang="en-GB" dirty="0"/>
              <a:t>Gain unauthorised access to computer material</a:t>
            </a:r>
          </a:p>
          <a:p>
            <a:pPr lvl="1"/>
            <a:r>
              <a:rPr lang="en-GB" dirty="0"/>
              <a:t>Gain unauthorised access in order to </a:t>
            </a:r>
            <a:br>
              <a:rPr lang="en-GB" dirty="0"/>
            </a:br>
            <a:r>
              <a:rPr lang="en-GB" dirty="0"/>
              <a:t>commit further offences</a:t>
            </a:r>
          </a:p>
          <a:p>
            <a:pPr lvl="1"/>
            <a:r>
              <a:rPr lang="en-GB" dirty="0"/>
              <a:t>Modify computer material without permission</a:t>
            </a:r>
          </a:p>
          <a:p>
            <a:pPr lvl="1"/>
            <a:r>
              <a:rPr lang="en-GB" dirty="0"/>
              <a:t>Make, supply or obtain anything for </a:t>
            </a:r>
            <a:br>
              <a:rPr lang="en-GB" dirty="0"/>
            </a:br>
            <a:r>
              <a:rPr lang="en-GB" dirty="0"/>
              <a:t>use in computer misuse (This is from </a:t>
            </a:r>
            <a:br>
              <a:rPr lang="en-GB" dirty="0"/>
            </a:br>
            <a:r>
              <a:rPr lang="en-GB" dirty="0"/>
              <a:t>the Police and Criminal Justice Act (2006)</a:t>
            </a:r>
          </a:p>
          <a:p>
            <a:r>
              <a:rPr lang="en-GB" dirty="0"/>
              <a:t>What are </a:t>
            </a:r>
            <a:r>
              <a:rPr lang="en-GB" b="1" dirty="0"/>
              <a:t>four </a:t>
            </a:r>
            <a:r>
              <a:rPr lang="en-GB" dirty="0"/>
              <a:t>actions that are illegal </a:t>
            </a:r>
            <a:br>
              <a:rPr lang="en-GB" dirty="0"/>
            </a:br>
            <a:r>
              <a:rPr lang="en-GB" dirty="0"/>
              <a:t>under this legislation?</a:t>
            </a:r>
          </a:p>
        </p:txBody>
      </p:sp>
    </p:spTree>
    <p:extLst>
      <p:ext uri="{BB962C8B-B14F-4D97-AF65-F5344CB8AC3E}">
        <p14:creationId xmlns:p14="http://schemas.microsoft.com/office/powerpoint/2010/main" val="808566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6BA185-A477-4421-8E8D-04D06AB8B298}"/>
              </a:ext>
            </a:extLst>
          </p:cNvPr>
          <p:cNvSpPr>
            <a:spLocks noGrp="1"/>
          </p:cNvSpPr>
          <p:nvPr>
            <p:ph type="body" sz="quarter" idx="13"/>
          </p:nvPr>
        </p:nvSpPr>
        <p:spPr/>
        <p:txBody>
          <a:bodyPr/>
          <a:lstStyle/>
          <a:p>
            <a:r>
              <a:rPr lang="en-GB" dirty="0"/>
              <a:t>Computer Misuse Act (1990)</a:t>
            </a:r>
            <a:endParaRPr lang="en-GB" dirty="0">
              <a:solidFill>
                <a:srgbClr val="FF0000"/>
              </a:solidFill>
            </a:endParaRPr>
          </a:p>
        </p:txBody>
      </p:sp>
      <p:sp>
        <p:nvSpPr>
          <p:cNvPr id="3" name="Text Placeholder 2">
            <a:extLst>
              <a:ext uri="{FF2B5EF4-FFF2-40B4-BE49-F238E27FC236}">
                <a16:creationId xmlns:a16="http://schemas.microsoft.com/office/drawing/2014/main" id="{96586F47-9A47-41AD-9B7A-9F94DE569195}"/>
              </a:ext>
            </a:extLst>
          </p:cNvPr>
          <p:cNvSpPr>
            <a:spLocks noGrp="1"/>
          </p:cNvSpPr>
          <p:nvPr>
            <p:ph type="body" sz="quarter" idx="14"/>
          </p:nvPr>
        </p:nvSpPr>
        <p:spPr/>
        <p:txBody>
          <a:bodyPr vert="horz" lIns="0" tIns="0" anchor="t"/>
          <a:lstStyle/>
          <a:p>
            <a:r>
              <a:rPr lang="en-GB" dirty="0"/>
              <a:t>Some examples of illegal activities under the act:</a:t>
            </a:r>
          </a:p>
          <a:p>
            <a:pPr lvl="1"/>
            <a:r>
              <a:rPr lang="en-US" b="1" dirty="0">
                <a:solidFill>
                  <a:schemeClr val="tx1"/>
                </a:solidFill>
              </a:rPr>
              <a:t>Unauthorised access:</a:t>
            </a:r>
            <a:r>
              <a:rPr lang="en-US" dirty="0">
                <a:solidFill>
                  <a:srgbClr val="FF0000"/>
                </a:solidFill>
              </a:rPr>
              <a:t> Using someone else’s password without permission, cracking passwords, brute-force attacks</a:t>
            </a:r>
          </a:p>
          <a:p>
            <a:pPr lvl="1"/>
            <a:r>
              <a:rPr lang="en-US" b="1" dirty="0">
                <a:solidFill>
                  <a:schemeClr val="tx1"/>
                </a:solidFill>
              </a:rPr>
              <a:t>Unauthorised access with intent to commit further offences: </a:t>
            </a:r>
            <a:r>
              <a:rPr lang="en-US" dirty="0">
                <a:solidFill>
                  <a:srgbClr val="FF0000"/>
                </a:solidFill>
              </a:rPr>
              <a:t>using someone’s else’s password in order to steal money from their bank account or for fraud or criminal damage</a:t>
            </a:r>
          </a:p>
          <a:p>
            <a:pPr lvl="1"/>
            <a:r>
              <a:rPr lang="en-US" b="1" dirty="0">
                <a:solidFill>
                  <a:schemeClr val="tx1"/>
                </a:solidFill>
              </a:rPr>
              <a:t>Unauthorised modification:</a:t>
            </a:r>
            <a:r>
              <a:rPr lang="en-US" dirty="0">
                <a:solidFill>
                  <a:schemeClr val="tx1"/>
                </a:solidFill>
              </a:rPr>
              <a:t> </a:t>
            </a:r>
            <a:r>
              <a:rPr lang="en-US" dirty="0">
                <a:solidFill>
                  <a:srgbClr val="FF0000"/>
                </a:solidFill>
              </a:rPr>
              <a:t>deletion or corruption of programs or data, using malware that modifies files</a:t>
            </a:r>
          </a:p>
          <a:p>
            <a:pPr lvl="1"/>
            <a:r>
              <a:rPr lang="en-US" b="1" dirty="0">
                <a:solidFill>
                  <a:schemeClr val="tx1"/>
                </a:solidFill>
              </a:rPr>
              <a:t>Make, supply or obtain something for computer misuse:</a:t>
            </a:r>
            <a:r>
              <a:rPr lang="en-US" dirty="0">
                <a:solidFill>
                  <a:schemeClr val="tx1"/>
                </a:solidFill>
              </a:rPr>
              <a:t> </a:t>
            </a:r>
            <a:r>
              <a:rPr lang="en-US" dirty="0">
                <a:solidFill>
                  <a:srgbClr val="FF0000"/>
                </a:solidFill>
              </a:rPr>
              <a:t>the creation of a virus to misuse a computer, owning a toolkit for launching Denial of Service attacks</a:t>
            </a:r>
          </a:p>
          <a:p>
            <a:pPr lvl="1"/>
            <a:endParaRPr lang="en-US" dirty="0"/>
          </a:p>
          <a:p>
            <a:pPr lvl="1"/>
            <a:endParaRPr lang="en-US" dirty="0"/>
          </a:p>
          <a:p>
            <a:pPr lvl="1"/>
            <a:endParaRPr lang="en-GB" dirty="0"/>
          </a:p>
        </p:txBody>
      </p:sp>
    </p:spTree>
    <p:extLst>
      <p:ext uri="{BB962C8B-B14F-4D97-AF65-F5344CB8AC3E}">
        <p14:creationId xmlns:p14="http://schemas.microsoft.com/office/powerpoint/2010/main" val="3302041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BC9ACB-31AF-4326-99B3-7167C2856D39}"/>
              </a:ext>
            </a:extLst>
          </p:cNvPr>
          <p:cNvSpPr>
            <a:spLocks noGrp="1"/>
          </p:cNvSpPr>
          <p:nvPr>
            <p:ph type="body" sz="quarter" idx="13"/>
          </p:nvPr>
        </p:nvSpPr>
        <p:spPr/>
        <p:txBody>
          <a:bodyPr/>
          <a:lstStyle/>
          <a:p>
            <a:r>
              <a:rPr lang="en-GB" dirty="0"/>
              <a:t>Penalties for computer misuse</a:t>
            </a:r>
          </a:p>
        </p:txBody>
      </p:sp>
      <p:sp>
        <p:nvSpPr>
          <p:cNvPr id="3" name="Text Placeholder 2">
            <a:extLst>
              <a:ext uri="{FF2B5EF4-FFF2-40B4-BE49-F238E27FC236}">
                <a16:creationId xmlns:a16="http://schemas.microsoft.com/office/drawing/2014/main" id="{2D90E89A-09BD-4A5C-9EAF-F02BC755E8F2}"/>
              </a:ext>
            </a:extLst>
          </p:cNvPr>
          <p:cNvSpPr>
            <a:spLocks noGrp="1"/>
          </p:cNvSpPr>
          <p:nvPr>
            <p:ph type="body" sz="quarter" idx="14"/>
          </p:nvPr>
        </p:nvSpPr>
        <p:spPr/>
        <p:txBody>
          <a:bodyPr/>
          <a:lstStyle/>
          <a:p>
            <a:r>
              <a:rPr lang="en-GB" dirty="0"/>
              <a:t>Serious penalties are available for computer misuse</a:t>
            </a:r>
          </a:p>
          <a:p>
            <a:endParaRPr lang="en-GB" dirty="0"/>
          </a:p>
          <a:p>
            <a:endParaRPr lang="en-GB" sz="200" dirty="0"/>
          </a:p>
          <a:p>
            <a:endParaRPr lang="en-GB" dirty="0"/>
          </a:p>
          <a:p>
            <a:br>
              <a:rPr lang="en-GB" dirty="0"/>
            </a:br>
            <a:endParaRPr lang="en-GB" dirty="0"/>
          </a:p>
          <a:p>
            <a:r>
              <a:rPr lang="en-GB" dirty="0"/>
              <a:t>Lewis guesses a colleagues password and logs in to their email without permission. His friend, Cameron, deletes some emails from the account</a:t>
            </a:r>
          </a:p>
          <a:p>
            <a:pPr lvl="1"/>
            <a:r>
              <a:rPr lang="en-GB" dirty="0"/>
              <a:t>What are the offences and penalties in this case?</a:t>
            </a:r>
          </a:p>
          <a:p>
            <a:endParaRPr lang="en-GB" dirty="0"/>
          </a:p>
          <a:p>
            <a:pPr marL="0" indent="0">
              <a:buNone/>
            </a:pPr>
            <a:endParaRPr lang="en-GB" dirty="0"/>
          </a:p>
          <a:p>
            <a:endParaRPr lang="en-GB" dirty="0"/>
          </a:p>
          <a:p>
            <a:endParaRPr lang="en-GB" dirty="0"/>
          </a:p>
          <a:p>
            <a:endParaRPr lang="en-GB" dirty="0"/>
          </a:p>
          <a:p>
            <a:endParaRPr lang="en-GB" dirty="0"/>
          </a:p>
        </p:txBody>
      </p:sp>
      <p:graphicFrame>
        <p:nvGraphicFramePr>
          <p:cNvPr id="4" name="Table 3">
            <a:extLst>
              <a:ext uri="{FF2B5EF4-FFF2-40B4-BE49-F238E27FC236}">
                <a16:creationId xmlns:a16="http://schemas.microsoft.com/office/drawing/2014/main" id="{ACBC9869-D83C-44BF-8060-081ECC511F7C}"/>
              </a:ext>
            </a:extLst>
          </p:cNvPr>
          <p:cNvGraphicFramePr>
            <a:graphicFrameLocks noGrp="1"/>
          </p:cNvGraphicFramePr>
          <p:nvPr>
            <p:extLst>
              <p:ext uri="{D42A27DB-BD31-4B8C-83A1-F6EECF244321}">
                <p14:modId xmlns:p14="http://schemas.microsoft.com/office/powerpoint/2010/main" val="2324224667"/>
              </p:ext>
            </p:extLst>
          </p:nvPr>
        </p:nvGraphicFramePr>
        <p:xfrm>
          <a:off x="511849" y="2304208"/>
          <a:ext cx="8241331" cy="1849120"/>
        </p:xfrm>
        <a:graphic>
          <a:graphicData uri="http://schemas.openxmlformats.org/drawingml/2006/table">
            <a:tbl>
              <a:tblPr firstRow="1" bandRow="1">
                <a:tableStyleId>{5C22544A-7EE6-4342-B048-85BDC9FD1C3A}</a:tableStyleId>
              </a:tblPr>
              <a:tblGrid>
                <a:gridCol w="5514785">
                  <a:extLst>
                    <a:ext uri="{9D8B030D-6E8A-4147-A177-3AD203B41FA5}">
                      <a16:colId xmlns:a16="http://schemas.microsoft.com/office/drawing/2014/main" val="4170883564"/>
                    </a:ext>
                  </a:extLst>
                </a:gridCol>
                <a:gridCol w="2726546">
                  <a:extLst>
                    <a:ext uri="{9D8B030D-6E8A-4147-A177-3AD203B41FA5}">
                      <a16:colId xmlns:a16="http://schemas.microsoft.com/office/drawing/2014/main" val="1956253049"/>
                    </a:ext>
                  </a:extLst>
                </a:gridCol>
              </a:tblGrid>
              <a:tr h="0">
                <a:tc>
                  <a:txBody>
                    <a:bodyPr/>
                    <a:lstStyle/>
                    <a:p>
                      <a:r>
                        <a:rPr lang="en-GB" dirty="0"/>
                        <a:t>Offence</a:t>
                      </a:r>
                    </a:p>
                  </a:txBody>
                  <a:tcPr>
                    <a:lnB w="12700" cap="flat" cmpd="sng" algn="ctr">
                      <a:solidFill>
                        <a:schemeClr val="accent6"/>
                      </a:solidFill>
                      <a:prstDash val="solid"/>
                      <a:round/>
                      <a:headEnd type="none" w="med" len="med"/>
                      <a:tailEnd type="none" w="med" len="med"/>
                    </a:lnB>
                    <a:solidFill>
                      <a:schemeClr val="accent6"/>
                    </a:solidFill>
                  </a:tcPr>
                </a:tc>
                <a:tc>
                  <a:txBody>
                    <a:bodyPr/>
                    <a:lstStyle/>
                    <a:p>
                      <a:r>
                        <a:rPr lang="en-GB" dirty="0"/>
                        <a:t>Penalty</a:t>
                      </a:r>
                    </a:p>
                  </a:txBody>
                  <a:tcPr>
                    <a:lnB w="12700"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2561195104"/>
                  </a:ext>
                </a:extLst>
              </a:tr>
              <a:tr h="370840">
                <a:tc>
                  <a:txBody>
                    <a:bodyPr/>
                    <a:lstStyle/>
                    <a:p>
                      <a:r>
                        <a:rPr lang="en-GB" sz="1600" dirty="0"/>
                        <a:t>Unauthorised access</a:t>
                      </a:r>
                    </a:p>
                  </a:txBody>
                  <a:tcPr>
                    <a:lnT w="12700" cap="flat" cmpd="sng" algn="ctr">
                      <a:solidFill>
                        <a:schemeClr val="accent6"/>
                      </a:solidFill>
                      <a:prstDash val="solid"/>
                      <a:round/>
                      <a:headEnd type="none" w="med" len="med"/>
                      <a:tailEnd type="none" w="med" len="med"/>
                    </a:lnT>
                    <a:solidFill>
                      <a:schemeClr val="bg1">
                        <a:lumMod val="85000"/>
                      </a:schemeClr>
                    </a:solidFill>
                  </a:tcPr>
                </a:tc>
                <a:tc>
                  <a:txBody>
                    <a:bodyPr/>
                    <a:lstStyle/>
                    <a:p>
                      <a:r>
                        <a:rPr lang="en-GB" sz="1600" dirty="0"/>
                        <a:t>Two years’ prison and a fine</a:t>
                      </a:r>
                    </a:p>
                  </a:txBody>
                  <a:tcPr>
                    <a:lnT w="12700" cap="flat" cmpd="sng" algn="ctr">
                      <a:solidFill>
                        <a:schemeClr val="accent6"/>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062763934"/>
                  </a:ext>
                </a:extLst>
              </a:tr>
              <a:tr h="370840">
                <a:tc>
                  <a:txBody>
                    <a:bodyPr/>
                    <a:lstStyle/>
                    <a:p>
                      <a:r>
                        <a:rPr lang="en-GB" sz="1600" dirty="0"/>
                        <a:t>Unauthorised access with intent to commit further offences</a:t>
                      </a:r>
                    </a:p>
                  </a:txBody>
                  <a:tcPr>
                    <a:solidFill>
                      <a:schemeClr val="bg1">
                        <a:lumMod val="95000"/>
                      </a:schemeClr>
                    </a:solidFill>
                  </a:tcPr>
                </a:tc>
                <a:tc>
                  <a:txBody>
                    <a:bodyPr/>
                    <a:lstStyle/>
                    <a:p>
                      <a:r>
                        <a:rPr lang="en-GB" sz="1600" dirty="0"/>
                        <a:t>Five years’ prison and a fine</a:t>
                      </a:r>
                    </a:p>
                  </a:txBody>
                  <a:tcPr>
                    <a:solidFill>
                      <a:schemeClr val="bg1">
                        <a:lumMod val="95000"/>
                      </a:schemeClr>
                    </a:solidFill>
                  </a:tcPr>
                </a:tc>
                <a:extLst>
                  <a:ext uri="{0D108BD9-81ED-4DB2-BD59-A6C34878D82A}">
                    <a16:rowId xmlns:a16="http://schemas.microsoft.com/office/drawing/2014/main" val="2154519192"/>
                  </a:ext>
                </a:extLst>
              </a:tr>
              <a:tr h="370840">
                <a:tc>
                  <a:txBody>
                    <a:bodyPr/>
                    <a:lstStyle/>
                    <a:p>
                      <a:r>
                        <a:rPr lang="en-GB" sz="1600" dirty="0"/>
                        <a:t>Unauthorised modification</a:t>
                      </a:r>
                    </a:p>
                  </a:txBody>
                  <a:tcPr>
                    <a:solidFill>
                      <a:schemeClr val="bg1">
                        <a:lumMod val="85000"/>
                      </a:schemeClr>
                    </a:solidFill>
                  </a:tcPr>
                </a:tc>
                <a:tc>
                  <a:txBody>
                    <a:bodyPr/>
                    <a:lstStyle/>
                    <a:p>
                      <a:r>
                        <a:rPr lang="en-GB" sz="1600" dirty="0"/>
                        <a:t>Ten years’ prison and a fine</a:t>
                      </a:r>
                    </a:p>
                  </a:txBody>
                  <a:tcPr>
                    <a:solidFill>
                      <a:schemeClr val="bg1">
                        <a:lumMod val="85000"/>
                      </a:schemeClr>
                    </a:solidFill>
                  </a:tcPr>
                </a:tc>
                <a:extLst>
                  <a:ext uri="{0D108BD9-81ED-4DB2-BD59-A6C34878D82A}">
                    <a16:rowId xmlns:a16="http://schemas.microsoft.com/office/drawing/2014/main" val="110012071"/>
                  </a:ext>
                </a:extLst>
              </a:tr>
              <a:tr h="370840">
                <a:tc>
                  <a:txBody>
                    <a:bodyPr/>
                    <a:lstStyle/>
                    <a:p>
                      <a:r>
                        <a:rPr lang="en-US" sz="1600" dirty="0">
                          <a:solidFill>
                            <a:schemeClr val="tx1"/>
                          </a:solidFill>
                        </a:rPr>
                        <a:t>Make, supply or obtain something for computer misuse</a:t>
                      </a:r>
                      <a:endParaRPr lang="en-GB" sz="1600" dirty="0"/>
                    </a:p>
                  </a:txBody>
                  <a:tcPr>
                    <a:solidFill>
                      <a:schemeClr val="bg1">
                        <a:lumMod val="95000"/>
                      </a:schemeClr>
                    </a:solidFill>
                  </a:tcPr>
                </a:tc>
                <a:tc>
                  <a:txBody>
                    <a:bodyPr/>
                    <a:lstStyle/>
                    <a:p>
                      <a:r>
                        <a:rPr lang="en-GB" sz="1600" dirty="0"/>
                        <a:t>Two year’s prison and a fine</a:t>
                      </a:r>
                    </a:p>
                  </a:txBody>
                  <a:tcPr>
                    <a:solidFill>
                      <a:schemeClr val="bg1">
                        <a:lumMod val="95000"/>
                      </a:schemeClr>
                    </a:solidFill>
                  </a:tcPr>
                </a:tc>
                <a:extLst>
                  <a:ext uri="{0D108BD9-81ED-4DB2-BD59-A6C34878D82A}">
                    <a16:rowId xmlns:a16="http://schemas.microsoft.com/office/drawing/2014/main" val="3304170923"/>
                  </a:ext>
                </a:extLst>
              </a:tr>
            </a:tbl>
          </a:graphicData>
        </a:graphic>
      </p:graphicFrame>
    </p:spTree>
    <p:extLst>
      <p:ext uri="{BB962C8B-B14F-4D97-AF65-F5344CB8AC3E}">
        <p14:creationId xmlns:p14="http://schemas.microsoft.com/office/powerpoint/2010/main" val="1865601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FD6B1F-F8FF-4BDA-B26E-29EA8EF09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75000" y="4229100"/>
            <a:ext cx="5969000" cy="2628900"/>
          </a:xfrm>
          <a:prstGeom prst="rect">
            <a:avLst/>
          </a:prstGeom>
        </p:spPr>
      </p:pic>
      <p:sp>
        <p:nvSpPr>
          <p:cNvPr id="2" name="Text Placeholder 1">
            <a:extLst>
              <a:ext uri="{FF2B5EF4-FFF2-40B4-BE49-F238E27FC236}">
                <a16:creationId xmlns:a16="http://schemas.microsoft.com/office/drawing/2014/main" id="{0630D9AB-05B4-4437-B936-4CA61B48A59F}"/>
              </a:ext>
            </a:extLst>
          </p:cNvPr>
          <p:cNvSpPr>
            <a:spLocks noGrp="1"/>
          </p:cNvSpPr>
          <p:nvPr>
            <p:ph type="body" sz="quarter" idx="13"/>
          </p:nvPr>
        </p:nvSpPr>
        <p:spPr/>
        <p:txBody>
          <a:bodyPr/>
          <a:lstStyle/>
          <a:p>
            <a:r>
              <a:rPr lang="en-GB" dirty="0"/>
              <a:t>Case study: </a:t>
            </a:r>
            <a:r>
              <a:rPr lang="en-GB" dirty="0">
                <a:solidFill>
                  <a:srgbClr val="CD0001"/>
                </a:solidFill>
              </a:rPr>
              <a:t>Santander fraud</a:t>
            </a:r>
          </a:p>
        </p:txBody>
      </p:sp>
      <p:sp>
        <p:nvSpPr>
          <p:cNvPr id="3" name="Text Placeholder 2">
            <a:extLst>
              <a:ext uri="{FF2B5EF4-FFF2-40B4-BE49-F238E27FC236}">
                <a16:creationId xmlns:a16="http://schemas.microsoft.com/office/drawing/2014/main" id="{9257108D-24D2-48E7-BF68-46D908AFDBC9}"/>
              </a:ext>
            </a:extLst>
          </p:cNvPr>
          <p:cNvSpPr>
            <a:spLocks noGrp="1"/>
          </p:cNvSpPr>
          <p:nvPr>
            <p:ph type="body" sz="quarter" idx="14"/>
          </p:nvPr>
        </p:nvSpPr>
        <p:spPr>
          <a:xfrm>
            <a:off x="724280" y="1704179"/>
            <a:ext cx="7797230" cy="3453607"/>
          </a:xfrm>
        </p:spPr>
        <p:txBody>
          <a:bodyPr/>
          <a:lstStyle/>
          <a:p>
            <a:r>
              <a:rPr lang="en-GB" dirty="0"/>
              <a:t>Abiola Ajibade gave her boyfriend, Melwin Williams, Santander customer information</a:t>
            </a:r>
          </a:p>
          <a:p>
            <a:pPr lvl="1"/>
            <a:r>
              <a:rPr lang="en-GB" dirty="0"/>
              <a:t>£15,000 of fraud was carried out as a result (not by her)</a:t>
            </a:r>
          </a:p>
          <a:p>
            <a:pPr lvl="1"/>
            <a:r>
              <a:rPr lang="en-GB" dirty="0"/>
              <a:t>She plead guilty to unauthorised access under the Computer Misuse Act</a:t>
            </a:r>
          </a:p>
          <a:p>
            <a:pPr lvl="1"/>
            <a:r>
              <a:rPr lang="en-GB" dirty="0"/>
              <a:t>She received a community order for 160 hours of unpaid work, a fine of £300 </a:t>
            </a:r>
            <a:br>
              <a:rPr lang="en-GB" dirty="0"/>
            </a:br>
            <a:r>
              <a:rPr lang="en-GB" dirty="0"/>
              <a:t>and lost her job </a:t>
            </a:r>
            <a:br>
              <a:rPr lang="en-GB" dirty="0"/>
            </a:br>
            <a:r>
              <a:rPr lang="en-GB" dirty="0"/>
              <a:t>at Santander</a:t>
            </a:r>
          </a:p>
          <a:p>
            <a:pPr lvl="1"/>
            <a:endParaRPr lang="en-GB" dirty="0"/>
          </a:p>
        </p:txBody>
      </p:sp>
      <p:pic>
        <p:nvPicPr>
          <p:cNvPr id="5" name="Graphic 4">
            <a:extLst>
              <a:ext uri="{FF2B5EF4-FFF2-40B4-BE49-F238E27FC236}">
                <a16:creationId xmlns:a16="http://schemas.microsoft.com/office/drawing/2014/main" id="{8BCC94EB-AD40-4F03-B076-4EA80C9A1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222188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FB8DC-560E-420F-8FA6-E27C43EFC8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05096" y="2528066"/>
            <a:ext cx="3762704" cy="3710152"/>
          </a:xfrm>
          <a:prstGeom prst="rect">
            <a:avLst/>
          </a:prstGeom>
        </p:spPr>
      </p:pic>
      <p:sp>
        <p:nvSpPr>
          <p:cNvPr id="2" name="Text Placeholder 1">
            <a:extLst>
              <a:ext uri="{FF2B5EF4-FFF2-40B4-BE49-F238E27FC236}">
                <a16:creationId xmlns:a16="http://schemas.microsoft.com/office/drawing/2014/main" id="{E98C9A6A-03E2-4343-AA17-11AC590AE16D}"/>
              </a:ext>
            </a:extLst>
          </p:cNvPr>
          <p:cNvSpPr>
            <a:spLocks noGrp="1"/>
          </p:cNvSpPr>
          <p:nvPr>
            <p:ph type="body" sz="quarter" idx="13"/>
          </p:nvPr>
        </p:nvSpPr>
        <p:spPr/>
        <p:txBody>
          <a:bodyPr/>
          <a:lstStyle/>
          <a:p>
            <a:r>
              <a:rPr lang="en-GB" dirty="0"/>
              <a:t>The Copyright (Computer Programs) Regulations (1992)</a:t>
            </a:r>
          </a:p>
        </p:txBody>
      </p:sp>
      <p:sp>
        <p:nvSpPr>
          <p:cNvPr id="3" name="Text Placeholder 2">
            <a:extLst>
              <a:ext uri="{FF2B5EF4-FFF2-40B4-BE49-F238E27FC236}">
                <a16:creationId xmlns:a16="http://schemas.microsoft.com/office/drawing/2014/main" id="{399EC013-455E-40FA-8431-458DFE6D4500}"/>
              </a:ext>
            </a:extLst>
          </p:cNvPr>
          <p:cNvSpPr>
            <a:spLocks noGrp="1"/>
          </p:cNvSpPr>
          <p:nvPr>
            <p:ph type="body" sz="quarter" idx="14"/>
          </p:nvPr>
        </p:nvSpPr>
        <p:spPr>
          <a:xfrm>
            <a:off x="743520" y="2082248"/>
            <a:ext cx="7797230" cy="3453607"/>
          </a:xfrm>
        </p:spPr>
        <p:txBody>
          <a:bodyPr/>
          <a:lstStyle/>
          <a:p>
            <a:r>
              <a:rPr lang="en-GB" dirty="0"/>
              <a:t>These regulations extend the rules of </a:t>
            </a:r>
            <a:br>
              <a:rPr lang="en-GB" dirty="0"/>
            </a:br>
            <a:r>
              <a:rPr lang="en-GB" dirty="0"/>
              <a:t>copyright to computer programs</a:t>
            </a:r>
          </a:p>
          <a:p>
            <a:pPr lvl="1"/>
            <a:r>
              <a:rPr lang="en-GB" dirty="0"/>
              <a:t>Computer programs are only </a:t>
            </a:r>
            <a:br>
              <a:rPr lang="en-GB" dirty="0"/>
            </a:br>
            <a:r>
              <a:rPr lang="en-GB" dirty="0"/>
              <a:t>allowed to be copied or changed </a:t>
            </a:r>
            <a:br>
              <a:rPr lang="en-GB" dirty="0"/>
            </a:br>
            <a:r>
              <a:rPr lang="en-GB" dirty="0"/>
              <a:t>with a licence or permission</a:t>
            </a:r>
          </a:p>
          <a:p>
            <a:pPr lvl="1"/>
            <a:r>
              <a:rPr lang="en-GB" dirty="0"/>
              <a:t>The copyright protection lasts </a:t>
            </a:r>
            <a:br>
              <a:rPr lang="en-GB" dirty="0"/>
            </a:br>
            <a:r>
              <a:rPr lang="en-GB" dirty="0"/>
              <a:t>until 70 years after the death </a:t>
            </a:r>
            <a:br>
              <a:rPr lang="en-GB" dirty="0"/>
            </a:br>
            <a:r>
              <a:rPr lang="en-GB" dirty="0"/>
              <a:t>of the programmer</a:t>
            </a:r>
          </a:p>
          <a:p>
            <a:pPr lvl="1"/>
            <a:r>
              <a:rPr lang="en-GB" dirty="0"/>
              <a:t>Board directors can be prosecuted </a:t>
            </a:r>
            <a:br>
              <a:rPr lang="en-GB" dirty="0"/>
            </a:br>
            <a:r>
              <a:rPr lang="en-GB" dirty="0"/>
              <a:t>for allowing illegal copying of </a:t>
            </a:r>
            <a:br>
              <a:rPr lang="en-GB" dirty="0"/>
            </a:br>
            <a:r>
              <a:rPr lang="en-GB" dirty="0"/>
              <a:t>software in their companies</a:t>
            </a:r>
          </a:p>
        </p:txBody>
      </p:sp>
    </p:spTree>
    <p:extLst>
      <p:ext uri="{BB962C8B-B14F-4D97-AF65-F5344CB8AC3E}">
        <p14:creationId xmlns:p14="http://schemas.microsoft.com/office/powerpoint/2010/main" val="2524233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BC1CCF-4038-4CEF-A715-8E5AF964212C}"/>
              </a:ext>
            </a:extLst>
          </p:cNvPr>
          <p:cNvSpPr>
            <a:spLocks noGrp="1"/>
          </p:cNvSpPr>
          <p:nvPr>
            <p:ph type="body" sz="quarter" idx="13"/>
          </p:nvPr>
        </p:nvSpPr>
        <p:spPr/>
        <p:txBody>
          <a:bodyPr/>
          <a:lstStyle/>
          <a:p>
            <a:r>
              <a:rPr lang="en-GB" dirty="0"/>
              <a:t>Worksheet 5</a:t>
            </a:r>
          </a:p>
        </p:txBody>
      </p:sp>
      <p:sp>
        <p:nvSpPr>
          <p:cNvPr id="5" name="Text Placeholder 4">
            <a:extLst>
              <a:ext uri="{FF2B5EF4-FFF2-40B4-BE49-F238E27FC236}">
                <a16:creationId xmlns:a16="http://schemas.microsoft.com/office/drawing/2014/main" id="{518A17E0-0F2D-40F7-B049-E081E69455D6}"/>
              </a:ext>
            </a:extLst>
          </p:cNvPr>
          <p:cNvSpPr>
            <a:spLocks noGrp="1"/>
          </p:cNvSpPr>
          <p:nvPr>
            <p:ph type="body" sz="quarter" idx="14"/>
          </p:nvPr>
        </p:nvSpPr>
        <p:spPr/>
        <p:txBody>
          <a:bodyPr vert="horz" lIns="0" tIns="0" anchor="t"/>
          <a:lstStyle/>
          <a:p>
            <a:pPr marL="271145" indent="-271145"/>
            <a:r>
              <a:rPr lang="en-GB" dirty="0"/>
              <a:t>Now complete </a:t>
            </a:r>
            <a:r>
              <a:rPr lang="en-GB" b="1" dirty="0"/>
              <a:t>Task 5 </a:t>
            </a:r>
            <a:r>
              <a:rPr lang="en-GB" dirty="0"/>
              <a:t>on </a:t>
            </a:r>
            <a:r>
              <a:rPr lang="en-GB" b="1" dirty="0"/>
              <a:t>Worksheet 5</a:t>
            </a:r>
            <a:endParaRPr lang="en-US" dirty="0"/>
          </a:p>
        </p:txBody>
      </p:sp>
    </p:spTree>
    <p:extLst>
      <p:ext uri="{BB962C8B-B14F-4D97-AF65-F5344CB8AC3E}">
        <p14:creationId xmlns:p14="http://schemas.microsoft.com/office/powerpoint/2010/main" val="2301251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CFA891-E165-4B2E-A9DA-0130FDF2348D}"/>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4A7DACF3-5209-452E-AC9C-65D7CB43AD71}"/>
              </a:ext>
            </a:extLst>
          </p:cNvPr>
          <p:cNvSpPr>
            <a:spLocks noGrp="1"/>
          </p:cNvSpPr>
          <p:nvPr>
            <p:ph type="body" sz="quarter" idx="14"/>
          </p:nvPr>
        </p:nvSpPr>
        <p:spPr/>
        <p:txBody>
          <a:bodyPr/>
          <a:lstStyle/>
          <a:p>
            <a:r>
              <a:rPr lang="en-GB" dirty="0"/>
              <a:t>Work in pairs</a:t>
            </a:r>
          </a:p>
          <a:p>
            <a:r>
              <a:rPr lang="en-GB" dirty="0"/>
              <a:t>For each of the following laws, explain in one sentence what the law covers</a:t>
            </a:r>
          </a:p>
          <a:p>
            <a:pPr lvl="1"/>
            <a:r>
              <a:rPr lang="en-GB" dirty="0"/>
              <a:t>Data Protection Act (1998) / Data Protection Act (2018) /</a:t>
            </a:r>
            <a:br>
              <a:rPr lang="en-GB" dirty="0"/>
            </a:br>
            <a:r>
              <a:rPr lang="en-GB" dirty="0"/>
              <a:t>GDPR</a:t>
            </a:r>
          </a:p>
          <a:p>
            <a:pPr lvl="1"/>
            <a:r>
              <a:rPr lang="en-GB" dirty="0"/>
              <a:t>Computer Misuse Act (1992)</a:t>
            </a:r>
          </a:p>
          <a:p>
            <a:pPr lvl="1"/>
            <a:r>
              <a:rPr lang="en-GB" dirty="0"/>
              <a:t>Copyright (Computer Programs) Regulations (1992)</a:t>
            </a:r>
          </a:p>
          <a:p>
            <a:r>
              <a:rPr lang="en-GB" dirty="0"/>
              <a:t>For the first </a:t>
            </a:r>
            <a:r>
              <a:rPr lang="en-GB" b="1" dirty="0"/>
              <a:t>two</a:t>
            </a:r>
            <a:r>
              <a:rPr lang="en-GB" dirty="0"/>
              <a:t> laws what penalties are available</a:t>
            </a:r>
          </a:p>
          <a:p>
            <a:pPr lvl="1"/>
            <a:endParaRPr lang="en-GB" dirty="0"/>
          </a:p>
          <a:p>
            <a:endParaRPr lang="en-GB" dirty="0"/>
          </a:p>
        </p:txBody>
      </p:sp>
    </p:spTree>
    <p:extLst>
      <p:ext uri="{BB962C8B-B14F-4D97-AF65-F5344CB8AC3E}">
        <p14:creationId xmlns:p14="http://schemas.microsoft.com/office/powerpoint/2010/main" val="206040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C26154-C2B9-4624-8314-09868498FD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5459"/>
            <a:ext cx="9144000" cy="6212541"/>
          </a:xfrm>
          <a:prstGeom prst="rect">
            <a:avLst/>
          </a:prstGeom>
        </p:spPr>
      </p:pic>
      <p:sp>
        <p:nvSpPr>
          <p:cNvPr id="2" name="Text Placeholder 1">
            <a:extLst>
              <a:ext uri="{FF2B5EF4-FFF2-40B4-BE49-F238E27FC236}">
                <a16:creationId xmlns:a16="http://schemas.microsoft.com/office/drawing/2014/main" id="{EADC458B-134B-4172-A674-71BE37327AB4}"/>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C7E42B23-E10E-4E42-890A-29D2FE4EA600}"/>
              </a:ext>
            </a:extLst>
          </p:cNvPr>
          <p:cNvSpPr>
            <a:spLocks noGrp="1"/>
          </p:cNvSpPr>
          <p:nvPr>
            <p:ph type="body" sz="quarter" idx="14"/>
          </p:nvPr>
        </p:nvSpPr>
        <p:spPr/>
        <p:txBody>
          <a:bodyPr vert="horz" lIns="0" tIns="0" anchor="t"/>
          <a:lstStyle/>
          <a:p>
            <a:pPr marL="271145" indent="-271145"/>
            <a:r>
              <a:rPr lang="en-GB" dirty="0"/>
              <a:t>How would you feel if all your data on social networks and on any other systems could be read by anyone in the world?</a:t>
            </a:r>
            <a:endParaRPr lang="en-US" dirty="0"/>
          </a:p>
          <a:p>
            <a:pPr lvl="1"/>
            <a:r>
              <a:rPr lang="en-GB" dirty="0"/>
              <a:t>What would you do if you were able to </a:t>
            </a:r>
            <a:br>
              <a:rPr lang="en-GB" dirty="0"/>
            </a:br>
            <a:r>
              <a:rPr lang="en-GB" dirty="0"/>
              <a:t>read everyone else in the world’s data?</a:t>
            </a:r>
          </a:p>
        </p:txBody>
      </p:sp>
    </p:spTree>
    <p:extLst>
      <p:ext uri="{BB962C8B-B14F-4D97-AF65-F5344CB8AC3E}">
        <p14:creationId xmlns:p14="http://schemas.microsoft.com/office/powerpoint/2010/main" val="3428494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CFA891-E165-4B2E-A9DA-0130FDF2348D}"/>
              </a:ext>
            </a:extLst>
          </p:cNvPr>
          <p:cNvSpPr>
            <a:spLocks noGrp="1"/>
          </p:cNvSpPr>
          <p:nvPr>
            <p:ph type="body" sz="quarter" idx="13"/>
          </p:nvPr>
        </p:nvSpPr>
        <p:spPr/>
        <p:txBody>
          <a:bodyPr/>
          <a:lstStyle/>
          <a:p>
            <a:r>
              <a:rPr lang="en-GB" dirty="0"/>
              <a:t>Plenary</a:t>
            </a:r>
            <a:endParaRPr lang="en-GB" dirty="0">
              <a:solidFill>
                <a:srgbClr val="FF0000"/>
              </a:solidFill>
            </a:endParaRPr>
          </a:p>
        </p:txBody>
      </p:sp>
      <p:sp>
        <p:nvSpPr>
          <p:cNvPr id="3" name="Text Placeholder 2">
            <a:extLst>
              <a:ext uri="{FF2B5EF4-FFF2-40B4-BE49-F238E27FC236}">
                <a16:creationId xmlns:a16="http://schemas.microsoft.com/office/drawing/2014/main" id="{4A7DACF3-5209-452E-AC9C-65D7CB43AD71}"/>
              </a:ext>
            </a:extLst>
          </p:cNvPr>
          <p:cNvSpPr>
            <a:spLocks noGrp="1"/>
          </p:cNvSpPr>
          <p:nvPr>
            <p:ph type="body" sz="quarter" idx="14"/>
          </p:nvPr>
        </p:nvSpPr>
        <p:spPr/>
        <p:txBody>
          <a:bodyPr/>
          <a:lstStyle/>
          <a:p>
            <a:r>
              <a:rPr lang="en-GB" dirty="0"/>
              <a:t>Data Protection Act (1998) / Data Protection Act (2018) / GDPR</a:t>
            </a:r>
          </a:p>
          <a:p>
            <a:pPr lvl="1"/>
            <a:r>
              <a:rPr lang="en-GB" dirty="0">
                <a:solidFill>
                  <a:srgbClr val="FF0000"/>
                </a:solidFill>
              </a:rPr>
              <a:t>These acts protect personal data stored by companies and organisations. Penalties for not complying are up to €20 million or 4% of company turnover fine</a:t>
            </a:r>
          </a:p>
          <a:p>
            <a:r>
              <a:rPr lang="en-GB" dirty="0"/>
              <a:t>Computer Misuse Act (1992)</a:t>
            </a:r>
          </a:p>
          <a:p>
            <a:pPr lvl="1"/>
            <a:r>
              <a:rPr lang="en-GB" dirty="0">
                <a:solidFill>
                  <a:srgbClr val="FF0000"/>
                </a:solidFill>
              </a:rPr>
              <a:t>This act protects computers from unauthorised access or modification. Penalties are up to 10 years in prison and a fine</a:t>
            </a:r>
          </a:p>
          <a:p>
            <a:r>
              <a:rPr lang="en-GB" dirty="0"/>
              <a:t>Copyright (Computer Programs) Regulations (1992)</a:t>
            </a:r>
          </a:p>
          <a:p>
            <a:pPr lvl="1"/>
            <a:r>
              <a:rPr lang="en-GB" dirty="0">
                <a:solidFill>
                  <a:srgbClr val="FF0000"/>
                </a:solidFill>
              </a:rPr>
              <a:t>These regulations prevent computer programs </a:t>
            </a:r>
            <a:br>
              <a:rPr lang="en-GB" dirty="0">
                <a:solidFill>
                  <a:srgbClr val="FF0000"/>
                </a:solidFill>
              </a:rPr>
            </a:br>
            <a:r>
              <a:rPr lang="en-GB" dirty="0">
                <a:solidFill>
                  <a:srgbClr val="FF0000"/>
                </a:solidFill>
              </a:rPr>
              <a:t>from being copied</a:t>
            </a:r>
          </a:p>
          <a:p>
            <a:pPr lvl="1"/>
            <a:endParaRPr lang="en-GB" dirty="0"/>
          </a:p>
          <a:p>
            <a:endParaRPr lang="en-GB" dirty="0"/>
          </a:p>
        </p:txBody>
      </p:sp>
    </p:spTree>
    <p:extLst>
      <p:ext uri="{BB962C8B-B14F-4D97-AF65-F5344CB8AC3E}">
        <p14:creationId xmlns:p14="http://schemas.microsoft.com/office/powerpoint/2010/main" val="1805100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importance of data</a:t>
            </a:r>
          </a:p>
        </p:txBody>
      </p:sp>
      <p:sp>
        <p:nvSpPr>
          <p:cNvPr id="3" name="Text Placeholder 2"/>
          <p:cNvSpPr>
            <a:spLocks noGrp="1"/>
          </p:cNvSpPr>
          <p:nvPr>
            <p:ph type="body" sz="quarter" idx="14"/>
          </p:nvPr>
        </p:nvSpPr>
        <p:spPr/>
        <p:txBody>
          <a:bodyPr/>
          <a:lstStyle/>
          <a:p>
            <a:r>
              <a:rPr lang="en-GB" dirty="0"/>
              <a:t>Millions of organisations keep data about their customers, members, products, etc.</a:t>
            </a:r>
          </a:p>
          <a:p>
            <a:r>
              <a:rPr lang="en-GB" dirty="0"/>
              <a:t>There are more than 20 million small and medium sized enterprises (SMEs) in Europe alone</a:t>
            </a:r>
          </a:p>
          <a:p>
            <a:pPr lvl="1"/>
            <a:r>
              <a:rPr lang="en-GB" dirty="0"/>
              <a:t>Organisations, large and small, have a legal obligation to keep our personal data safe, secure, accurate and accessible</a:t>
            </a:r>
          </a:p>
          <a:p>
            <a:pPr lvl="1"/>
            <a:r>
              <a:rPr lang="en-GB" dirty="0"/>
              <a:t>If data is not held securely, it may be used in identity theft, fraud or to embarrass people</a:t>
            </a:r>
          </a:p>
          <a:p>
            <a:endParaRPr lang="en-GB" dirty="0"/>
          </a:p>
        </p:txBody>
      </p:sp>
    </p:spTree>
    <p:extLst>
      <p:ext uri="{BB962C8B-B14F-4D97-AF65-F5344CB8AC3E}">
        <p14:creationId xmlns:p14="http://schemas.microsoft.com/office/powerpoint/2010/main" val="23747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14D34D-0B13-4BB8-BB0A-F94D6FE922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6492"/>
            <a:ext cx="9144000" cy="6201508"/>
          </a:xfrm>
          <a:prstGeom prst="rect">
            <a:avLst/>
          </a:prstGeom>
        </p:spPr>
      </p:pic>
      <p:sp>
        <p:nvSpPr>
          <p:cNvPr id="2" name="Text Placeholder 1">
            <a:extLst>
              <a:ext uri="{FF2B5EF4-FFF2-40B4-BE49-F238E27FC236}">
                <a16:creationId xmlns:a16="http://schemas.microsoft.com/office/drawing/2014/main" id="{41D4BB43-9B10-4BF1-BB91-815F5CD85739}"/>
              </a:ext>
            </a:extLst>
          </p:cNvPr>
          <p:cNvSpPr>
            <a:spLocks noGrp="1"/>
          </p:cNvSpPr>
          <p:nvPr>
            <p:ph type="body" sz="quarter" idx="13"/>
          </p:nvPr>
        </p:nvSpPr>
        <p:spPr/>
        <p:txBody>
          <a:bodyPr/>
          <a:lstStyle/>
          <a:p>
            <a:r>
              <a:rPr lang="en-GB" dirty="0"/>
              <a:t>Who holds data about you? </a:t>
            </a:r>
          </a:p>
        </p:txBody>
      </p:sp>
      <p:sp>
        <p:nvSpPr>
          <p:cNvPr id="3" name="Text Placeholder 2">
            <a:extLst>
              <a:ext uri="{FF2B5EF4-FFF2-40B4-BE49-F238E27FC236}">
                <a16:creationId xmlns:a16="http://schemas.microsoft.com/office/drawing/2014/main" id="{DB2D0419-28D7-4D9B-8843-DF3059C2ADFE}"/>
              </a:ext>
            </a:extLst>
          </p:cNvPr>
          <p:cNvSpPr>
            <a:spLocks noGrp="1"/>
          </p:cNvSpPr>
          <p:nvPr>
            <p:ph type="body" sz="quarter" idx="14"/>
          </p:nvPr>
        </p:nvSpPr>
        <p:spPr/>
        <p:txBody>
          <a:bodyPr/>
          <a:lstStyle/>
          <a:p>
            <a:r>
              <a:rPr lang="en-GB" dirty="0"/>
              <a:t>Name some organisations who hold data about you</a:t>
            </a:r>
          </a:p>
          <a:p>
            <a:pPr lvl="1"/>
            <a:r>
              <a:rPr lang="en-GB" dirty="0"/>
              <a:t>What data do they hold?</a:t>
            </a:r>
          </a:p>
          <a:p>
            <a:pPr lvl="1"/>
            <a:r>
              <a:rPr lang="en-GB" dirty="0"/>
              <a:t>Are you confident it is safe, up-to-date and accurate?</a:t>
            </a:r>
          </a:p>
          <a:p>
            <a:pPr lvl="1"/>
            <a:r>
              <a:rPr lang="en-GB" dirty="0"/>
              <a:t>Are you confident that it will not be misused? </a:t>
            </a:r>
          </a:p>
          <a:p>
            <a:pPr lvl="1"/>
            <a:r>
              <a:rPr lang="en-GB" dirty="0"/>
              <a:t>Might it be sold or given to other organisations </a:t>
            </a:r>
            <a:br>
              <a:rPr lang="en-GB" dirty="0"/>
            </a:br>
            <a:r>
              <a:rPr lang="en-GB" dirty="0"/>
              <a:t>without your permission?</a:t>
            </a:r>
          </a:p>
        </p:txBody>
      </p:sp>
    </p:spTree>
    <p:extLst>
      <p:ext uri="{BB962C8B-B14F-4D97-AF65-F5344CB8AC3E}">
        <p14:creationId xmlns:p14="http://schemas.microsoft.com/office/powerpoint/2010/main" val="268806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D015E5-4D11-460C-AF4D-052AB7DF88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79938"/>
            <a:ext cx="9144000" cy="6178062"/>
          </a:xfrm>
          <a:prstGeom prst="rect">
            <a:avLst/>
          </a:prstGeom>
        </p:spPr>
      </p:pic>
      <p:sp>
        <p:nvSpPr>
          <p:cNvPr id="2" name="Text Placeholder 1">
            <a:extLst>
              <a:ext uri="{FF2B5EF4-FFF2-40B4-BE49-F238E27FC236}">
                <a16:creationId xmlns:a16="http://schemas.microsoft.com/office/drawing/2014/main" id="{F54721BF-FF7E-40BC-AD1F-2751B55C3BFB}"/>
              </a:ext>
            </a:extLst>
          </p:cNvPr>
          <p:cNvSpPr>
            <a:spLocks noGrp="1"/>
          </p:cNvSpPr>
          <p:nvPr>
            <p:ph type="body" sz="quarter" idx="13"/>
          </p:nvPr>
        </p:nvSpPr>
        <p:spPr>
          <a:xfrm>
            <a:off x="724280" y="906233"/>
            <a:ext cx="7816470" cy="670772"/>
          </a:xfrm>
        </p:spPr>
        <p:txBody>
          <a:bodyPr/>
          <a:lstStyle/>
          <a:p>
            <a:r>
              <a:rPr lang="en-GB" dirty="0"/>
              <a:t>Case study: </a:t>
            </a:r>
            <a:r>
              <a:rPr lang="en-GB" dirty="0">
                <a:solidFill>
                  <a:srgbClr val="1A7E96"/>
                </a:solidFill>
              </a:rPr>
              <a:t>HMRC</a:t>
            </a:r>
          </a:p>
        </p:txBody>
      </p:sp>
      <p:sp>
        <p:nvSpPr>
          <p:cNvPr id="3" name="Text Placeholder 2">
            <a:extLst>
              <a:ext uri="{FF2B5EF4-FFF2-40B4-BE49-F238E27FC236}">
                <a16:creationId xmlns:a16="http://schemas.microsoft.com/office/drawing/2014/main" id="{07CDCE76-901A-4BE5-9F9F-8D837739CE54}"/>
              </a:ext>
            </a:extLst>
          </p:cNvPr>
          <p:cNvSpPr>
            <a:spLocks noGrp="1"/>
          </p:cNvSpPr>
          <p:nvPr>
            <p:ph type="body" sz="quarter" idx="14"/>
          </p:nvPr>
        </p:nvSpPr>
        <p:spPr/>
        <p:txBody>
          <a:bodyPr/>
          <a:lstStyle/>
          <a:p>
            <a:r>
              <a:rPr lang="en-GB" dirty="0"/>
              <a:t>HM Revenue &amp; Customs is responsible for UK tax</a:t>
            </a:r>
          </a:p>
          <a:p>
            <a:pPr lvl="1"/>
            <a:r>
              <a:rPr lang="en-GB" dirty="0"/>
              <a:t>In 2007 they sent details of child benefit claimants on a disk via post to the National Audit Office (NAO)</a:t>
            </a:r>
          </a:p>
          <a:p>
            <a:pPr lvl="1"/>
            <a:r>
              <a:rPr lang="en-GB" dirty="0"/>
              <a:t>Whilst the data was passworded, it used a weak, easily cracked encryption provided by WinZip version 8</a:t>
            </a:r>
          </a:p>
          <a:p>
            <a:pPr lvl="1"/>
            <a:r>
              <a:rPr lang="en-GB" dirty="0"/>
              <a:t>Data lost included 9.5 million adults </a:t>
            </a:r>
            <a:br>
              <a:rPr lang="en-GB" dirty="0"/>
            </a:br>
            <a:r>
              <a:rPr lang="en-GB" dirty="0"/>
              <a:t>and 15.5 million children</a:t>
            </a:r>
          </a:p>
          <a:p>
            <a:pPr lvl="1"/>
            <a:r>
              <a:rPr lang="en-GB" dirty="0"/>
              <a:t>The data included customer </a:t>
            </a:r>
            <a:br>
              <a:rPr lang="en-GB" dirty="0"/>
            </a:br>
            <a:r>
              <a:rPr lang="en-GB" dirty="0"/>
              <a:t>bank accounts and sort codes</a:t>
            </a:r>
          </a:p>
          <a:p>
            <a:r>
              <a:rPr lang="en-GB" dirty="0"/>
              <a:t>What was the risk to people </a:t>
            </a:r>
            <a:br>
              <a:rPr lang="en-GB" dirty="0"/>
            </a:br>
            <a:r>
              <a:rPr lang="en-GB" dirty="0"/>
              <a:t>of this breach?</a:t>
            </a:r>
          </a:p>
        </p:txBody>
      </p:sp>
    </p:spTree>
    <p:extLst>
      <p:ext uri="{BB962C8B-B14F-4D97-AF65-F5344CB8AC3E}">
        <p14:creationId xmlns:p14="http://schemas.microsoft.com/office/powerpoint/2010/main" val="2049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670BCB-1300-472E-882C-ED67E805D0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79938"/>
            <a:ext cx="9144000" cy="6178062"/>
          </a:xfrm>
          <a:prstGeom prst="rect">
            <a:avLst/>
          </a:prstGeom>
        </p:spPr>
      </p:pic>
      <p:sp>
        <p:nvSpPr>
          <p:cNvPr id="2" name="Text Placeholder 1">
            <a:extLst>
              <a:ext uri="{FF2B5EF4-FFF2-40B4-BE49-F238E27FC236}">
                <a16:creationId xmlns:a16="http://schemas.microsoft.com/office/drawing/2014/main" id="{7D481CD5-2401-46F7-9AC4-DD73858BF63B}"/>
              </a:ext>
            </a:extLst>
          </p:cNvPr>
          <p:cNvSpPr>
            <a:spLocks noGrp="1"/>
          </p:cNvSpPr>
          <p:nvPr>
            <p:ph type="body" sz="quarter" idx="13"/>
          </p:nvPr>
        </p:nvSpPr>
        <p:spPr/>
        <p:txBody>
          <a:bodyPr/>
          <a:lstStyle/>
          <a:p>
            <a:r>
              <a:rPr lang="en-GB" dirty="0">
                <a:solidFill>
                  <a:schemeClr val="bg1"/>
                </a:solidFill>
              </a:rPr>
              <a:t>Breach risks</a:t>
            </a:r>
            <a:endParaRPr lang="en-GB" dirty="0">
              <a:solidFill>
                <a:srgbClr val="FF0000"/>
              </a:solidFill>
            </a:endParaRPr>
          </a:p>
        </p:txBody>
      </p:sp>
      <p:sp>
        <p:nvSpPr>
          <p:cNvPr id="3" name="Text Placeholder 2">
            <a:extLst>
              <a:ext uri="{FF2B5EF4-FFF2-40B4-BE49-F238E27FC236}">
                <a16:creationId xmlns:a16="http://schemas.microsoft.com/office/drawing/2014/main" id="{C9117BDC-2B70-421F-B5BF-27E664B5A7A3}"/>
              </a:ext>
            </a:extLst>
          </p:cNvPr>
          <p:cNvSpPr>
            <a:spLocks noGrp="1"/>
          </p:cNvSpPr>
          <p:nvPr>
            <p:ph type="body" sz="quarter" idx="14"/>
          </p:nvPr>
        </p:nvSpPr>
        <p:spPr/>
        <p:txBody>
          <a:bodyPr/>
          <a:lstStyle/>
          <a:p>
            <a:r>
              <a:rPr lang="en-GB" dirty="0">
                <a:solidFill>
                  <a:schemeClr val="bg1"/>
                </a:solidFill>
              </a:rPr>
              <a:t>The breach gave the risks of identity theft and fraud</a:t>
            </a:r>
          </a:p>
          <a:p>
            <a:r>
              <a:rPr lang="en-GB" dirty="0">
                <a:solidFill>
                  <a:schemeClr val="bg1"/>
                </a:solidFill>
              </a:rPr>
              <a:t>In 2008, Jeremey Clarkson said that “All you’ll be able to do with the details is put money </a:t>
            </a:r>
            <a:br>
              <a:rPr lang="en-GB" dirty="0">
                <a:solidFill>
                  <a:schemeClr val="bg1"/>
                </a:solidFill>
              </a:rPr>
            </a:br>
            <a:r>
              <a:rPr lang="en-GB" dirty="0">
                <a:solidFill>
                  <a:schemeClr val="bg1"/>
                </a:solidFill>
              </a:rPr>
              <a:t>into my account. Not take it out”</a:t>
            </a:r>
          </a:p>
          <a:p>
            <a:pPr lvl="1"/>
            <a:r>
              <a:rPr lang="en-GB" dirty="0">
                <a:solidFill>
                  <a:schemeClr val="bg1"/>
                </a:solidFill>
              </a:rPr>
              <a:t>In his Sun newspaper column he published</a:t>
            </a:r>
            <a:br>
              <a:rPr lang="en-GB" dirty="0">
                <a:solidFill>
                  <a:schemeClr val="bg1"/>
                </a:solidFill>
              </a:rPr>
            </a:br>
            <a:r>
              <a:rPr lang="en-GB" dirty="0">
                <a:solidFill>
                  <a:schemeClr val="bg1"/>
                </a:solidFill>
              </a:rPr>
              <a:t>his bank account and sort code details</a:t>
            </a:r>
          </a:p>
          <a:p>
            <a:pPr lvl="1"/>
            <a:r>
              <a:rPr lang="en-GB" dirty="0">
                <a:solidFill>
                  <a:schemeClr val="bg1"/>
                </a:solidFill>
              </a:rPr>
              <a:t>A member of the public set up a £500 </a:t>
            </a:r>
            <a:br>
              <a:rPr lang="en-GB" dirty="0">
                <a:solidFill>
                  <a:schemeClr val="bg1"/>
                </a:solidFill>
              </a:rPr>
            </a:br>
            <a:r>
              <a:rPr lang="en-GB" dirty="0">
                <a:solidFill>
                  <a:schemeClr val="bg1"/>
                </a:solidFill>
              </a:rPr>
              <a:t>direct debit to the charity Diabetes UK</a:t>
            </a:r>
          </a:p>
          <a:p>
            <a:pPr lvl="1"/>
            <a:r>
              <a:rPr lang="en-GB" dirty="0">
                <a:solidFill>
                  <a:schemeClr val="bg1"/>
                </a:solidFill>
              </a:rPr>
              <a:t>Clarkson replied in his Sunday Times </a:t>
            </a:r>
            <a:br>
              <a:rPr lang="en-GB" dirty="0">
                <a:solidFill>
                  <a:schemeClr val="bg1"/>
                </a:solidFill>
              </a:rPr>
            </a:br>
            <a:r>
              <a:rPr lang="en-GB" dirty="0">
                <a:solidFill>
                  <a:schemeClr val="bg1"/>
                </a:solidFill>
              </a:rPr>
              <a:t>column saying “I was wrong and I have </a:t>
            </a:r>
            <a:br>
              <a:rPr lang="en-GB" dirty="0">
                <a:solidFill>
                  <a:schemeClr val="bg1"/>
                </a:solidFill>
              </a:rPr>
            </a:br>
            <a:r>
              <a:rPr lang="en-GB" dirty="0">
                <a:solidFill>
                  <a:schemeClr val="bg1"/>
                </a:solidFill>
              </a:rPr>
              <a:t>been punished for my mistake”</a:t>
            </a:r>
          </a:p>
        </p:txBody>
      </p:sp>
      <p:pic>
        <p:nvPicPr>
          <p:cNvPr id="7" name="Graphic 6">
            <a:extLst>
              <a:ext uri="{FF2B5EF4-FFF2-40B4-BE49-F238E27FC236}">
                <a16:creationId xmlns:a16="http://schemas.microsoft.com/office/drawing/2014/main" id="{86978E7C-D1CD-484E-BCA3-1EF0680C22C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pic>
        <p:nvPicPr>
          <p:cNvPr id="8" name="Graphic 7">
            <a:extLst>
              <a:ext uri="{FF2B5EF4-FFF2-40B4-BE49-F238E27FC236}">
                <a16:creationId xmlns:a16="http://schemas.microsoft.com/office/drawing/2014/main" id="{11BC732C-889C-46D8-9EAD-15191CB6AA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21327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3E9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54DE9A-FB8D-4550-8058-31EBB23E63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4769"/>
            <a:ext cx="9144000" cy="6213231"/>
          </a:xfrm>
          <a:prstGeom prst="rect">
            <a:avLst/>
          </a:prstGeom>
        </p:spPr>
      </p:pic>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dirty="0">
                <a:solidFill>
                  <a:schemeClr val="bg1"/>
                </a:solidFill>
              </a:rPr>
              <a:t>Data Protection Act</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p:txBody>
          <a:bodyPr/>
          <a:lstStyle/>
          <a:p>
            <a:r>
              <a:rPr lang="en-GB" dirty="0">
                <a:solidFill>
                  <a:schemeClr val="bg1"/>
                </a:solidFill>
              </a:rPr>
              <a:t>The Data Protection Act (2018) affects all organisations that hold personal data </a:t>
            </a:r>
            <a:br>
              <a:rPr lang="en-GB" dirty="0">
                <a:solidFill>
                  <a:schemeClr val="bg1"/>
                </a:solidFill>
              </a:rPr>
            </a:br>
            <a:r>
              <a:rPr lang="en-GB" dirty="0">
                <a:solidFill>
                  <a:schemeClr val="bg1"/>
                </a:solidFill>
              </a:rPr>
              <a:t>about individuals</a:t>
            </a:r>
          </a:p>
          <a:p>
            <a:pPr lvl="1"/>
            <a:r>
              <a:rPr lang="en-GB" dirty="0">
                <a:solidFill>
                  <a:schemeClr val="bg1"/>
                </a:solidFill>
              </a:rPr>
              <a:t>Personal data must be kept accurate,</a:t>
            </a:r>
            <a:br>
              <a:rPr lang="en-GB" dirty="0">
                <a:solidFill>
                  <a:schemeClr val="bg1"/>
                </a:solidFill>
              </a:rPr>
            </a:br>
            <a:r>
              <a:rPr lang="en-GB" dirty="0">
                <a:solidFill>
                  <a:schemeClr val="bg1"/>
                </a:solidFill>
              </a:rPr>
              <a:t> up-to-date, safe and secure and </a:t>
            </a:r>
            <a:br>
              <a:rPr lang="en-GB" dirty="0">
                <a:solidFill>
                  <a:schemeClr val="bg1"/>
                </a:solidFill>
              </a:rPr>
            </a:br>
            <a:r>
              <a:rPr lang="en-GB" dirty="0">
                <a:solidFill>
                  <a:schemeClr val="bg1"/>
                </a:solidFill>
              </a:rPr>
              <a:t>not used in ways which would </a:t>
            </a:r>
            <a:br>
              <a:rPr lang="en-GB" dirty="0">
                <a:solidFill>
                  <a:schemeClr val="bg1"/>
                </a:solidFill>
              </a:rPr>
            </a:br>
            <a:r>
              <a:rPr lang="en-GB" dirty="0">
                <a:solidFill>
                  <a:schemeClr val="bg1"/>
                </a:solidFill>
              </a:rPr>
              <a:t>harm individuals</a:t>
            </a:r>
          </a:p>
          <a:p>
            <a:pPr lvl="1"/>
            <a:r>
              <a:rPr lang="en-GB" dirty="0">
                <a:solidFill>
                  <a:schemeClr val="bg1"/>
                </a:solidFill>
              </a:rPr>
              <a:t>The Data Protection Act (2018) </a:t>
            </a:r>
            <a:br>
              <a:rPr lang="en-GB" dirty="0">
                <a:solidFill>
                  <a:schemeClr val="bg1"/>
                </a:solidFill>
              </a:rPr>
            </a:br>
            <a:r>
              <a:rPr lang="en-GB" dirty="0">
                <a:solidFill>
                  <a:schemeClr val="bg1"/>
                </a:solidFill>
              </a:rPr>
              <a:t>implements the EU </a:t>
            </a:r>
            <a:br>
              <a:rPr lang="en-GB" dirty="0">
                <a:solidFill>
                  <a:schemeClr val="bg1"/>
                </a:solidFill>
              </a:rPr>
            </a:br>
            <a:r>
              <a:rPr lang="en-GB" dirty="0">
                <a:solidFill>
                  <a:schemeClr val="bg1"/>
                </a:solidFill>
              </a:rPr>
              <a:t>General Data Protection </a:t>
            </a:r>
            <a:br>
              <a:rPr lang="en-GB" dirty="0">
                <a:solidFill>
                  <a:schemeClr val="bg1"/>
                </a:solidFill>
              </a:rPr>
            </a:br>
            <a:r>
              <a:rPr lang="en-GB" dirty="0">
                <a:solidFill>
                  <a:schemeClr val="bg1"/>
                </a:solidFill>
              </a:rPr>
              <a:t>Regulation (GDPR)</a:t>
            </a:r>
          </a:p>
        </p:txBody>
      </p:sp>
      <p:pic>
        <p:nvPicPr>
          <p:cNvPr id="7" name="Graphic 6">
            <a:extLst>
              <a:ext uri="{FF2B5EF4-FFF2-40B4-BE49-F238E27FC236}">
                <a16:creationId xmlns:a16="http://schemas.microsoft.com/office/drawing/2014/main" id="{6806AEEB-165E-4C40-A4E4-E7A2B5AE17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54465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0D88D5-6A07-4F32-B965-3D14BDBCFC1A}"/>
              </a:ext>
            </a:extLst>
          </p:cNvPr>
          <p:cNvSpPr>
            <a:spLocks noGrp="1"/>
          </p:cNvSpPr>
          <p:nvPr>
            <p:ph type="body" sz="quarter" idx="13"/>
          </p:nvPr>
        </p:nvSpPr>
        <p:spPr/>
        <p:txBody>
          <a:bodyPr/>
          <a:lstStyle/>
          <a:p>
            <a:r>
              <a:rPr lang="en-GB" dirty="0"/>
              <a:t>Principles of the DPA</a:t>
            </a:r>
          </a:p>
        </p:txBody>
      </p:sp>
      <p:sp>
        <p:nvSpPr>
          <p:cNvPr id="3" name="Text Placeholder 2">
            <a:extLst>
              <a:ext uri="{FF2B5EF4-FFF2-40B4-BE49-F238E27FC236}">
                <a16:creationId xmlns:a16="http://schemas.microsoft.com/office/drawing/2014/main" id="{D04F9674-4CDB-404A-A372-77E003796E05}"/>
              </a:ext>
            </a:extLst>
          </p:cNvPr>
          <p:cNvSpPr>
            <a:spLocks noGrp="1"/>
          </p:cNvSpPr>
          <p:nvPr>
            <p:ph type="body" sz="quarter" idx="14"/>
          </p:nvPr>
        </p:nvSpPr>
        <p:spPr/>
        <p:txBody>
          <a:bodyPr/>
          <a:lstStyle/>
          <a:p>
            <a:r>
              <a:rPr lang="en-GB" dirty="0"/>
              <a:t>The Data Protection Act (DPA) contains a set of six principles to ensure that data is:</a:t>
            </a:r>
          </a:p>
          <a:p>
            <a:pPr lvl="2"/>
            <a:r>
              <a:rPr lang="en-US" dirty="0">
                <a:solidFill>
                  <a:schemeClr val="accent6"/>
                </a:solidFill>
              </a:rPr>
              <a:t>Processed lawfully, fairly and in a transparent manner</a:t>
            </a:r>
          </a:p>
          <a:p>
            <a:pPr lvl="2"/>
            <a:r>
              <a:rPr lang="en-US" dirty="0">
                <a:solidFill>
                  <a:schemeClr val="accent6"/>
                </a:solidFill>
              </a:rPr>
              <a:t>Collected for specified, explicit and legitimate purposes</a:t>
            </a:r>
          </a:p>
          <a:p>
            <a:pPr lvl="2"/>
            <a:r>
              <a:rPr lang="en-US" dirty="0">
                <a:solidFill>
                  <a:schemeClr val="accent6"/>
                </a:solidFill>
              </a:rPr>
              <a:t>Adequate, relevant and not excessive</a:t>
            </a:r>
          </a:p>
          <a:p>
            <a:pPr lvl="2"/>
            <a:r>
              <a:rPr lang="en-US" dirty="0">
                <a:solidFill>
                  <a:schemeClr val="accent6"/>
                </a:solidFill>
              </a:rPr>
              <a:t>Accurate and, where necessary, kept up to date</a:t>
            </a:r>
          </a:p>
          <a:p>
            <a:pPr lvl="2"/>
            <a:r>
              <a:rPr lang="en-US" dirty="0">
                <a:solidFill>
                  <a:schemeClr val="accent6"/>
                </a:solidFill>
              </a:rPr>
              <a:t>Not kept for longer than is necessary in a form which permits identification of data subjects</a:t>
            </a:r>
          </a:p>
          <a:p>
            <a:pPr lvl="2"/>
            <a:r>
              <a:rPr lang="en-US" dirty="0">
                <a:solidFill>
                  <a:schemeClr val="accent6"/>
                </a:solidFill>
              </a:rPr>
              <a:t>Processed in a manner that ensures appropriate security of the personal data</a:t>
            </a:r>
          </a:p>
        </p:txBody>
      </p:sp>
    </p:spTree>
    <p:extLst>
      <p:ext uri="{BB962C8B-B14F-4D97-AF65-F5344CB8AC3E}">
        <p14:creationId xmlns:p14="http://schemas.microsoft.com/office/powerpoint/2010/main" val="3072550288"/>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2.xml><?xml version="1.0" encoding="utf-8"?>
<ds:datastoreItem xmlns:ds="http://schemas.openxmlformats.org/officeDocument/2006/customXml" ds:itemID="{D79B32F1-CD94-4187-AC68-2AB18D5D2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F3F7C-0E1E-48F5-B58E-9D0DAAE166F7}">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1ef05dc5-97a2-498b-bf7c-bd189143a1f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15221</TotalTime>
  <Words>1364</Words>
  <Application>Microsoft Office PowerPoint</Application>
  <PresentationFormat>On-screen Show (4:3)</PresentationFormat>
  <Paragraphs>182</Paragraphs>
  <Slides>31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Jessica Webb</cp:lastModifiedBy>
  <cp:revision>246</cp:revision>
  <cp:lastPrinted>2018-12-20T16:13:44Z</cp:lastPrinted>
  <dcterms:created xsi:type="dcterms:W3CDTF">2016-01-18T14:01:19Z</dcterms:created>
  <dcterms:modified xsi:type="dcterms:W3CDTF">2019-04-03T11:35:28Z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