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7"/>
  </p:notesMasterIdLst>
  <p:handoutMasterIdLst>
    <p:handoutMasterId r:id="rId38"/>
  </p:handoutMasterIdLst>
  <p:sldIdLst>
    <p:sldId id="259" r:id="rId5"/>
    <p:sldId id="264" r:id="rId6"/>
    <p:sldId id="335" r:id="rId7"/>
    <p:sldId id="336" r:id="rId8"/>
    <p:sldId id="339" r:id="rId9"/>
    <p:sldId id="284" r:id="rId10"/>
    <p:sldId id="283" r:id="rId11"/>
    <p:sldId id="285" r:id="rId12"/>
    <p:sldId id="309" r:id="rId13"/>
    <p:sldId id="319" r:id="rId14"/>
    <p:sldId id="290" r:id="rId15"/>
    <p:sldId id="340" r:id="rId16"/>
    <p:sldId id="312" r:id="rId17"/>
    <p:sldId id="327" r:id="rId18"/>
    <p:sldId id="337" r:id="rId19"/>
    <p:sldId id="347" r:id="rId20"/>
    <p:sldId id="346" r:id="rId21"/>
    <p:sldId id="328" r:id="rId22"/>
    <p:sldId id="341" r:id="rId23"/>
    <p:sldId id="342" r:id="rId24"/>
    <p:sldId id="345" r:id="rId25"/>
    <p:sldId id="324" r:id="rId26"/>
    <p:sldId id="326" r:id="rId27"/>
    <p:sldId id="348" r:id="rId28"/>
    <p:sldId id="325" r:id="rId29"/>
    <p:sldId id="330" r:id="rId30"/>
    <p:sldId id="349" r:id="rId31"/>
    <p:sldId id="334" r:id="rId32"/>
    <p:sldId id="299" r:id="rId33"/>
    <p:sldId id="314" r:id="rId34"/>
    <p:sldId id="333" r:id="rId35"/>
    <p:sldId id="262" r:id="rId36"/>
  </p:sldIdLst>
  <p:sldSz cx="9144000" cy="6858000" type="screen4x3"/>
  <p:notesSz cx="6797675" cy="9926638"/>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4"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3D"/>
    <a:srgbClr val="4B4B4D"/>
    <a:srgbClr val="265AB2"/>
    <a:srgbClr val="776038"/>
    <a:srgbClr val="000000"/>
    <a:srgbClr val="050A10"/>
    <a:srgbClr val="FF5300"/>
    <a:srgbClr val="FF3700"/>
    <a:srgbClr val="BCC1C7"/>
    <a:srgbClr val="F1515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4" autoAdjust="0"/>
    <p:restoredTop sz="95126" autoAdjust="0"/>
  </p:normalViewPr>
  <p:slideViewPr>
    <p:cSldViewPr snapToGrid="0">
      <p:cViewPr varScale="1">
        <p:scale>
          <a:sx n="104" d="100"/>
          <a:sy n="104" d="100"/>
        </p:scale>
        <p:origin x="1554" y="96"/>
      </p:cViewPr>
      <p:guideLst>
        <p:guide orient="horz" pos="1911"/>
        <p:guide pos="3061"/>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6FCAF552-9741-4643-B01F-4497DB0ECD96}"/>
    <pc:docChg chg="modSld">
      <pc:chgData name="James Franklin" userId="cf915d05-507f-491f-b4a6-b2aa085ee4b1" providerId="ADAL" clId="{6FCAF552-9741-4643-B01F-4497DB0ECD96}" dt="2019-03-22T15:34:19.896" v="30" actId="207"/>
      <pc:docMkLst>
        <pc:docMk/>
      </pc:docMkLst>
      <pc:sldChg chg="modSp">
        <pc:chgData name="James Franklin" userId="cf915d05-507f-491f-b4a6-b2aa085ee4b1" providerId="ADAL" clId="{6FCAF552-9741-4643-B01F-4497DB0ECD96}" dt="2019-03-22T15:34:19.896" v="30" actId="207"/>
        <pc:sldMkLst>
          <pc:docMk/>
          <pc:sldMk cId="17991094" sldId="341"/>
        </pc:sldMkLst>
        <pc:spChg chg="mod">
          <ac:chgData name="James Franklin" userId="cf915d05-507f-491f-b4a6-b2aa085ee4b1" providerId="ADAL" clId="{6FCAF552-9741-4643-B01F-4497DB0ECD96}" dt="2019-03-22T15:34:19.896" v="30" actId="207"/>
          <ac:spMkLst>
            <pc:docMk/>
            <pc:sldMk cId="17991094" sldId="341"/>
            <ac:spMk id="2" creationId="{64716AB9-0D2F-47F9-A754-53328E8355B9}"/>
          </ac:spMkLst>
        </pc:spChg>
      </pc:sldChg>
      <pc:sldChg chg="modSp">
        <pc:chgData name="James Franklin" userId="cf915d05-507f-491f-b4a6-b2aa085ee4b1" providerId="ADAL" clId="{6FCAF552-9741-4643-B01F-4497DB0ECD96}" dt="2019-03-21T10:08:35.990" v="28" actId="1076"/>
        <pc:sldMkLst>
          <pc:docMk/>
          <pc:sldMk cId="2415615359" sldId="347"/>
        </pc:sldMkLst>
        <pc:spChg chg="mod">
          <ac:chgData name="James Franklin" userId="cf915d05-507f-491f-b4a6-b2aa085ee4b1" providerId="ADAL" clId="{6FCAF552-9741-4643-B01F-4497DB0ECD96}" dt="2019-03-21T10:08:14.127" v="27" actId="20577"/>
          <ac:spMkLst>
            <pc:docMk/>
            <pc:sldMk cId="2415615359" sldId="347"/>
            <ac:spMk id="3" creationId="{0098CFAF-F649-441D-9E7F-C2F568CCD10C}"/>
          </ac:spMkLst>
        </pc:spChg>
        <pc:picChg chg="mod">
          <ac:chgData name="James Franklin" userId="cf915d05-507f-491f-b4a6-b2aa085ee4b1" providerId="ADAL" clId="{6FCAF552-9741-4643-B01F-4497DB0ECD96}" dt="2019-03-21T10:08:35.990" v="28" actId="1076"/>
          <ac:picMkLst>
            <pc:docMk/>
            <pc:sldMk cId="2415615359" sldId="347"/>
            <ac:picMk id="5" creationId="{39B83CC4-E027-4870-A64F-703A00791CA8}"/>
          </ac:picMkLst>
        </pc:picChg>
      </pc:sldChg>
    </pc:docChg>
  </pc:docChgLst>
  <pc:docChgLst>
    <pc:chgData name="James Franklin" userId="cf915d05-507f-491f-b4a6-b2aa085ee4b1" providerId="ADAL" clId="{40E7D9CA-C0CF-4049-A7F1-D3D3625BB73D}"/>
    <pc:docChg chg="undo custSel delSld modSld">
      <pc:chgData name="James Franklin" userId="cf915d05-507f-491f-b4a6-b2aa085ee4b1" providerId="ADAL" clId="{40E7D9CA-C0CF-4049-A7F1-D3D3625BB73D}" dt="2019-02-11T12:55:53.446" v="1211" actId="20577"/>
      <pc:docMkLst>
        <pc:docMk/>
      </pc:docMkLst>
      <pc:sldChg chg="modSp">
        <pc:chgData name="James Franklin" userId="cf915d05-507f-491f-b4a6-b2aa085ee4b1" providerId="ADAL" clId="{40E7D9CA-C0CF-4049-A7F1-D3D3625BB73D}" dt="2019-02-11T10:11:07.955" v="157" actId="20577"/>
        <pc:sldMkLst>
          <pc:docMk/>
          <pc:sldMk cId="3827789768" sldId="284"/>
        </pc:sldMkLst>
        <pc:spChg chg="mod">
          <ac:chgData name="James Franklin" userId="cf915d05-507f-491f-b4a6-b2aa085ee4b1" providerId="ADAL" clId="{40E7D9CA-C0CF-4049-A7F1-D3D3625BB73D}" dt="2019-02-11T10:11:07.955" v="157" actId="20577"/>
          <ac:spMkLst>
            <pc:docMk/>
            <pc:sldMk cId="3827789768" sldId="284"/>
            <ac:spMk id="4" creationId="{00000000-0000-0000-0000-000000000000}"/>
          </ac:spMkLst>
        </pc:spChg>
      </pc:sldChg>
      <pc:sldChg chg="modSp">
        <pc:chgData name="James Franklin" userId="cf915d05-507f-491f-b4a6-b2aa085ee4b1" providerId="ADAL" clId="{40E7D9CA-C0CF-4049-A7F1-D3D3625BB73D}" dt="2019-02-11T10:22:08.840" v="162" actId="20577"/>
        <pc:sldMkLst>
          <pc:docMk/>
          <pc:sldMk cId="3098204903" sldId="290"/>
        </pc:sldMkLst>
        <pc:spChg chg="mod">
          <ac:chgData name="James Franklin" userId="cf915d05-507f-491f-b4a6-b2aa085ee4b1" providerId="ADAL" clId="{40E7D9CA-C0CF-4049-A7F1-D3D3625BB73D}" dt="2019-02-11T10:22:08.840" v="162" actId="20577"/>
          <ac:spMkLst>
            <pc:docMk/>
            <pc:sldMk cId="3098204903" sldId="290"/>
            <ac:spMk id="3" creationId="{00000000-0000-0000-0000-000000000000}"/>
          </ac:spMkLst>
        </pc:spChg>
      </pc:sldChg>
      <pc:sldChg chg="modSp">
        <pc:chgData name="James Franklin" userId="cf915d05-507f-491f-b4a6-b2aa085ee4b1" providerId="ADAL" clId="{40E7D9CA-C0CF-4049-A7F1-D3D3625BB73D}" dt="2019-02-11T12:03:15.807" v="1159" actId="20577"/>
        <pc:sldMkLst>
          <pc:docMk/>
          <pc:sldMk cId="3568051862" sldId="299"/>
        </pc:sldMkLst>
        <pc:spChg chg="mod">
          <ac:chgData name="James Franklin" userId="cf915d05-507f-491f-b4a6-b2aa085ee4b1" providerId="ADAL" clId="{40E7D9CA-C0CF-4049-A7F1-D3D3625BB73D}" dt="2019-02-11T12:03:15.807" v="1159" actId="20577"/>
          <ac:spMkLst>
            <pc:docMk/>
            <pc:sldMk cId="3568051862" sldId="299"/>
            <ac:spMk id="3" creationId="{00000000-0000-0000-0000-000000000000}"/>
          </ac:spMkLst>
        </pc:spChg>
      </pc:sldChg>
      <pc:sldChg chg="modSp">
        <pc:chgData name="James Franklin" userId="cf915d05-507f-491f-b4a6-b2aa085ee4b1" providerId="ADAL" clId="{40E7D9CA-C0CF-4049-A7F1-D3D3625BB73D}" dt="2019-02-11T10:15:28.346" v="160" actId="6549"/>
        <pc:sldMkLst>
          <pc:docMk/>
          <pc:sldMk cId="3398884182" sldId="309"/>
        </pc:sldMkLst>
        <pc:spChg chg="mod">
          <ac:chgData name="James Franklin" userId="cf915d05-507f-491f-b4a6-b2aa085ee4b1" providerId="ADAL" clId="{40E7D9CA-C0CF-4049-A7F1-D3D3625BB73D}" dt="2019-02-11T10:15:28.346" v="160" actId="6549"/>
          <ac:spMkLst>
            <pc:docMk/>
            <pc:sldMk cId="3398884182" sldId="309"/>
            <ac:spMk id="3" creationId="{00000000-0000-0000-0000-000000000000}"/>
          </ac:spMkLst>
        </pc:spChg>
      </pc:sldChg>
      <pc:sldChg chg="modSp">
        <pc:chgData name="James Franklin" userId="cf915d05-507f-491f-b4a6-b2aa085ee4b1" providerId="ADAL" clId="{40E7D9CA-C0CF-4049-A7F1-D3D3625BB73D}" dt="2019-02-11T11:56:50.183" v="500" actId="20577"/>
        <pc:sldMkLst>
          <pc:docMk/>
          <pc:sldMk cId="2878617606" sldId="325"/>
        </pc:sldMkLst>
        <pc:spChg chg="mod">
          <ac:chgData name="James Franklin" userId="cf915d05-507f-491f-b4a6-b2aa085ee4b1" providerId="ADAL" clId="{40E7D9CA-C0CF-4049-A7F1-D3D3625BB73D}" dt="2019-02-11T11:56:50.183" v="500" actId="20577"/>
          <ac:spMkLst>
            <pc:docMk/>
            <pc:sldMk cId="2878617606" sldId="325"/>
            <ac:spMk id="3" creationId="{B0C86D8F-B11A-4E3C-B149-E181D65B15C1}"/>
          </ac:spMkLst>
        </pc:spChg>
      </pc:sldChg>
      <pc:sldChg chg="modSp">
        <pc:chgData name="James Franklin" userId="cf915d05-507f-491f-b4a6-b2aa085ee4b1" providerId="ADAL" clId="{40E7D9CA-C0CF-4049-A7F1-D3D3625BB73D}" dt="2019-02-11T11:36:01.531" v="266" actId="20577"/>
        <pc:sldMkLst>
          <pc:docMk/>
          <pc:sldMk cId="118730491" sldId="326"/>
        </pc:sldMkLst>
        <pc:spChg chg="mod">
          <ac:chgData name="James Franklin" userId="cf915d05-507f-491f-b4a6-b2aa085ee4b1" providerId="ADAL" clId="{40E7D9CA-C0CF-4049-A7F1-D3D3625BB73D}" dt="2019-02-11T11:36:01.531" v="266" actId="20577"/>
          <ac:spMkLst>
            <pc:docMk/>
            <pc:sldMk cId="118730491" sldId="326"/>
            <ac:spMk id="3" creationId="{B0C86D8F-B11A-4E3C-B149-E181D65B15C1}"/>
          </ac:spMkLst>
        </pc:spChg>
      </pc:sldChg>
      <pc:sldChg chg="modSp">
        <pc:chgData name="James Franklin" userId="cf915d05-507f-491f-b4a6-b2aa085ee4b1" providerId="ADAL" clId="{40E7D9CA-C0CF-4049-A7F1-D3D3625BB73D}" dt="2019-02-11T10:56:58.295" v="249" actId="20577"/>
        <pc:sldMkLst>
          <pc:docMk/>
          <pc:sldMk cId="1463077416" sldId="327"/>
        </pc:sldMkLst>
        <pc:spChg chg="mod">
          <ac:chgData name="James Franklin" userId="cf915d05-507f-491f-b4a6-b2aa085ee4b1" providerId="ADAL" clId="{40E7D9CA-C0CF-4049-A7F1-D3D3625BB73D}" dt="2019-02-11T10:56:58.295" v="249" actId="20577"/>
          <ac:spMkLst>
            <pc:docMk/>
            <pc:sldMk cId="1463077416" sldId="327"/>
            <ac:spMk id="5" creationId="{67B4FB1B-81DA-435C-82B7-00FC208B10E2}"/>
          </ac:spMkLst>
        </pc:spChg>
      </pc:sldChg>
      <pc:sldChg chg="modSp">
        <pc:chgData name="James Franklin" userId="cf915d05-507f-491f-b4a6-b2aa085ee4b1" providerId="ADAL" clId="{40E7D9CA-C0CF-4049-A7F1-D3D3625BB73D}" dt="2019-02-11T11:58:13.879" v="755" actId="6549"/>
        <pc:sldMkLst>
          <pc:docMk/>
          <pc:sldMk cId="1808163002" sldId="330"/>
        </pc:sldMkLst>
        <pc:spChg chg="mod">
          <ac:chgData name="James Franklin" userId="cf915d05-507f-491f-b4a6-b2aa085ee4b1" providerId="ADAL" clId="{40E7D9CA-C0CF-4049-A7F1-D3D3625BB73D}" dt="2019-02-11T11:58:13.879" v="755" actId="6549"/>
          <ac:spMkLst>
            <pc:docMk/>
            <pc:sldMk cId="1808163002" sldId="330"/>
            <ac:spMk id="3" creationId="{AA71ADE3-3E3A-4695-A3BC-12102573450C}"/>
          </ac:spMkLst>
        </pc:spChg>
      </pc:sldChg>
      <pc:sldChg chg="modSp">
        <pc:chgData name="James Franklin" userId="cf915d05-507f-491f-b4a6-b2aa085ee4b1" providerId="ADAL" clId="{40E7D9CA-C0CF-4049-A7F1-D3D3625BB73D}" dt="2019-02-11T12:55:53.446" v="1211" actId="20577"/>
        <pc:sldMkLst>
          <pc:docMk/>
          <pc:sldMk cId="2254332046" sldId="333"/>
        </pc:sldMkLst>
        <pc:spChg chg="mod">
          <ac:chgData name="James Franklin" userId="cf915d05-507f-491f-b4a6-b2aa085ee4b1" providerId="ADAL" clId="{40E7D9CA-C0CF-4049-A7F1-D3D3625BB73D}" dt="2019-02-11T12:55:53.446" v="1211" actId="20577"/>
          <ac:spMkLst>
            <pc:docMk/>
            <pc:sldMk cId="2254332046" sldId="333"/>
            <ac:spMk id="5" creationId="{4297B2FC-C67B-4ABE-8D5E-FD3DB6E5CA7C}"/>
          </ac:spMkLst>
        </pc:spChg>
      </pc:sldChg>
    </pc:docChg>
  </pc:docChgLst>
  <pc:docChgLst>
    <pc:chgData name="James Franklin" userId="cf915d05-507f-491f-b4a6-b2aa085ee4b1" providerId="ADAL" clId="{DDA2A692-4139-45C9-B282-C41C272C370B}"/>
    <pc:docChg chg="undo redo custSel addSld delSld modSld sldOrd">
      <pc:chgData name="James Franklin" userId="cf915d05-507f-491f-b4a6-b2aa085ee4b1" providerId="ADAL" clId="{DDA2A692-4139-45C9-B282-C41C272C370B}" dt="2019-03-27T14:46:29.656" v="8720" actId="6549"/>
      <pc:docMkLst>
        <pc:docMk/>
      </pc:docMkLst>
      <pc:sldChg chg="addSp delSp modSp">
        <pc:chgData name="James Franklin" userId="cf915d05-507f-491f-b4a6-b2aa085ee4b1" providerId="ADAL" clId="{DDA2A692-4139-45C9-B282-C41C272C370B}" dt="2019-03-18T11:31:12.478" v="4404" actId="20577"/>
        <pc:sldMkLst>
          <pc:docMk/>
          <pc:sldMk cId="3827789768" sldId="284"/>
        </pc:sldMkLst>
        <pc:spChg chg="add del mod">
          <ac:chgData name="James Franklin" userId="cf915d05-507f-491f-b4a6-b2aa085ee4b1" providerId="ADAL" clId="{DDA2A692-4139-45C9-B282-C41C272C370B}" dt="2019-03-18T11:16:09.071" v="3676"/>
          <ac:spMkLst>
            <pc:docMk/>
            <pc:sldMk cId="3827789768" sldId="284"/>
            <ac:spMk id="2" creationId="{B4BF963D-CD31-4B80-879C-58AF00FD3DE0}"/>
          </ac:spMkLst>
        </pc:spChg>
        <pc:spChg chg="mod">
          <ac:chgData name="James Franklin" userId="cf915d05-507f-491f-b4a6-b2aa085ee4b1" providerId="ADAL" clId="{DDA2A692-4139-45C9-B282-C41C272C370B}" dt="2019-03-18T11:31:12.478" v="4404" actId="20577"/>
          <ac:spMkLst>
            <pc:docMk/>
            <pc:sldMk cId="3827789768" sldId="284"/>
            <ac:spMk id="4" creationId="{00000000-0000-0000-0000-000000000000}"/>
          </ac:spMkLst>
        </pc:spChg>
        <pc:spChg chg="add del mod">
          <ac:chgData name="James Franklin" userId="cf915d05-507f-491f-b4a6-b2aa085ee4b1" providerId="ADAL" clId="{DDA2A692-4139-45C9-B282-C41C272C370B}" dt="2019-03-18T11:16:09.071" v="3676"/>
          <ac:spMkLst>
            <pc:docMk/>
            <pc:sldMk cId="3827789768" sldId="284"/>
            <ac:spMk id="5" creationId="{B6CA3593-868E-41C7-AB6D-D7DD367176BD}"/>
          </ac:spMkLst>
        </pc:spChg>
      </pc:sldChg>
      <pc:sldChg chg="modSp">
        <pc:chgData name="James Franklin" userId="cf915d05-507f-491f-b4a6-b2aa085ee4b1" providerId="ADAL" clId="{DDA2A692-4139-45C9-B282-C41C272C370B}" dt="2019-03-15T15:47:50.751" v="542" actId="113"/>
        <pc:sldMkLst>
          <pc:docMk/>
          <pc:sldMk cId="703245952" sldId="285"/>
        </pc:sldMkLst>
        <pc:spChg chg="mod">
          <ac:chgData name="James Franklin" userId="cf915d05-507f-491f-b4a6-b2aa085ee4b1" providerId="ADAL" clId="{DDA2A692-4139-45C9-B282-C41C272C370B}" dt="2019-03-15T15:47:30.878" v="524" actId="20577"/>
          <ac:spMkLst>
            <pc:docMk/>
            <pc:sldMk cId="703245952" sldId="285"/>
            <ac:spMk id="2" creationId="{00000000-0000-0000-0000-000000000000}"/>
          </ac:spMkLst>
        </pc:spChg>
        <pc:spChg chg="mod">
          <ac:chgData name="James Franklin" userId="cf915d05-507f-491f-b4a6-b2aa085ee4b1" providerId="ADAL" clId="{DDA2A692-4139-45C9-B282-C41C272C370B}" dt="2019-03-15T15:47:50.751" v="542" actId="113"/>
          <ac:spMkLst>
            <pc:docMk/>
            <pc:sldMk cId="703245952" sldId="285"/>
            <ac:spMk id="3" creationId="{00000000-0000-0000-0000-000000000000}"/>
          </ac:spMkLst>
        </pc:spChg>
      </pc:sldChg>
      <pc:sldChg chg="addSp delSp modSp">
        <pc:chgData name="James Franklin" userId="cf915d05-507f-491f-b4a6-b2aa085ee4b1" providerId="ADAL" clId="{DDA2A692-4139-45C9-B282-C41C272C370B}" dt="2019-03-15T16:23:03.124" v="749" actId="20577"/>
        <pc:sldMkLst>
          <pc:docMk/>
          <pc:sldMk cId="3098204903" sldId="290"/>
        </pc:sldMkLst>
        <pc:spChg chg="mod">
          <ac:chgData name="James Franklin" userId="cf915d05-507f-491f-b4a6-b2aa085ee4b1" providerId="ADAL" clId="{DDA2A692-4139-45C9-B282-C41C272C370B}" dt="2019-03-15T16:22:17.080" v="707" actId="6549"/>
          <ac:spMkLst>
            <pc:docMk/>
            <pc:sldMk cId="3098204903" sldId="290"/>
            <ac:spMk id="2" creationId="{00000000-0000-0000-0000-000000000000}"/>
          </ac:spMkLst>
        </pc:spChg>
        <pc:spChg chg="mod">
          <ac:chgData name="James Franklin" userId="cf915d05-507f-491f-b4a6-b2aa085ee4b1" providerId="ADAL" clId="{DDA2A692-4139-45C9-B282-C41C272C370B}" dt="2019-03-15T16:23:03.124" v="749" actId="20577"/>
          <ac:spMkLst>
            <pc:docMk/>
            <pc:sldMk cId="3098204903" sldId="290"/>
            <ac:spMk id="3" creationId="{00000000-0000-0000-0000-000000000000}"/>
          </ac:spMkLst>
        </pc:spChg>
        <pc:spChg chg="add del mod">
          <ac:chgData name="James Franklin" userId="cf915d05-507f-491f-b4a6-b2aa085ee4b1" providerId="ADAL" clId="{DDA2A692-4139-45C9-B282-C41C272C370B}" dt="2019-03-15T16:22:19.539" v="708"/>
          <ac:spMkLst>
            <pc:docMk/>
            <pc:sldMk cId="3098204903" sldId="290"/>
            <ac:spMk id="6" creationId="{AB4F759A-BC99-4444-8C57-FF0399F3E07C}"/>
          </ac:spMkLst>
        </pc:spChg>
        <pc:spChg chg="add del mod">
          <ac:chgData name="James Franklin" userId="cf915d05-507f-491f-b4a6-b2aa085ee4b1" providerId="ADAL" clId="{DDA2A692-4139-45C9-B282-C41C272C370B}" dt="2019-03-15T16:22:19.539" v="708"/>
          <ac:spMkLst>
            <pc:docMk/>
            <pc:sldMk cId="3098204903" sldId="290"/>
            <ac:spMk id="7" creationId="{522EC173-D8E2-47F1-A7B6-D239B34D258F}"/>
          </ac:spMkLst>
        </pc:spChg>
      </pc:sldChg>
      <pc:sldChg chg="modSp">
        <pc:chgData name="James Franklin" userId="cf915d05-507f-491f-b4a6-b2aa085ee4b1" providerId="ADAL" clId="{DDA2A692-4139-45C9-B282-C41C272C370B}" dt="2019-03-18T14:52:38.076" v="7928" actId="113"/>
        <pc:sldMkLst>
          <pc:docMk/>
          <pc:sldMk cId="3568051862" sldId="299"/>
        </pc:sldMkLst>
        <pc:spChg chg="mod">
          <ac:chgData name="James Franklin" userId="cf915d05-507f-491f-b4a6-b2aa085ee4b1" providerId="ADAL" clId="{DDA2A692-4139-45C9-B282-C41C272C370B}" dt="2019-03-18T14:26:10.421" v="7003" actId="20577"/>
          <ac:spMkLst>
            <pc:docMk/>
            <pc:sldMk cId="3568051862" sldId="299"/>
            <ac:spMk id="2" creationId="{00000000-0000-0000-0000-000000000000}"/>
          </ac:spMkLst>
        </pc:spChg>
        <pc:spChg chg="mod">
          <ac:chgData name="James Franklin" userId="cf915d05-507f-491f-b4a6-b2aa085ee4b1" providerId="ADAL" clId="{DDA2A692-4139-45C9-B282-C41C272C370B}" dt="2019-03-18T14:52:38.076" v="7928" actId="113"/>
          <ac:spMkLst>
            <pc:docMk/>
            <pc:sldMk cId="3568051862" sldId="299"/>
            <ac:spMk id="3" creationId="{00000000-0000-0000-0000-000000000000}"/>
          </ac:spMkLst>
        </pc:spChg>
      </pc:sldChg>
      <pc:sldChg chg="modSp">
        <pc:chgData name="James Franklin" userId="cf915d05-507f-491f-b4a6-b2aa085ee4b1" providerId="ADAL" clId="{DDA2A692-4139-45C9-B282-C41C272C370B}" dt="2019-03-15T15:48:27.686" v="569" actId="20577"/>
        <pc:sldMkLst>
          <pc:docMk/>
          <pc:sldMk cId="3398884182" sldId="309"/>
        </pc:sldMkLst>
        <pc:spChg chg="mod">
          <ac:chgData name="James Franklin" userId="cf915d05-507f-491f-b4a6-b2aa085ee4b1" providerId="ADAL" clId="{DDA2A692-4139-45C9-B282-C41C272C370B}" dt="2019-03-15T15:48:27.686" v="569" actId="20577"/>
          <ac:spMkLst>
            <pc:docMk/>
            <pc:sldMk cId="3398884182" sldId="309"/>
            <ac:spMk id="3" creationId="{00000000-0000-0000-0000-000000000000}"/>
          </ac:spMkLst>
        </pc:spChg>
      </pc:sldChg>
      <pc:sldChg chg="addSp delSp modSp ord">
        <pc:chgData name="James Franklin" userId="cf915d05-507f-491f-b4a6-b2aa085ee4b1" providerId="ADAL" clId="{DDA2A692-4139-45C9-B282-C41C272C370B}" dt="2019-03-18T09:47:15.776" v="2409" actId="167"/>
        <pc:sldMkLst>
          <pc:docMk/>
          <pc:sldMk cId="801351797" sldId="312"/>
        </pc:sldMkLst>
        <pc:spChg chg="mod">
          <ac:chgData name="James Franklin" userId="cf915d05-507f-491f-b4a6-b2aa085ee4b1" providerId="ADAL" clId="{DDA2A692-4139-45C9-B282-C41C272C370B}" dt="2019-03-18T09:47:00.660" v="2406" actId="20577"/>
          <ac:spMkLst>
            <pc:docMk/>
            <pc:sldMk cId="801351797" sldId="312"/>
            <ac:spMk id="3" creationId="{F01C0CB5-70D8-4941-BE86-018D8352D33E}"/>
          </ac:spMkLst>
        </pc:spChg>
        <pc:spChg chg="add del mod">
          <ac:chgData name="James Franklin" userId="cf915d05-507f-491f-b4a6-b2aa085ee4b1" providerId="ADAL" clId="{DDA2A692-4139-45C9-B282-C41C272C370B}" dt="2019-03-18T09:40:56.724" v="2243"/>
          <ac:spMkLst>
            <pc:docMk/>
            <pc:sldMk cId="801351797" sldId="312"/>
            <ac:spMk id="4" creationId="{70BAB27F-DC84-4046-909C-1343FE8D6F91}"/>
          </ac:spMkLst>
        </pc:spChg>
        <pc:spChg chg="add del mod">
          <ac:chgData name="James Franklin" userId="cf915d05-507f-491f-b4a6-b2aa085ee4b1" providerId="ADAL" clId="{DDA2A692-4139-45C9-B282-C41C272C370B}" dt="2019-03-18T09:40:56.724" v="2243"/>
          <ac:spMkLst>
            <pc:docMk/>
            <pc:sldMk cId="801351797" sldId="312"/>
            <ac:spMk id="5" creationId="{713CE7BF-2623-4C63-8BAF-81DAAFEBB6BA}"/>
          </ac:spMkLst>
        </pc:spChg>
        <pc:picChg chg="add mod ord">
          <ac:chgData name="James Franklin" userId="cf915d05-507f-491f-b4a6-b2aa085ee4b1" providerId="ADAL" clId="{DDA2A692-4139-45C9-B282-C41C272C370B}" dt="2019-03-18T09:47:15.776" v="2409" actId="167"/>
          <ac:picMkLst>
            <pc:docMk/>
            <pc:sldMk cId="801351797" sldId="312"/>
            <ac:picMk id="5122" creationId="{00E8F984-869B-4DE8-BD5B-EF3EAB012C3F}"/>
          </ac:picMkLst>
        </pc:picChg>
      </pc:sldChg>
      <pc:sldChg chg="modSp">
        <pc:chgData name="James Franklin" userId="cf915d05-507f-491f-b4a6-b2aa085ee4b1" providerId="ADAL" clId="{DDA2A692-4139-45C9-B282-C41C272C370B}" dt="2019-03-18T16:15:37.839" v="8442" actId="20577"/>
        <pc:sldMkLst>
          <pc:docMk/>
          <pc:sldMk cId="271988930" sldId="314"/>
        </pc:sldMkLst>
        <pc:spChg chg="mod">
          <ac:chgData name="James Franklin" userId="cf915d05-507f-491f-b4a6-b2aa085ee4b1" providerId="ADAL" clId="{DDA2A692-4139-45C9-B282-C41C272C370B}" dt="2019-03-18T16:15:37.839" v="8442" actId="20577"/>
          <ac:spMkLst>
            <pc:docMk/>
            <pc:sldMk cId="271988930" sldId="314"/>
            <ac:spMk id="5" creationId="{67B4FB1B-81DA-435C-82B7-00FC208B10E2}"/>
          </ac:spMkLst>
        </pc:spChg>
      </pc:sldChg>
      <pc:sldChg chg="modSp">
        <pc:chgData name="James Franklin" userId="cf915d05-507f-491f-b4a6-b2aa085ee4b1" providerId="ADAL" clId="{DDA2A692-4139-45C9-B282-C41C272C370B}" dt="2019-03-18T09:13:04.331" v="1415" actId="20577"/>
        <pc:sldMkLst>
          <pc:docMk/>
          <pc:sldMk cId="2457115049" sldId="319"/>
        </pc:sldMkLst>
        <pc:spChg chg="mod">
          <ac:chgData name="James Franklin" userId="cf915d05-507f-491f-b4a6-b2aa085ee4b1" providerId="ADAL" clId="{DDA2A692-4139-45C9-B282-C41C272C370B}" dt="2019-03-15T15:49:21.327" v="581" actId="20577"/>
          <ac:spMkLst>
            <pc:docMk/>
            <pc:sldMk cId="2457115049" sldId="319"/>
            <ac:spMk id="2" creationId="{C7E4BEFE-4BB1-4DC5-8157-E33E34B94BE8}"/>
          </ac:spMkLst>
        </pc:spChg>
        <pc:spChg chg="mod">
          <ac:chgData name="James Franklin" userId="cf915d05-507f-491f-b4a6-b2aa085ee4b1" providerId="ADAL" clId="{DDA2A692-4139-45C9-B282-C41C272C370B}" dt="2019-03-18T09:13:04.331" v="1415" actId="20577"/>
          <ac:spMkLst>
            <pc:docMk/>
            <pc:sldMk cId="2457115049" sldId="319"/>
            <ac:spMk id="3" creationId="{583E11DE-F96C-4CD5-A77B-A46EC6AE330C}"/>
          </ac:spMkLst>
        </pc:spChg>
      </pc:sldChg>
      <pc:sldChg chg="addSp delSp modSp">
        <pc:chgData name="James Franklin" userId="cf915d05-507f-491f-b4a6-b2aa085ee4b1" providerId="ADAL" clId="{DDA2A692-4139-45C9-B282-C41C272C370B}" dt="2019-03-18T15:43:51.941" v="8436" actId="478"/>
        <pc:sldMkLst>
          <pc:docMk/>
          <pc:sldMk cId="1054209391" sldId="324"/>
        </pc:sldMkLst>
        <pc:spChg chg="mod">
          <ac:chgData name="James Franklin" userId="cf915d05-507f-491f-b4a6-b2aa085ee4b1" providerId="ADAL" clId="{DDA2A692-4139-45C9-B282-C41C272C370B}" dt="2019-03-18T15:41:00.208" v="8429" actId="6549"/>
          <ac:spMkLst>
            <pc:docMk/>
            <pc:sldMk cId="1054209391" sldId="324"/>
            <ac:spMk id="3" creationId="{7D2D80A0-960A-470A-AB1E-88DD7AA85708}"/>
          </ac:spMkLst>
        </pc:spChg>
        <pc:spChg chg="add del mod">
          <ac:chgData name="James Franklin" userId="cf915d05-507f-491f-b4a6-b2aa085ee4b1" providerId="ADAL" clId="{DDA2A692-4139-45C9-B282-C41C272C370B}" dt="2019-03-18T14:24:20.087" v="6907"/>
          <ac:spMkLst>
            <pc:docMk/>
            <pc:sldMk cId="1054209391" sldId="324"/>
            <ac:spMk id="4" creationId="{C1E249DD-907D-4D46-B350-580751D8D32E}"/>
          </ac:spMkLst>
        </pc:spChg>
        <pc:spChg chg="add del mod">
          <ac:chgData name="James Franklin" userId="cf915d05-507f-491f-b4a6-b2aa085ee4b1" providerId="ADAL" clId="{DDA2A692-4139-45C9-B282-C41C272C370B}" dt="2019-03-18T14:24:20.087" v="6907"/>
          <ac:spMkLst>
            <pc:docMk/>
            <pc:sldMk cId="1054209391" sldId="324"/>
            <ac:spMk id="5" creationId="{8D74ED8C-A2EC-428E-B4A3-605916E7449D}"/>
          </ac:spMkLst>
        </pc:spChg>
        <pc:picChg chg="add del mod modCrop">
          <ac:chgData name="James Franklin" userId="cf915d05-507f-491f-b4a6-b2aa085ee4b1" providerId="ADAL" clId="{DDA2A692-4139-45C9-B282-C41C272C370B}" dt="2019-03-18T15:43:51.941" v="8436" actId="478"/>
          <ac:picMkLst>
            <pc:docMk/>
            <pc:sldMk cId="1054209391" sldId="324"/>
            <ac:picMk id="11266" creationId="{EDD6761B-6472-47E7-AC53-EA8EB999304C}"/>
          </ac:picMkLst>
        </pc:picChg>
      </pc:sldChg>
      <pc:sldChg chg="modSp">
        <pc:chgData name="James Franklin" userId="cf915d05-507f-491f-b4a6-b2aa085ee4b1" providerId="ADAL" clId="{DDA2A692-4139-45C9-B282-C41C272C370B}" dt="2019-03-18T14:21:53.982" v="6903" actId="113"/>
        <pc:sldMkLst>
          <pc:docMk/>
          <pc:sldMk cId="2878617606" sldId="325"/>
        </pc:sldMkLst>
        <pc:spChg chg="mod">
          <ac:chgData name="James Franklin" userId="cf915d05-507f-491f-b4a6-b2aa085ee4b1" providerId="ADAL" clId="{DDA2A692-4139-45C9-B282-C41C272C370B}" dt="2019-03-18T14:21:53.982" v="6903" actId="113"/>
          <ac:spMkLst>
            <pc:docMk/>
            <pc:sldMk cId="2878617606" sldId="325"/>
            <ac:spMk id="3" creationId="{B0C86D8F-B11A-4E3C-B149-E181D65B15C1}"/>
          </ac:spMkLst>
        </pc:spChg>
      </pc:sldChg>
      <pc:sldChg chg="addSp delSp modSp addCm modCm">
        <pc:chgData name="James Franklin" userId="cf915d05-507f-491f-b4a6-b2aa085ee4b1" providerId="ADAL" clId="{DDA2A692-4139-45C9-B282-C41C272C370B}" dt="2019-03-18T14:25:14.325" v="6993" actId="20577"/>
        <pc:sldMkLst>
          <pc:docMk/>
          <pc:sldMk cId="118730491" sldId="326"/>
        </pc:sldMkLst>
        <pc:spChg chg="mod">
          <ac:chgData name="James Franklin" userId="cf915d05-507f-491f-b4a6-b2aa085ee4b1" providerId="ADAL" clId="{DDA2A692-4139-45C9-B282-C41C272C370B}" dt="2019-03-18T14:25:14.325" v="6993" actId="20577"/>
          <ac:spMkLst>
            <pc:docMk/>
            <pc:sldMk cId="118730491" sldId="326"/>
            <ac:spMk id="3" creationId="{B0C86D8F-B11A-4E3C-B149-E181D65B15C1}"/>
          </ac:spMkLst>
        </pc:spChg>
        <pc:spChg chg="del">
          <ac:chgData name="James Franklin" userId="cf915d05-507f-491f-b4a6-b2aa085ee4b1" providerId="ADAL" clId="{DDA2A692-4139-45C9-B282-C41C272C370B}" dt="2019-03-18T14:04:57.014" v="6216" actId="478"/>
          <ac:spMkLst>
            <pc:docMk/>
            <pc:sldMk cId="118730491" sldId="326"/>
            <ac:spMk id="4" creationId="{0507EE31-56CC-4355-857C-0618868A8245}"/>
          </ac:spMkLst>
        </pc:spChg>
        <pc:spChg chg="add del mod">
          <ac:chgData name="James Franklin" userId="cf915d05-507f-491f-b4a6-b2aa085ee4b1" providerId="ADAL" clId="{DDA2A692-4139-45C9-B282-C41C272C370B}" dt="2019-03-18T14:09:26.097" v="6265"/>
          <ac:spMkLst>
            <pc:docMk/>
            <pc:sldMk cId="118730491" sldId="326"/>
            <ac:spMk id="8" creationId="{557365BA-0D40-4D2A-A354-E46B732F2803}"/>
          </ac:spMkLst>
        </pc:spChg>
        <pc:spChg chg="add del mod">
          <ac:chgData name="James Franklin" userId="cf915d05-507f-491f-b4a6-b2aa085ee4b1" providerId="ADAL" clId="{DDA2A692-4139-45C9-B282-C41C272C370B}" dt="2019-03-18T14:09:26.097" v="6265"/>
          <ac:spMkLst>
            <pc:docMk/>
            <pc:sldMk cId="118730491" sldId="326"/>
            <ac:spMk id="9" creationId="{65D5F9B6-2F6A-424D-A912-204765317553}"/>
          </ac:spMkLst>
        </pc:spChg>
        <pc:grpChg chg="add mod ord">
          <ac:chgData name="James Franklin" userId="cf915d05-507f-491f-b4a6-b2aa085ee4b1" providerId="ADAL" clId="{DDA2A692-4139-45C9-B282-C41C272C370B}" dt="2019-03-18T14:10:13.220" v="6299" actId="1076"/>
          <ac:grpSpMkLst>
            <pc:docMk/>
            <pc:sldMk cId="118730491" sldId="326"/>
            <ac:grpSpMk id="7" creationId="{07320594-BEC0-478B-916D-7649450E460D}"/>
          </ac:grpSpMkLst>
        </pc:grpChg>
        <pc:picChg chg="add mod ord modCrop">
          <ac:chgData name="James Franklin" userId="cf915d05-507f-491f-b4a6-b2aa085ee4b1" providerId="ADAL" clId="{DDA2A692-4139-45C9-B282-C41C272C370B}" dt="2019-03-18T14:08:14.937" v="6244" actId="164"/>
          <ac:picMkLst>
            <pc:docMk/>
            <pc:sldMk cId="118730491" sldId="326"/>
            <ac:picMk id="5" creationId="{33701DA6-16F7-4ED8-96AE-A22569EE8763}"/>
          </ac:picMkLst>
        </pc:picChg>
        <pc:picChg chg="del">
          <ac:chgData name="James Franklin" userId="cf915d05-507f-491f-b4a6-b2aa085ee4b1" providerId="ADAL" clId="{DDA2A692-4139-45C9-B282-C41C272C370B}" dt="2019-03-18T14:04:54.080" v="6215" actId="478"/>
          <ac:picMkLst>
            <pc:docMk/>
            <pc:sldMk cId="118730491" sldId="326"/>
            <ac:picMk id="6" creationId="{5D978C39-FBAF-41CC-B5B8-D2BEE8793EAA}"/>
          </ac:picMkLst>
        </pc:picChg>
        <pc:picChg chg="add del mod">
          <ac:chgData name="James Franklin" userId="cf915d05-507f-491f-b4a6-b2aa085ee4b1" providerId="ADAL" clId="{DDA2A692-4139-45C9-B282-C41C272C370B}" dt="2019-03-18T14:15:26.804" v="6482" actId="478"/>
          <ac:picMkLst>
            <pc:docMk/>
            <pc:sldMk cId="118730491" sldId="326"/>
            <ac:picMk id="10" creationId="{FFE2A41F-98F0-44E5-B101-780A63F2BF1E}"/>
          </ac:picMkLst>
        </pc:picChg>
        <pc:picChg chg="add del mod">
          <ac:chgData name="James Franklin" userId="cf915d05-507f-491f-b4a6-b2aa085ee4b1" providerId="ADAL" clId="{DDA2A692-4139-45C9-B282-C41C272C370B}" dt="2019-03-18T14:07:23.689" v="6227" actId="478"/>
          <ac:picMkLst>
            <pc:docMk/>
            <pc:sldMk cId="118730491" sldId="326"/>
            <ac:picMk id="10242" creationId="{60B636B7-C09A-4D5A-B33A-D0C2B316DC00}"/>
          </ac:picMkLst>
        </pc:picChg>
        <pc:picChg chg="add mod modCrop">
          <ac:chgData name="James Franklin" userId="cf915d05-507f-491f-b4a6-b2aa085ee4b1" providerId="ADAL" clId="{DDA2A692-4139-45C9-B282-C41C272C370B}" dt="2019-03-18T14:08:14.937" v="6244" actId="164"/>
          <ac:picMkLst>
            <pc:docMk/>
            <pc:sldMk cId="118730491" sldId="326"/>
            <ac:picMk id="10244" creationId="{D55DE859-973B-4BD1-8C32-DF463B6B0D36}"/>
          </ac:picMkLst>
        </pc:picChg>
      </pc:sldChg>
      <pc:sldChg chg="modSp ord">
        <pc:chgData name="James Franklin" userId="cf915d05-507f-491f-b4a6-b2aa085ee4b1" providerId="ADAL" clId="{DDA2A692-4139-45C9-B282-C41C272C370B}" dt="2019-03-18T14:59:13.108" v="7941" actId="113"/>
        <pc:sldMkLst>
          <pc:docMk/>
          <pc:sldMk cId="1463077416" sldId="327"/>
        </pc:sldMkLst>
        <pc:spChg chg="mod">
          <ac:chgData name="James Franklin" userId="cf915d05-507f-491f-b4a6-b2aa085ee4b1" providerId="ADAL" clId="{DDA2A692-4139-45C9-B282-C41C272C370B}" dt="2019-03-18T14:59:13.108" v="7941" actId="113"/>
          <ac:spMkLst>
            <pc:docMk/>
            <pc:sldMk cId="1463077416" sldId="327"/>
            <ac:spMk id="5" creationId="{67B4FB1B-81DA-435C-82B7-00FC208B10E2}"/>
          </ac:spMkLst>
        </pc:spChg>
      </pc:sldChg>
      <pc:sldChg chg="addSp delSp modSp setBg">
        <pc:chgData name="James Franklin" userId="cf915d05-507f-491f-b4a6-b2aa085ee4b1" providerId="ADAL" clId="{DDA2A692-4139-45C9-B282-C41C272C370B}" dt="2019-03-25T11:07:12.609" v="8499" actId="20577"/>
        <pc:sldMkLst>
          <pc:docMk/>
          <pc:sldMk cId="2131234143" sldId="328"/>
        </pc:sldMkLst>
        <pc:spChg chg="mod">
          <ac:chgData name="James Franklin" userId="cf915d05-507f-491f-b4a6-b2aa085ee4b1" providerId="ADAL" clId="{DDA2A692-4139-45C9-B282-C41C272C370B}" dt="2019-03-18T11:46:19.757" v="4458" actId="20577"/>
          <ac:spMkLst>
            <pc:docMk/>
            <pc:sldMk cId="2131234143" sldId="328"/>
            <ac:spMk id="2" creationId="{E6D595A2-AB60-4829-826C-2F9B8FF2CFC8}"/>
          </ac:spMkLst>
        </pc:spChg>
        <pc:spChg chg="mod">
          <ac:chgData name="James Franklin" userId="cf915d05-507f-491f-b4a6-b2aa085ee4b1" providerId="ADAL" clId="{DDA2A692-4139-45C9-B282-C41C272C370B}" dt="2019-03-25T11:07:12.609" v="8499" actId="20577"/>
          <ac:spMkLst>
            <pc:docMk/>
            <pc:sldMk cId="2131234143" sldId="328"/>
            <ac:spMk id="3" creationId="{A82970A8-F0D0-435D-9CB8-3D7F563AFD15}"/>
          </ac:spMkLst>
        </pc:spChg>
        <pc:spChg chg="add del mod">
          <ac:chgData name="James Franklin" userId="cf915d05-507f-491f-b4a6-b2aa085ee4b1" providerId="ADAL" clId="{DDA2A692-4139-45C9-B282-C41C272C370B}" dt="2019-03-18T11:45:52.120" v="4429"/>
          <ac:spMkLst>
            <pc:docMk/>
            <pc:sldMk cId="2131234143" sldId="328"/>
            <ac:spMk id="4" creationId="{9EB73436-F873-43D4-B9DE-97C09A8B2C4D}"/>
          </ac:spMkLst>
        </pc:spChg>
        <pc:spChg chg="add del mod">
          <ac:chgData name="James Franklin" userId="cf915d05-507f-491f-b4a6-b2aa085ee4b1" providerId="ADAL" clId="{DDA2A692-4139-45C9-B282-C41C272C370B}" dt="2019-03-25T11:05:05.409" v="8473"/>
          <ac:spMkLst>
            <pc:docMk/>
            <pc:sldMk cId="2131234143" sldId="328"/>
            <ac:spMk id="4" creationId="{F9E2C3C5-C61D-4B28-810C-C81B65C7D456}"/>
          </ac:spMkLst>
        </pc:spChg>
        <pc:spChg chg="add del mod">
          <ac:chgData name="James Franklin" userId="cf915d05-507f-491f-b4a6-b2aa085ee4b1" providerId="ADAL" clId="{DDA2A692-4139-45C9-B282-C41C272C370B}" dt="2019-03-18T11:45:52.120" v="4429"/>
          <ac:spMkLst>
            <pc:docMk/>
            <pc:sldMk cId="2131234143" sldId="328"/>
            <ac:spMk id="5" creationId="{5BE1F7AD-F720-4A72-8707-C5A72682BB61}"/>
          </ac:spMkLst>
        </pc:spChg>
        <pc:spChg chg="add del mod">
          <ac:chgData name="James Franklin" userId="cf915d05-507f-491f-b4a6-b2aa085ee4b1" providerId="ADAL" clId="{DDA2A692-4139-45C9-B282-C41C272C370B}" dt="2019-03-25T11:05:05.409" v="8473"/>
          <ac:spMkLst>
            <pc:docMk/>
            <pc:sldMk cId="2131234143" sldId="328"/>
            <ac:spMk id="5" creationId="{69B3E8B9-1648-4FA8-BEC3-04D9329E2F5D}"/>
          </ac:spMkLst>
        </pc:spChg>
        <pc:picChg chg="add mod">
          <ac:chgData name="James Franklin" userId="cf915d05-507f-491f-b4a6-b2aa085ee4b1" providerId="ADAL" clId="{DDA2A692-4139-45C9-B282-C41C272C370B}" dt="2019-03-25T11:06:01.208" v="8480" actId="1076"/>
          <ac:picMkLst>
            <pc:docMk/>
            <pc:sldMk cId="2131234143" sldId="328"/>
            <ac:picMk id="6" creationId="{AE9C8C56-DCD9-4551-8C02-4E5A0443ACC2}"/>
          </ac:picMkLst>
        </pc:picChg>
        <pc:picChg chg="add mod ord modCrop">
          <ac:chgData name="James Franklin" userId="cf915d05-507f-491f-b4a6-b2aa085ee4b1" providerId="ADAL" clId="{DDA2A692-4139-45C9-B282-C41C272C370B}" dt="2019-03-25T11:06:39.616" v="8487" actId="1076"/>
          <ac:picMkLst>
            <pc:docMk/>
            <pc:sldMk cId="2131234143" sldId="328"/>
            <ac:picMk id="1026" creationId="{5F7274BE-734D-4258-A35A-01A54EE1866C}"/>
          </ac:picMkLst>
        </pc:picChg>
        <pc:picChg chg="del">
          <ac:chgData name="James Franklin" userId="cf915d05-507f-491f-b4a6-b2aa085ee4b1" providerId="ADAL" clId="{DDA2A692-4139-45C9-B282-C41C272C370B}" dt="2019-03-18T11:43:02.866" v="4420" actId="478"/>
          <ac:picMkLst>
            <pc:docMk/>
            <pc:sldMk cId="2131234143" sldId="328"/>
            <ac:picMk id="1026" creationId="{9CCF8E76-EB01-47A6-80AC-89525A055A07}"/>
          </ac:picMkLst>
        </pc:picChg>
        <pc:picChg chg="add del mod ord modCrop">
          <ac:chgData name="James Franklin" userId="cf915d05-507f-491f-b4a6-b2aa085ee4b1" providerId="ADAL" clId="{DDA2A692-4139-45C9-B282-C41C272C370B}" dt="2019-03-25T11:05:23.618" v="8474" actId="478"/>
          <ac:picMkLst>
            <pc:docMk/>
            <pc:sldMk cId="2131234143" sldId="328"/>
            <ac:picMk id="9218" creationId="{68A14578-0C9C-44A3-B70F-89359C66E66B}"/>
          </ac:picMkLst>
        </pc:picChg>
      </pc:sldChg>
      <pc:sldChg chg="addSp delSp modSp addCm modCm">
        <pc:chgData name="James Franklin" userId="cf915d05-507f-491f-b4a6-b2aa085ee4b1" providerId="ADAL" clId="{DDA2A692-4139-45C9-B282-C41C272C370B}" dt="2019-03-18T14:49:40.789" v="7921" actId="6549"/>
        <pc:sldMkLst>
          <pc:docMk/>
          <pc:sldMk cId="1808163002" sldId="330"/>
        </pc:sldMkLst>
        <pc:spChg chg="mod">
          <ac:chgData name="James Franklin" userId="cf915d05-507f-491f-b4a6-b2aa085ee4b1" providerId="ADAL" clId="{DDA2A692-4139-45C9-B282-C41C272C370B}" dt="2019-03-18T14:36:01.232" v="7608" actId="20577"/>
          <ac:spMkLst>
            <pc:docMk/>
            <pc:sldMk cId="1808163002" sldId="330"/>
            <ac:spMk id="2" creationId="{256EAC8E-2C1C-485B-9834-41654588D02E}"/>
          </ac:spMkLst>
        </pc:spChg>
        <pc:spChg chg="mod">
          <ac:chgData name="James Franklin" userId="cf915d05-507f-491f-b4a6-b2aa085ee4b1" providerId="ADAL" clId="{DDA2A692-4139-45C9-B282-C41C272C370B}" dt="2019-03-18T14:49:40.789" v="7921" actId="6549"/>
          <ac:spMkLst>
            <pc:docMk/>
            <pc:sldMk cId="1808163002" sldId="330"/>
            <ac:spMk id="3" creationId="{AA71ADE3-3E3A-4695-A3BC-12102573450C}"/>
          </ac:spMkLst>
        </pc:spChg>
        <pc:spChg chg="add del mod">
          <ac:chgData name="James Franklin" userId="cf915d05-507f-491f-b4a6-b2aa085ee4b1" providerId="ADAL" clId="{DDA2A692-4139-45C9-B282-C41C272C370B}" dt="2019-03-18T14:36:41.864" v="7631"/>
          <ac:spMkLst>
            <pc:docMk/>
            <pc:sldMk cId="1808163002" sldId="330"/>
            <ac:spMk id="4" creationId="{50BC98F3-4A6D-456B-9A94-7E6A7A2138FE}"/>
          </ac:spMkLst>
        </pc:spChg>
        <pc:spChg chg="add del mod">
          <ac:chgData name="James Franklin" userId="cf915d05-507f-491f-b4a6-b2aa085ee4b1" providerId="ADAL" clId="{DDA2A692-4139-45C9-B282-C41C272C370B}" dt="2019-03-18T14:36:41.864" v="7631"/>
          <ac:spMkLst>
            <pc:docMk/>
            <pc:sldMk cId="1808163002" sldId="330"/>
            <ac:spMk id="5" creationId="{A2E8C17C-C8E2-4EAC-BACF-CC262F2DE8DC}"/>
          </ac:spMkLst>
        </pc:spChg>
        <pc:picChg chg="add mod modCrop">
          <ac:chgData name="James Franklin" userId="cf915d05-507f-491f-b4a6-b2aa085ee4b1" providerId="ADAL" clId="{DDA2A692-4139-45C9-B282-C41C272C370B}" dt="2019-03-18T14:43:42.115" v="7697" actId="1076"/>
          <ac:picMkLst>
            <pc:docMk/>
            <pc:sldMk cId="1808163002" sldId="330"/>
            <ac:picMk id="6" creationId="{0EDC5DF5-1D20-4B9B-B07C-24B6431D8516}"/>
          </ac:picMkLst>
        </pc:picChg>
        <pc:picChg chg="add del mod">
          <ac:chgData name="James Franklin" userId="cf915d05-507f-491f-b4a6-b2aa085ee4b1" providerId="ADAL" clId="{DDA2A692-4139-45C9-B282-C41C272C370B}" dt="2019-03-18T14:44:16.308" v="7700" actId="478"/>
          <ac:picMkLst>
            <pc:docMk/>
            <pc:sldMk cId="1808163002" sldId="330"/>
            <ac:picMk id="7" creationId="{4A9E7F75-57CB-400C-8E94-4BE55D900243}"/>
          </ac:picMkLst>
        </pc:picChg>
        <pc:picChg chg="add mod">
          <ac:chgData name="James Franklin" userId="cf915d05-507f-491f-b4a6-b2aa085ee4b1" providerId="ADAL" clId="{DDA2A692-4139-45C9-B282-C41C272C370B}" dt="2019-03-18T14:44:35.687" v="7703" actId="1038"/>
          <ac:picMkLst>
            <pc:docMk/>
            <pc:sldMk cId="1808163002" sldId="330"/>
            <ac:picMk id="8" creationId="{4DA80AF8-E204-4EAE-A97F-71B35943062F}"/>
          </ac:picMkLst>
        </pc:picChg>
        <pc:picChg chg="del">
          <ac:chgData name="James Franklin" userId="cf915d05-507f-491f-b4a6-b2aa085ee4b1" providerId="ADAL" clId="{DDA2A692-4139-45C9-B282-C41C272C370B}" dt="2019-03-18T14:36:54.915" v="7662" actId="478"/>
          <ac:picMkLst>
            <pc:docMk/>
            <pc:sldMk cId="1808163002" sldId="330"/>
            <ac:picMk id="2050" creationId="{859EB60E-6125-4448-8EF2-49A66E7647B8}"/>
          </ac:picMkLst>
        </pc:picChg>
      </pc:sldChg>
      <pc:sldChg chg="addSp modSp">
        <pc:chgData name="James Franklin" userId="cf915d05-507f-491f-b4a6-b2aa085ee4b1" providerId="ADAL" clId="{DDA2A692-4139-45C9-B282-C41C272C370B}" dt="2019-03-18T15:19:18.089" v="8401" actId="20577"/>
        <pc:sldMkLst>
          <pc:docMk/>
          <pc:sldMk cId="2254332046" sldId="333"/>
        </pc:sldMkLst>
        <pc:spChg chg="mod">
          <ac:chgData name="James Franklin" userId="cf915d05-507f-491f-b4a6-b2aa085ee4b1" providerId="ADAL" clId="{DDA2A692-4139-45C9-B282-C41C272C370B}" dt="2019-03-18T15:17:11.916" v="8246" actId="14"/>
          <ac:spMkLst>
            <pc:docMk/>
            <pc:sldMk cId="2254332046" sldId="333"/>
            <ac:spMk id="5" creationId="{4297B2FC-C67B-4ABE-8D5E-FD3DB6E5CA7C}"/>
          </ac:spMkLst>
        </pc:spChg>
        <pc:graphicFrameChg chg="add mod modGraphic">
          <ac:chgData name="James Franklin" userId="cf915d05-507f-491f-b4a6-b2aa085ee4b1" providerId="ADAL" clId="{DDA2A692-4139-45C9-B282-C41C272C370B}" dt="2019-03-18T15:19:18.089" v="8401" actId="20577"/>
          <ac:graphicFrameMkLst>
            <pc:docMk/>
            <pc:sldMk cId="2254332046" sldId="333"/>
            <ac:graphicFrameMk id="2" creationId="{E17BC05D-C71B-490E-BD21-2D88E145C2FF}"/>
          </ac:graphicFrameMkLst>
        </pc:graphicFrameChg>
      </pc:sldChg>
      <pc:sldChg chg="addCm modCm">
        <pc:chgData name="James Franklin" userId="cf915d05-507f-491f-b4a6-b2aa085ee4b1" providerId="ADAL" clId="{DDA2A692-4139-45C9-B282-C41C272C370B}" dt="2019-03-18T14:52:25.709" v="7924"/>
        <pc:sldMkLst>
          <pc:docMk/>
          <pc:sldMk cId="1841462187" sldId="334"/>
        </pc:sldMkLst>
      </pc:sldChg>
      <pc:sldChg chg="addSp delSp modSp add ord">
        <pc:chgData name="James Franklin" userId="cf915d05-507f-491f-b4a6-b2aa085ee4b1" providerId="ADAL" clId="{DDA2A692-4139-45C9-B282-C41C272C370B}" dt="2019-03-27T14:43:34.258" v="8599"/>
        <pc:sldMkLst>
          <pc:docMk/>
          <pc:sldMk cId="3183372912" sldId="335"/>
        </pc:sldMkLst>
        <pc:spChg chg="mod">
          <ac:chgData name="James Franklin" userId="cf915d05-507f-491f-b4a6-b2aa085ee4b1" providerId="ADAL" clId="{DDA2A692-4139-45C9-B282-C41C272C370B}" dt="2019-03-15T14:38:43.409" v="12" actId="20577"/>
          <ac:spMkLst>
            <pc:docMk/>
            <pc:sldMk cId="3183372912" sldId="335"/>
            <ac:spMk id="2" creationId="{17853F20-E483-4E7D-A187-128C66D33359}"/>
          </ac:spMkLst>
        </pc:spChg>
        <pc:spChg chg="mod">
          <ac:chgData name="James Franklin" userId="cf915d05-507f-491f-b4a6-b2aa085ee4b1" providerId="ADAL" clId="{DDA2A692-4139-45C9-B282-C41C272C370B}" dt="2019-03-15T14:57:36.913" v="66" actId="20577"/>
          <ac:spMkLst>
            <pc:docMk/>
            <pc:sldMk cId="3183372912" sldId="335"/>
            <ac:spMk id="3" creationId="{7BBAE14E-EF2F-41C3-B695-CC4B117DBDE8}"/>
          </ac:spMkLst>
        </pc:spChg>
        <pc:spChg chg="add mod">
          <ac:chgData name="James Franklin" userId="cf915d05-507f-491f-b4a6-b2aa085ee4b1" providerId="ADAL" clId="{DDA2A692-4139-45C9-B282-C41C272C370B}" dt="2019-03-27T14:43:00.630" v="8589" actId="688"/>
          <ac:spMkLst>
            <pc:docMk/>
            <pc:sldMk cId="3183372912" sldId="335"/>
            <ac:spMk id="4" creationId="{AF744A61-E46C-488D-B8CF-CC98FB80F90D}"/>
          </ac:spMkLst>
        </pc:spChg>
        <pc:spChg chg="add mod">
          <ac:chgData name="James Franklin" userId="cf915d05-507f-491f-b4a6-b2aa085ee4b1" providerId="ADAL" clId="{DDA2A692-4139-45C9-B282-C41C272C370B}" dt="2019-03-15T15:07:30.640" v="161" actId="1076"/>
          <ac:spMkLst>
            <pc:docMk/>
            <pc:sldMk cId="3183372912" sldId="335"/>
            <ac:spMk id="8" creationId="{4A3A4A09-1F67-4C1B-BA10-51CB6963B8B5}"/>
          </ac:spMkLst>
        </pc:spChg>
        <pc:spChg chg="add mod">
          <ac:chgData name="James Franklin" userId="cf915d05-507f-491f-b4a6-b2aa085ee4b1" providerId="ADAL" clId="{DDA2A692-4139-45C9-B282-C41C272C370B}" dt="2019-03-15T15:16:19.775" v="216" actId="1076"/>
          <ac:spMkLst>
            <pc:docMk/>
            <pc:sldMk cId="3183372912" sldId="335"/>
            <ac:spMk id="9" creationId="{B804676A-81E6-495A-8689-DA1CE743E213}"/>
          </ac:spMkLst>
        </pc:spChg>
        <pc:spChg chg="add del mod">
          <ac:chgData name="James Franklin" userId="cf915d05-507f-491f-b4a6-b2aa085ee4b1" providerId="ADAL" clId="{DDA2A692-4139-45C9-B282-C41C272C370B}" dt="2019-03-27T14:43:24.129" v="8597"/>
          <ac:spMkLst>
            <pc:docMk/>
            <pc:sldMk cId="3183372912" sldId="335"/>
            <ac:spMk id="11" creationId="{DECE9AC1-7096-4873-AC48-78A083C7C9B3}"/>
          </ac:spMkLst>
        </pc:spChg>
        <pc:spChg chg="add del mod">
          <ac:chgData name="James Franklin" userId="cf915d05-507f-491f-b4a6-b2aa085ee4b1" providerId="ADAL" clId="{DDA2A692-4139-45C9-B282-C41C272C370B}" dt="2019-03-27T14:43:34.258" v="8599"/>
          <ac:spMkLst>
            <pc:docMk/>
            <pc:sldMk cId="3183372912" sldId="335"/>
            <ac:spMk id="12" creationId="{84110291-6971-4C6E-B6DF-72BD4645853E}"/>
          </ac:spMkLst>
        </pc:spChg>
        <pc:picChg chg="add mod ord modCrop">
          <ac:chgData name="James Franklin" userId="cf915d05-507f-491f-b4a6-b2aa085ee4b1" providerId="ADAL" clId="{DDA2A692-4139-45C9-B282-C41C272C370B}" dt="2019-03-15T15:06:10.046" v="146" actId="167"/>
          <ac:picMkLst>
            <pc:docMk/>
            <pc:sldMk cId="3183372912" sldId="335"/>
            <ac:picMk id="6" creationId="{FDB1BF15-B94D-491C-A7F3-21F4B5AEB64B}"/>
          </ac:picMkLst>
        </pc:picChg>
        <pc:picChg chg="add mod ord modCrop">
          <ac:chgData name="James Franklin" userId="cf915d05-507f-491f-b4a6-b2aa085ee4b1" providerId="ADAL" clId="{DDA2A692-4139-45C9-B282-C41C272C370B}" dt="2019-03-15T15:06:10.046" v="146" actId="167"/>
          <ac:picMkLst>
            <pc:docMk/>
            <pc:sldMk cId="3183372912" sldId="335"/>
            <ac:picMk id="7" creationId="{B93DB4D3-BD9F-4A96-981F-05319D627422}"/>
          </ac:picMkLst>
        </pc:picChg>
        <pc:picChg chg="add mod modCrop">
          <ac:chgData name="James Franklin" userId="cf915d05-507f-491f-b4a6-b2aa085ee4b1" providerId="ADAL" clId="{DDA2A692-4139-45C9-B282-C41C272C370B}" dt="2019-03-25T14:49:14.727" v="8512" actId="1076"/>
          <ac:picMkLst>
            <pc:docMk/>
            <pc:sldMk cId="3183372912" sldId="335"/>
            <ac:picMk id="10" creationId="{300BD2F5-A68E-43AD-9FFC-ED46970AAA07}"/>
          </ac:picMkLst>
        </pc:picChg>
        <pc:picChg chg="add mod ord modCrop">
          <ac:chgData name="James Franklin" userId="cf915d05-507f-491f-b4a6-b2aa085ee4b1" providerId="ADAL" clId="{DDA2A692-4139-45C9-B282-C41C272C370B}" dt="2019-03-15T15:06:10.046" v="146" actId="167"/>
          <ac:picMkLst>
            <pc:docMk/>
            <pc:sldMk cId="3183372912" sldId="335"/>
            <ac:picMk id="1026" creationId="{E135F23E-D972-4182-BBF1-A2E7D4E160BB}"/>
          </ac:picMkLst>
        </pc:picChg>
      </pc:sldChg>
      <pc:sldChg chg="addSp delSp modSp add addCm delCm modCm">
        <pc:chgData name="James Franklin" userId="cf915d05-507f-491f-b4a6-b2aa085ee4b1" providerId="ADAL" clId="{DDA2A692-4139-45C9-B282-C41C272C370B}" dt="2019-03-27T14:44:13.712" v="8681" actId="20577"/>
        <pc:sldMkLst>
          <pc:docMk/>
          <pc:sldMk cId="3644002314" sldId="336"/>
        </pc:sldMkLst>
        <pc:spChg chg="mod">
          <ac:chgData name="James Franklin" userId="cf915d05-507f-491f-b4a6-b2aa085ee4b1" providerId="ADAL" clId="{DDA2A692-4139-45C9-B282-C41C272C370B}" dt="2019-03-15T15:24:27.431" v="513" actId="20577"/>
          <ac:spMkLst>
            <pc:docMk/>
            <pc:sldMk cId="3644002314" sldId="336"/>
            <ac:spMk id="2" creationId="{17853F20-E483-4E7D-A187-128C66D33359}"/>
          </ac:spMkLst>
        </pc:spChg>
        <pc:spChg chg="del mod">
          <ac:chgData name="James Franklin" userId="cf915d05-507f-491f-b4a6-b2aa085ee4b1" providerId="ADAL" clId="{DDA2A692-4139-45C9-B282-C41C272C370B}" dt="2019-03-27T14:43:38.691" v="8600" actId="478"/>
          <ac:spMkLst>
            <pc:docMk/>
            <pc:sldMk cId="3644002314" sldId="336"/>
            <ac:spMk id="4" creationId="{AF744A61-E46C-488D-B8CF-CC98FB80F90D}"/>
          </ac:spMkLst>
        </pc:spChg>
        <pc:spChg chg="add mod">
          <ac:chgData name="James Franklin" userId="cf915d05-507f-491f-b4a6-b2aa085ee4b1" providerId="ADAL" clId="{DDA2A692-4139-45C9-B282-C41C272C370B}" dt="2019-03-15T15:24:15.210" v="506" actId="207"/>
          <ac:spMkLst>
            <pc:docMk/>
            <pc:sldMk cId="3644002314" sldId="336"/>
            <ac:spMk id="5" creationId="{6E1ED9EA-1840-4D4A-B677-944109555904}"/>
          </ac:spMkLst>
        </pc:spChg>
        <pc:spChg chg="mod">
          <ac:chgData name="James Franklin" userId="cf915d05-507f-491f-b4a6-b2aa085ee4b1" providerId="ADAL" clId="{DDA2A692-4139-45C9-B282-C41C272C370B}" dt="2019-03-15T15:23:57.136" v="473" actId="20577"/>
          <ac:spMkLst>
            <pc:docMk/>
            <pc:sldMk cId="3644002314" sldId="336"/>
            <ac:spMk id="9" creationId="{B804676A-81E6-495A-8689-DA1CE743E213}"/>
          </ac:spMkLst>
        </pc:spChg>
        <pc:spChg chg="add mod">
          <ac:chgData name="James Franklin" userId="cf915d05-507f-491f-b4a6-b2aa085ee4b1" providerId="ADAL" clId="{DDA2A692-4139-45C9-B282-C41C272C370B}" dt="2019-03-27T14:44:13.712" v="8681" actId="20577"/>
          <ac:spMkLst>
            <pc:docMk/>
            <pc:sldMk cId="3644002314" sldId="336"/>
            <ac:spMk id="11" creationId="{9821B7D1-C1AC-4027-BAC7-2BE06C8E6020}"/>
          </ac:spMkLst>
        </pc:spChg>
        <pc:spChg chg="add mod">
          <ac:chgData name="James Franklin" userId="cf915d05-507f-491f-b4a6-b2aa085ee4b1" providerId="ADAL" clId="{DDA2A692-4139-45C9-B282-C41C272C370B}" dt="2019-03-15T15:24:15.210" v="506" actId="207"/>
          <ac:spMkLst>
            <pc:docMk/>
            <pc:sldMk cId="3644002314" sldId="336"/>
            <ac:spMk id="12" creationId="{B714DCFF-293E-4C51-B8AC-14AA3682D54B}"/>
          </ac:spMkLst>
        </pc:spChg>
        <pc:spChg chg="add mod">
          <ac:chgData name="James Franklin" userId="cf915d05-507f-491f-b4a6-b2aa085ee4b1" providerId="ADAL" clId="{DDA2A692-4139-45C9-B282-C41C272C370B}" dt="2019-03-27T14:43:43.366" v="8602" actId="1076"/>
          <ac:spMkLst>
            <pc:docMk/>
            <pc:sldMk cId="3644002314" sldId="336"/>
            <ac:spMk id="13" creationId="{9ACBD65F-EE11-4231-A9CD-9FA813FD4A8C}"/>
          </ac:spMkLst>
        </pc:spChg>
      </pc:sldChg>
      <pc:sldChg chg="addSp delSp modSp add ord">
        <pc:chgData name="James Franklin" userId="cf915d05-507f-491f-b4a6-b2aa085ee4b1" providerId="ADAL" clId="{DDA2A692-4139-45C9-B282-C41C272C370B}" dt="2019-03-18T12:36:40.874" v="5175" actId="1076"/>
        <pc:sldMkLst>
          <pc:docMk/>
          <pc:sldMk cId="3872990567" sldId="337"/>
        </pc:sldMkLst>
        <pc:spChg chg="mod">
          <ac:chgData name="James Franklin" userId="cf915d05-507f-491f-b4a6-b2aa085ee4b1" providerId="ADAL" clId="{DDA2A692-4139-45C9-B282-C41C272C370B}" dt="2019-03-15T16:37:25.659" v="826" actId="20577"/>
          <ac:spMkLst>
            <pc:docMk/>
            <pc:sldMk cId="3872990567" sldId="337"/>
            <ac:spMk id="2" creationId="{49353758-EF57-4644-9A4D-FAE827741317}"/>
          </ac:spMkLst>
        </pc:spChg>
        <pc:spChg chg="mod">
          <ac:chgData name="James Franklin" userId="cf915d05-507f-491f-b4a6-b2aa085ee4b1" providerId="ADAL" clId="{DDA2A692-4139-45C9-B282-C41C272C370B}" dt="2019-03-18T12:36:26.454" v="5173" actId="15"/>
          <ac:spMkLst>
            <pc:docMk/>
            <pc:sldMk cId="3872990567" sldId="337"/>
            <ac:spMk id="3" creationId="{352C1572-CFB0-4769-BD55-8BFA6F1DE303}"/>
          </ac:spMkLst>
        </pc:spChg>
        <pc:spChg chg="add del mod">
          <ac:chgData name="James Franklin" userId="cf915d05-507f-491f-b4a6-b2aa085ee4b1" providerId="ADAL" clId="{DDA2A692-4139-45C9-B282-C41C272C370B}" dt="2019-03-15T16:36:46.908" v="808"/>
          <ac:spMkLst>
            <pc:docMk/>
            <pc:sldMk cId="3872990567" sldId="337"/>
            <ac:spMk id="4" creationId="{45D43097-51B0-48B7-B00C-4FFAD7C916FE}"/>
          </ac:spMkLst>
        </pc:spChg>
        <pc:picChg chg="add mod">
          <ac:chgData name="James Franklin" userId="cf915d05-507f-491f-b4a6-b2aa085ee4b1" providerId="ADAL" clId="{DDA2A692-4139-45C9-B282-C41C272C370B}" dt="2019-03-18T12:36:40.874" v="5175" actId="1076"/>
          <ac:picMkLst>
            <pc:docMk/>
            <pc:sldMk cId="3872990567" sldId="337"/>
            <ac:picMk id="5" creationId="{16D4E989-5C23-4CAC-A321-D26872A9FBF5}"/>
          </ac:picMkLst>
        </pc:picChg>
        <pc:picChg chg="add del">
          <ac:chgData name="James Franklin" userId="cf915d05-507f-491f-b4a6-b2aa085ee4b1" providerId="ADAL" clId="{DDA2A692-4139-45C9-B282-C41C272C370B}" dt="2019-03-18T09:45:04.528" v="2314"/>
          <ac:picMkLst>
            <pc:docMk/>
            <pc:sldMk cId="3872990567" sldId="337"/>
            <ac:picMk id="4098" creationId="{93EA3C12-CE30-4E47-8847-34AB95AAC2D3}"/>
          </ac:picMkLst>
        </pc:picChg>
      </pc:sldChg>
      <pc:sldChg chg="addSp modSp add setBg">
        <pc:chgData name="James Franklin" userId="cf915d05-507f-491f-b4a6-b2aa085ee4b1" providerId="ADAL" clId="{DDA2A692-4139-45C9-B282-C41C272C370B}" dt="2019-03-25T10:47:53.694" v="8448" actId="20577"/>
        <pc:sldMkLst>
          <pc:docMk/>
          <pc:sldMk cId="183422803" sldId="339"/>
        </pc:sldMkLst>
        <pc:spChg chg="mod">
          <ac:chgData name="James Franklin" userId="cf915d05-507f-491f-b4a6-b2aa085ee4b1" providerId="ADAL" clId="{DDA2A692-4139-45C9-B282-C41C272C370B}" dt="2019-03-18T11:27:19.948" v="4288" actId="207"/>
          <ac:spMkLst>
            <pc:docMk/>
            <pc:sldMk cId="183422803" sldId="339"/>
            <ac:spMk id="2" creationId="{E7755303-EA8F-4588-AD88-113B42217E50}"/>
          </ac:spMkLst>
        </pc:spChg>
        <pc:spChg chg="mod">
          <ac:chgData name="James Franklin" userId="cf915d05-507f-491f-b4a6-b2aa085ee4b1" providerId="ADAL" clId="{DDA2A692-4139-45C9-B282-C41C272C370B}" dt="2019-03-25T10:47:53.694" v="8448" actId="20577"/>
          <ac:spMkLst>
            <pc:docMk/>
            <pc:sldMk cId="183422803" sldId="339"/>
            <ac:spMk id="3" creationId="{D52369F5-7024-449C-A200-E679518B9C58}"/>
          </ac:spMkLst>
        </pc:spChg>
        <pc:picChg chg="add mod ord modCrop">
          <ac:chgData name="James Franklin" userId="cf915d05-507f-491f-b4a6-b2aa085ee4b1" providerId="ADAL" clId="{DDA2A692-4139-45C9-B282-C41C272C370B}" dt="2019-03-18T11:29:29.350" v="4345" actId="732"/>
          <ac:picMkLst>
            <pc:docMk/>
            <pc:sldMk cId="183422803" sldId="339"/>
            <ac:picMk id="8194" creationId="{9B8F826D-4436-4FDF-AEAB-30CFD5F20486}"/>
          </ac:picMkLst>
        </pc:picChg>
      </pc:sldChg>
      <pc:sldChg chg="addSp modSp add">
        <pc:chgData name="James Franklin" userId="cf915d05-507f-491f-b4a6-b2aa085ee4b1" providerId="ADAL" clId="{DDA2A692-4139-45C9-B282-C41C272C370B}" dt="2019-03-25T10:55:08.066" v="8472" actId="20577"/>
        <pc:sldMkLst>
          <pc:docMk/>
          <pc:sldMk cId="2312157047" sldId="340"/>
        </pc:sldMkLst>
        <pc:spChg chg="mod">
          <ac:chgData name="James Franklin" userId="cf915d05-507f-491f-b4a6-b2aa085ee4b1" providerId="ADAL" clId="{DDA2A692-4139-45C9-B282-C41C272C370B}" dt="2019-03-18T09:14:08.082" v="1437" actId="20577"/>
          <ac:spMkLst>
            <pc:docMk/>
            <pc:sldMk cId="2312157047" sldId="340"/>
            <ac:spMk id="2" creationId="{94873708-A2E4-4FF3-A86A-47E063DD363C}"/>
          </ac:spMkLst>
        </pc:spChg>
        <pc:spChg chg="mod">
          <ac:chgData name="James Franklin" userId="cf915d05-507f-491f-b4a6-b2aa085ee4b1" providerId="ADAL" clId="{DDA2A692-4139-45C9-B282-C41C272C370B}" dt="2019-03-25T10:55:08.066" v="8472" actId="20577"/>
          <ac:spMkLst>
            <pc:docMk/>
            <pc:sldMk cId="2312157047" sldId="340"/>
            <ac:spMk id="3" creationId="{556EE75C-164C-4B1D-B3E8-CC113EC37724}"/>
          </ac:spMkLst>
        </pc:spChg>
        <pc:picChg chg="add mod">
          <ac:chgData name="James Franklin" userId="cf915d05-507f-491f-b4a6-b2aa085ee4b1" providerId="ADAL" clId="{DDA2A692-4139-45C9-B282-C41C272C370B}" dt="2019-03-18T09:20:58.996" v="1474" actId="1076"/>
          <ac:picMkLst>
            <pc:docMk/>
            <pc:sldMk cId="2312157047" sldId="340"/>
            <ac:picMk id="4" creationId="{4E6A629D-1238-49D0-9707-81DBA50E5696}"/>
          </ac:picMkLst>
        </pc:picChg>
        <pc:picChg chg="add mod ord modCrop">
          <ac:chgData name="James Franklin" userId="cf915d05-507f-491f-b4a6-b2aa085ee4b1" providerId="ADAL" clId="{DDA2A692-4139-45C9-B282-C41C272C370B}" dt="2019-03-18T09:21:20.085" v="1478" actId="732"/>
          <ac:picMkLst>
            <pc:docMk/>
            <pc:sldMk cId="2312157047" sldId="340"/>
            <ac:picMk id="2050" creationId="{FBBEFBA4-60B4-4191-8F69-FD7A6044BBF4}"/>
          </ac:picMkLst>
        </pc:picChg>
      </pc:sldChg>
      <pc:sldChg chg="addSp delSp modSp add ord setBg">
        <pc:chgData name="James Franklin" userId="cf915d05-507f-491f-b4a6-b2aa085ee4b1" providerId="ADAL" clId="{DDA2A692-4139-45C9-B282-C41C272C370B}" dt="2019-03-27T14:46:29.656" v="8720" actId="6549"/>
        <pc:sldMkLst>
          <pc:docMk/>
          <pc:sldMk cId="17991094" sldId="341"/>
        </pc:sldMkLst>
        <pc:spChg chg="mod">
          <ac:chgData name="James Franklin" userId="cf915d05-507f-491f-b4a6-b2aa085ee4b1" providerId="ADAL" clId="{DDA2A692-4139-45C9-B282-C41C272C370B}" dt="2019-03-18T10:06:15.968" v="2922" actId="207"/>
          <ac:spMkLst>
            <pc:docMk/>
            <pc:sldMk cId="17991094" sldId="341"/>
            <ac:spMk id="2" creationId="{64716AB9-0D2F-47F9-A754-53328E8355B9}"/>
          </ac:spMkLst>
        </pc:spChg>
        <pc:spChg chg="mod">
          <ac:chgData name="James Franklin" userId="cf915d05-507f-491f-b4a6-b2aa085ee4b1" providerId="ADAL" clId="{DDA2A692-4139-45C9-B282-C41C272C370B}" dt="2019-03-27T14:46:29.656" v="8720" actId="6549"/>
          <ac:spMkLst>
            <pc:docMk/>
            <pc:sldMk cId="17991094" sldId="341"/>
            <ac:spMk id="3" creationId="{585EF477-8206-4858-B5CA-2FD7FC12BB51}"/>
          </ac:spMkLst>
        </pc:spChg>
        <pc:spChg chg="add del mod">
          <ac:chgData name="James Franklin" userId="cf915d05-507f-491f-b4a6-b2aa085ee4b1" providerId="ADAL" clId="{DDA2A692-4139-45C9-B282-C41C272C370B}" dt="2019-03-18T09:56:48.908" v="2860" actId="478"/>
          <ac:spMkLst>
            <pc:docMk/>
            <pc:sldMk cId="17991094" sldId="341"/>
            <ac:spMk id="4" creationId="{1B794DF7-4DAD-40A1-AFCE-706D3982F84D}"/>
          </ac:spMkLst>
        </pc:spChg>
        <pc:spChg chg="add del mod">
          <ac:chgData name="James Franklin" userId="cf915d05-507f-491f-b4a6-b2aa085ee4b1" providerId="ADAL" clId="{DDA2A692-4139-45C9-B282-C41C272C370B}" dt="2019-03-18T10:06:37.253" v="2924"/>
          <ac:spMkLst>
            <pc:docMk/>
            <pc:sldMk cId="17991094" sldId="341"/>
            <ac:spMk id="7" creationId="{25F42A41-E98D-4B72-BDD1-F01DA8464E50}"/>
          </ac:spMkLst>
        </pc:spChg>
        <pc:spChg chg="add del mod">
          <ac:chgData name="James Franklin" userId="cf915d05-507f-491f-b4a6-b2aa085ee4b1" providerId="ADAL" clId="{DDA2A692-4139-45C9-B282-C41C272C370B}" dt="2019-03-18T10:06:37.253" v="2924"/>
          <ac:spMkLst>
            <pc:docMk/>
            <pc:sldMk cId="17991094" sldId="341"/>
            <ac:spMk id="8" creationId="{76951AA8-5842-4403-A111-3E992969FDAC}"/>
          </ac:spMkLst>
        </pc:spChg>
        <pc:picChg chg="add del mod">
          <ac:chgData name="James Franklin" userId="cf915d05-507f-491f-b4a6-b2aa085ee4b1" providerId="ADAL" clId="{DDA2A692-4139-45C9-B282-C41C272C370B}" dt="2019-03-18T10:05:10.379" v="2912" actId="478"/>
          <ac:picMkLst>
            <pc:docMk/>
            <pc:sldMk cId="17991094" sldId="341"/>
            <ac:picMk id="5" creationId="{F556C749-345E-4A3D-B2AE-25622B8401BC}"/>
          </ac:picMkLst>
        </pc:picChg>
        <pc:picChg chg="add del mod">
          <ac:chgData name="James Franklin" userId="cf915d05-507f-491f-b4a6-b2aa085ee4b1" providerId="ADAL" clId="{DDA2A692-4139-45C9-B282-C41C272C370B}" dt="2019-03-18T10:08:37.179" v="2930" actId="478"/>
          <ac:picMkLst>
            <pc:docMk/>
            <pc:sldMk cId="17991094" sldId="341"/>
            <ac:picMk id="6" creationId="{38049B11-F599-4C9F-9658-54C71ABD03D1}"/>
          </ac:picMkLst>
        </pc:picChg>
        <pc:picChg chg="add mod">
          <ac:chgData name="James Franklin" userId="cf915d05-507f-491f-b4a6-b2aa085ee4b1" providerId="ADAL" clId="{DDA2A692-4139-45C9-B282-C41C272C370B}" dt="2019-03-18T10:08:45.522" v="2932" actId="1076"/>
          <ac:picMkLst>
            <pc:docMk/>
            <pc:sldMk cId="17991094" sldId="341"/>
            <ac:picMk id="9" creationId="{7D2C5A2F-4E01-48A9-B858-3920EF7CBDA3}"/>
          </ac:picMkLst>
        </pc:picChg>
        <pc:picChg chg="add del mod">
          <ac:chgData name="James Franklin" userId="cf915d05-507f-491f-b4a6-b2aa085ee4b1" providerId="ADAL" clId="{DDA2A692-4139-45C9-B282-C41C272C370B}" dt="2019-03-18T10:03:20.245" v="2903" actId="478"/>
          <ac:picMkLst>
            <pc:docMk/>
            <pc:sldMk cId="17991094" sldId="341"/>
            <ac:picMk id="6146" creationId="{A2B82E9F-2608-4FE0-BEC1-4D10F15A4055}"/>
          </ac:picMkLst>
        </pc:picChg>
        <pc:picChg chg="add del mod ord modCrop">
          <ac:chgData name="James Franklin" userId="cf915d05-507f-491f-b4a6-b2aa085ee4b1" providerId="ADAL" clId="{DDA2A692-4139-45C9-B282-C41C272C370B}" dt="2019-03-18T10:06:33.484" v="2923" actId="478"/>
          <ac:picMkLst>
            <pc:docMk/>
            <pc:sldMk cId="17991094" sldId="341"/>
            <ac:picMk id="6148" creationId="{53671534-A9B6-4BF5-8814-1092FB5607B9}"/>
          </ac:picMkLst>
        </pc:picChg>
        <pc:picChg chg="add mod ord">
          <ac:chgData name="James Franklin" userId="cf915d05-507f-491f-b4a6-b2aa085ee4b1" providerId="ADAL" clId="{DDA2A692-4139-45C9-B282-C41C272C370B}" dt="2019-03-18T10:11:14.146" v="2985" actId="1076"/>
          <ac:picMkLst>
            <pc:docMk/>
            <pc:sldMk cId="17991094" sldId="341"/>
            <ac:picMk id="6150" creationId="{96DB1933-6560-4F29-AC0C-92CC40D51886}"/>
          </ac:picMkLst>
        </pc:picChg>
      </pc:sldChg>
      <pc:sldChg chg="addSp modSp add">
        <pc:chgData name="James Franklin" userId="cf915d05-507f-491f-b4a6-b2aa085ee4b1" providerId="ADAL" clId="{DDA2A692-4139-45C9-B282-C41C272C370B}" dt="2019-03-18T10:35:56.665" v="3671" actId="20577"/>
        <pc:sldMkLst>
          <pc:docMk/>
          <pc:sldMk cId="3478582395" sldId="342"/>
        </pc:sldMkLst>
        <pc:spChg chg="mod">
          <ac:chgData name="James Franklin" userId="cf915d05-507f-491f-b4a6-b2aa085ee4b1" providerId="ADAL" clId="{DDA2A692-4139-45C9-B282-C41C272C370B}" dt="2019-03-18T10:25:54.849" v="3627" actId="207"/>
          <ac:spMkLst>
            <pc:docMk/>
            <pc:sldMk cId="3478582395" sldId="342"/>
            <ac:spMk id="2" creationId="{A688273C-64E2-4BA2-B4B5-F038F871DB08}"/>
          </ac:spMkLst>
        </pc:spChg>
        <pc:spChg chg="mod">
          <ac:chgData name="James Franklin" userId="cf915d05-507f-491f-b4a6-b2aa085ee4b1" providerId="ADAL" clId="{DDA2A692-4139-45C9-B282-C41C272C370B}" dt="2019-03-18T10:35:56.665" v="3671" actId="20577"/>
          <ac:spMkLst>
            <pc:docMk/>
            <pc:sldMk cId="3478582395" sldId="342"/>
            <ac:spMk id="3" creationId="{3176C67F-217A-450E-9413-07C0CD37BF5D}"/>
          </ac:spMkLst>
        </pc:spChg>
        <pc:picChg chg="add mod ord">
          <ac:chgData name="James Franklin" userId="cf915d05-507f-491f-b4a6-b2aa085ee4b1" providerId="ADAL" clId="{DDA2A692-4139-45C9-B282-C41C272C370B}" dt="2019-03-18T10:26:49.089" v="3641" actId="1076"/>
          <ac:picMkLst>
            <pc:docMk/>
            <pc:sldMk cId="3478582395" sldId="342"/>
            <ac:picMk id="7170" creationId="{838D1676-4D84-4199-9EFF-58668AD0212E}"/>
          </ac:picMkLst>
        </pc:picChg>
      </pc:sldChg>
      <pc:sldChg chg="modSp add">
        <pc:chgData name="James Franklin" userId="cf915d05-507f-491f-b4a6-b2aa085ee4b1" providerId="ADAL" clId="{DDA2A692-4139-45C9-B282-C41C272C370B}" dt="2019-03-18T16:15:28.831" v="8438" actId="20577"/>
        <pc:sldMkLst>
          <pc:docMk/>
          <pc:sldMk cId="3359728121" sldId="345"/>
        </pc:sldMkLst>
        <pc:spChg chg="mod">
          <ac:chgData name="James Franklin" userId="cf915d05-507f-491f-b4a6-b2aa085ee4b1" providerId="ADAL" clId="{DDA2A692-4139-45C9-B282-C41C272C370B}" dt="2019-03-18T16:15:28.831" v="8438" actId="20577"/>
          <ac:spMkLst>
            <pc:docMk/>
            <pc:sldMk cId="3359728121" sldId="345"/>
            <ac:spMk id="5" creationId="{67B4FB1B-81DA-435C-82B7-00FC208B10E2}"/>
          </ac:spMkLst>
        </pc:spChg>
      </pc:sldChg>
      <pc:sldChg chg="addSp delSp modSp add ord">
        <pc:chgData name="James Franklin" userId="cf915d05-507f-491f-b4a6-b2aa085ee4b1" providerId="ADAL" clId="{DDA2A692-4139-45C9-B282-C41C272C370B}" dt="2019-03-18T16:54:37.513" v="8443" actId="478"/>
        <pc:sldMkLst>
          <pc:docMk/>
          <pc:sldMk cId="450925044" sldId="346"/>
        </pc:sldMkLst>
        <pc:spChg chg="mod">
          <ac:chgData name="James Franklin" userId="cf915d05-507f-491f-b4a6-b2aa085ee4b1" providerId="ADAL" clId="{DDA2A692-4139-45C9-B282-C41C272C370B}" dt="2019-03-18T14:59:21.426" v="7943" actId="20577"/>
          <ac:spMkLst>
            <pc:docMk/>
            <pc:sldMk cId="450925044" sldId="346"/>
            <ac:spMk id="5" creationId="{67B4FB1B-81DA-435C-82B7-00FC208B10E2}"/>
          </ac:spMkLst>
        </pc:spChg>
        <pc:spChg chg="add del mod">
          <ac:chgData name="James Franklin" userId="cf915d05-507f-491f-b4a6-b2aa085ee4b1" providerId="ADAL" clId="{DDA2A692-4139-45C9-B282-C41C272C370B}" dt="2019-03-18T16:54:37.513" v="8443" actId="478"/>
          <ac:spMkLst>
            <pc:docMk/>
            <pc:sldMk cId="450925044" sldId="346"/>
            <ac:spMk id="6" creationId="{9472C9DF-CD7A-4664-A83A-1517CB791B46}"/>
          </ac:spMkLst>
        </pc:spChg>
      </pc:sldChg>
      <pc:sldChg chg="addSp delSp modSp add">
        <pc:chgData name="James Franklin" userId="cf915d05-507f-491f-b4a6-b2aa085ee4b1" providerId="ADAL" clId="{DDA2A692-4139-45C9-B282-C41C272C370B}" dt="2019-03-18T12:50:01.883" v="6213" actId="6549"/>
        <pc:sldMkLst>
          <pc:docMk/>
          <pc:sldMk cId="2415615359" sldId="347"/>
        </pc:sldMkLst>
        <pc:spChg chg="mod">
          <ac:chgData name="James Franklin" userId="cf915d05-507f-491f-b4a6-b2aa085ee4b1" providerId="ADAL" clId="{DDA2A692-4139-45C9-B282-C41C272C370B}" dt="2019-03-18T12:36:57.434" v="5183" actId="20577"/>
          <ac:spMkLst>
            <pc:docMk/>
            <pc:sldMk cId="2415615359" sldId="347"/>
            <ac:spMk id="2" creationId="{7593BFC0-C420-4A24-8C2F-86D1B68870C1}"/>
          </ac:spMkLst>
        </pc:spChg>
        <pc:spChg chg="mod">
          <ac:chgData name="James Franklin" userId="cf915d05-507f-491f-b4a6-b2aa085ee4b1" providerId="ADAL" clId="{DDA2A692-4139-45C9-B282-C41C272C370B}" dt="2019-03-18T12:50:01.883" v="6213" actId="6549"/>
          <ac:spMkLst>
            <pc:docMk/>
            <pc:sldMk cId="2415615359" sldId="347"/>
            <ac:spMk id="3" creationId="{0098CFAF-F649-441D-9E7F-C2F568CCD10C}"/>
          </ac:spMkLst>
        </pc:spChg>
        <pc:picChg chg="add del mod ord">
          <ac:chgData name="James Franklin" userId="cf915d05-507f-491f-b4a6-b2aa085ee4b1" providerId="ADAL" clId="{DDA2A692-4139-45C9-B282-C41C272C370B}" dt="2019-03-18T12:48:35.045" v="6198" actId="478"/>
          <ac:picMkLst>
            <pc:docMk/>
            <pc:sldMk cId="2415615359" sldId="347"/>
            <ac:picMk id="4" creationId="{C5FDE6BA-1CE5-496D-8451-1414E1AE8777}"/>
          </ac:picMkLst>
        </pc:picChg>
        <pc:picChg chg="add mod">
          <ac:chgData name="James Franklin" userId="cf915d05-507f-491f-b4a6-b2aa085ee4b1" providerId="ADAL" clId="{DDA2A692-4139-45C9-B282-C41C272C370B}" dt="2019-03-18T12:49:38.681" v="6205" actId="1076"/>
          <ac:picMkLst>
            <pc:docMk/>
            <pc:sldMk cId="2415615359" sldId="347"/>
            <ac:picMk id="5" creationId="{39B83CC4-E027-4870-A64F-703A00791CA8}"/>
          </ac:picMkLst>
        </pc:picChg>
      </pc:sldChg>
      <pc:sldChg chg="modSp add">
        <pc:chgData name="James Franklin" userId="cf915d05-507f-491f-b4a6-b2aa085ee4b1" providerId="ADAL" clId="{DDA2A692-4139-45C9-B282-C41C272C370B}" dt="2019-03-18T14:18:40.558" v="6899" actId="20577"/>
        <pc:sldMkLst>
          <pc:docMk/>
          <pc:sldMk cId="671578070" sldId="348"/>
        </pc:sldMkLst>
        <pc:spChg chg="mod">
          <ac:chgData name="James Franklin" userId="cf915d05-507f-491f-b4a6-b2aa085ee4b1" providerId="ADAL" clId="{DDA2A692-4139-45C9-B282-C41C272C370B}" dt="2019-03-18T14:11:19.777" v="6388" actId="207"/>
          <ac:spMkLst>
            <pc:docMk/>
            <pc:sldMk cId="671578070" sldId="348"/>
            <ac:spMk id="2" creationId="{8FBC6364-9539-4FB7-9484-A447605F4087}"/>
          </ac:spMkLst>
        </pc:spChg>
        <pc:spChg chg="mod">
          <ac:chgData name="James Franklin" userId="cf915d05-507f-491f-b4a6-b2aa085ee4b1" providerId="ADAL" clId="{DDA2A692-4139-45C9-B282-C41C272C370B}" dt="2019-03-18T14:18:40.558" v="6899" actId="20577"/>
          <ac:spMkLst>
            <pc:docMk/>
            <pc:sldMk cId="671578070" sldId="348"/>
            <ac:spMk id="3" creationId="{539C5DE2-693C-4EFB-8959-8263384858B3}"/>
          </ac:spMkLst>
        </pc:spChg>
      </pc:sldChg>
      <pc:sldChg chg="add">
        <pc:chgData name="James Franklin" userId="cf915d05-507f-491f-b4a6-b2aa085ee4b1" providerId="ADAL" clId="{DDA2A692-4139-45C9-B282-C41C272C370B}" dt="2019-03-18T14:36:11.199" v="7611"/>
        <pc:sldMkLst>
          <pc:docMk/>
          <pc:sldMk cId="2273601434" sldId="349"/>
        </pc:sldMkLst>
      </pc:sldChg>
    </pc:docChg>
  </pc:docChgLst>
  <pc:docChgLst>
    <pc:chgData name="Mike Bloys" userId="1248c4d8-7b2b-4b32-b8bd-163ae845f9bb" providerId="ADAL" clId="{81C1E7E5-6D77-4A92-9B26-B07112AC0108}"/>
    <pc:docChg chg="modSld modMainMaster">
      <pc:chgData name="Mike Bloys" userId="1248c4d8-7b2b-4b32-b8bd-163ae845f9bb" providerId="ADAL" clId="{81C1E7E5-6D77-4A92-9B26-B07112AC0108}" dt="2019-01-22T15:02:49.103" v="3" actId="20577"/>
      <pc:docMkLst>
        <pc:docMk/>
      </pc:docMkLst>
      <pc:sldMasterChg chg="modSldLayout">
        <pc:chgData name="Mike Bloys" userId="1248c4d8-7b2b-4b32-b8bd-163ae845f9bb" providerId="ADAL" clId="{81C1E7E5-6D77-4A92-9B26-B07112AC0108}" dt="2019-01-22T15:02:40.775" v="0" actId="14826"/>
        <pc:sldMasterMkLst>
          <pc:docMk/>
          <pc:sldMasterMk cId="2369807912" sldId="2147483660"/>
        </pc:sldMasterMkLst>
        <pc:sldLayoutChg chg="modSp">
          <pc:chgData name="Mike Bloys" userId="1248c4d8-7b2b-4b32-b8bd-163ae845f9bb" providerId="ADAL" clId="{81C1E7E5-6D77-4A92-9B26-B07112AC0108}" dt="2019-01-22T15:02:40.775" v="0" actId="14826"/>
          <pc:sldLayoutMkLst>
            <pc:docMk/>
            <pc:sldMasterMk cId="2369807912" sldId="2147483660"/>
            <pc:sldLayoutMk cId="1593432957" sldId="2147483661"/>
          </pc:sldLayoutMkLst>
          <pc:picChg chg="mod">
            <ac:chgData name="Mike Bloys" userId="1248c4d8-7b2b-4b32-b8bd-163ae845f9bb" providerId="ADAL" clId="{81C1E7E5-6D77-4A92-9B26-B07112AC0108}" dt="2019-01-22T15:02:40.775" v="0" actId="14826"/>
            <ac:picMkLst>
              <pc:docMk/>
              <pc:sldMasterMk cId="2369807912" sldId="2147483660"/>
              <pc:sldLayoutMk cId="1593432957" sldId="2147483661"/>
              <ac:picMk id="13" creationId="{AEE686FF-1E59-41AC-901E-7A175318FE40}"/>
            </ac:picMkLst>
          </pc:picChg>
        </pc:sldLayoutChg>
      </pc:sldMasterChg>
    </pc:docChg>
  </pc:docChgLst>
  <pc:docChgLst>
    <pc:chgData name="Jessica Webb" userId="116bfa15-fab5-4298-95a6-2aaa2e478e3d" providerId="ADAL" clId="{E9977DE5-B303-4FE6-B280-30D36A545D5E}"/>
    <pc:docChg chg="undo custSel modSld modMainMaster">
      <pc:chgData name="Jessica Webb" userId="116bfa15-fab5-4298-95a6-2aaa2e478e3d" providerId="ADAL" clId="{E9977DE5-B303-4FE6-B280-30D36A545D5E}" dt="2019-04-02T08:27:38.713" v="641" actId="207"/>
      <pc:docMkLst>
        <pc:docMk/>
      </pc:docMkLst>
      <pc:sldChg chg="addSp delSp modSp">
        <pc:chgData name="Jessica Webb" userId="116bfa15-fab5-4298-95a6-2aaa2e478e3d" providerId="ADAL" clId="{E9977DE5-B303-4FE6-B280-30D36A545D5E}" dt="2019-03-29T13:03:33.484" v="30" actId="20577"/>
        <pc:sldMkLst>
          <pc:docMk/>
          <pc:sldMk cId="3916579952" sldId="264"/>
        </pc:sldMkLst>
        <pc:spChg chg="mod">
          <ac:chgData name="Jessica Webb" userId="116bfa15-fab5-4298-95a6-2aaa2e478e3d" providerId="ADAL" clId="{E9977DE5-B303-4FE6-B280-30D36A545D5E}" dt="2019-03-29T13:03:33.484" v="30" actId="20577"/>
          <ac:spMkLst>
            <pc:docMk/>
            <pc:sldMk cId="3916579952" sldId="264"/>
            <ac:spMk id="3" creationId="{8841C565-F8A1-4DE6-88F1-F82B859E4087}"/>
          </ac:spMkLst>
        </pc:spChg>
        <pc:spChg chg="add del mod">
          <ac:chgData name="Jessica Webb" userId="116bfa15-fab5-4298-95a6-2aaa2e478e3d" providerId="ADAL" clId="{E9977DE5-B303-4FE6-B280-30D36A545D5E}" dt="2019-03-29T13:03:19.168" v="21"/>
          <ac:spMkLst>
            <pc:docMk/>
            <pc:sldMk cId="3916579952" sldId="264"/>
            <ac:spMk id="4" creationId="{C8AEE2C6-5206-4D22-8DF8-BC059EF22C46}"/>
          </ac:spMkLst>
        </pc:spChg>
        <pc:spChg chg="add del mod">
          <ac:chgData name="Jessica Webb" userId="116bfa15-fab5-4298-95a6-2aaa2e478e3d" providerId="ADAL" clId="{E9977DE5-B303-4FE6-B280-30D36A545D5E}" dt="2019-03-29T13:03:19.168" v="21"/>
          <ac:spMkLst>
            <pc:docMk/>
            <pc:sldMk cId="3916579952" sldId="264"/>
            <ac:spMk id="5" creationId="{6190D061-2044-4E34-BAB6-104F7B7C174D}"/>
          </ac:spMkLst>
        </pc:spChg>
      </pc:sldChg>
      <pc:sldChg chg="addSp delSp modSp">
        <pc:chgData name="Jessica Webb" userId="116bfa15-fab5-4298-95a6-2aaa2e478e3d" providerId="ADAL" clId="{E9977DE5-B303-4FE6-B280-30D36A545D5E}" dt="2019-03-29T14:44:22.186" v="185" actId="1076"/>
        <pc:sldMkLst>
          <pc:docMk/>
          <pc:sldMk cId="396162414" sldId="283"/>
        </pc:sldMkLst>
        <pc:spChg chg="mod">
          <ac:chgData name="Jessica Webb" userId="116bfa15-fab5-4298-95a6-2aaa2e478e3d" providerId="ADAL" clId="{E9977DE5-B303-4FE6-B280-30D36A545D5E}" dt="2019-03-29T14:44:09.392" v="181" actId="20577"/>
          <ac:spMkLst>
            <pc:docMk/>
            <pc:sldMk cId="396162414" sldId="283"/>
            <ac:spMk id="3" creationId="{00000000-0000-0000-0000-000000000000}"/>
          </ac:spMkLst>
        </pc:spChg>
        <pc:spChg chg="del">
          <ac:chgData name="Jessica Webb" userId="116bfa15-fab5-4298-95a6-2aaa2e478e3d" providerId="ADAL" clId="{E9977DE5-B303-4FE6-B280-30D36A545D5E}" dt="2019-03-29T14:44:07.525" v="179" actId="478"/>
          <ac:spMkLst>
            <pc:docMk/>
            <pc:sldMk cId="396162414" sldId="283"/>
            <ac:spMk id="6" creationId="{00000000-0000-0000-0000-000000000000}"/>
          </ac:spMkLst>
        </pc:spChg>
        <pc:picChg chg="add mod">
          <ac:chgData name="Jessica Webb" userId="116bfa15-fab5-4298-95a6-2aaa2e478e3d" providerId="ADAL" clId="{E9977DE5-B303-4FE6-B280-30D36A545D5E}" dt="2019-03-29T14:44:22.186" v="185" actId="1076"/>
          <ac:picMkLst>
            <pc:docMk/>
            <pc:sldMk cId="396162414" sldId="283"/>
            <ac:picMk id="5" creationId="{2960E115-31F4-4832-89A4-F9EB7FFB3136}"/>
          </ac:picMkLst>
        </pc:picChg>
        <pc:picChg chg="del">
          <ac:chgData name="Jessica Webb" userId="116bfa15-fab5-4298-95a6-2aaa2e478e3d" providerId="ADAL" clId="{E9977DE5-B303-4FE6-B280-30D36A545D5E}" dt="2019-03-29T14:43:59.952" v="177" actId="478"/>
          <ac:picMkLst>
            <pc:docMk/>
            <pc:sldMk cId="396162414" sldId="283"/>
            <ac:picMk id="2050" creationId="{298A366E-FD86-459E-8359-AE6F13650953}"/>
          </ac:picMkLst>
        </pc:picChg>
      </pc:sldChg>
      <pc:sldChg chg="addSp delSp modSp">
        <pc:chgData name="Jessica Webb" userId="116bfa15-fab5-4298-95a6-2aaa2e478e3d" providerId="ADAL" clId="{E9977DE5-B303-4FE6-B280-30D36A545D5E}" dt="2019-03-29T14:31:04.001" v="176" actId="207"/>
        <pc:sldMkLst>
          <pc:docMk/>
          <pc:sldMk cId="3827789768" sldId="284"/>
        </pc:sldMkLst>
        <pc:spChg chg="add del mod">
          <ac:chgData name="Jessica Webb" userId="116bfa15-fab5-4298-95a6-2aaa2e478e3d" providerId="ADAL" clId="{E9977DE5-B303-4FE6-B280-30D36A545D5E}" dt="2019-03-29T14:30:25.163" v="171"/>
          <ac:spMkLst>
            <pc:docMk/>
            <pc:sldMk cId="3827789768" sldId="284"/>
            <ac:spMk id="2" creationId="{648F3CEA-C194-4022-8ED2-E2E4D61966AF}"/>
          </ac:spMkLst>
        </pc:spChg>
        <pc:spChg chg="mod">
          <ac:chgData name="Jessica Webb" userId="116bfa15-fab5-4298-95a6-2aaa2e478e3d" providerId="ADAL" clId="{E9977DE5-B303-4FE6-B280-30D36A545D5E}" dt="2019-03-29T14:31:04.001" v="176" actId="207"/>
          <ac:spMkLst>
            <pc:docMk/>
            <pc:sldMk cId="3827789768" sldId="284"/>
            <ac:spMk id="4" creationId="{00000000-0000-0000-0000-000000000000}"/>
          </ac:spMkLst>
        </pc:spChg>
        <pc:spChg chg="add del mod">
          <ac:chgData name="Jessica Webb" userId="116bfa15-fab5-4298-95a6-2aaa2e478e3d" providerId="ADAL" clId="{E9977DE5-B303-4FE6-B280-30D36A545D5E}" dt="2019-03-29T14:30:25.163" v="171"/>
          <ac:spMkLst>
            <pc:docMk/>
            <pc:sldMk cId="3827789768" sldId="284"/>
            <ac:spMk id="5" creationId="{E01BD563-77AF-40F1-B46F-90093FE29FC5}"/>
          </ac:spMkLst>
        </pc:spChg>
      </pc:sldChg>
      <pc:sldChg chg="modSp">
        <pc:chgData name="Jessica Webb" userId="116bfa15-fab5-4298-95a6-2aaa2e478e3d" providerId="ADAL" clId="{E9977DE5-B303-4FE6-B280-30D36A545D5E}" dt="2019-04-02T08:26:08.960" v="625" actId="207"/>
        <pc:sldMkLst>
          <pc:docMk/>
          <pc:sldMk cId="703245952" sldId="285"/>
        </pc:sldMkLst>
        <pc:spChg chg="mod">
          <ac:chgData name="Jessica Webb" userId="116bfa15-fab5-4298-95a6-2aaa2e478e3d" providerId="ADAL" clId="{E9977DE5-B303-4FE6-B280-30D36A545D5E}" dt="2019-04-02T08:26:08.960" v="625" actId="207"/>
          <ac:spMkLst>
            <pc:docMk/>
            <pc:sldMk cId="703245952" sldId="285"/>
            <ac:spMk id="3" creationId="{00000000-0000-0000-0000-000000000000}"/>
          </ac:spMkLst>
        </pc:spChg>
      </pc:sldChg>
      <pc:sldChg chg="addSp delSp modSp">
        <pc:chgData name="Jessica Webb" userId="116bfa15-fab5-4298-95a6-2aaa2e478e3d" providerId="ADAL" clId="{E9977DE5-B303-4FE6-B280-30D36A545D5E}" dt="2019-03-29T15:15:24.408" v="250" actId="14100"/>
        <pc:sldMkLst>
          <pc:docMk/>
          <pc:sldMk cId="3098204903" sldId="290"/>
        </pc:sldMkLst>
        <pc:grpChg chg="del">
          <ac:chgData name="Jessica Webb" userId="116bfa15-fab5-4298-95a6-2aaa2e478e3d" providerId="ADAL" clId="{E9977DE5-B303-4FE6-B280-30D36A545D5E}" dt="2019-03-29T15:14:28.257" v="186" actId="478"/>
          <ac:grpSpMkLst>
            <pc:docMk/>
            <pc:sldMk cId="3098204903" sldId="290"/>
            <ac:grpSpMk id="35" creationId="{00000000-0000-0000-0000-000000000000}"/>
          </ac:grpSpMkLst>
        </pc:grpChg>
        <pc:picChg chg="add mod ord modCrop">
          <ac:chgData name="Jessica Webb" userId="116bfa15-fab5-4298-95a6-2aaa2e478e3d" providerId="ADAL" clId="{E9977DE5-B303-4FE6-B280-30D36A545D5E}" dt="2019-03-29T15:15:24.408" v="250" actId="14100"/>
          <ac:picMkLst>
            <pc:docMk/>
            <pc:sldMk cId="3098204903" sldId="290"/>
            <ac:picMk id="7" creationId="{DF0AC70E-F0A0-44FE-BE51-10FDA3665372}"/>
          </ac:picMkLst>
        </pc:picChg>
      </pc:sldChg>
      <pc:sldChg chg="addSp delSp modSp">
        <pc:chgData name="Jessica Webb" userId="116bfa15-fab5-4298-95a6-2aaa2e478e3d" providerId="ADAL" clId="{E9977DE5-B303-4FE6-B280-30D36A545D5E}" dt="2019-03-29T15:18:56.292" v="306"/>
        <pc:sldMkLst>
          <pc:docMk/>
          <pc:sldMk cId="801351797" sldId="312"/>
        </pc:sldMkLst>
        <pc:spChg chg="mod">
          <ac:chgData name="Jessica Webb" userId="116bfa15-fab5-4298-95a6-2aaa2e478e3d" providerId="ADAL" clId="{E9977DE5-B303-4FE6-B280-30D36A545D5E}" dt="2019-03-29T15:17:14.856" v="273" actId="20577"/>
          <ac:spMkLst>
            <pc:docMk/>
            <pc:sldMk cId="801351797" sldId="312"/>
            <ac:spMk id="3" creationId="{F01C0CB5-70D8-4941-BE86-018D8352D33E}"/>
          </ac:spMkLst>
        </pc:spChg>
        <pc:picChg chg="del">
          <ac:chgData name="Jessica Webb" userId="116bfa15-fab5-4298-95a6-2aaa2e478e3d" providerId="ADAL" clId="{E9977DE5-B303-4FE6-B280-30D36A545D5E}" dt="2019-03-29T15:16:56.197" v="265" actId="478"/>
          <ac:picMkLst>
            <pc:docMk/>
            <pc:sldMk cId="801351797" sldId="312"/>
            <ac:picMk id="5" creationId="{4EF2AA78-DC09-4772-9AE3-8B3FC3C274BA}"/>
          </ac:picMkLst>
        </pc:picChg>
        <pc:picChg chg="add mod ord modCrop">
          <ac:chgData name="Jessica Webb" userId="116bfa15-fab5-4298-95a6-2aaa2e478e3d" providerId="ADAL" clId="{E9977DE5-B303-4FE6-B280-30D36A545D5E}" dt="2019-03-29T15:18:48.182" v="305" actId="732"/>
          <ac:picMkLst>
            <pc:docMk/>
            <pc:sldMk cId="801351797" sldId="312"/>
            <ac:picMk id="6" creationId="{3C6C5091-0FA4-4892-8FE3-3940051886EC}"/>
          </ac:picMkLst>
        </pc:picChg>
        <pc:picChg chg="add">
          <ac:chgData name="Jessica Webb" userId="116bfa15-fab5-4298-95a6-2aaa2e478e3d" providerId="ADAL" clId="{E9977DE5-B303-4FE6-B280-30D36A545D5E}" dt="2019-03-29T15:18:56.292" v="306"/>
          <ac:picMkLst>
            <pc:docMk/>
            <pc:sldMk cId="801351797" sldId="312"/>
            <ac:picMk id="7" creationId="{3DC49DF4-E17E-4F6F-865D-51D7B0B3AE88}"/>
          </ac:picMkLst>
        </pc:picChg>
      </pc:sldChg>
      <pc:sldChg chg="modSp">
        <pc:chgData name="Jessica Webb" userId="116bfa15-fab5-4298-95a6-2aaa2e478e3d" providerId="ADAL" clId="{E9977DE5-B303-4FE6-B280-30D36A545D5E}" dt="2019-04-02T08:26:14.155" v="626" actId="207"/>
        <pc:sldMkLst>
          <pc:docMk/>
          <pc:sldMk cId="2457115049" sldId="319"/>
        </pc:sldMkLst>
        <pc:spChg chg="mod">
          <ac:chgData name="Jessica Webb" userId="116bfa15-fab5-4298-95a6-2aaa2e478e3d" providerId="ADAL" clId="{E9977DE5-B303-4FE6-B280-30D36A545D5E}" dt="2019-04-02T08:26:14.155" v="626" actId="207"/>
          <ac:spMkLst>
            <pc:docMk/>
            <pc:sldMk cId="2457115049" sldId="319"/>
            <ac:spMk id="3" creationId="{583E11DE-F96C-4CD5-A77B-A46EC6AE330C}"/>
          </ac:spMkLst>
        </pc:spChg>
      </pc:sldChg>
      <pc:sldChg chg="addSp delSp modSp">
        <pc:chgData name="Jessica Webb" userId="116bfa15-fab5-4298-95a6-2aaa2e478e3d" providerId="ADAL" clId="{E9977DE5-B303-4FE6-B280-30D36A545D5E}" dt="2019-04-02T08:26:53.137" v="632" actId="113"/>
        <pc:sldMkLst>
          <pc:docMk/>
          <pc:sldMk cId="2878617606" sldId="325"/>
        </pc:sldMkLst>
        <pc:spChg chg="mod">
          <ac:chgData name="Jessica Webb" userId="116bfa15-fab5-4298-95a6-2aaa2e478e3d" providerId="ADAL" clId="{E9977DE5-B303-4FE6-B280-30D36A545D5E}" dt="2019-04-02T08:26:53.137" v="632" actId="113"/>
          <ac:spMkLst>
            <pc:docMk/>
            <pc:sldMk cId="2878617606" sldId="325"/>
            <ac:spMk id="3" creationId="{B0C86D8F-B11A-4E3C-B149-E181D65B15C1}"/>
          </ac:spMkLst>
        </pc:spChg>
        <pc:spChg chg="add del mod">
          <ac:chgData name="Jessica Webb" userId="116bfa15-fab5-4298-95a6-2aaa2e478e3d" providerId="ADAL" clId="{E9977DE5-B303-4FE6-B280-30D36A545D5E}" dt="2019-04-02T08:26:48.412" v="630"/>
          <ac:spMkLst>
            <pc:docMk/>
            <pc:sldMk cId="2878617606" sldId="325"/>
            <ac:spMk id="4" creationId="{9E2119CE-7F05-493A-B24A-6D5836A7C593}"/>
          </ac:spMkLst>
        </pc:spChg>
        <pc:spChg chg="add del mod">
          <ac:chgData name="Jessica Webb" userId="116bfa15-fab5-4298-95a6-2aaa2e478e3d" providerId="ADAL" clId="{E9977DE5-B303-4FE6-B280-30D36A545D5E}" dt="2019-04-02T08:26:48.412" v="630"/>
          <ac:spMkLst>
            <pc:docMk/>
            <pc:sldMk cId="2878617606" sldId="325"/>
            <ac:spMk id="5" creationId="{9563CA3C-A092-4B1F-AE50-425B91B18301}"/>
          </ac:spMkLst>
        </pc:spChg>
        <pc:spChg chg="add del mod">
          <ac:chgData name="Jessica Webb" userId="116bfa15-fab5-4298-95a6-2aaa2e478e3d" providerId="ADAL" clId="{E9977DE5-B303-4FE6-B280-30D36A545D5E}" dt="2019-04-02T08:26:50.469" v="631"/>
          <ac:spMkLst>
            <pc:docMk/>
            <pc:sldMk cId="2878617606" sldId="325"/>
            <ac:spMk id="6" creationId="{8701ABAE-03ED-449C-A192-BA0B53EA2220}"/>
          </ac:spMkLst>
        </pc:spChg>
        <pc:spChg chg="add del mod">
          <ac:chgData name="Jessica Webb" userId="116bfa15-fab5-4298-95a6-2aaa2e478e3d" providerId="ADAL" clId="{E9977DE5-B303-4FE6-B280-30D36A545D5E}" dt="2019-04-02T08:26:50.469" v="631"/>
          <ac:spMkLst>
            <pc:docMk/>
            <pc:sldMk cId="2878617606" sldId="325"/>
            <ac:spMk id="7" creationId="{6A9F5492-CBFA-45D5-B8E6-6BB00DC5D6C8}"/>
          </ac:spMkLst>
        </pc:spChg>
      </pc:sldChg>
      <pc:sldChg chg="addSp delSp modSp delCm">
        <pc:chgData name="Jessica Webb" userId="116bfa15-fab5-4298-95a6-2aaa2e478e3d" providerId="ADAL" clId="{E9977DE5-B303-4FE6-B280-30D36A545D5E}" dt="2019-04-01T08:20:10.800" v="458" actId="1592"/>
        <pc:sldMkLst>
          <pc:docMk/>
          <pc:sldMk cId="118730491" sldId="326"/>
        </pc:sldMkLst>
        <pc:grpChg chg="del mod">
          <ac:chgData name="Jessica Webb" userId="116bfa15-fab5-4298-95a6-2aaa2e478e3d" providerId="ADAL" clId="{E9977DE5-B303-4FE6-B280-30D36A545D5E}" dt="2019-04-01T08:16:46.988" v="441" actId="478"/>
          <ac:grpSpMkLst>
            <pc:docMk/>
            <pc:sldMk cId="118730491" sldId="326"/>
            <ac:grpSpMk id="7" creationId="{07320594-BEC0-478B-916D-7649450E460D}"/>
          </ac:grpSpMkLst>
        </pc:grpChg>
        <pc:picChg chg="add mod ord modCrop">
          <ac:chgData name="Jessica Webb" userId="116bfa15-fab5-4298-95a6-2aaa2e478e3d" providerId="ADAL" clId="{E9977DE5-B303-4FE6-B280-30D36A545D5E}" dt="2019-04-01T08:19:57.853" v="457" actId="18131"/>
          <ac:picMkLst>
            <pc:docMk/>
            <pc:sldMk cId="118730491" sldId="326"/>
            <ac:picMk id="6" creationId="{BEEF24CF-9276-4C08-94CB-5CEE96FF54F9}"/>
          </ac:picMkLst>
        </pc:picChg>
        <pc:picChg chg="add">
          <ac:chgData name="Jessica Webb" userId="116bfa15-fab5-4298-95a6-2aaa2e478e3d" providerId="ADAL" clId="{E9977DE5-B303-4FE6-B280-30D36A545D5E}" dt="2019-04-01T08:19:43.977" v="454"/>
          <ac:picMkLst>
            <pc:docMk/>
            <pc:sldMk cId="118730491" sldId="326"/>
            <ac:picMk id="9" creationId="{B3231987-49A0-43E9-86FE-B417FE7F75DB}"/>
          </ac:picMkLst>
        </pc:picChg>
      </pc:sldChg>
      <pc:sldChg chg="addSp delSp modSp">
        <pc:chgData name="Jessica Webb" userId="116bfa15-fab5-4298-95a6-2aaa2e478e3d" providerId="ADAL" clId="{E9977DE5-B303-4FE6-B280-30D36A545D5E}" dt="2019-03-29T15:55:20.342" v="402" actId="1076"/>
        <pc:sldMkLst>
          <pc:docMk/>
          <pc:sldMk cId="2131234143" sldId="328"/>
        </pc:sldMkLst>
        <pc:picChg chg="add mod modCrop">
          <ac:chgData name="Jessica Webb" userId="116bfa15-fab5-4298-95a6-2aaa2e478e3d" providerId="ADAL" clId="{E9977DE5-B303-4FE6-B280-30D36A545D5E}" dt="2019-03-29T15:55:20.342" v="402" actId="1076"/>
          <ac:picMkLst>
            <pc:docMk/>
            <pc:sldMk cId="2131234143" sldId="328"/>
            <ac:picMk id="5" creationId="{575C81F7-6AEB-491E-B2EA-4B16886A93FE}"/>
          </ac:picMkLst>
        </pc:picChg>
        <pc:picChg chg="del">
          <ac:chgData name="Jessica Webb" userId="116bfa15-fab5-4298-95a6-2aaa2e478e3d" providerId="ADAL" clId="{E9977DE5-B303-4FE6-B280-30D36A545D5E}" dt="2019-03-29T15:54:45.049" v="392" actId="478"/>
          <ac:picMkLst>
            <pc:docMk/>
            <pc:sldMk cId="2131234143" sldId="328"/>
            <ac:picMk id="6" creationId="{AE9C8C56-DCD9-4551-8C02-4E5A0443ACC2}"/>
          </ac:picMkLst>
        </pc:picChg>
        <pc:picChg chg="del">
          <ac:chgData name="Jessica Webb" userId="116bfa15-fab5-4298-95a6-2aaa2e478e3d" providerId="ADAL" clId="{E9977DE5-B303-4FE6-B280-30D36A545D5E}" dt="2019-03-29T15:54:43.887" v="391" actId="478"/>
          <ac:picMkLst>
            <pc:docMk/>
            <pc:sldMk cId="2131234143" sldId="328"/>
            <ac:picMk id="1026" creationId="{5F7274BE-734D-4258-A35A-01A54EE1866C}"/>
          </ac:picMkLst>
        </pc:picChg>
      </pc:sldChg>
      <pc:sldChg chg="addSp delSp modSp delCm">
        <pc:chgData name="Jessica Webb" userId="116bfa15-fab5-4298-95a6-2aaa2e478e3d" providerId="ADAL" clId="{E9977DE5-B303-4FE6-B280-30D36A545D5E}" dt="2019-04-01T08:30:52.644" v="485" actId="1592"/>
        <pc:sldMkLst>
          <pc:docMk/>
          <pc:sldMk cId="1808163002" sldId="330"/>
        </pc:sldMkLst>
        <pc:picChg chg="add del mod">
          <ac:chgData name="Jessica Webb" userId="116bfa15-fab5-4298-95a6-2aaa2e478e3d" providerId="ADAL" clId="{E9977DE5-B303-4FE6-B280-30D36A545D5E}" dt="2019-04-01T08:27:59.486" v="475" actId="478"/>
          <ac:picMkLst>
            <pc:docMk/>
            <pc:sldMk cId="1808163002" sldId="330"/>
            <ac:picMk id="5" creationId="{D612F71E-BC6A-4E1E-9C66-BA87E2B8D622}"/>
          </ac:picMkLst>
        </pc:picChg>
        <pc:picChg chg="del mod">
          <ac:chgData name="Jessica Webb" userId="116bfa15-fab5-4298-95a6-2aaa2e478e3d" providerId="ADAL" clId="{E9977DE5-B303-4FE6-B280-30D36A545D5E}" dt="2019-04-01T08:27:44.552" v="471" actId="478"/>
          <ac:picMkLst>
            <pc:docMk/>
            <pc:sldMk cId="1808163002" sldId="330"/>
            <ac:picMk id="6" creationId="{0EDC5DF5-1D20-4B9B-B07C-24B6431D8516}"/>
          </ac:picMkLst>
        </pc:picChg>
        <pc:picChg chg="del">
          <ac:chgData name="Jessica Webb" userId="116bfa15-fab5-4298-95a6-2aaa2e478e3d" providerId="ADAL" clId="{E9977DE5-B303-4FE6-B280-30D36A545D5E}" dt="2019-04-01T08:27:44.552" v="471" actId="478"/>
          <ac:picMkLst>
            <pc:docMk/>
            <pc:sldMk cId="1808163002" sldId="330"/>
            <ac:picMk id="8" creationId="{4DA80AF8-E204-4EAE-A97F-71B35943062F}"/>
          </ac:picMkLst>
        </pc:picChg>
        <pc:picChg chg="add mod modCrop">
          <ac:chgData name="Jessica Webb" userId="116bfa15-fab5-4298-95a6-2aaa2e478e3d" providerId="ADAL" clId="{E9977DE5-B303-4FE6-B280-30D36A545D5E}" dt="2019-04-01T08:30:39.471" v="484" actId="732"/>
          <ac:picMkLst>
            <pc:docMk/>
            <pc:sldMk cId="1808163002" sldId="330"/>
            <ac:picMk id="9" creationId="{ACD171E6-F418-4BCF-86A4-5B769CA6661B}"/>
          </ac:picMkLst>
        </pc:picChg>
      </pc:sldChg>
      <pc:sldChg chg="modSp">
        <pc:chgData name="Jessica Webb" userId="116bfa15-fab5-4298-95a6-2aaa2e478e3d" providerId="ADAL" clId="{E9977DE5-B303-4FE6-B280-30D36A545D5E}" dt="2019-04-02T08:27:38.713" v="641" actId="207"/>
        <pc:sldMkLst>
          <pc:docMk/>
          <pc:sldMk cId="2254332046" sldId="333"/>
        </pc:sldMkLst>
        <pc:spChg chg="mod">
          <ac:chgData name="Jessica Webb" userId="116bfa15-fab5-4298-95a6-2aaa2e478e3d" providerId="ADAL" clId="{E9977DE5-B303-4FE6-B280-30D36A545D5E}" dt="2019-04-02T08:27:38.713" v="641" actId="207"/>
          <ac:spMkLst>
            <pc:docMk/>
            <pc:sldMk cId="2254332046" sldId="333"/>
            <ac:spMk id="5" creationId="{4297B2FC-C67B-4ABE-8D5E-FD3DB6E5CA7C}"/>
          </ac:spMkLst>
        </pc:spChg>
        <pc:graphicFrameChg chg="mod modGraphic">
          <ac:chgData name="Jessica Webb" userId="116bfa15-fab5-4298-95a6-2aaa2e478e3d" providerId="ADAL" clId="{E9977DE5-B303-4FE6-B280-30D36A545D5E}" dt="2019-04-01T08:54:55.696" v="618" actId="1036"/>
          <ac:graphicFrameMkLst>
            <pc:docMk/>
            <pc:sldMk cId="2254332046" sldId="333"/>
            <ac:graphicFrameMk id="2" creationId="{E17BC05D-C71B-490E-BD21-2D88E145C2FF}"/>
          </ac:graphicFrameMkLst>
        </pc:graphicFrameChg>
      </pc:sldChg>
      <pc:sldChg chg="addSp delSp modSp delCm">
        <pc:chgData name="Jessica Webb" userId="116bfa15-fab5-4298-95a6-2aaa2e478e3d" providerId="ADAL" clId="{E9977DE5-B303-4FE6-B280-30D36A545D5E}" dt="2019-04-02T08:27:27.346" v="640" actId="1038"/>
        <pc:sldMkLst>
          <pc:docMk/>
          <pc:sldMk cId="1841462187" sldId="334"/>
        </pc:sldMkLst>
        <pc:picChg chg="add mod">
          <ac:chgData name="Jessica Webb" userId="116bfa15-fab5-4298-95a6-2aaa2e478e3d" providerId="ADAL" clId="{E9977DE5-B303-4FE6-B280-30D36A545D5E}" dt="2019-04-02T08:27:27.346" v="640" actId="1038"/>
          <ac:picMkLst>
            <pc:docMk/>
            <pc:sldMk cId="1841462187" sldId="334"/>
            <ac:picMk id="4" creationId="{F13A5FCA-D633-45FA-9BBD-5B6DF351231C}"/>
          </ac:picMkLst>
        </pc:picChg>
        <pc:picChg chg="del">
          <ac:chgData name="Jessica Webb" userId="116bfa15-fab5-4298-95a6-2aaa2e478e3d" providerId="ADAL" clId="{E9977DE5-B303-4FE6-B280-30D36A545D5E}" dt="2019-04-01T08:51:11.331" v="498" actId="478"/>
          <ac:picMkLst>
            <pc:docMk/>
            <pc:sldMk cId="1841462187" sldId="334"/>
            <ac:picMk id="2052" creationId="{8064403C-282D-4CC3-8F14-967F46EDC4B7}"/>
          </ac:picMkLst>
        </pc:picChg>
      </pc:sldChg>
      <pc:sldChg chg="addSp delSp modSp">
        <pc:chgData name="Jessica Webb" userId="116bfa15-fab5-4298-95a6-2aaa2e478e3d" providerId="ADAL" clId="{E9977DE5-B303-4FE6-B280-30D36A545D5E}" dt="2019-03-29T14:16:54.247" v="163"/>
        <pc:sldMkLst>
          <pc:docMk/>
          <pc:sldMk cId="3183372912" sldId="335"/>
        </pc:sldMkLst>
        <pc:spChg chg="del mod">
          <ac:chgData name="Jessica Webb" userId="116bfa15-fab5-4298-95a6-2aaa2e478e3d" providerId="ADAL" clId="{E9977DE5-B303-4FE6-B280-30D36A545D5E}" dt="2019-03-29T14:16:50.938" v="160" actId="478"/>
          <ac:spMkLst>
            <pc:docMk/>
            <pc:sldMk cId="3183372912" sldId="335"/>
            <ac:spMk id="4" creationId="{AF744A61-E46C-488D-B8CF-CC98FB80F90D}"/>
          </ac:spMkLst>
        </pc:spChg>
        <pc:spChg chg="del mod">
          <ac:chgData name="Jessica Webb" userId="116bfa15-fab5-4298-95a6-2aaa2e478e3d" providerId="ADAL" clId="{E9977DE5-B303-4FE6-B280-30D36A545D5E}" dt="2019-03-29T14:16:51.879" v="161" actId="478"/>
          <ac:spMkLst>
            <pc:docMk/>
            <pc:sldMk cId="3183372912" sldId="335"/>
            <ac:spMk id="8" creationId="{4A3A4A09-1F67-4C1B-BA10-51CB6963B8B5}"/>
          </ac:spMkLst>
        </pc:spChg>
        <pc:spChg chg="del mod">
          <ac:chgData name="Jessica Webb" userId="116bfa15-fab5-4298-95a6-2aaa2e478e3d" providerId="ADAL" clId="{E9977DE5-B303-4FE6-B280-30D36A545D5E}" dt="2019-03-29T14:16:53.263" v="162" actId="478"/>
          <ac:spMkLst>
            <pc:docMk/>
            <pc:sldMk cId="3183372912" sldId="335"/>
            <ac:spMk id="9" creationId="{B804676A-81E6-495A-8689-DA1CE743E213}"/>
          </ac:spMkLst>
        </pc:spChg>
        <pc:spChg chg="add">
          <ac:chgData name="Jessica Webb" userId="116bfa15-fab5-4298-95a6-2aaa2e478e3d" providerId="ADAL" clId="{E9977DE5-B303-4FE6-B280-30D36A545D5E}" dt="2019-03-29T14:16:54.247" v="163"/>
          <ac:spMkLst>
            <pc:docMk/>
            <pc:sldMk cId="3183372912" sldId="335"/>
            <ac:spMk id="18" creationId="{0CB9F549-4711-4B7B-9B24-0F9E39629E31}"/>
          </ac:spMkLst>
        </pc:spChg>
        <pc:spChg chg="add">
          <ac:chgData name="Jessica Webb" userId="116bfa15-fab5-4298-95a6-2aaa2e478e3d" providerId="ADAL" clId="{E9977DE5-B303-4FE6-B280-30D36A545D5E}" dt="2019-03-29T14:16:54.247" v="163"/>
          <ac:spMkLst>
            <pc:docMk/>
            <pc:sldMk cId="3183372912" sldId="335"/>
            <ac:spMk id="19" creationId="{DBA61ABF-48A6-4325-8D5A-75A05B975ECF}"/>
          </ac:spMkLst>
        </pc:spChg>
        <pc:spChg chg="add">
          <ac:chgData name="Jessica Webb" userId="116bfa15-fab5-4298-95a6-2aaa2e478e3d" providerId="ADAL" clId="{E9977DE5-B303-4FE6-B280-30D36A545D5E}" dt="2019-03-29T14:16:54.247" v="163"/>
          <ac:spMkLst>
            <pc:docMk/>
            <pc:sldMk cId="3183372912" sldId="335"/>
            <ac:spMk id="20" creationId="{AB96CEE0-E27F-4C96-A856-55037018AA56}"/>
          </ac:spMkLst>
        </pc:spChg>
        <pc:picChg chg="del mod ord">
          <ac:chgData name="Jessica Webb" userId="116bfa15-fab5-4298-95a6-2aaa2e478e3d" providerId="ADAL" clId="{E9977DE5-B303-4FE6-B280-30D36A545D5E}" dt="2019-03-29T14:10:15.952" v="43" actId="478"/>
          <ac:picMkLst>
            <pc:docMk/>
            <pc:sldMk cId="3183372912" sldId="335"/>
            <ac:picMk id="6" creationId="{FDB1BF15-B94D-491C-A7F3-21F4B5AEB64B}"/>
          </ac:picMkLst>
        </pc:picChg>
        <pc:picChg chg="del">
          <ac:chgData name="Jessica Webb" userId="116bfa15-fab5-4298-95a6-2aaa2e478e3d" providerId="ADAL" clId="{E9977DE5-B303-4FE6-B280-30D36A545D5E}" dt="2019-03-29T14:10:15.523" v="42" actId="478"/>
          <ac:picMkLst>
            <pc:docMk/>
            <pc:sldMk cId="3183372912" sldId="335"/>
            <ac:picMk id="7" creationId="{B93DB4D3-BD9F-4A96-981F-05319D627422}"/>
          </ac:picMkLst>
        </pc:picChg>
        <pc:picChg chg="del">
          <ac:chgData name="Jessica Webb" userId="116bfa15-fab5-4298-95a6-2aaa2e478e3d" providerId="ADAL" clId="{E9977DE5-B303-4FE6-B280-30D36A545D5E}" dt="2019-03-29T14:14:00.310" v="75" actId="478"/>
          <ac:picMkLst>
            <pc:docMk/>
            <pc:sldMk cId="3183372912" sldId="335"/>
            <ac:picMk id="10" creationId="{300BD2F5-A68E-43AD-9FFC-ED46970AAA07}"/>
          </ac:picMkLst>
        </pc:picChg>
        <pc:picChg chg="add del mod ord">
          <ac:chgData name="Jessica Webb" userId="116bfa15-fab5-4298-95a6-2aaa2e478e3d" providerId="ADAL" clId="{E9977DE5-B303-4FE6-B280-30D36A545D5E}" dt="2019-03-29T14:11:44.781" v="49" actId="478"/>
          <ac:picMkLst>
            <pc:docMk/>
            <pc:sldMk cId="3183372912" sldId="335"/>
            <ac:picMk id="11" creationId="{D1B53E18-9CA4-4E03-8CDA-FA59DF25BB29}"/>
          </ac:picMkLst>
        </pc:picChg>
        <pc:picChg chg="add del mod ord">
          <ac:chgData name="Jessica Webb" userId="116bfa15-fab5-4298-95a6-2aaa2e478e3d" providerId="ADAL" clId="{E9977DE5-B303-4FE6-B280-30D36A545D5E}" dt="2019-03-29T14:13:08.461" v="58" actId="478"/>
          <ac:picMkLst>
            <pc:docMk/>
            <pc:sldMk cId="3183372912" sldId="335"/>
            <ac:picMk id="13" creationId="{34F6CFE5-CCB1-4157-AA05-DA6DCD7CBA69}"/>
          </ac:picMkLst>
        </pc:picChg>
        <pc:picChg chg="add del mod ord">
          <ac:chgData name="Jessica Webb" userId="116bfa15-fab5-4298-95a6-2aaa2e478e3d" providerId="ADAL" clId="{E9977DE5-B303-4FE6-B280-30D36A545D5E}" dt="2019-03-29T14:16:49.385" v="158" actId="478"/>
          <ac:picMkLst>
            <pc:docMk/>
            <pc:sldMk cId="3183372912" sldId="335"/>
            <ac:picMk id="15" creationId="{14E4B053-F8F2-440F-AEDA-D64DA7248D1A}"/>
          </ac:picMkLst>
        </pc:picChg>
        <pc:picChg chg="add">
          <ac:chgData name="Jessica Webb" userId="116bfa15-fab5-4298-95a6-2aaa2e478e3d" providerId="ADAL" clId="{E9977DE5-B303-4FE6-B280-30D36A545D5E}" dt="2019-03-29T14:16:54.247" v="163"/>
          <ac:picMkLst>
            <pc:docMk/>
            <pc:sldMk cId="3183372912" sldId="335"/>
            <ac:picMk id="17" creationId="{66E9D53A-138D-4A23-B3FB-C5A03F6A2AB8}"/>
          </ac:picMkLst>
        </pc:picChg>
        <pc:picChg chg="del mod">
          <ac:chgData name="Jessica Webb" userId="116bfa15-fab5-4298-95a6-2aaa2e478e3d" providerId="ADAL" clId="{E9977DE5-B303-4FE6-B280-30D36A545D5E}" dt="2019-03-29T14:10:16.564" v="44" actId="478"/>
          <ac:picMkLst>
            <pc:docMk/>
            <pc:sldMk cId="3183372912" sldId="335"/>
            <ac:picMk id="1026" creationId="{E135F23E-D972-4182-BBF1-A2E7D4E160BB}"/>
          </ac:picMkLst>
        </pc:picChg>
      </pc:sldChg>
      <pc:sldChg chg="addSp delSp modSp">
        <pc:chgData name="Jessica Webb" userId="116bfa15-fab5-4298-95a6-2aaa2e478e3d" providerId="ADAL" clId="{E9977DE5-B303-4FE6-B280-30D36A545D5E}" dt="2019-03-29T14:16:42.094" v="157" actId="1076"/>
        <pc:sldMkLst>
          <pc:docMk/>
          <pc:sldMk cId="3644002314" sldId="336"/>
        </pc:sldMkLst>
        <pc:spChg chg="mod">
          <ac:chgData name="Jessica Webb" userId="116bfa15-fab5-4298-95a6-2aaa2e478e3d" providerId="ADAL" clId="{E9977DE5-B303-4FE6-B280-30D36A545D5E}" dt="2019-03-29T14:14:24.303" v="96" actId="20577"/>
          <ac:spMkLst>
            <pc:docMk/>
            <pc:sldMk cId="3644002314" sldId="336"/>
            <ac:spMk id="2" creationId="{17853F20-E483-4E7D-A187-128C66D33359}"/>
          </ac:spMkLst>
        </pc:spChg>
        <pc:spChg chg="mod ord">
          <ac:chgData name="Jessica Webb" userId="116bfa15-fab5-4298-95a6-2aaa2e478e3d" providerId="ADAL" clId="{E9977DE5-B303-4FE6-B280-30D36A545D5E}" dt="2019-03-29T14:16:19.625" v="116" actId="1076"/>
          <ac:spMkLst>
            <pc:docMk/>
            <pc:sldMk cId="3644002314" sldId="336"/>
            <ac:spMk id="5" creationId="{6E1ED9EA-1840-4D4A-B677-944109555904}"/>
          </ac:spMkLst>
        </pc:spChg>
        <pc:spChg chg="del">
          <ac:chgData name="Jessica Webb" userId="116bfa15-fab5-4298-95a6-2aaa2e478e3d" providerId="ADAL" clId="{E9977DE5-B303-4FE6-B280-30D36A545D5E}" dt="2019-03-29T14:14:34.050" v="97" actId="478"/>
          <ac:spMkLst>
            <pc:docMk/>
            <pc:sldMk cId="3644002314" sldId="336"/>
            <ac:spMk id="8" creationId="{4A3A4A09-1F67-4C1B-BA10-51CB6963B8B5}"/>
          </ac:spMkLst>
        </pc:spChg>
        <pc:spChg chg="del">
          <ac:chgData name="Jessica Webb" userId="116bfa15-fab5-4298-95a6-2aaa2e478e3d" providerId="ADAL" clId="{E9977DE5-B303-4FE6-B280-30D36A545D5E}" dt="2019-03-29T14:15:03.540" v="104" actId="478"/>
          <ac:spMkLst>
            <pc:docMk/>
            <pc:sldMk cId="3644002314" sldId="336"/>
            <ac:spMk id="9" creationId="{B804676A-81E6-495A-8689-DA1CE743E213}"/>
          </ac:spMkLst>
        </pc:spChg>
        <pc:spChg chg="mod">
          <ac:chgData name="Jessica Webb" userId="116bfa15-fab5-4298-95a6-2aaa2e478e3d" providerId="ADAL" clId="{E9977DE5-B303-4FE6-B280-30D36A545D5E}" dt="2019-03-29T14:16:37.779" v="156" actId="1038"/>
          <ac:spMkLst>
            <pc:docMk/>
            <pc:sldMk cId="3644002314" sldId="336"/>
            <ac:spMk id="11" creationId="{9821B7D1-C1AC-4027-BAC7-2BE06C8E6020}"/>
          </ac:spMkLst>
        </pc:spChg>
        <pc:spChg chg="mod ord">
          <ac:chgData name="Jessica Webb" userId="116bfa15-fab5-4298-95a6-2aaa2e478e3d" providerId="ADAL" clId="{E9977DE5-B303-4FE6-B280-30D36A545D5E}" dt="2019-03-29T14:16:42.094" v="157" actId="1076"/>
          <ac:spMkLst>
            <pc:docMk/>
            <pc:sldMk cId="3644002314" sldId="336"/>
            <ac:spMk id="12" creationId="{B714DCFF-293E-4C51-B8AC-14AA3682D54B}"/>
          </ac:spMkLst>
        </pc:spChg>
        <pc:spChg chg="del">
          <ac:chgData name="Jessica Webb" userId="116bfa15-fab5-4298-95a6-2aaa2e478e3d" providerId="ADAL" clId="{E9977DE5-B303-4FE6-B280-30D36A545D5E}" dt="2019-03-29T14:14:56.648" v="101" actId="478"/>
          <ac:spMkLst>
            <pc:docMk/>
            <pc:sldMk cId="3644002314" sldId="336"/>
            <ac:spMk id="13" creationId="{9ACBD65F-EE11-4231-A9CD-9FA813FD4A8C}"/>
          </ac:spMkLst>
        </pc:spChg>
        <pc:spChg chg="add mod">
          <ac:chgData name="Jessica Webb" userId="116bfa15-fab5-4298-95a6-2aaa2e478e3d" providerId="ADAL" clId="{E9977DE5-B303-4FE6-B280-30D36A545D5E}" dt="2019-03-29T14:16:14.420" v="115" actId="1076"/>
          <ac:spMkLst>
            <pc:docMk/>
            <pc:sldMk cId="3644002314" sldId="336"/>
            <ac:spMk id="15" creationId="{2A209880-7AC0-4D2B-8384-0CE395C92CAC}"/>
          </ac:spMkLst>
        </pc:spChg>
        <pc:spChg chg="add mod">
          <ac:chgData name="Jessica Webb" userId="116bfa15-fab5-4298-95a6-2aaa2e478e3d" providerId="ADAL" clId="{E9977DE5-B303-4FE6-B280-30D36A545D5E}" dt="2019-03-29T14:16:14.420" v="115" actId="1076"/>
          <ac:spMkLst>
            <pc:docMk/>
            <pc:sldMk cId="3644002314" sldId="336"/>
            <ac:spMk id="16" creationId="{2DE6B1A7-46D1-47A6-8CF0-9EB679DB0E6D}"/>
          </ac:spMkLst>
        </pc:spChg>
        <pc:spChg chg="add mod">
          <ac:chgData name="Jessica Webb" userId="116bfa15-fab5-4298-95a6-2aaa2e478e3d" providerId="ADAL" clId="{E9977DE5-B303-4FE6-B280-30D36A545D5E}" dt="2019-03-29T14:16:14.420" v="115" actId="1076"/>
          <ac:spMkLst>
            <pc:docMk/>
            <pc:sldMk cId="3644002314" sldId="336"/>
            <ac:spMk id="17" creationId="{C1A4540B-B800-4817-B38B-B5E795EA8F55}"/>
          </ac:spMkLst>
        </pc:spChg>
        <pc:picChg chg="del">
          <ac:chgData name="Jessica Webb" userId="116bfa15-fab5-4298-95a6-2aaa2e478e3d" providerId="ADAL" clId="{E9977DE5-B303-4FE6-B280-30D36A545D5E}" dt="2019-03-29T14:15:01.795" v="102" actId="478"/>
          <ac:picMkLst>
            <pc:docMk/>
            <pc:sldMk cId="3644002314" sldId="336"/>
            <ac:picMk id="6" creationId="{FDB1BF15-B94D-491C-A7F3-21F4B5AEB64B}"/>
          </ac:picMkLst>
        </pc:picChg>
        <pc:picChg chg="del">
          <ac:chgData name="Jessica Webb" userId="116bfa15-fab5-4298-95a6-2aaa2e478e3d" providerId="ADAL" clId="{E9977DE5-B303-4FE6-B280-30D36A545D5E}" dt="2019-03-29T14:15:02.281" v="103" actId="478"/>
          <ac:picMkLst>
            <pc:docMk/>
            <pc:sldMk cId="3644002314" sldId="336"/>
            <ac:picMk id="7" creationId="{B93DB4D3-BD9F-4A96-981F-05319D627422}"/>
          </ac:picMkLst>
        </pc:picChg>
        <pc:picChg chg="add mod ord">
          <ac:chgData name="Jessica Webb" userId="116bfa15-fab5-4298-95a6-2aaa2e478e3d" providerId="ADAL" clId="{E9977DE5-B303-4FE6-B280-30D36A545D5E}" dt="2019-03-29T14:16:14.420" v="115" actId="1076"/>
          <ac:picMkLst>
            <pc:docMk/>
            <pc:sldMk cId="3644002314" sldId="336"/>
            <ac:picMk id="14" creationId="{6B2F815F-B912-4C5E-859D-0E62DF3C8766}"/>
          </ac:picMkLst>
        </pc:picChg>
        <pc:picChg chg="del">
          <ac:chgData name="Jessica Webb" userId="116bfa15-fab5-4298-95a6-2aaa2e478e3d" providerId="ADAL" clId="{E9977DE5-B303-4FE6-B280-30D36A545D5E}" dt="2019-03-29T14:14:35.949" v="98" actId="478"/>
          <ac:picMkLst>
            <pc:docMk/>
            <pc:sldMk cId="3644002314" sldId="336"/>
            <ac:picMk id="1026" creationId="{E135F23E-D972-4182-BBF1-A2E7D4E160BB}"/>
          </ac:picMkLst>
        </pc:picChg>
      </pc:sldChg>
      <pc:sldChg chg="addSp delSp modSp">
        <pc:chgData name="Jessica Webb" userId="116bfa15-fab5-4298-95a6-2aaa2e478e3d" providerId="ADAL" clId="{E9977DE5-B303-4FE6-B280-30D36A545D5E}" dt="2019-03-29T15:51:09.248" v="380" actId="1038"/>
        <pc:sldMkLst>
          <pc:docMk/>
          <pc:sldMk cId="3872990567" sldId="337"/>
        </pc:sldMkLst>
        <pc:picChg chg="del">
          <ac:chgData name="Jessica Webb" userId="116bfa15-fab5-4298-95a6-2aaa2e478e3d" providerId="ADAL" clId="{E9977DE5-B303-4FE6-B280-30D36A545D5E}" dt="2019-03-29T15:50:38.528" v="307" actId="478"/>
          <ac:picMkLst>
            <pc:docMk/>
            <pc:sldMk cId="3872990567" sldId="337"/>
            <ac:picMk id="5" creationId="{16D4E989-5C23-4CAC-A321-D26872A9FBF5}"/>
          </ac:picMkLst>
        </pc:picChg>
        <pc:picChg chg="add mod">
          <ac:chgData name="Jessica Webb" userId="116bfa15-fab5-4298-95a6-2aaa2e478e3d" providerId="ADAL" clId="{E9977DE5-B303-4FE6-B280-30D36A545D5E}" dt="2019-03-29T15:51:09.248" v="380" actId="1038"/>
          <ac:picMkLst>
            <pc:docMk/>
            <pc:sldMk cId="3872990567" sldId="337"/>
            <ac:picMk id="6" creationId="{5A55C6A3-44C5-4BE4-AA5D-E0C8CF6DC325}"/>
          </ac:picMkLst>
        </pc:picChg>
      </pc:sldChg>
      <pc:sldChg chg="addSp delSp modSp">
        <pc:chgData name="Jessica Webb" userId="116bfa15-fab5-4298-95a6-2aaa2e478e3d" providerId="ADAL" clId="{E9977DE5-B303-4FE6-B280-30D36A545D5E}" dt="2019-03-29T14:29:25.203" v="169"/>
        <pc:sldMkLst>
          <pc:docMk/>
          <pc:sldMk cId="183422803" sldId="339"/>
        </pc:sldMkLst>
        <pc:picChg chg="add mod ord modCrop">
          <ac:chgData name="Jessica Webb" userId="116bfa15-fab5-4298-95a6-2aaa2e478e3d" providerId="ADAL" clId="{E9977DE5-B303-4FE6-B280-30D36A545D5E}" dt="2019-03-29T14:28:59.346" v="168" actId="14100"/>
          <ac:picMkLst>
            <pc:docMk/>
            <pc:sldMk cId="183422803" sldId="339"/>
            <ac:picMk id="5" creationId="{BE3FAA22-C754-4D21-976E-0034423A4E66}"/>
          </ac:picMkLst>
        </pc:picChg>
        <pc:picChg chg="add">
          <ac:chgData name="Jessica Webb" userId="116bfa15-fab5-4298-95a6-2aaa2e478e3d" providerId="ADAL" clId="{E9977DE5-B303-4FE6-B280-30D36A545D5E}" dt="2019-03-29T14:29:25.203" v="169"/>
          <ac:picMkLst>
            <pc:docMk/>
            <pc:sldMk cId="183422803" sldId="339"/>
            <ac:picMk id="7" creationId="{ED94D907-656C-45D1-8437-855A2E9CC33C}"/>
          </ac:picMkLst>
        </pc:picChg>
        <pc:picChg chg="del">
          <ac:chgData name="Jessica Webb" userId="116bfa15-fab5-4298-95a6-2aaa2e478e3d" providerId="ADAL" clId="{E9977DE5-B303-4FE6-B280-30D36A545D5E}" dt="2019-03-29T14:28:29.947" v="164" actId="478"/>
          <ac:picMkLst>
            <pc:docMk/>
            <pc:sldMk cId="183422803" sldId="339"/>
            <ac:picMk id="8194" creationId="{9B8F826D-4436-4FDF-AEAB-30CFD5F20486}"/>
          </ac:picMkLst>
        </pc:picChg>
      </pc:sldChg>
      <pc:sldChg chg="addSp delSp modSp">
        <pc:chgData name="Jessica Webb" userId="116bfa15-fab5-4298-95a6-2aaa2e478e3d" providerId="ADAL" clId="{E9977DE5-B303-4FE6-B280-30D36A545D5E}" dt="2019-03-29T15:16:32.270" v="264" actId="1076"/>
        <pc:sldMkLst>
          <pc:docMk/>
          <pc:sldMk cId="2312157047" sldId="340"/>
        </pc:sldMkLst>
        <pc:picChg chg="del">
          <ac:chgData name="Jessica Webb" userId="116bfa15-fab5-4298-95a6-2aaa2e478e3d" providerId="ADAL" clId="{E9977DE5-B303-4FE6-B280-30D36A545D5E}" dt="2019-03-29T15:15:36.668" v="251" actId="478"/>
          <ac:picMkLst>
            <pc:docMk/>
            <pc:sldMk cId="2312157047" sldId="340"/>
            <ac:picMk id="4" creationId="{4E6A629D-1238-49D0-9707-81DBA50E5696}"/>
          </ac:picMkLst>
        </pc:picChg>
        <pc:picChg chg="add mod ord modCrop">
          <ac:chgData name="Jessica Webb" userId="116bfa15-fab5-4298-95a6-2aaa2e478e3d" providerId="ADAL" clId="{E9977DE5-B303-4FE6-B280-30D36A545D5E}" dt="2019-03-29T15:16:32.270" v="264" actId="1076"/>
          <ac:picMkLst>
            <pc:docMk/>
            <pc:sldMk cId="2312157047" sldId="340"/>
            <ac:picMk id="6" creationId="{061161C4-18B6-40AB-A8A5-3A55C6725469}"/>
          </ac:picMkLst>
        </pc:picChg>
        <pc:picChg chg="del">
          <ac:chgData name="Jessica Webb" userId="116bfa15-fab5-4298-95a6-2aaa2e478e3d" providerId="ADAL" clId="{E9977DE5-B303-4FE6-B280-30D36A545D5E}" dt="2019-03-29T15:15:38.382" v="252" actId="478"/>
          <ac:picMkLst>
            <pc:docMk/>
            <pc:sldMk cId="2312157047" sldId="340"/>
            <ac:picMk id="2050" creationId="{FBBEFBA4-60B4-4191-8F69-FD7A6044BBF4}"/>
          </ac:picMkLst>
        </pc:picChg>
      </pc:sldChg>
      <pc:sldChg chg="addSp delSp modSp">
        <pc:chgData name="Jessica Webb" userId="116bfa15-fab5-4298-95a6-2aaa2e478e3d" providerId="ADAL" clId="{E9977DE5-B303-4FE6-B280-30D36A545D5E}" dt="2019-04-01T08:59:03.577" v="623" actId="14100"/>
        <pc:sldMkLst>
          <pc:docMk/>
          <pc:sldMk cId="17991094" sldId="341"/>
        </pc:sldMkLst>
        <pc:spChg chg="mod">
          <ac:chgData name="Jessica Webb" userId="116bfa15-fab5-4298-95a6-2aaa2e478e3d" providerId="ADAL" clId="{E9977DE5-B303-4FE6-B280-30D36A545D5E}" dt="2019-03-29T16:47:42.839" v="424" actId="207"/>
          <ac:spMkLst>
            <pc:docMk/>
            <pc:sldMk cId="17991094" sldId="341"/>
            <ac:spMk id="2" creationId="{64716AB9-0D2F-47F9-A754-53328E8355B9}"/>
          </ac:spMkLst>
        </pc:spChg>
        <pc:spChg chg="mod">
          <ac:chgData name="Jessica Webb" userId="116bfa15-fab5-4298-95a6-2aaa2e478e3d" providerId="ADAL" clId="{E9977DE5-B303-4FE6-B280-30D36A545D5E}" dt="2019-03-29T16:47:45.554" v="425" actId="207"/>
          <ac:spMkLst>
            <pc:docMk/>
            <pc:sldMk cId="17991094" sldId="341"/>
            <ac:spMk id="3" creationId="{585EF477-8206-4858-B5CA-2FD7FC12BB51}"/>
          </ac:spMkLst>
        </pc:spChg>
        <pc:picChg chg="add mod ord modCrop">
          <ac:chgData name="Jessica Webb" userId="116bfa15-fab5-4298-95a6-2aaa2e478e3d" providerId="ADAL" clId="{E9977DE5-B303-4FE6-B280-30D36A545D5E}" dt="2019-04-01T08:59:03.577" v="623" actId="14100"/>
          <ac:picMkLst>
            <pc:docMk/>
            <pc:sldMk cId="17991094" sldId="341"/>
            <ac:picMk id="5" creationId="{3537A363-6614-4B8E-B254-EFC3654EF6B6}"/>
          </ac:picMkLst>
        </pc:picChg>
        <pc:picChg chg="del mod modCrop">
          <ac:chgData name="Jessica Webb" userId="116bfa15-fab5-4298-95a6-2aaa2e478e3d" providerId="ADAL" clId="{E9977DE5-B303-4FE6-B280-30D36A545D5E}" dt="2019-03-29T16:44:24.895" v="403" actId="478"/>
          <ac:picMkLst>
            <pc:docMk/>
            <pc:sldMk cId="17991094" sldId="341"/>
            <ac:picMk id="5" creationId="{8EEBB181-8CEC-4DBC-8334-F6742A823FBF}"/>
          </ac:picMkLst>
        </pc:picChg>
        <pc:picChg chg="add del mod ord modCrop">
          <ac:chgData name="Jessica Webb" userId="116bfa15-fab5-4298-95a6-2aaa2e478e3d" providerId="ADAL" clId="{E9977DE5-B303-4FE6-B280-30D36A545D5E}" dt="2019-04-01T08:58:39.505" v="619" actId="478"/>
          <ac:picMkLst>
            <pc:docMk/>
            <pc:sldMk cId="17991094" sldId="341"/>
            <ac:picMk id="6" creationId="{B11CBC5F-6685-426C-A73F-C2AA82705C7F}"/>
          </ac:picMkLst>
        </pc:picChg>
        <pc:picChg chg="add">
          <ac:chgData name="Jessica Webb" userId="116bfa15-fab5-4298-95a6-2aaa2e478e3d" providerId="ADAL" clId="{E9977DE5-B303-4FE6-B280-30D36A545D5E}" dt="2019-03-29T16:48:03.328" v="426"/>
          <ac:picMkLst>
            <pc:docMk/>
            <pc:sldMk cId="17991094" sldId="341"/>
            <ac:picMk id="7" creationId="{FBCA9AEE-0322-4435-8BB5-E56429B28DDC}"/>
          </ac:picMkLst>
        </pc:picChg>
      </pc:sldChg>
      <pc:sldChg chg="addSp delSp modSp">
        <pc:chgData name="Jessica Webb" userId="116bfa15-fab5-4298-95a6-2aaa2e478e3d" providerId="ADAL" clId="{E9977DE5-B303-4FE6-B280-30D36A545D5E}" dt="2019-03-29T16:48:47.540" v="440" actId="1035"/>
        <pc:sldMkLst>
          <pc:docMk/>
          <pc:sldMk cId="3478582395" sldId="342"/>
        </pc:sldMkLst>
        <pc:picChg chg="add mod modCrop">
          <ac:chgData name="Jessica Webb" userId="116bfa15-fab5-4298-95a6-2aaa2e478e3d" providerId="ADAL" clId="{E9977DE5-B303-4FE6-B280-30D36A545D5E}" dt="2019-03-29T16:48:47.540" v="440" actId="1035"/>
          <ac:picMkLst>
            <pc:docMk/>
            <pc:sldMk cId="3478582395" sldId="342"/>
            <ac:picMk id="5" creationId="{9CEF6656-95A6-432E-9C78-F90A53FF41C0}"/>
          </ac:picMkLst>
        </pc:picChg>
        <pc:picChg chg="del">
          <ac:chgData name="Jessica Webb" userId="116bfa15-fab5-4298-95a6-2aaa2e478e3d" providerId="ADAL" clId="{E9977DE5-B303-4FE6-B280-30D36A545D5E}" dt="2019-03-29T16:48:14.475" v="427" actId="478"/>
          <ac:picMkLst>
            <pc:docMk/>
            <pc:sldMk cId="3478582395" sldId="342"/>
            <ac:picMk id="7170" creationId="{838D1676-4D84-4199-9EFF-58668AD0212E}"/>
          </ac:picMkLst>
        </pc:picChg>
      </pc:sldChg>
      <pc:sldChg chg="addSp delSp modSp">
        <pc:chgData name="Jessica Webb" userId="116bfa15-fab5-4298-95a6-2aaa2e478e3d" providerId="ADAL" clId="{E9977DE5-B303-4FE6-B280-30D36A545D5E}" dt="2019-03-29T15:54:16.585" v="390" actId="1038"/>
        <pc:sldMkLst>
          <pc:docMk/>
          <pc:sldMk cId="2415615359" sldId="347"/>
        </pc:sldMkLst>
        <pc:picChg chg="del">
          <ac:chgData name="Jessica Webb" userId="116bfa15-fab5-4298-95a6-2aaa2e478e3d" providerId="ADAL" clId="{E9977DE5-B303-4FE6-B280-30D36A545D5E}" dt="2019-03-29T15:53:44.793" v="381" actId="478"/>
          <ac:picMkLst>
            <pc:docMk/>
            <pc:sldMk cId="2415615359" sldId="347"/>
            <ac:picMk id="5" creationId="{39B83CC4-E027-4870-A64F-703A00791CA8}"/>
          </ac:picMkLst>
        </pc:picChg>
        <pc:picChg chg="add mod modCrop">
          <ac:chgData name="Jessica Webb" userId="116bfa15-fab5-4298-95a6-2aaa2e478e3d" providerId="ADAL" clId="{E9977DE5-B303-4FE6-B280-30D36A545D5E}" dt="2019-03-29T15:54:16.585" v="390" actId="1038"/>
          <ac:picMkLst>
            <pc:docMk/>
            <pc:sldMk cId="2415615359" sldId="347"/>
            <ac:picMk id="6" creationId="{946D04A3-B9AE-486B-BCC2-A582B9F94095}"/>
          </ac:picMkLst>
        </pc:picChg>
      </pc:sldChg>
      <pc:sldChg chg="modSp">
        <pc:chgData name="Jessica Webb" userId="116bfa15-fab5-4298-95a6-2aaa2e478e3d" providerId="ADAL" clId="{E9977DE5-B303-4FE6-B280-30D36A545D5E}" dt="2019-04-02T08:26:39.562" v="628" actId="207"/>
        <pc:sldMkLst>
          <pc:docMk/>
          <pc:sldMk cId="671578070" sldId="348"/>
        </pc:sldMkLst>
        <pc:spChg chg="mod">
          <ac:chgData name="Jessica Webb" userId="116bfa15-fab5-4298-95a6-2aaa2e478e3d" providerId="ADAL" clId="{E9977DE5-B303-4FE6-B280-30D36A545D5E}" dt="2019-04-01T08:20:39.631" v="469" actId="20577"/>
          <ac:spMkLst>
            <pc:docMk/>
            <pc:sldMk cId="671578070" sldId="348"/>
            <ac:spMk id="2" creationId="{8FBC6364-9539-4FB7-9484-A447605F4087}"/>
          </ac:spMkLst>
        </pc:spChg>
        <pc:spChg chg="mod">
          <ac:chgData name="Jessica Webb" userId="116bfa15-fab5-4298-95a6-2aaa2e478e3d" providerId="ADAL" clId="{E9977DE5-B303-4FE6-B280-30D36A545D5E}" dt="2019-04-02T08:26:39.562" v="628" actId="207"/>
          <ac:spMkLst>
            <pc:docMk/>
            <pc:sldMk cId="671578070" sldId="348"/>
            <ac:spMk id="3" creationId="{539C5DE2-693C-4EFB-8959-8263384858B3}"/>
          </ac:spMkLst>
        </pc:spChg>
      </pc:sldChg>
      <pc:sldChg chg="addSp delSp modSp">
        <pc:chgData name="Jessica Webb" userId="116bfa15-fab5-4298-95a6-2aaa2e478e3d" providerId="ADAL" clId="{E9977DE5-B303-4FE6-B280-30D36A545D5E}" dt="2019-04-02T08:27:06.702" v="635" actId="207"/>
        <pc:sldMkLst>
          <pc:docMk/>
          <pc:sldMk cId="2273601434" sldId="349"/>
        </pc:sldMkLst>
        <pc:spChg chg="mod">
          <ac:chgData name="Jessica Webb" userId="116bfa15-fab5-4298-95a6-2aaa2e478e3d" providerId="ADAL" clId="{E9977DE5-B303-4FE6-B280-30D36A545D5E}" dt="2019-04-02T08:27:06.702" v="635" actId="207"/>
          <ac:spMkLst>
            <pc:docMk/>
            <pc:sldMk cId="2273601434" sldId="349"/>
            <ac:spMk id="3" creationId="{AA71ADE3-3E3A-4695-A3BC-12102573450C}"/>
          </ac:spMkLst>
        </pc:spChg>
        <pc:spChg chg="add del mod">
          <ac:chgData name="Jessica Webb" userId="116bfa15-fab5-4298-95a6-2aaa2e478e3d" providerId="ADAL" clId="{E9977DE5-B303-4FE6-B280-30D36A545D5E}" dt="2019-04-02T08:27:00.120" v="633"/>
          <ac:spMkLst>
            <pc:docMk/>
            <pc:sldMk cId="2273601434" sldId="349"/>
            <ac:spMk id="4" creationId="{21A57B3F-53A2-4ADF-86DA-13BE3DFE28AA}"/>
          </ac:spMkLst>
        </pc:spChg>
        <pc:spChg chg="add del mod">
          <ac:chgData name="Jessica Webb" userId="116bfa15-fab5-4298-95a6-2aaa2e478e3d" providerId="ADAL" clId="{E9977DE5-B303-4FE6-B280-30D36A545D5E}" dt="2019-04-02T08:27:00.120" v="633"/>
          <ac:spMkLst>
            <pc:docMk/>
            <pc:sldMk cId="2273601434" sldId="349"/>
            <ac:spMk id="5" creationId="{9EBE7543-948A-4812-9F8E-E72B269621C1}"/>
          </ac:spMkLst>
        </pc:spChg>
        <pc:picChg chg="mod">
          <ac:chgData name="Jessica Webb" userId="116bfa15-fab5-4298-95a6-2aaa2e478e3d" providerId="ADAL" clId="{E9977DE5-B303-4FE6-B280-30D36A545D5E}" dt="2019-04-01T08:31:32.863" v="495" actId="1036"/>
          <ac:picMkLst>
            <pc:docMk/>
            <pc:sldMk cId="2273601434" sldId="349"/>
            <ac:picMk id="2050" creationId="{859EB60E-6125-4448-8EF2-49A66E7647B8}"/>
          </ac:picMkLst>
        </pc:picChg>
      </pc:sldChg>
      <pc:sldMasterChg chg="modSldLayout">
        <pc:chgData name="Jessica Webb" userId="116bfa15-fab5-4298-95a6-2aaa2e478e3d" providerId="ADAL" clId="{E9977DE5-B303-4FE6-B280-30D36A545D5E}" dt="2019-04-01T15:52:05.037" v="624" actId="14826"/>
        <pc:sldMasterMkLst>
          <pc:docMk/>
          <pc:sldMasterMk cId="2369807912" sldId="2147483660"/>
        </pc:sldMasterMkLst>
        <pc:sldLayoutChg chg="modSp">
          <pc:chgData name="Jessica Webb" userId="116bfa15-fab5-4298-95a6-2aaa2e478e3d" providerId="ADAL" clId="{E9977DE5-B303-4FE6-B280-30D36A545D5E}" dt="2019-04-01T15:52:05.037" v="624" actId="14826"/>
          <pc:sldLayoutMkLst>
            <pc:docMk/>
            <pc:sldMasterMk cId="2369807912" sldId="2147483660"/>
            <pc:sldLayoutMk cId="1593432957" sldId="2147483661"/>
          </pc:sldLayoutMkLst>
          <pc:picChg chg="mod">
            <ac:chgData name="Jessica Webb" userId="116bfa15-fab5-4298-95a6-2aaa2e478e3d" providerId="ADAL" clId="{E9977DE5-B303-4FE6-B280-30D36A545D5E}" dt="2019-04-01T15:52:05.037" v="624" actId="14826"/>
            <ac:picMkLst>
              <pc:docMk/>
              <pc:sldMasterMk cId="2369807912" sldId="2147483660"/>
              <pc:sldLayoutMk cId="1593432957" sldId="2147483661"/>
              <ac:picMk id="13" creationId="{AEE686FF-1E59-41AC-901E-7A175318FE40}"/>
            </ac:picMkLst>
          </pc:picChg>
        </pc:sldLayoutChg>
        <pc:sldLayoutChg chg="addSp delSp setBg">
          <pc:chgData name="Jessica Webb" userId="116bfa15-fab5-4298-95a6-2aaa2e478e3d" providerId="ADAL" clId="{E9977DE5-B303-4FE6-B280-30D36A545D5E}" dt="2019-03-29T13:02:15.946" v="10"/>
          <pc:sldLayoutMkLst>
            <pc:docMk/>
            <pc:sldMasterMk cId="2369807912" sldId="2147483660"/>
            <pc:sldLayoutMk cId="3265224848" sldId="2147483662"/>
          </pc:sldLayoutMkLst>
          <pc:spChg chg="del">
            <ac:chgData name="Jessica Webb" userId="116bfa15-fab5-4298-95a6-2aaa2e478e3d" providerId="ADAL" clId="{E9977DE5-B303-4FE6-B280-30D36A545D5E}" dt="2019-03-29T13:01:55.139" v="0"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E9977DE5-B303-4FE6-B280-30D36A545D5E}" dt="2019-03-29T13:01:57.491" v="3"/>
            <ac:spMkLst>
              <pc:docMk/>
              <pc:sldMasterMk cId="2369807912" sldId="2147483660"/>
              <pc:sldLayoutMk cId="3265224848" sldId="2147483662"/>
              <ac:spMk id="7" creationId="{E4D1FF82-C293-43E7-AE6C-6F54FBD9E897}"/>
            </ac:spMkLst>
          </pc:spChg>
          <pc:spChg chg="add">
            <ac:chgData name="Jessica Webb" userId="116bfa15-fab5-4298-95a6-2aaa2e478e3d" providerId="ADAL" clId="{E9977DE5-B303-4FE6-B280-30D36A545D5E}" dt="2019-03-29T13:01:57.491" v="3"/>
            <ac:spMkLst>
              <pc:docMk/>
              <pc:sldMasterMk cId="2369807912" sldId="2147483660"/>
              <pc:sldLayoutMk cId="3265224848" sldId="2147483662"/>
              <ac:spMk id="9" creationId="{8F3355EF-AC12-49C0-B389-964A0775505A}"/>
            </ac:spMkLst>
          </pc:spChg>
          <pc:spChg chg="del">
            <ac:chgData name="Jessica Webb" userId="116bfa15-fab5-4298-95a6-2aaa2e478e3d" providerId="ADAL" clId="{E9977DE5-B303-4FE6-B280-30D36A545D5E}" dt="2019-03-29T13:01:55.958" v="1" actId="478"/>
            <ac:spMkLst>
              <pc:docMk/>
              <pc:sldMasterMk cId="2369807912" sldId="2147483660"/>
              <pc:sldLayoutMk cId="3265224848" sldId="2147483662"/>
              <ac:spMk id="10" creationId="{00000000-0000-0000-0000-000000000000}"/>
            </ac:spMkLst>
          </pc:spChg>
          <pc:cxnChg chg="add">
            <ac:chgData name="Jessica Webb" userId="116bfa15-fab5-4298-95a6-2aaa2e478e3d" providerId="ADAL" clId="{E9977DE5-B303-4FE6-B280-30D36A545D5E}" dt="2019-03-29T13:01:57.491" v="3"/>
            <ac:cxnSpMkLst>
              <pc:docMk/>
              <pc:sldMasterMk cId="2369807912" sldId="2147483660"/>
              <pc:sldLayoutMk cId="3265224848" sldId="2147483662"/>
              <ac:cxnSpMk id="6" creationId="{FBB3CE1F-2238-4F4A-9348-1C078A949545}"/>
            </ac:cxnSpMkLst>
          </pc:cxnChg>
          <pc:cxnChg chg="del">
            <ac:chgData name="Jessica Webb" userId="116bfa15-fab5-4298-95a6-2aaa2e478e3d" providerId="ADAL" clId="{E9977DE5-B303-4FE6-B280-30D36A545D5E}" dt="2019-03-29T13:01:56.596" v="2" actId="478"/>
            <ac:cxnSpMkLst>
              <pc:docMk/>
              <pc:sldMasterMk cId="2369807912" sldId="2147483660"/>
              <pc:sldLayoutMk cId="3265224848" sldId="2147483662"/>
              <ac:cxnSpMk id="8" creationId="{00000000-0000-0000-0000-000000000000}"/>
            </ac:cxnSpMkLst>
          </pc:cxnChg>
        </pc:sldLayoutChg>
        <pc:sldLayoutChg chg="addSp delSp modSp setBg">
          <pc:chgData name="Jessica Webb" userId="116bfa15-fab5-4298-95a6-2aaa2e478e3d" providerId="ADAL" clId="{E9977DE5-B303-4FE6-B280-30D36A545D5E}" dt="2019-03-29T13:03:49.822" v="32" actId="14100"/>
          <pc:sldLayoutMkLst>
            <pc:docMk/>
            <pc:sldMasterMk cId="2369807912" sldId="2147483660"/>
            <pc:sldLayoutMk cId="1230368745" sldId="2147483663"/>
          </pc:sldLayoutMkLst>
          <pc:spChg chg="del">
            <ac:chgData name="Jessica Webb" userId="116bfa15-fab5-4298-95a6-2aaa2e478e3d" providerId="ADAL" clId="{E9977DE5-B303-4FE6-B280-30D36A545D5E}" dt="2019-03-29T13:02:01.063" v="5"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E9977DE5-B303-4FE6-B280-30D36A545D5E}" dt="2019-03-29T13:02:02.632" v="7"/>
            <ac:spMkLst>
              <pc:docMk/>
              <pc:sldMasterMk cId="2369807912" sldId="2147483660"/>
              <pc:sldLayoutMk cId="1230368745" sldId="2147483663"/>
              <ac:spMk id="7" creationId="{DE48C4D0-391F-4F78-A1B9-1589C99F45DC}"/>
            </ac:spMkLst>
          </pc:spChg>
          <pc:spChg chg="add">
            <ac:chgData name="Jessica Webb" userId="116bfa15-fab5-4298-95a6-2aaa2e478e3d" providerId="ADAL" clId="{E9977DE5-B303-4FE6-B280-30D36A545D5E}" dt="2019-03-29T13:02:02.632" v="7"/>
            <ac:spMkLst>
              <pc:docMk/>
              <pc:sldMasterMk cId="2369807912" sldId="2147483660"/>
              <pc:sldLayoutMk cId="1230368745" sldId="2147483663"/>
              <ac:spMk id="8" creationId="{23F2A9D2-B04D-445E-9079-1D494AE95296}"/>
            </ac:spMkLst>
          </pc:spChg>
          <pc:spChg chg="del">
            <ac:chgData name="Jessica Webb" userId="116bfa15-fab5-4298-95a6-2aaa2e478e3d" providerId="ADAL" clId="{E9977DE5-B303-4FE6-B280-30D36A545D5E}" dt="2019-03-29T13:02:00.531" v="4" actId="478"/>
            <ac:spMkLst>
              <pc:docMk/>
              <pc:sldMasterMk cId="2369807912" sldId="2147483660"/>
              <pc:sldLayoutMk cId="1230368745" sldId="2147483663"/>
              <ac:spMk id="10" creationId="{00000000-0000-0000-0000-000000000000}"/>
            </ac:spMkLst>
          </pc:spChg>
          <pc:cxnChg chg="add mod">
            <ac:chgData name="Jessica Webb" userId="116bfa15-fab5-4298-95a6-2aaa2e478e3d" providerId="ADAL" clId="{E9977DE5-B303-4FE6-B280-30D36A545D5E}" dt="2019-03-29T13:03:49.822" v="32" actId="14100"/>
            <ac:cxnSpMkLst>
              <pc:docMk/>
              <pc:sldMasterMk cId="2369807912" sldId="2147483660"/>
              <pc:sldLayoutMk cId="1230368745" sldId="2147483663"/>
              <ac:cxnSpMk id="5" creationId="{329F07C2-53EA-48E5-8123-0B8F6F5A6F40}"/>
            </ac:cxnSpMkLst>
          </pc:cxnChg>
          <pc:cxnChg chg="del">
            <ac:chgData name="Jessica Webb" userId="116bfa15-fab5-4298-95a6-2aaa2e478e3d" providerId="ADAL" clId="{E9977DE5-B303-4FE6-B280-30D36A545D5E}" dt="2019-03-29T13:02:01.676" v="6" actId="478"/>
            <ac:cxnSpMkLst>
              <pc:docMk/>
              <pc:sldMasterMk cId="2369807912" sldId="2147483660"/>
              <pc:sldLayoutMk cId="1230368745" sldId="2147483663"/>
              <ac:cxnSpMk id="9" creationId="{00000000-0000-0000-0000-000000000000}"/>
            </ac:cxnSpMkLst>
          </pc:cxnChg>
        </pc:sldLayoutChg>
        <pc:sldLayoutChg chg="modSp">
          <pc:chgData name="Jessica Webb" userId="116bfa15-fab5-4298-95a6-2aaa2e478e3d" providerId="ADAL" clId="{E9977DE5-B303-4FE6-B280-30D36A545D5E}" dt="2019-03-29T13:02:35.950" v="12" actId="207"/>
          <pc:sldLayoutMkLst>
            <pc:docMk/>
            <pc:sldMasterMk cId="2369807912" sldId="2147483660"/>
            <pc:sldLayoutMk cId="3864385121" sldId="2147483664"/>
          </pc:sldLayoutMkLst>
          <pc:spChg chg="mod">
            <ac:chgData name="Jessica Webb" userId="116bfa15-fab5-4298-95a6-2aaa2e478e3d" providerId="ADAL" clId="{E9977DE5-B303-4FE6-B280-30D36A545D5E}" dt="2019-03-29T13:02:35.950" v="12" actId="207"/>
            <ac:spMkLst>
              <pc:docMk/>
              <pc:sldMasterMk cId="2369807912" sldId="2147483660"/>
              <pc:sldLayoutMk cId="3864385121" sldId="2147483664"/>
              <ac:spMk id="9" creationId="{00000000-0000-0000-0000-000000000000}"/>
            </ac:spMkLst>
          </pc:spChg>
        </pc:sldLayoutChg>
        <pc:sldLayoutChg chg="modSp">
          <pc:chgData name="Jessica Webb" userId="116bfa15-fab5-4298-95a6-2aaa2e478e3d" providerId="ADAL" clId="{E9977DE5-B303-4FE6-B280-30D36A545D5E}" dt="2019-03-29T13:02:44.682" v="14" actId="207"/>
          <pc:sldLayoutMkLst>
            <pc:docMk/>
            <pc:sldMasterMk cId="2369807912" sldId="2147483660"/>
            <pc:sldLayoutMk cId="1482273398" sldId="2147483665"/>
          </pc:sldLayoutMkLst>
          <pc:spChg chg="mod">
            <ac:chgData name="Jessica Webb" userId="116bfa15-fab5-4298-95a6-2aaa2e478e3d" providerId="ADAL" clId="{E9977DE5-B303-4FE6-B280-30D36A545D5E}" dt="2019-03-29T13:02:44.682" v="14" actId="207"/>
            <ac:spMkLst>
              <pc:docMk/>
              <pc:sldMasterMk cId="2369807912" sldId="2147483660"/>
              <pc:sldLayoutMk cId="1482273398" sldId="2147483665"/>
              <ac:spMk id="14" creationId="{00000000-0000-0000-0000-000000000000}"/>
            </ac:spMkLst>
          </pc:spChg>
        </pc:sldLayoutChg>
        <pc:sldLayoutChg chg="modSp">
          <pc:chgData name="Jessica Webb" userId="116bfa15-fab5-4298-95a6-2aaa2e478e3d" providerId="ADAL" clId="{E9977DE5-B303-4FE6-B280-30D36A545D5E}" dt="2019-03-29T13:02:51.774" v="16" actId="207"/>
          <pc:sldLayoutMkLst>
            <pc:docMk/>
            <pc:sldMasterMk cId="2369807912" sldId="2147483660"/>
            <pc:sldLayoutMk cId="1663747016" sldId="2147483666"/>
          </pc:sldLayoutMkLst>
          <pc:spChg chg="mod">
            <ac:chgData name="Jessica Webb" userId="116bfa15-fab5-4298-95a6-2aaa2e478e3d" providerId="ADAL" clId="{E9977DE5-B303-4FE6-B280-30D36A545D5E}" dt="2019-03-29T13:02:51.774" v="16" actId="207"/>
            <ac:spMkLst>
              <pc:docMk/>
              <pc:sldMasterMk cId="2369807912" sldId="2147483660"/>
              <pc:sldLayoutMk cId="1663747016" sldId="2147483666"/>
              <ac:spMk id="13" creationId="{00000000-0000-0000-0000-000000000000}"/>
            </ac:spMkLst>
          </pc:spChg>
        </pc:sldLayoutChg>
        <pc:sldLayoutChg chg="modSp">
          <pc:chgData name="Jessica Webb" userId="116bfa15-fab5-4298-95a6-2aaa2e478e3d" providerId="ADAL" clId="{E9977DE5-B303-4FE6-B280-30D36A545D5E}" dt="2019-03-29T13:02:59.506" v="18" actId="207"/>
          <pc:sldLayoutMkLst>
            <pc:docMk/>
            <pc:sldMasterMk cId="2369807912" sldId="2147483660"/>
            <pc:sldLayoutMk cId="1345255809" sldId="2147483667"/>
          </pc:sldLayoutMkLst>
          <pc:spChg chg="mod">
            <ac:chgData name="Jessica Webb" userId="116bfa15-fab5-4298-95a6-2aaa2e478e3d" providerId="ADAL" clId="{E9977DE5-B303-4FE6-B280-30D36A545D5E}" dt="2019-03-29T13:02:59.506" v="18" actId="207"/>
            <ac:spMkLst>
              <pc:docMk/>
              <pc:sldMasterMk cId="2369807912" sldId="2147483660"/>
              <pc:sldLayoutMk cId="1345255809" sldId="2147483667"/>
              <ac:spMk id="13" creationId="{00000000-0000-0000-0000-000000000000}"/>
            </ac:spMkLst>
          </pc:spChg>
        </pc:sldLayoutChg>
        <pc:sldLayoutChg chg="addSp">
          <pc:chgData name="Jessica Webb" userId="116bfa15-fab5-4298-95a6-2aaa2e478e3d" providerId="ADAL" clId="{E9977DE5-B303-4FE6-B280-30D36A545D5E}" dt="2019-03-29T13:03:07.737" v="19"/>
          <pc:sldLayoutMkLst>
            <pc:docMk/>
            <pc:sldMasterMk cId="2369807912" sldId="2147483660"/>
            <pc:sldLayoutMk cId="119101850" sldId="2147483669"/>
          </pc:sldLayoutMkLst>
          <pc:picChg chg="add">
            <ac:chgData name="Jessica Webb" userId="116bfa15-fab5-4298-95a6-2aaa2e478e3d" providerId="ADAL" clId="{E9977DE5-B303-4FE6-B280-30D36A545D5E}" dt="2019-03-29T13:03:07.737" v="19"/>
            <ac:picMkLst>
              <pc:docMk/>
              <pc:sldMasterMk cId="2369807912" sldId="2147483660"/>
              <pc:sldLayoutMk cId="119101850" sldId="2147483669"/>
              <ac:picMk id="7" creationId="{19014603-11FF-477C-A3B9-F72B9AC9C497}"/>
            </ac:picMkLst>
          </pc:picChg>
        </pc:sldLayoutChg>
        <pc:sldLayoutChg chg="addSp">
          <pc:chgData name="Jessica Webb" userId="116bfa15-fab5-4298-95a6-2aaa2e478e3d" providerId="ADAL" clId="{E9977DE5-B303-4FE6-B280-30D36A545D5E}" dt="2019-03-29T13:03:11.944" v="20"/>
          <pc:sldLayoutMkLst>
            <pc:docMk/>
            <pc:sldMasterMk cId="2369807912" sldId="2147483660"/>
            <pc:sldLayoutMk cId="636564126" sldId="2147483670"/>
          </pc:sldLayoutMkLst>
          <pc:picChg chg="add">
            <ac:chgData name="Jessica Webb" userId="116bfa15-fab5-4298-95a6-2aaa2e478e3d" providerId="ADAL" clId="{E9977DE5-B303-4FE6-B280-30D36A545D5E}" dt="2019-03-29T13:03:11.944" v="20"/>
            <ac:picMkLst>
              <pc:docMk/>
              <pc:sldMasterMk cId="2369807912" sldId="2147483660"/>
              <pc:sldLayoutMk cId="636564126" sldId="2147483670"/>
              <ac:picMk id="7" creationId="{CFE1009F-4F9C-4854-9E90-F898EE2742C2}"/>
            </ac:picMkLst>
          </pc:picChg>
        </pc:sldLayoutChg>
      </pc:sldMasterChg>
    </pc:docChg>
  </pc:docChgLst>
  <pc:docChgLst>
    <pc:chgData name="Leonora Sheppard" userId="3688f6d8-1f97-408e-a4fe-cc859c551ddb" providerId="ADAL" clId="{C12999FB-E585-4841-BF73-07C0E8243E09}"/>
    <pc:docChg chg="undo custSel addSld delSld modSld">
      <pc:chgData name="Leonora Sheppard" userId="3688f6d8-1f97-408e-a4fe-cc859c551ddb" providerId="ADAL" clId="{C12999FB-E585-4841-BF73-07C0E8243E09}" dt="2019-02-19T12:02:25.729" v="74" actId="20577"/>
      <pc:docMkLst>
        <pc:docMk/>
      </pc:docMkLst>
      <pc:sldChg chg="modSp">
        <pc:chgData name="Leonora Sheppard" userId="3688f6d8-1f97-408e-a4fe-cc859c551ddb" providerId="ADAL" clId="{C12999FB-E585-4841-BF73-07C0E8243E09}" dt="2019-02-19T11:58:13.557" v="16" actId="20577"/>
        <pc:sldMkLst>
          <pc:docMk/>
          <pc:sldMk cId="801351797" sldId="312"/>
        </pc:sldMkLst>
        <pc:spChg chg="mod">
          <ac:chgData name="Leonora Sheppard" userId="3688f6d8-1f97-408e-a4fe-cc859c551ddb" providerId="ADAL" clId="{C12999FB-E585-4841-BF73-07C0E8243E09}" dt="2019-02-19T11:58:13.557" v="16" actId="20577"/>
          <ac:spMkLst>
            <pc:docMk/>
            <pc:sldMk cId="801351797" sldId="312"/>
            <ac:spMk id="3" creationId="{F01C0CB5-70D8-4941-BE86-018D8352D33E}"/>
          </ac:spMkLst>
        </pc:spChg>
      </pc:sldChg>
      <pc:sldChg chg="modSp">
        <pc:chgData name="Leonora Sheppard" userId="3688f6d8-1f97-408e-a4fe-cc859c551ddb" providerId="ADAL" clId="{C12999FB-E585-4841-BF73-07C0E8243E09}" dt="2019-02-19T12:02:25.729" v="74" actId="20577"/>
        <pc:sldMkLst>
          <pc:docMk/>
          <pc:sldMk cId="271988930" sldId="314"/>
        </pc:sldMkLst>
        <pc:spChg chg="mod">
          <ac:chgData name="Leonora Sheppard" userId="3688f6d8-1f97-408e-a4fe-cc859c551ddb" providerId="ADAL" clId="{C12999FB-E585-4841-BF73-07C0E8243E09}" dt="2019-02-19T12:02:25.729" v="74" actId="20577"/>
          <ac:spMkLst>
            <pc:docMk/>
            <pc:sldMk cId="271988930" sldId="314"/>
            <ac:spMk id="5" creationId="{67B4FB1B-81DA-435C-82B7-00FC208B10E2}"/>
          </ac:spMkLst>
        </pc:spChg>
      </pc:sldChg>
      <pc:sldChg chg="addSp modSp">
        <pc:chgData name="Leonora Sheppard" userId="3688f6d8-1f97-408e-a4fe-cc859c551ddb" providerId="ADAL" clId="{C12999FB-E585-4841-BF73-07C0E8243E09}" dt="2019-02-19T11:59:49.318" v="52" actId="207"/>
        <pc:sldMkLst>
          <pc:docMk/>
          <pc:sldMk cId="118730491" sldId="326"/>
        </pc:sldMkLst>
        <pc:spChg chg="add mod">
          <ac:chgData name="Leonora Sheppard" userId="3688f6d8-1f97-408e-a4fe-cc859c551ddb" providerId="ADAL" clId="{C12999FB-E585-4841-BF73-07C0E8243E09}" dt="2019-02-19T11:59:49.318" v="52" actId="207"/>
          <ac:spMkLst>
            <pc:docMk/>
            <pc:sldMk cId="118730491" sldId="326"/>
            <ac:spMk id="4" creationId="{0507EE31-56CC-4355-857C-0618868A8245}"/>
          </ac:spMkLst>
        </pc:spChg>
      </pc:sldChg>
      <pc:sldChg chg="modSp">
        <pc:chgData name="Leonora Sheppard" userId="3688f6d8-1f97-408e-a4fe-cc859c551ddb" providerId="ADAL" clId="{C12999FB-E585-4841-BF73-07C0E8243E09}" dt="2019-02-19T12:01:37.552" v="57" actId="20577"/>
        <pc:sldMkLst>
          <pc:docMk/>
          <pc:sldMk cId="1808163002" sldId="330"/>
        </pc:sldMkLst>
        <pc:spChg chg="mod">
          <ac:chgData name="Leonora Sheppard" userId="3688f6d8-1f97-408e-a4fe-cc859c551ddb" providerId="ADAL" clId="{C12999FB-E585-4841-BF73-07C0E8243E09}" dt="2019-02-19T12:01:37.552" v="57" actId="20577"/>
          <ac:spMkLst>
            <pc:docMk/>
            <pc:sldMk cId="1808163002" sldId="330"/>
            <ac:spMk id="3" creationId="{AA71ADE3-3E3A-4695-A3BC-12102573450C}"/>
          </ac:spMkLst>
        </pc:spChg>
      </pc:sldChg>
    </pc:docChg>
  </pc:docChgLst>
  <pc:docChgLst>
    <pc:chgData name="Jessica Webb" userId="116bfa15-fab5-4298-95a6-2aaa2e478e3d" providerId="ADAL" clId="{6261627C-771E-4699-BA83-6A5E122CD6E2}"/>
    <pc:docChg chg="undo modSld modMainMaster">
      <pc:chgData name="Jessica Webb" userId="116bfa15-fab5-4298-95a6-2aaa2e478e3d" providerId="ADAL" clId="{6261627C-771E-4699-BA83-6A5E122CD6E2}" dt="2019-04-03T11:17:42.966" v="23" actId="14100"/>
      <pc:docMkLst>
        <pc:docMk/>
      </pc:docMkLst>
      <pc:sldChg chg="addSp delSp modSp">
        <pc:chgData name="Jessica Webb" userId="116bfa15-fab5-4298-95a6-2aaa2e478e3d" providerId="ADAL" clId="{6261627C-771E-4699-BA83-6A5E122CD6E2}" dt="2019-04-03T11:17:25.496" v="21" actId="20577"/>
        <pc:sldMkLst>
          <pc:docMk/>
          <pc:sldMk cId="3916579952" sldId="264"/>
        </pc:sldMkLst>
        <pc:spChg chg="mod">
          <ac:chgData name="Jessica Webb" userId="116bfa15-fab5-4298-95a6-2aaa2e478e3d" providerId="ADAL" clId="{6261627C-771E-4699-BA83-6A5E122CD6E2}" dt="2019-04-03T11:17:25.496" v="21" actId="20577"/>
          <ac:spMkLst>
            <pc:docMk/>
            <pc:sldMk cId="3916579952" sldId="264"/>
            <ac:spMk id="3" creationId="{8841C565-F8A1-4DE6-88F1-F82B859E4087}"/>
          </ac:spMkLst>
        </pc:spChg>
        <pc:spChg chg="add del mod">
          <ac:chgData name="Jessica Webb" userId="116bfa15-fab5-4298-95a6-2aaa2e478e3d" providerId="ADAL" clId="{6261627C-771E-4699-BA83-6A5E122CD6E2}" dt="2019-04-03T11:14:42.614" v="4"/>
          <ac:spMkLst>
            <pc:docMk/>
            <pc:sldMk cId="3916579952" sldId="264"/>
            <ac:spMk id="4" creationId="{8B11313D-A415-4AC3-9266-060F500FC459}"/>
          </ac:spMkLst>
        </pc:spChg>
        <pc:spChg chg="add del mod">
          <ac:chgData name="Jessica Webb" userId="116bfa15-fab5-4298-95a6-2aaa2e478e3d" providerId="ADAL" clId="{6261627C-771E-4699-BA83-6A5E122CD6E2}" dt="2019-04-03T11:14:42.614" v="4"/>
          <ac:spMkLst>
            <pc:docMk/>
            <pc:sldMk cId="3916579952" sldId="264"/>
            <ac:spMk id="5" creationId="{495F44B8-C82B-412B-921D-487E4F80906C}"/>
          </ac:spMkLst>
        </pc:spChg>
        <pc:spChg chg="add del mod">
          <ac:chgData name="Jessica Webb" userId="116bfa15-fab5-4298-95a6-2aaa2e478e3d" providerId="ADAL" clId="{6261627C-771E-4699-BA83-6A5E122CD6E2}" dt="2019-04-03T11:14:46.136" v="6"/>
          <ac:spMkLst>
            <pc:docMk/>
            <pc:sldMk cId="3916579952" sldId="264"/>
            <ac:spMk id="6" creationId="{45AC5422-3525-4284-B6CE-84ECBD058EC5}"/>
          </ac:spMkLst>
        </pc:spChg>
        <pc:spChg chg="add del mod">
          <ac:chgData name="Jessica Webb" userId="116bfa15-fab5-4298-95a6-2aaa2e478e3d" providerId="ADAL" clId="{6261627C-771E-4699-BA83-6A5E122CD6E2}" dt="2019-04-03T11:14:46.136" v="6"/>
          <ac:spMkLst>
            <pc:docMk/>
            <pc:sldMk cId="3916579952" sldId="264"/>
            <ac:spMk id="7" creationId="{C39B8311-0576-490A-9585-B1772BC75991}"/>
          </ac:spMkLst>
        </pc:spChg>
      </pc:sldChg>
      <pc:sldMasterChg chg="modSldLayout">
        <pc:chgData name="Jessica Webb" userId="116bfa15-fab5-4298-95a6-2aaa2e478e3d" providerId="ADAL" clId="{6261627C-771E-4699-BA83-6A5E122CD6E2}" dt="2019-04-03T11:17:42.966" v="23" actId="14100"/>
        <pc:sldMasterMkLst>
          <pc:docMk/>
          <pc:sldMasterMk cId="2369807912" sldId="2147483660"/>
        </pc:sldMasterMkLst>
        <pc:sldLayoutChg chg="modSp">
          <pc:chgData name="Jessica Webb" userId="116bfa15-fab5-4298-95a6-2aaa2e478e3d" providerId="ADAL" clId="{6261627C-771E-4699-BA83-6A5E122CD6E2}" dt="2019-04-03T10:44:37.955" v="3" actId="208"/>
          <pc:sldLayoutMkLst>
            <pc:docMk/>
            <pc:sldMasterMk cId="2369807912" sldId="2147483660"/>
            <pc:sldLayoutMk cId="1593432957" sldId="2147483661"/>
          </pc:sldLayoutMkLst>
          <pc:spChg chg="mod">
            <ac:chgData name="Jessica Webb" userId="116bfa15-fab5-4298-95a6-2aaa2e478e3d" providerId="ADAL" clId="{6261627C-771E-4699-BA83-6A5E122CD6E2}" dt="2019-04-03T10:44:37.955" v="3" actId="208"/>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6261627C-771E-4699-BA83-6A5E122CD6E2}" dt="2019-04-03T10:44:12.110" v="1" actId="1076"/>
            <ac:picMkLst>
              <pc:docMk/>
              <pc:sldMasterMk cId="2369807912" sldId="2147483660"/>
              <pc:sldLayoutMk cId="1593432957" sldId="2147483661"/>
              <ac:picMk id="13" creationId="{AEE686FF-1E59-41AC-901E-7A175318FE40}"/>
            </ac:picMkLst>
          </pc:picChg>
        </pc:sldLayoutChg>
        <pc:sldLayoutChg chg="modSp">
          <pc:chgData name="Jessica Webb" userId="116bfa15-fab5-4298-95a6-2aaa2e478e3d" providerId="ADAL" clId="{6261627C-771E-4699-BA83-6A5E122CD6E2}" dt="2019-04-03T11:17:42.966" v="23" actId="14100"/>
          <pc:sldLayoutMkLst>
            <pc:docMk/>
            <pc:sldMasterMk cId="2369807912" sldId="2147483660"/>
            <pc:sldLayoutMk cId="1230368745" sldId="2147483663"/>
          </pc:sldLayoutMkLst>
          <pc:cxnChg chg="mod">
            <ac:chgData name="Jessica Webb" userId="116bfa15-fab5-4298-95a6-2aaa2e478e3d" providerId="ADAL" clId="{6261627C-771E-4699-BA83-6A5E122CD6E2}" dt="2019-04-03T11:17:42.966" v="23" actId="14100"/>
            <ac:cxnSpMkLst>
              <pc:docMk/>
              <pc:sldMasterMk cId="2369807912" sldId="2147483660"/>
              <pc:sldLayoutMk cId="1230368745" sldId="2147483663"/>
              <ac:cxnSpMk id="5" creationId="{329F07C2-53EA-48E5-8123-0B8F6F5A6F40}"/>
            </ac:cxnSpMkLst>
          </pc:cxnChg>
        </pc:sldLayoutChg>
      </pc:sldMasterChg>
    </pc:docChg>
  </pc:docChgLst>
  <pc:docChgLst>
    <pc:chgData name="Rob Heathcote" userId="62419938-1f1d-43ca-9327-cfd6c1894440" providerId="ADAL" clId="{59968042-A7D3-46D2-BF78-CCBD44714378}"/>
    <pc:docChg chg="modSld">
      <pc:chgData name="Rob Heathcote" userId="62419938-1f1d-43ca-9327-cfd6c1894440" providerId="ADAL" clId="{59968042-A7D3-46D2-BF78-CCBD44714378}" dt="2019-02-14T11:56:29.952" v="6" actId="20577"/>
      <pc:docMkLst>
        <pc:docMk/>
      </pc:docMkLst>
    </pc:docChg>
  </pc:docChgLst>
  <pc:docChgLst>
    <pc:chgData name="Leonora Sheppard" userId="3688f6d8-1f97-408e-a4fe-cc859c551ddb" providerId="ADAL" clId="{97B9A7AE-8E43-4112-97FB-F282BA98E38C}"/>
    <pc:docChg chg="undo custSel modSld">
      <pc:chgData name="Leonora Sheppard" userId="3688f6d8-1f97-408e-a4fe-cc859c551ddb" providerId="ADAL" clId="{97B9A7AE-8E43-4112-97FB-F282BA98E38C}" dt="2019-03-27T12:28:02.134" v="42" actId="20577"/>
      <pc:docMkLst>
        <pc:docMk/>
      </pc:docMkLst>
      <pc:sldChg chg="addSp delSp modSp">
        <pc:chgData name="Leonora Sheppard" userId="3688f6d8-1f97-408e-a4fe-cc859c551ddb" providerId="ADAL" clId="{97B9A7AE-8E43-4112-97FB-F282BA98E38C}" dt="2019-03-27T12:21:18.935" v="18" actId="1076"/>
        <pc:sldMkLst>
          <pc:docMk/>
          <pc:sldMk cId="801351797" sldId="312"/>
        </pc:sldMkLst>
        <pc:spChg chg="mod">
          <ac:chgData name="Leonora Sheppard" userId="3688f6d8-1f97-408e-a4fe-cc859c551ddb" providerId="ADAL" clId="{97B9A7AE-8E43-4112-97FB-F282BA98E38C}" dt="2019-03-27T12:21:09.959" v="17" actId="20577"/>
          <ac:spMkLst>
            <pc:docMk/>
            <pc:sldMk cId="801351797" sldId="312"/>
            <ac:spMk id="3" creationId="{F01C0CB5-70D8-4941-BE86-018D8352D33E}"/>
          </ac:spMkLst>
        </pc:spChg>
        <pc:picChg chg="add mod ord">
          <ac:chgData name="Leonora Sheppard" userId="3688f6d8-1f97-408e-a4fe-cc859c551ddb" providerId="ADAL" clId="{97B9A7AE-8E43-4112-97FB-F282BA98E38C}" dt="2019-03-27T12:21:18.935" v="18" actId="1076"/>
          <ac:picMkLst>
            <pc:docMk/>
            <pc:sldMk cId="801351797" sldId="312"/>
            <ac:picMk id="5" creationId="{4EF2AA78-DC09-4772-9AE3-8B3FC3C274BA}"/>
          </ac:picMkLst>
        </pc:picChg>
        <pc:picChg chg="del">
          <ac:chgData name="Leonora Sheppard" userId="3688f6d8-1f97-408e-a4fe-cc859c551ddb" providerId="ADAL" clId="{97B9A7AE-8E43-4112-97FB-F282BA98E38C}" dt="2019-03-27T12:20:21.744" v="0" actId="478"/>
          <ac:picMkLst>
            <pc:docMk/>
            <pc:sldMk cId="801351797" sldId="312"/>
            <ac:picMk id="5122" creationId="{00E8F984-869B-4DE8-BD5B-EF3EAB012C3F}"/>
          </ac:picMkLst>
        </pc:picChg>
      </pc:sldChg>
      <pc:sldChg chg="addSp delSp modSp setBg">
        <pc:chgData name="Leonora Sheppard" userId="3688f6d8-1f97-408e-a4fe-cc859c551ddb" providerId="ADAL" clId="{97B9A7AE-8E43-4112-97FB-F282BA98E38C}" dt="2019-03-27T12:28:02.134" v="42" actId="20577"/>
        <pc:sldMkLst>
          <pc:docMk/>
          <pc:sldMk cId="17991094" sldId="341"/>
        </pc:sldMkLst>
        <pc:spChg chg="mod">
          <ac:chgData name="Leonora Sheppard" userId="3688f6d8-1f97-408e-a4fe-cc859c551ddb" providerId="ADAL" clId="{97B9A7AE-8E43-4112-97FB-F282BA98E38C}" dt="2019-03-27T12:27:26.823" v="34" actId="207"/>
          <ac:spMkLst>
            <pc:docMk/>
            <pc:sldMk cId="17991094" sldId="341"/>
            <ac:spMk id="2" creationId="{64716AB9-0D2F-47F9-A754-53328E8355B9}"/>
          </ac:spMkLst>
        </pc:spChg>
        <pc:spChg chg="mod">
          <ac:chgData name="Leonora Sheppard" userId="3688f6d8-1f97-408e-a4fe-cc859c551ddb" providerId="ADAL" clId="{97B9A7AE-8E43-4112-97FB-F282BA98E38C}" dt="2019-03-27T12:28:02.134" v="42" actId="20577"/>
          <ac:spMkLst>
            <pc:docMk/>
            <pc:sldMk cId="17991094" sldId="341"/>
            <ac:spMk id="3" creationId="{585EF477-8206-4858-B5CA-2FD7FC12BB51}"/>
          </ac:spMkLst>
        </pc:spChg>
        <pc:picChg chg="add mod ord modCrop">
          <ac:chgData name="Leonora Sheppard" userId="3688f6d8-1f97-408e-a4fe-cc859c551ddb" providerId="ADAL" clId="{97B9A7AE-8E43-4112-97FB-F282BA98E38C}" dt="2019-03-27T12:27:46.669" v="38" actId="167"/>
          <ac:picMkLst>
            <pc:docMk/>
            <pc:sldMk cId="17991094" sldId="341"/>
            <ac:picMk id="5" creationId="{8EEBB181-8CEC-4DBC-8334-F6742A823FBF}"/>
          </ac:picMkLst>
        </pc:picChg>
        <pc:picChg chg="del">
          <ac:chgData name="Leonora Sheppard" userId="3688f6d8-1f97-408e-a4fe-cc859c551ddb" providerId="ADAL" clId="{97B9A7AE-8E43-4112-97FB-F282BA98E38C}" dt="2019-03-27T12:27:43.891" v="37" actId="478"/>
          <ac:picMkLst>
            <pc:docMk/>
            <pc:sldMk cId="17991094" sldId="341"/>
            <ac:picMk id="9" creationId="{7D2C5A2F-4E01-48A9-B858-3920EF7CBDA3}"/>
          </ac:picMkLst>
        </pc:picChg>
        <pc:picChg chg="del">
          <ac:chgData name="Leonora Sheppard" userId="3688f6d8-1f97-408e-a4fe-cc859c551ddb" providerId="ADAL" clId="{97B9A7AE-8E43-4112-97FB-F282BA98E38C}" dt="2019-03-27T12:26:01.543" v="19" actId="478"/>
          <ac:picMkLst>
            <pc:docMk/>
            <pc:sldMk cId="17991094" sldId="341"/>
            <ac:picMk id="6150" creationId="{96DB1933-6560-4F29-AC0C-92CC40D518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03/04/2019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03/04/2019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FFDD3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DD3D"/>
                </a:solidFill>
              </a:rPr>
              <a:t>4</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20" name="Graphic 19">
            <a:extLst>
              <a:ext uri="{FF2B5EF4-FFF2-40B4-BE49-F238E27FC236}">
                <a16:creationId xmlns:a16="http://schemas.microsoft.com/office/drawing/2014/main" id="{5BF485A6-AECD-4FBA-A8F5-FC95EB956A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2FB14F50-65CE-42E0-A555-B41F9D0BBA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2C0FA0A8-C7D4-43BB-AF10-236A9F5764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BB3CE1F-2238-4F4A-9348-1C078A949545}"/>
              </a:ext>
            </a:extLst>
          </p:cNvPr>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E4D1FF82-C293-43E7-AE6C-6F54FBD9E897}"/>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Content Placeholder 2">
            <a:extLst>
              <a:ext uri="{FF2B5EF4-FFF2-40B4-BE49-F238E27FC236}">
                <a16:creationId xmlns:a16="http://schemas.microsoft.com/office/drawing/2014/main" id="{8F3355EF-AC12-49C0-B389-964A0775505A}"/>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2"/>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29F07C2-53EA-48E5-8123-0B8F6F5A6F40}"/>
              </a:ext>
            </a:extLst>
          </p:cNvPr>
          <p:cNvCxnSpPr>
            <a:cxnSpLocks/>
          </p:cNvCxnSpPr>
          <p:nvPr userDrawn="1"/>
        </p:nvCxnSpPr>
        <p:spPr>
          <a:xfrm>
            <a:off x="584200" y="1702800"/>
            <a:ext cx="0" cy="366168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DE48C4D0-391F-4F78-A1B9-1589C99F45DC}"/>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Content Placeholder 2">
            <a:extLst>
              <a:ext uri="{FF2B5EF4-FFF2-40B4-BE49-F238E27FC236}">
                <a16:creationId xmlns:a16="http://schemas.microsoft.com/office/drawing/2014/main" id="{23F2A9D2-B04D-445E-9079-1D494AE95296}"/>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19014603-11FF-477C-A3B9-F72B9AC9C49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11910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A3C7D1F3-45D3-452B-B8B7-C7AC9F264D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10" name="Picture 9">
            <a:extLst>
              <a:ext uri="{FF2B5EF4-FFF2-40B4-BE49-F238E27FC236}">
                <a16:creationId xmlns:a16="http://schemas.microsoft.com/office/drawing/2014/main" id="{CC60EF19-724F-4A21-AADC-6B7F158F7EB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F37FE98E-0FCE-43CB-BBF3-CF0E4B0EDC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pic>
        <p:nvPicPr>
          <p:cNvPr id="7" name="Graphic 6">
            <a:extLst>
              <a:ext uri="{FF2B5EF4-FFF2-40B4-BE49-F238E27FC236}">
                <a16:creationId xmlns:a16="http://schemas.microsoft.com/office/drawing/2014/main" id="{CFE1009F-4F9C-4854-9E90-F898EE2742C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63656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2"/>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5D832E6-ABFF-4E33-9599-4BE66669F4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4CE8BDB8-4F82-4E06-B99D-9EC0EECC42A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Encryption, protocols and digital certificates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70"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4BEFE-4BB1-4DC5-8157-E33E34B94BE8}"/>
              </a:ext>
            </a:extLst>
          </p:cNvPr>
          <p:cNvSpPr>
            <a:spLocks noGrp="1"/>
          </p:cNvSpPr>
          <p:nvPr>
            <p:ph type="body" sz="quarter" idx="13"/>
          </p:nvPr>
        </p:nvSpPr>
        <p:spPr/>
        <p:txBody>
          <a:bodyPr/>
          <a:lstStyle/>
          <a:p>
            <a:r>
              <a:rPr lang="en-GB" dirty="0"/>
              <a:t>Public key encryption</a:t>
            </a:r>
          </a:p>
        </p:txBody>
      </p:sp>
      <p:sp>
        <p:nvSpPr>
          <p:cNvPr id="3" name="Text Placeholder 2">
            <a:extLst>
              <a:ext uri="{FF2B5EF4-FFF2-40B4-BE49-F238E27FC236}">
                <a16:creationId xmlns:a16="http://schemas.microsoft.com/office/drawing/2014/main" id="{583E11DE-F96C-4CD5-A77B-A46EC6AE330C}"/>
              </a:ext>
            </a:extLst>
          </p:cNvPr>
          <p:cNvSpPr>
            <a:spLocks noGrp="1"/>
          </p:cNvSpPr>
          <p:nvPr>
            <p:ph type="body" sz="quarter" idx="14"/>
          </p:nvPr>
        </p:nvSpPr>
        <p:spPr>
          <a:xfrm>
            <a:off x="724280" y="1704179"/>
            <a:ext cx="8022556" cy="4247442"/>
          </a:xfrm>
        </p:spPr>
        <p:txBody>
          <a:bodyPr/>
          <a:lstStyle/>
          <a:p>
            <a:r>
              <a:rPr lang="en-GB" b="1" dirty="0"/>
              <a:t>Public key encryption</a:t>
            </a:r>
            <a:r>
              <a:rPr lang="en-GB" dirty="0"/>
              <a:t>, also known as </a:t>
            </a:r>
            <a:r>
              <a:rPr lang="en-GB" b="1" dirty="0"/>
              <a:t>asymmetric encryption</a:t>
            </a:r>
            <a:r>
              <a:rPr lang="en-GB" dirty="0"/>
              <a:t>, is a much more secure technique </a:t>
            </a:r>
          </a:p>
          <a:p>
            <a:r>
              <a:rPr lang="en-GB" dirty="0"/>
              <a:t>There are two keys:</a:t>
            </a:r>
          </a:p>
          <a:p>
            <a:pPr lvl="1"/>
            <a:r>
              <a:rPr lang="en-GB" dirty="0"/>
              <a:t>The </a:t>
            </a:r>
            <a:r>
              <a:rPr lang="en-GB" b="1" dirty="0"/>
              <a:t>public key</a:t>
            </a:r>
            <a:r>
              <a:rPr lang="en-GB" dirty="0"/>
              <a:t>, available to anyone who wishes to encrypt a message for a recipient</a:t>
            </a:r>
          </a:p>
          <a:p>
            <a:pPr lvl="1"/>
            <a:r>
              <a:rPr lang="en-GB" dirty="0"/>
              <a:t>The </a:t>
            </a:r>
            <a:r>
              <a:rPr lang="en-GB" b="1" dirty="0"/>
              <a:t>private key</a:t>
            </a:r>
            <a:r>
              <a:rPr lang="en-GB" dirty="0"/>
              <a:t>, available only to the recipient, which is used to decrypt the message </a:t>
            </a:r>
          </a:p>
          <a:p>
            <a:r>
              <a:rPr lang="en-GB" dirty="0"/>
              <a:t>This normally happens automatically – the recipient does not actually have to know the decryption key as the </a:t>
            </a:r>
            <a:r>
              <a:rPr lang="en-GB" i="1" dirty="0"/>
              <a:t>software</a:t>
            </a:r>
            <a:r>
              <a:rPr lang="en-GB" dirty="0"/>
              <a:t> stores it</a:t>
            </a:r>
          </a:p>
          <a:p>
            <a:pPr lvl="1"/>
            <a:endParaRPr lang="en-GB" dirty="0"/>
          </a:p>
          <a:p>
            <a:endParaRPr lang="en-GB" dirty="0"/>
          </a:p>
        </p:txBody>
      </p:sp>
    </p:spTree>
    <p:extLst>
      <p:ext uri="{BB962C8B-B14F-4D97-AF65-F5344CB8AC3E}">
        <p14:creationId xmlns:p14="http://schemas.microsoft.com/office/powerpoint/2010/main" val="245711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0AC70E-F0A0-44FE-BE51-10FDA36653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0130" y="3124201"/>
            <a:ext cx="7417517" cy="3105150"/>
          </a:xfrm>
          <a:prstGeom prst="rect">
            <a:avLst/>
          </a:prstGeom>
        </p:spPr>
      </p:pic>
      <p:sp>
        <p:nvSpPr>
          <p:cNvPr id="2" name="Text Placeholder 1"/>
          <p:cNvSpPr>
            <a:spLocks noGrp="1"/>
          </p:cNvSpPr>
          <p:nvPr>
            <p:ph type="body" sz="quarter" idx="13"/>
          </p:nvPr>
        </p:nvSpPr>
        <p:spPr/>
        <p:txBody>
          <a:bodyPr/>
          <a:lstStyle/>
          <a:p>
            <a:r>
              <a:rPr lang="en-GB" dirty="0"/>
              <a:t>Public key encryption</a:t>
            </a:r>
          </a:p>
        </p:txBody>
      </p:sp>
      <p:sp>
        <p:nvSpPr>
          <p:cNvPr id="3" name="Text Placeholder 2"/>
          <p:cNvSpPr>
            <a:spLocks noGrp="1"/>
          </p:cNvSpPr>
          <p:nvPr>
            <p:ph type="body" sz="quarter" idx="14"/>
          </p:nvPr>
        </p:nvSpPr>
        <p:spPr/>
        <p:txBody>
          <a:bodyPr/>
          <a:lstStyle/>
          <a:p>
            <a:r>
              <a:rPr lang="en-GB" dirty="0"/>
              <a:t>A public key, known to everyone, is used for encrypting</a:t>
            </a:r>
          </a:p>
          <a:p>
            <a:pPr lvl="1"/>
            <a:r>
              <a:rPr lang="en-GB" dirty="0"/>
              <a:t>A private key is needed for decrypting</a:t>
            </a:r>
          </a:p>
        </p:txBody>
      </p:sp>
    </p:spTree>
    <p:extLst>
      <p:ext uri="{BB962C8B-B14F-4D97-AF65-F5344CB8AC3E}">
        <p14:creationId xmlns:p14="http://schemas.microsoft.com/office/powerpoint/2010/main" val="309820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1161C4-18B6-40AB-A8A5-3A55C67254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3500" y="3101215"/>
            <a:ext cx="3739960" cy="3198666"/>
          </a:xfrm>
          <a:prstGeom prst="rect">
            <a:avLst/>
          </a:prstGeom>
        </p:spPr>
      </p:pic>
      <p:sp>
        <p:nvSpPr>
          <p:cNvPr id="2" name="Text Placeholder 1">
            <a:extLst>
              <a:ext uri="{FF2B5EF4-FFF2-40B4-BE49-F238E27FC236}">
                <a16:creationId xmlns:a16="http://schemas.microsoft.com/office/drawing/2014/main" id="{94873708-A2E4-4FF3-A86A-47E063DD363C}"/>
              </a:ext>
            </a:extLst>
          </p:cNvPr>
          <p:cNvSpPr>
            <a:spLocks noGrp="1"/>
          </p:cNvSpPr>
          <p:nvPr>
            <p:ph type="body" sz="quarter" idx="13"/>
          </p:nvPr>
        </p:nvSpPr>
        <p:spPr/>
        <p:txBody>
          <a:bodyPr/>
          <a:lstStyle/>
          <a:p>
            <a:r>
              <a:rPr lang="en-GB" dirty="0"/>
              <a:t>Public key encryption</a:t>
            </a:r>
          </a:p>
        </p:txBody>
      </p:sp>
      <p:sp>
        <p:nvSpPr>
          <p:cNvPr id="3" name="Text Placeholder 2">
            <a:extLst>
              <a:ext uri="{FF2B5EF4-FFF2-40B4-BE49-F238E27FC236}">
                <a16:creationId xmlns:a16="http://schemas.microsoft.com/office/drawing/2014/main" id="{556EE75C-164C-4B1D-B3E8-CC113EC37724}"/>
              </a:ext>
            </a:extLst>
          </p:cNvPr>
          <p:cNvSpPr>
            <a:spLocks noGrp="1"/>
          </p:cNvSpPr>
          <p:nvPr>
            <p:ph type="body" sz="quarter" idx="14"/>
          </p:nvPr>
        </p:nvSpPr>
        <p:spPr/>
        <p:txBody>
          <a:bodyPr/>
          <a:lstStyle/>
          <a:p>
            <a:r>
              <a:rPr lang="en-GB" dirty="0"/>
              <a:t>Public key encryption generates a public key to encrypt information and a private key for decrypting</a:t>
            </a:r>
          </a:p>
          <a:p>
            <a:pPr lvl="1"/>
            <a:r>
              <a:rPr lang="en-GB" dirty="0"/>
              <a:t>Keys can be created very quickly, but may take many years or even centuries to decrypt</a:t>
            </a:r>
          </a:p>
          <a:p>
            <a:pPr lvl="1"/>
            <a:r>
              <a:rPr lang="en-US" dirty="0"/>
              <a:t>Encryption can be considered to be ‘strong’ when </a:t>
            </a:r>
            <a:br>
              <a:rPr lang="en-US" dirty="0"/>
            </a:br>
            <a:r>
              <a:rPr lang="en-US" dirty="0"/>
              <a:t>the useful lifetime of the encrypted data is </a:t>
            </a:r>
            <a:br>
              <a:rPr lang="en-US" dirty="0"/>
            </a:br>
            <a:r>
              <a:rPr lang="en-US" dirty="0"/>
              <a:t>less than the time taken to break the code</a:t>
            </a:r>
          </a:p>
          <a:p>
            <a:r>
              <a:rPr lang="en-US" dirty="0"/>
              <a:t>Public key encryption is used for:</a:t>
            </a:r>
          </a:p>
          <a:p>
            <a:pPr lvl="1"/>
            <a:r>
              <a:rPr lang="en-US" dirty="0"/>
              <a:t>SSL (Secure Sockets Layer) </a:t>
            </a:r>
            <a:br>
              <a:rPr lang="en-US" dirty="0"/>
            </a:br>
            <a:r>
              <a:rPr lang="en-US" dirty="0"/>
              <a:t>encryption of websites</a:t>
            </a:r>
          </a:p>
          <a:p>
            <a:pPr lvl="1"/>
            <a:r>
              <a:rPr lang="en-US" dirty="0"/>
              <a:t>PGP (Pretty Good Privacy) </a:t>
            </a:r>
            <a:br>
              <a:rPr lang="en-US" dirty="0"/>
            </a:br>
            <a:r>
              <a:rPr lang="en-US" dirty="0"/>
              <a:t>encryption of email</a:t>
            </a:r>
          </a:p>
          <a:p>
            <a:pPr lvl="1"/>
            <a:endParaRPr lang="en-US" dirty="0"/>
          </a:p>
          <a:p>
            <a:pPr lvl="1"/>
            <a:endParaRPr lang="en-US" dirty="0"/>
          </a:p>
          <a:p>
            <a:endParaRPr lang="en-GB" dirty="0"/>
          </a:p>
          <a:p>
            <a:endParaRPr lang="en-GB" dirty="0"/>
          </a:p>
          <a:p>
            <a:pPr lvl="1"/>
            <a:endParaRPr lang="en-GB" dirty="0"/>
          </a:p>
        </p:txBody>
      </p:sp>
    </p:spTree>
    <p:extLst>
      <p:ext uri="{BB962C8B-B14F-4D97-AF65-F5344CB8AC3E}">
        <p14:creationId xmlns:p14="http://schemas.microsoft.com/office/powerpoint/2010/main" val="231215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6C5091-0FA4-4892-8FE3-3940051886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1" y="2650193"/>
            <a:ext cx="4572000" cy="4017307"/>
          </a:xfrm>
          <a:prstGeom prst="rect">
            <a:avLst/>
          </a:prstGeom>
        </p:spPr>
      </p:pic>
      <p:sp>
        <p:nvSpPr>
          <p:cNvPr id="2" name="Text Placeholder 1">
            <a:extLst>
              <a:ext uri="{FF2B5EF4-FFF2-40B4-BE49-F238E27FC236}">
                <a16:creationId xmlns:a16="http://schemas.microsoft.com/office/drawing/2014/main" id="{F28F218A-4195-4183-BE6E-3F6A6793E68C}"/>
              </a:ext>
            </a:extLst>
          </p:cNvPr>
          <p:cNvSpPr>
            <a:spLocks noGrp="1"/>
          </p:cNvSpPr>
          <p:nvPr>
            <p:ph type="body" sz="quarter" idx="13"/>
          </p:nvPr>
        </p:nvSpPr>
        <p:spPr/>
        <p:txBody>
          <a:bodyPr/>
          <a:lstStyle/>
          <a:p>
            <a:r>
              <a:rPr lang="en-GB" dirty="0"/>
              <a:t>Why protect stored data?</a:t>
            </a:r>
          </a:p>
        </p:txBody>
      </p:sp>
      <p:sp>
        <p:nvSpPr>
          <p:cNvPr id="3" name="Text Placeholder 2">
            <a:extLst>
              <a:ext uri="{FF2B5EF4-FFF2-40B4-BE49-F238E27FC236}">
                <a16:creationId xmlns:a16="http://schemas.microsoft.com/office/drawing/2014/main" id="{F01C0CB5-70D8-4941-BE86-018D8352D33E}"/>
              </a:ext>
            </a:extLst>
          </p:cNvPr>
          <p:cNvSpPr>
            <a:spLocks noGrp="1"/>
          </p:cNvSpPr>
          <p:nvPr>
            <p:ph type="body" sz="quarter" idx="14"/>
          </p:nvPr>
        </p:nvSpPr>
        <p:spPr/>
        <p:txBody>
          <a:bodyPr/>
          <a:lstStyle/>
          <a:p>
            <a:r>
              <a:rPr lang="en-GB" dirty="0"/>
              <a:t>Some data files need to be kept totally secure within an organisation</a:t>
            </a:r>
          </a:p>
          <a:p>
            <a:pPr lvl="1"/>
            <a:r>
              <a:rPr lang="en-GB" dirty="0"/>
              <a:t>Personal information such as medical and financial records </a:t>
            </a:r>
            <a:br>
              <a:rPr lang="en-GB" dirty="0"/>
            </a:br>
            <a:r>
              <a:rPr lang="en-GB" dirty="0"/>
              <a:t>need to be held securely</a:t>
            </a:r>
          </a:p>
          <a:p>
            <a:pPr lvl="1"/>
            <a:r>
              <a:rPr lang="en-GB" dirty="0"/>
              <a:t>Encryption helps to ensure </a:t>
            </a:r>
            <a:br>
              <a:rPr lang="en-GB" dirty="0"/>
            </a:br>
            <a:r>
              <a:rPr lang="en-GB" dirty="0"/>
              <a:t>the data cannot be stolen </a:t>
            </a:r>
            <a:br>
              <a:rPr lang="en-GB" dirty="0"/>
            </a:br>
            <a:r>
              <a:rPr lang="en-GB" dirty="0"/>
              <a:t>and used for ID theft </a:t>
            </a:r>
            <a:br>
              <a:rPr lang="en-GB" dirty="0"/>
            </a:br>
            <a:r>
              <a:rPr lang="en-GB" dirty="0"/>
              <a:t>or blackmail</a:t>
            </a:r>
          </a:p>
          <a:p>
            <a:r>
              <a:rPr lang="en-GB" dirty="0"/>
              <a:t>Why should </a:t>
            </a:r>
            <a:br>
              <a:rPr lang="en-GB" dirty="0"/>
            </a:br>
            <a:r>
              <a:rPr lang="en-GB" dirty="0"/>
              <a:t>passwords always</a:t>
            </a:r>
            <a:br>
              <a:rPr lang="en-GB" dirty="0"/>
            </a:br>
            <a:r>
              <a:rPr lang="en-GB" dirty="0"/>
              <a:t>be stored encrypted </a:t>
            </a:r>
            <a:br>
              <a:rPr lang="en-GB" dirty="0"/>
            </a:br>
            <a:r>
              <a:rPr lang="en-GB" dirty="0"/>
              <a:t>in databases?</a:t>
            </a:r>
          </a:p>
        </p:txBody>
      </p:sp>
      <p:pic>
        <p:nvPicPr>
          <p:cNvPr id="7" name="Graphic 6">
            <a:extLst>
              <a:ext uri="{FF2B5EF4-FFF2-40B4-BE49-F238E27FC236}">
                <a16:creationId xmlns:a16="http://schemas.microsoft.com/office/drawing/2014/main" id="{3DC49DF4-E17E-4F6F-865D-51D7B0B3A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80135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A776D9-29BD-413A-B2A2-CD94A27752A8}"/>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67B4FB1B-81DA-435C-82B7-00FC208B10E2}"/>
              </a:ext>
            </a:extLst>
          </p:cNvPr>
          <p:cNvSpPr>
            <a:spLocks noGrp="1"/>
          </p:cNvSpPr>
          <p:nvPr>
            <p:ph type="body" sz="quarter" idx="14"/>
          </p:nvPr>
        </p:nvSpPr>
        <p:spPr/>
        <p:txBody>
          <a:bodyPr/>
          <a:lstStyle/>
          <a:p>
            <a:r>
              <a:rPr lang="en-GB" dirty="0"/>
              <a:t>Now complete </a:t>
            </a:r>
            <a:r>
              <a:rPr lang="en-GB" b="1" dirty="0"/>
              <a:t>Task 1 </a:t>
            </a:r>
            <a:r>
              <a:rPr lang="en-GB" dirty="0"/>
              <a:t>and </a:t>
            </a:r>
            <a:r>
              <a:rPr lang="en-GB" b="1" dirty="0"/>
              <a:t>Task 2 </a:t>
            </a:r>
            <a:r>
              <a:rPr lang="en-GB" dirty="0"/>
              <a:t>on </a:t>
            </a:r>
            <a:r>
              <a:rPr lang="en-GB" b="1" dirty="0"/>
              <a:t>Worksheet 4</a:t>
            </a:r>
          </a:p>
        </p:txBody>
      </p:sp>
    </p:spTree>
    <p:extLst>
      <p:ext uri="{BB962C8B-B14F-4D97-AF65-F5344CB8AC3E}">
        <p14:creationId xmlns:p14="http://schemas.microsoft.com/office/powerpoint/2010/main" val="146307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53758-EF57-4644-9A4D-FAE827741317}"/>
              </a:ext>
            </a:extLst>
          </p:cNvPr>
          <p:cNvSpPr>
            <a:spLocks noGrp="1"/>
          </p:cNvSpPr>
          <p:nvPr>
            <p:ph type="body" sz="quarter" idx="13"/>
          </p:nvPr>
        </p:nvSpPr>
        <p:spPr/>
        <p:txBody>
          <a:bodyPr/>
          <a:lstStyle/>
          <a:p>
            <a:r>
              <a:rPr lang="en-GB" dirty="0"/>
              <a:t>Storing passwords</a:t>
            </a:r>
          </a:p>
        </p:txBody>
      </p:sp>
      <p:sp>
        <p:nvSpPr>
          <p:cNvPr id="3" name="Text Placeholder 2">
            <a:extLst>
              <a:ext uri="{FF2B5EF4-FFF2-40B4-BE49-F238E27FC236}">
                <a16:creationId xmlns:a16="http://schemas.microsoft.com/office/drawing/2014/main" id="{352C1572-CFB0-4769-BD55-8BFA6F1DE303}"/>
              </a:ext>
            </a:extLst>
          </p:cNvPr>
          <p:cNvSpPr>
            <a:spLocks noGrp="1"/>
          </p:cNvSpPr>
          <p:nvPr>
            <p:ph type="body" sz="quarter" idx="14"/>
          </p:nvPr>
        </p:nvSpPr>
        <p:spPr/>
        <p:txBody>
          <a:bodyPr/>
          <a:lstStyle/>
          <a:p>
            <a:r>
              <a:rPr lang="en-GB" dirty="0"/>
              <a:t>In order to log in to a website or online </a:t>
            </a:r>
            <a:br>
              <a:rPr lang="en-GB" dirty="0"/>
            </a:br>
            <a:r>
              <a:rPr lang="en-GB" dirty="0"/>
              <a:t>service, they will check your username </a:t>
            </a:r>
            <a:br>
              <a:rPr lang="en-GB" dirty="0"/>
            </a:br>
            <a:r>
              <a:rPr lang="en-GB" dirty="0"/>
              <a:t>and password match those of the </a:t>
            </a:r>
            <a:br>
              <a:rPr lang="en-GB" dirty="0"/>
            </a:br>
            <a:r>
              <a:rPr lang="en-GB" dirty="0"/>
              <a:t>registered account</a:t>
            </a:r>
          </a:p>
          <a:p>
            <a:pPr lvl="1"/>
            <a:r>
              <a:rPr lang="en-GB" dirty="0"/>
              <a:t>The password could be stored in plaintext and </a:t>
            </a:r>
            <a:br>
              <a:rPr lang="en-GB" dirty="0"/>
            </a:br>
            <a:r>
              <a:rPr lang="en-GB" dirty="0"/>
              <a:t>compared with the password entered</a:t>
            </a:r>
          </a:p>
          <a:p>
            <a:pPr lvl="1"/>
            <a:r>
              <a:rPr lang="en-GB" dirty="0"/>
              <a:t>This would mean that all passwords for every </a:t>
            </a:r>
            <a:br>
              <a:rPr lang="en-GB" dirty="0"/>
            </a:br>
            <a:r>
              <a:rPr lang="en-GB" dirty="0"/>
              <a:t>user or customer would be stored in </a:t>
            </a:r>
            <a:br>
              <a:rPr lang="en-GB" dirty="0"/>
            </a:br>
            <a:r>
              <a:rPr lang="en-GB" dirty="0"/>
              <a:t>one database</a:t>
            </a:r>
          </a:p>
          <a:p>
            <a:r>
              <a:rPr lang="en-GB" dirty="0"/>
              <a:t>What is the problem with having all </a:t>
            </a:r>
            <a:br>
              <a:rPr lang="en-GB" dirty="0"/>
            </a:br>
            <a:r>
              <a:rPr lang="en-GB" dirty="0"/>
              <a:t>passwords in one database?</a:t>
            </a:r>
          </a:p>
          <a:p>
            <a:pPr lvl="1"/>
            <a:r>
              <a:rPr lang="en-GB" dirty="0"/>
              <a:t>How is this solved?</a:t>
            </a:r>
          </a:p>
        </p:txBody>
      </p:sp>
      <p:pic>
        <p:nvPicPr>
          <p:cNvPr id="6" name="Picture 5">
            <a:extLst>
              <a:ext uri="{FF2B5EF4-FFF2-40B4-BE49-F238E27FC236}">
                <a16:creationId xmlns:a16="http://schemas.microsoft.com/office/drawing/2014/main" id="{5A55C6A3-44C5-4BE4-AA5D-E0C8CF6DC3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0776" y="974407"/>
            <a:ext cx="1940185" cy="4909185"/>
          </a:xfrm>
          <a:prstGeom prst="rect">
            <a:avLst/>
          </a:prstGeom>
        </p:spPr>
      </p:pic>
    </p:spTree>
    <p:extLst>
      <p:ext uri="{BB962C8B-B14F-4D97-AF65-F5344CB8AC3E}">
        <p14:creationId xmlns:p14="http://schemas.microsoft.com/office/powerpoint/2010/main" val="387299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93BFC0-C420-4A24-8C2F-86D1B68870C1}"/>
              </a:ext>
            </a:extLst>
          </p:cNvPr>
          <p:cNvSpPr>
            <a:spLocks noGrp="1"/>
          </p:cNvSpPr>
          <p:nvPr>
            <p:ph type="body" sz="quarter" idx="13"/>
          </p:nvPr>
        </p:nvSpPr>
        <p:spPr/>
        <p:txBody>
          <a:bodyPr/>
          <a:lstStyle/>
          <a:p>
            <a:r>
              <a:rPr lang="en-GB" dirty="0"/>
              <a:t>Hashing</a:t>
            </a:r>
          </a:p>
        </p:txBody>
      </p:sp>
      <p:sp>
        <p:nvSpPr>
          <p:cNvPr id="3" name="Text Placeholder 2">
            <a:extLst>
              <a:ext uri="{FF2B5EF4-FFF2-40B4-BE49-F238E27FC236}">
                <a16:creationId xmlns:a16="http://schemas.microsoft.com/office/drawing/2014/main" id="{0098CFAF-F649-441D-9E7F-C2F568CCD10C}"/>
              </a:ext>
            </a:extLst>
          </p:cNvPr>
          <p:cNvSpPr>
            <a:spLocks noGrp="1"/>
          </p:cNvSpPr>
          <p:nvPr>
            <p:ph type="body" sz="quarter" idx="14"/>
          </p:nvPr>
        </p:nvSpPr>
        <p:spPr>
          <a:xfrm>
            <a:off x="724280" y="1704179"/>
            <a:ext cx="7797230" cy="3453607"/>
          </a:xfrm>
        </p:spPr>
        <p:txBody>
          <a:bodyPr/>
          <a:lstStyle/>
          <a:p>
            <a:r>
              <a:rPr lang="en-GB" dirty="0"/>
              <a:t>A hashing algorithm will take a </a:t>
            </a:r>
            <a:br>
              <a:rPr lang="en-GB" dirty="0"/>
            </a:br>
            <a:r>
              <a:rPr lang="en-GB" dirty="0"/>
              <a:t>password or file and produce </a:t>
            </a:r>
            <a:br>
              <a:rPr lang="en-GB" dirty="0"/>
            </a:br>
            <a:r>
              <a:rPr lang="en-GB" dirty="0"/>
              <a:t>a small amount of text called </a:t>
            </a:r>
            <a:br>
              <a:rPr lang="en-GB" dirty="0"/>
            </a:br>
            <a:r>
              <a:rPr lang="en-GB" dirty="0"/>
              <a:t>a hash</a:t>
            </a:r>
          </a:p>
          <a:p>
            <a:pPr lvl="1"/>
            <a:r>
              <a:rPr lang="en-GB" dirty="0"/>
              <a:t>The hash does not store the </a:t>
            </a:r>
            <a:br>
              <a:rPr lang="en-GB" dirty="0"/>
            </a:br>
            <a:r>
              <a:rPr lang="en-GB" dirty="0"/>
              <a:t>original plaintext</a:t>
            </a:r>
          </a:p>
          <a:p>
            <a:pPr lvl="1"/>
            <a:r>
              <a:rPr lang="en-GB" dirty="0"/>
              <a:t>It isn’t possible to restore the file or </a:t>
            </a:r>
            <a:br>
              <a:rPr lang="en-GB" dirty="0"/>
            </a:br>
            <a:r>
              <a:rPr lang="en-GB" dirty="0"/>
              <a:t>password used to create a hash</a:t>
            </a:r>
          </a:p>
          <a:p>
            <a:pPr lvl="1"/>
            <a:r>
              <a:rPr lang="en-GB" dirty="0"/>
              <a:t>When a user enters their password </a:t>
            </a:r>
            <a:br>
              <a:rPr lang="en-GB" dirty="0"/>
            </a:br>
            <a:r>
              <a:rPr lang="en-GB" dirty="0"/>
              <a:t>on a website, the hash is generated </a:t>
            </a:r>
            <a:br>
              <a:rPr lang="en-GB" dirty="0"/>
            </a:br>
            <a:r>
              <a:rPr lang="en-GB" dirty="0"/>
              <a:t>and compared with the hash stored. </a:t>
            </a:r>
            <a:br>
              <a:rPr lang="en-GB" dirty="0"/>
            </a:br>
            <a:r>
              <a:rPr lang="en-GB" dirty="0"/>
              <a:t>If the two match, the password </a:t>
            </a:r>
            <a:br>
              <a:rPr lang="en-GB" dirty="0"/>
            </a:br>
            <a:r>
              <a:rPr lang="en-GB" dirty="0"/>
              <a:t>entered was correct</a:t>
            </a:r>
          </a:p>
        </p:txBody>
      </p:sp>
      <p:pic>
        <p:nvPicPr>
          <p:cNvPr id="6" name="Picture 5">
            <a:extLst>
              <a:ext uri="{FF2B5EF4-FFF2-40B4-BE49-F238E27FC236}">
                <a16:creationId xmlns:a16="http://schemas.microsoft.com/office/drawing/2014/main" id="{946D04A3-B9AE-486B-BCC2-A582B9F940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0339" y="1775020"/>
            <a:ext cx="3264807" cy="3912202"/>
          </a:xfrm>
          <a:prstGeom prst="rect">
            <a:avLst/>
          </a:prstGeom>
        </p:spPr>
      </p:pic>
    </p:spTree>
    <p:extLst>
      <p:ext uri="{BB962C8B-B14F-4D97-AF65-F5344CB8AC3E}">
        <p14:creationId xmlns:p14="http://schemas.microsoft.com/office/powerpoint/2010/main" val="241561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A776D9-29BD-413A-B2A2-CD94A27752A8}"/>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67B4FB1B-81DA-435C-82B7-00FC208B10E2}"/>
              </a:ext>
            </a:extLst>
          </p:cNvPr>
          <p:cNvSpPr>
            <a:spLocks noGrp="1"/>
          </p:cNvSpPr>
          <p:nvPr>
            <p:ph type="body" sz="quarter" idx="14"/>
          </p:nvPr>
        </p:nvSpPr>
        <p:spPr/>
        <p:txBody>
          <a:bodyPr/>
          <a:lstStyle/>
          <a:p>
            <a:r>
              <a:rPr lang="en-GB" dirty="0"/>
              <a:t>Now complete </a:t>
            </a:r>
            <a:r>
              <a:rPr lang="en-GB" b="1" dirty="0"/>
              <a:t>Task 3 </a:t>
            </a:r>
            <a:r>
              <a:rPr lang="en-GB" dirty="0"/>
              <a:t>on </a:t>
            </a:r>
            <a:r>
              <a:rPr lang="en-GB" b="1" dirty="0"/>
              <a:t>Worksheet 4</a:t>
            </a:r>
          </a:p>
        </p:txBody>
      </p:sp>
    </p:spTree>
    <p:extLst>
      <p:ext uri="{BB962C8B-B14F-4D97-AF65-F5344CB8AC3E}">
        <p14:creationId xmlns:p14="http://schemas.microsoft.com/office/powerpoint/2010/main" val="45092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D595A2-AB60-4829-826C-2F9B8FF2CFC8}"/>
              </a:ext>
            </a:extLst>
          </p:cNvPr>
          <p:cNvSpPr>
            <a:spLocks noGrp="1"/>
          </p:cNvSpPr>
          <p:nvPr>
            <p:ph type="body" sz="quarter" idx="13"/>
          </p:nvPr>
        </p:nvSpPr>
        <p:spPr/>
        <p:txBody>
          <a:bodyPr/>
          <a:lstStyle/>
          <a:p>
            <a:r>
              <a:rPr lang="en-GB" dirty="0"/>
              <a:t>Encryption on mobile devices</a:t>
            </a:r>
          </a:p>
        </p:txBody>
      </p:sp>
      <p:sp>
        <p:nvSpPr>
          <p:cNvPr id="3" name="Text Placeholder 2">
            <a:extLst>
              <a:ext uri="{FF2B5EF4-FFF2-40B4-BE49-F238E27FC236}">
                <a16:creationId xmlns:a16="http://schemas.microsoft.com/office/drawing/2014/main" id="{A82970A8-F0D0-435D-9CB8-3D7F563AFD15}"/>
              </a:ext>
            </a:extLst>
          </p:cNvPr>
          <p:cNvSpPr>
            <a:spLocks noGrp="1"/>
          </p:cNvSpPr>
          <p:nvPr>
            <p:ph type="body" sz="quarter" idx="14"/>
          </p:nvPr>
        </p:nvSpPr>
        <p:spPr/>
        <p:txBody>
          <a:bodyPr/>
          <a:lstStyle/>
          <a:p>
            <a:r>
              <a:rPr lang="en-GB" dirty="0"/>
              <a:t>Data stored on mobile devices such as smartphones, tablets and laptops </a:t>
            </a:r>
            <a:br>
              <a:rPr lang="en-GB" dirty="0"/>
            </a:br>
            <a:r>
              <a:rPr lang="en-GB" dirty="0"/>
              <a:t>is vulnerable since the device may </a:t>
            </a:r>
            <a:br>
              <a:rPr lang="en-GB" dirty="0"/>
            </a:br>
            <a:r>
              <a:rPr lang="en-GB" dirty="0"/>
              <a:t>be lost or stolen</a:t>
            </a:r>
          </a:p>
          <a:p>
            <a:pPr lvl="1"/>
            <a:r>
              <a:rPr lang="en-GB" dirty="0"/>
              <a:t>Encrypting the data on an iPhone or </a:t>
            </a:r>
            <a:br>
              <a:rPr lang="en-GB" dirty="0"/>
            </a:br>
            <a:r>
              <a:rPr lang="en-GB" dirty="0"/>
              <a:t>Android smartphone is done by </a:t>
            </a:r>
            <a:br>
              <a:rPr lang="en-GB" dirty="0"/>
            </a:br>
            <a:r>
              <a:rPr lang="en-GB" dirty="0"/>
              <a:t>applying security settings</a:t>
            </a:r>
          </a:p>
          <a:p>
            <a:pPr lvl="1"/>
            <a:r>
              <a:rPr lang="en-GB" dirty="0"/>
              <a:t>Once the data is encrypted, a passcode </a:t>
            </a:r>
            <a:br>
              <a:rPr lang="en-GB" dirty="0"/>
            </a:br>
            <a:r>
              <a:rPr lang="en-GB" dirty="0"/>
              <a:t>has to be entered to unlock and read </a:t>
            </a:r>
            <a:br>
              <a:rPr lang="en-GB" dirty="0"/>
            </a:br>
            <a:r>
              <a:rPr lang="en-GB" dirty="0"/>
              <a:t>the data</a:t>
            </a:r>
          </a:p>
          <a:p>
            <a:pPr lvl="1"/>
            <a:endParaRPr lang="en-GB" dirty="0"/>
          </a:p>
        </p:txBody>
      </p:sp>
      <p:pic>
        <p:nvPicPr>
          <p:cNvPr id="5" name="Picture 4">
            <a:extLst>
              <a:ext uri="{FF2B5EF4-FFF2-40B4-BE49-F238E27FC236}">
                <a16:creationId xmlns:a16="http://schemas.microsoft.com/office/drawing/2014/main" id="{575C81F7-6AEB-491E-B2EA-4B16886A93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15124" y="1700214"/>
            <a:ext cx="2181225" cy="4259631"/>
          </a:xfrm>
          <a:prstGeom prst="rect">
            <a:avLst/>
          </a:prstGeom>
        </p:spPr>
      </p:pic>
    </p:spTree>
    <p:extLst>
      <p:ext uri="{BB962C8B-B14F-4D97-AF65-F5344CB8AC3E}">
        <p14:creationId xmlns:p14="http://schemas.microsoft.com/office/powerpoint/2010/main" val="213123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B4B4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37A363-6614-4B8E-B254-EFC3654EF6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044"/>
            <a:ext cx="9144000" cy="6211956"/>
          </a:xfrm>
          <a:prstGeom prst="rect">
            <a:avLst/>
          </a:prstGeom>
        </p:spPr>
      </p:pic>
      <p:sp>
        <p:nvSpPr>
          <p:cNvPr id="2" name="Text Placeholder 1">
            <a:extLst>
              <a:ext uri="{FF2B5EF4-FFF2-40B4-BE49-F238E27FC236}">
                <a16:creationId xmlns:a16="http://schemas.microsoft.com/office/drawing/2014/main" id="{64716AB9-0D2F-47F9-A754-53328E8355B9}"/>
              </a:ext>
            </a:extLst>
          </p:cNvPr>
          <p:cNvSpPr>
            <a:spLocks noGrp="1"/>
          </p:cNvSpPr>
          <p:nvPr>
            <p:ph type="body" sz="quarter" idx="13"/>
          </p:nvPr>
        </p:nvSpPr>
        <p:spPr/>
        <p:txBody>
          <a:bodyPr/>
          <a:lstStyle/>
          <a:p>
            <a:r>
              <a:rPr lang="en-GB" dirty="0"/>
              <a:t>Case study: FBI-Apple dispute</a:t>
            </a:r>
          </a:p>
        </p:txBody>
      </p:sp>
      <p:sp>
        <p:nvSpPr>
          <p:cNvPr id="3" name="Text Placeholder 2">
            <a:extLst>
              <a:ext uri="{FF2B5EF4-FFF2-40B4-BE49-F238E27FC236}">
                <a16:creationId xmlns:a16="http://schemas.microsoft.com/office/drawing/2014/main" id="{585EF477-8206-4858-B5CA-2FD7FC12BB51}"/>
              </a:ext>
            </a:extLst>
          </p:cNvPr>
          <p:cNvSpPr>
            <a:spLocks noGrp="1"/>
          </p:cNvSpPr>
          <p:nvPr>
            <p:ph type="body" sz="quarter" idx="14"/>
          </p:nvPr>
        </p:nvSpPr>
        <p:spPr/>
        <p:txBody>
          <a:bodyPr/>
          <a:lstStyle/>
          <a:p>
            <a:r>
              <a:rPr lang="en-GB" dirty="0"/>
              <a:t>Apple use strong encryption on their phones which cannot be broken by law enforcement</a:t>
            </a:r>
          </a:p>
          <a:p>
            <a:pPr lvl="1"/>
            <a:r>
              <a:rPr lang="en-GB" dirty="0"/>
              <a:t>In 2016, the FBI asked Apple to produce new </a:t>
            </a:r>
            <a:br>
              <a:rPr lang="en-GB" dirty="0"/>
            </a:br>
            <a:r>
              <a:rPr lang="en-GB" dirty="0"/>
              <a:t>software so that they could unlock and </a:t>
            </a:r>
            <a:br>
              <a:rPr lang="en-GB" dirty="0"/>
            </a:br>
            <a:r>
              <a:rPr lang="en-GB" dirty="0"/>
              <a:t>decrypt a terrorist attacker’s iPhone 5C</a:t>
            </a:r>
          </a:p>
          <a:p>
            <a:pPr lvl="1"/>
            <a:r>
              <a:rPr lang="en-GB" dirty="0"/>
              <a:t>Apple refused to do this as it </a:t>
            </a:r>
            <a:br>
              <a:rPr lang="en-GB" dirty="0"/>
            </a:br>
            <a:r>
              <a:rPr lang="en-GB" dirty="0"/>
              <a:t>would threaten security </a:t>
            </a:r>
            <a:br>
              <a:rPr lang="en-GB" dirty="0"/>
            </a:br>
            <a:r>
              <a:rPr lang="en-GB" dirty="0"/>
              <a:t>of all its customers</a:t>
            </a:r>
          </a:p>
          <a:p>
            <a:r>
              <a:rPr lang="en-GB" dirty="0"/>
              <a:t>Where should the </a:t>
            </a:r>
            <a:br>
              <a:rPr lang="en-GB" dirty="0"/>
            </a:br>
            <a:r>
              <a:rPr lang="en-GB" dirty="0"/>
              <a:t>boundaries be </a:t>
            </a:r>
            <a:br>
              <a:rPr lang="en-GB" dirty="0"/>
            </a:br>
            <a:r>
              <a:rPr lang="en-GB" dirty="0"/>
              <a:t>between these </a:t>
            </a:r>
            <a:br>
              <a:rPr lang="en-GB" dirty="0"/>
            </a:br>
            <a:r>
              <a:rPr lang="en-GB" dirty="0"/>
              <a:t>two points of view?</a:t>
            </a:r>
          </a:p>
          <a:p>
            <a:endParaRPr lang="en-GB" dirty="0"/>
          </a:p>
          <a:p>
            <a:pPr lvl="1"/>
            <a:endParaRPr lang="en-GB" dirty="0"/>
          </a:p>
        </p:txBody>
      </p:sp>
      <p:pic>
        <p:nvPicPr>
          <p:cNvPr id="7" name="Graphic 6">
            <a:extLst>
              <a:ext uri="{FF2B5EF4-FFF2-40B4-BE49-F238E27FC236}">
                <a16:creationId xmlns:a16="http://schemas.microsoft.com/office/drawing/2014/main" id="{FBCA9AEE-0322-4435-8BB5-E56429B28D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99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p:txBody>
          <a:bodyPr/>
          <a:lstStyle/>
          <a:p>
            <a:r>
              <a:rPr lang="en-GB" dirty="0"/>
              <a:t>Describe the features, applications and implications of encryption methods used to protect:</a:t>
            </a:r>
          </a:p>
          <a:p>
            <a:pPr lvl="1"/>
            <a:r>
              <a:rPr lang="en-GB" dirty="0">
                <a:solidFill>
                  <a:schemeClr val="bg1"/>
                </a:solidFill>
              </a:rPr>
              <a:t>Data during transmission</a:t>
            </a:r>
          </a:p>
          <a:p>
            <a:pPr lvl="1"/>
            <a:r>
              <a:rPr lang="en-GB" dirty="0">
                <a:solidFill>
                  <a:schemeClr val="bg1"/>
                </a:solidFill>
              </a:rPr>
              <a:t>Stored data</a:t>
            </a:r>
          </a:p>
          <a:p>
            <a:r>
              <a:rPr lang="en-GB" dirty="0"/>
              <a:t>Describe processes and techniques of protecting data and systems:</a:t>
            </a:r>
          </a:p>
          <a:p>
            <a:pPr lvl="1"/>
            <a:r>
              <a:rPr lang="en-GB" dirty="0">
                <a:solidFill>
                  <a:schemeClr val="bg1"/>
                </a:solidFill>
              </a:rPr>
              <a:t>Digital certificates</a:t>
            </a:r>
          </a:p>
          <a:p>
            <a:pPr lvl="1"/>
            <a:r>
              <a:rPr lang="en-GB" dirty="0">
                <a:solidFill>
                  <a:schemeClr val="bg1"/>
                </a:solidFill>
              </a:rPr>
              <a:t>Protocols</a:t>
            </a:r>
          </a:p>
        </p:txBody>
      </p:sp>
    </p:spTree>
    <p:extLst>
      <p:ext uri="{BB962C8B-B14F-4D97-AF65-F5344CB8AC3E}">
        <p14:creationId xmlns:p14="http://schemas.microsoft.com/office/powerpoint/2010/main" val="391657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8273C-64E2-4BA2-B4B5-F038F871DB08}"/>
              </a:ext>
            </a:extLst>
          </p:cNvPr>
          <p:cNvSpPr>
            <a:spLocks noGrp="1"/>
          </p:cNvSpPr>
          <p:nvPr>
            <p:ph type="body" sz="quarter" idx="13"/>
          </p:nvPr>
        </p:nvSpPr>
        <p:spPr/>
        <p:txBody>
          <a:bodyPr/>
          <a:lstStyle/>
          <a:p>
            <a:r>
              <a:rPr lang="en-GB" dirty="0"/>
              <a:t>Case study: </a:t>
            </a:r>
            <a:r>
              <a:rPr lang="en-GB" dirty="0">
                <a:solidFill>
                  <a:srgbClr val="FF5300"/>
                </a:solidFill>
              </a:rPr>
              <a:t>QuadrigaCX</a:t>
            </a:r>
          </a:p>
        </p:txBody>
      </p:sp>
      <p:sp>
        <p:nvSpPr>
          <p:cNvPr id="3" name="Text Placeholder 2">
            <a:extLst>
              <a:ext uri="{FF2B5EF4-FFF2-40B4-BE49-F238E27FC236}">
                <a16:creationId xmlns:a16="http://schemas.microsoft.com/office/drawing/2014/main" id="{3176C67F-217A-450E-9413-07C0CD37BF5D}"/>
              </a:ext>
            </a:extLst>
          </p:cNvPr>
          <p:cNvSpPr>
            <a:spLocks noGrp="1"/>
          </p:cNvSpPr>
          <p:nvPr>
            <p:ph type="body" sz="quarter" idx="14"/>
          </p:nvPr>
        </p:nvSpPr>
        <p:spPr>
          <a:xfrm>
            <a:off x="724280" y="1704179"/>
            <a:ext cx="7797230" cy="3453607"/>
          </a:xfrm>
        </p:spPr>
        <p:txBody>
          <a:bodyPr/>
          <a:lstStyle/>
          <a:p>
            <a:r>
              <a:rPr lang="en-GB" dirty="0"/>
              <a:t>In January 2019, the owner of Canada’s largest cryptocurrency exchange, QuadrigaCX, died</a:t>
            </a:r>
          </a:p>
          <a:p>
            <a:pPr lvl="1"/>
            <a:r>
              <a:rPr lang="en-GB" dirty="0"/>
              <a:t>Cryptocurrency only has value if someone has the password to decrypt it</a:t>
            </a:r>
          </a:p>
          <a:p>
            <a:pPr lvl="1"/>
            <a:r>
              <a:rPr lang="en-GB" dirty="0"/>
              <a:t>£145 million of bitcoin and other </a:t>
            </a:r>
            <a:br>
              <a:rPr lang="en-GB" dirty="0"/>
            </a:br>
            <a:r>
              <a:rPr lang="en-GB" dirty="0"/>
              <a:t>cryptocurrency was lost as </a:t>
            </a:r>
            <a:br>
              <a:rPr lang="en-GB" dirty="0"/>
            </a:br>
            <a:r>
              <a:rPr lang="en-GB" dirty="0"/>
              <a:t>Gerald Cotton was the only </a:t>
            </a:r>
            <a:br>
              <a:rPr lang="en-GB" dirty="0"/>
            </a:br>
            <a:r>
              <a:rPr lang="en-GB" dirty="0"/>
              <a:t>person who knew the password</a:t>
            </a:r>
          </a:p>
          <a:p>
            <a:pPr lvl="1"/>
            <a:r>
              <a:rPr lang="en-GB" dirty="0"/>
              <a:t>£41 million of this was </a:t>
            </a:r>
            <a:br>
              <a:rPr lang="en-GB" dirty="0"/>
            </a:br>
            <a:r>
              <a:rPr lang="en-GB" dirty="0"/>
              <a:t>customer’s money</a:t>
            </a:r>
          </a:p>
          <a:p>
            <a:pPr lvl="1"/>
            <a:r>
              <a:rPr lang="en-GB" dirty="0"/>
              <a:t>The passwords were not stored </a:t>
            </a:r>
            <a:br>
              <a:rPr lang="en-GB" dirty="0"/>
            </a:br>
            <a:r>
              <a:rPr lang="en-GB" dirty="0"/>
              <a:t>with anyone else or written down, </a:t>
            </a:r>
            <a:br>
              <a:rPr lang="en-GB" dirty="0"/>
            </a:br>
            <a:r>
              <a:rPr lang="en-GB" dirty="0"/>
              <a:t>so the money will be lost for ever</a:t>
            </a:r>
          </a:p>
        </p:txBody>
      </p:sp>
      <p:pic>
        <p:nvPicPr>
          <p:cNvPr id="5" name="Picture 4">
            <a:extLst>
              <a:ext uri="{FF2B5EF4-FFF2-40B4-BE49-F238E27FC236}">
                <a16:creationId xmlns:a16="http://schemas.microsoft.com/office/drawing/2014/main" id="{9CEF6656-95A6-432E-9C78-F90A53FF41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2625" y="3351442"/>
            <a:ext cx="2537623" cy="2543175"/>
          </a:xfrm>
          <a:prstGeom prst="rect">
            <a:avLst/>
          </a:prstGeom>
        </p:spPr>
      </p:pic>
    </p:spTree>
    <p:extLst>
      <p:ext uri="{BB962C8B-B14F-4D97-AF65-F5344CB8AC3E}">
        <p14:creationId xmlns:p14="http://schemas.microsoft.com/office/powerpoint/2010/main" val="347858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A776D9-29BD-413A-B2A2-CD94A27752A8}"/>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67B4FB1B-81DA-435C-82B7-00FC208B10E2}"/>
              </a:ext>
            </a:extLst>
          </p:cNvPr>
          <p:cNvSpPr>
            <a:spLocks noGrp="1"/>
          </p:cNvSpPr>
          <p:nvPr>
            <p:ph type="body" sz="quarter" idx="14"/>
          </p:nvPr>
        </p:nvSpPr>
        <p:spPr/>
        <p:txBody>
          <a:bodyPr/>
          <a:lstStyle/>
          <a:p>
            <a:r>
              <a:rPr lang="en-GB" dirty="0"/>
              <a:t>Now complete </a:t>
            </a:r>
            <a:r>
              <a:rPr lang="en-GB" b="1" dirty="0"/>
              <a:t>Task 4</a:t>
            </a:r>
            <a:r>
              <a:rPr lang="en-GB" dirty="0"/>
              <a:t> on the </a:t>
            </a:r>
            <a:r>
              <a:rPr lang="en-GB" b="1" dirty="0"/>
              <a:t>Worksheet 4</a:t>
            </a:r>
          </a:p>
        </p:txBody>
      </p:sp>
    </p:spTree>
    <p:extLst>
      <p:ext uri="{BB962C8B-B14F-4D97-AF65-F5344CB8AC3E}">
        <p14:creationId xmlns:p14="http://schemas.microsoft.com/office/powerpoint/2010/main" val="335972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1AD23-623A-40FB-A830-F1124EDDA83F}"/>
              </a:ext>
            </a:extLst>
          </p:cNvPr>
          <p:cNvSpPr>
            <a:spLocks noGrp="1"/>
          </p:cNvSpPr>
          <p:nvPr>
            <p:ph type="body" sz="quarter" idx="13"/>
          </p:nvPr>
        </p:nvSpPr>
        <p:spPr/>
        <p:txBody>
          <a:bodyPr/>
          <a:lstStyle/>
          <a:p>
            <a:r>
              <a:rPr lang="en-GB" dirty="0"/>
              <a:t>Protocols</a:t>
            </a:r>
          </a:p>
        </p:txBody>
      </p:sp>
      <p:sp>
        <p:nvSpPr>
          <p:cNvPr id="3" name="Text Placeholder 2">
            <a:extLst>
              <a:ext uri="{FF2B5EF4-FFF2-40B4-BE49-F238E27FC236}">
                <a16:creationId xmlns:a16="http://schemas.microsoft.com/office/drawing/2014/main" id="{7D2D80A0-960A-470A-AB1E-88DD7AA85708}"/>
              </a:ext>
            </a:extLst>
          </p:cNvPr>
          <p:cNvSpPr>
            <a:spLocks noGrp="1"/>
          </p:cNvSpPr>
          <p:nvPr>
            <p:ph type="body" sz="quarter" idx="14"/>
          </p:nvPr>
        </p:nvSpPr>
        <p:spPr/>
        <p:txBody>
          <a:bodyPr/>
          <a:lstStyle/>
          <a:p>
            <a:r>
              <a:rPr lang="en-GB" dirty="0"/>
              <a:t>A protocol is a set of rules defining common methods of data communication</a:t>
            </a:r>
          </a:p>
          <a:p>
            <a:pPr lvl="1"/>
            <a:r>
              <a:rPr lang="en-GB" dirty="0"/>
              <a:t>These rules need to be standard across all devices for them to communicate with each other</a:t>
            </a:r>
          </a:p>
          <a:p>
            <a:r>
              <a:rPr lang="en-GB" dirty="0"/>
              <a:t>HTTP (Hypertext Transfer Protocol) is the standard protocol used to access and receive web pages</a:t>
            </a:r>
          </a:p>
          <a:p>
            <a:pPr lvl="1"/>
            <a:r>
              <a:rPr lang="en-GB" dirty="0"/>
              <a:t>The pages are written in HTML (Hypertext Markup Language)</a:t>
            </a:r>
          </a:p>
          <a:p>
            <a:endParaRPr lang="en-GB" dirty="0"/>
          </a:p>
        </p:txBody>
      </p:sp>
    </p:spTree>
    <p:extLst>
      <p:ext uri="{BB962C8B-B14F-4D97-AF65-F5344CB8AC3E}">
        <p14:creationId xmlns:p14="http://schemas.microsoft.com/office/powerpoint/2010/main" val="105420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EF24CF-9276-4C08-94CB-5CEE96FF54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36242" y="3411245"/>
            <a:ext cx="5607758" cy="3429000"/>
          </a:xfrm>
          <a:prstGeom prst="rect">
            <a:avLst/>
          </a:prstGeom>
        </p:spPr>
      </p:pic>
      <p:sp>
        <p:nvSpPr>
          <p:cNvPr id="2" name="Text Placeholder 1">
            <a:extLst>
              <a:ext uri="{FF2B5EF4-FFF2-40B4-BE49-F238E27FC236}">
                <a16:creationId xmlns:a16="http://schemas.microsoft.com/office/drawing/2014/main" id="{1E2B0D63-DB62-42BB-8922-54F5CF6BC333}"/>
              </a:ext>
            </a:extLst>
          </p:cNvPr>
          <p:cNvSpPr>
            <a:spLocks noGrp="1"/>
          </p:cNvSpPr>
          <p:nvPr>
            <p:ph type="body" sz="quarter" idx="13"/>
          </p:nvPr>
        </p:nvSpPr>
        <p:spPr/>
        <p:txBody>
          <a:bodyPr/>
          <a:lstStyle/>
          <a:p>
            <a:r>
              <a:rPr lang="en-GB" dirty="0"/>
              <a:t>HTTPS</a:t>
            </a:r>
          </a:p>
        </p:txBody>
      </p:sp>
      <p:sp>
        <p:nvSpPr>
          <p:cNvPr id="3" name="Text Placeholder 2">
            <a:extLst>
              <a:ext uri="{FF2B5EF4-FFF2-40B4-BE49-F238E27FC236}">
                <a16:creationId xmlns:a16="http://schemas.microsoft.com/office/drawing/2014/main" id="{B0C86D8F-B11A-4E3C-B149-E181D65B15C1}"/>
              </a:ext>
            </a:extLst>
          </p:cNvPr>
          <p:cNvSpPr>
            <a:spLocks noGrp="1"/>
          </p:cNvSpPr>
          <p:nvPr>
            <p:ph type="body" sz="quarter" idx="14"/>
          </p:nvPr>
        </p:nvSpPr>
        <p:spPr/>
        <p:txBody>
          <a:bodyPr/>
          <a:lstStyle/>
          <a:p>
            <a:r>
              <a:rPr lang="en-GB" b="1" dirty="0"/>
              <a:t>HTTPS</a:t>
            </a:r>
            <a:r>
              <a:rPr lang="en-GB" dirty="0"/>
              <a:t> (HTTP secure) is used to secure data transmitted between a web browser and a website</a:t>
            </a:r>
          </a:p>
          <a:p>
            <a:r>
              <a:rPr lang="en-GB" dirty="0"/>
              <a:t>HTTPS encrypts the information so that it cannot be intercepted as it travels through </a:t>
            </a:r>
            <a:br>
              <a:rPr lang="en-GB" dirty="0"/>
            </a:br>
            <a:r>
              <a:rPr lang="en-GB" dirty="0"/>
              <a:t>the Internet</a:t>
            </a:r>
          </a:p>
          <a:p>
            <a:r>
              <a:rPr lang="en-GB" dirty="0"/>
              <a:t>The pages start with:</a:t>
            </a:r>
            <a:br>
              <a:rPr lang="en-GB" dirty="0"/>
            </a:br>
            <a:r>
              <a:rPr lang="en-GB" dirty="0"/>
              <a:t>https://</a:t>
            </a:r>
          </a:p>
          <a:p>
            <a:pPr lvl="1"/>
            <a:r>
              <a:rPr lang="en-GB" dirty="0"/>
              <a:t>Which websites require </a:t>
            </a:r>
            <a:br>
              <a:rPr lang="en-GB" dirty="0"/>
            </a:br>
            <a:r>
              <a:rPr lang="en-GB" dirty="0"/>
              <a:t>the use of HTTPS?</a:t>
            </a:r>
          </a:p>
          <a:p>
            <a:pPr lvl="1"/>
            <a:r>
              <a:rPr lang="en-GB" dirty="0"/>
              <a:t>How can you tell if a </a:t>
            </a:r>
            <a:br>
              <a:rPr lang="en-GB" dirty="0"/>
            </a:br>
            <a:r>
              <a:rPr lang="en-GB" dirty="0"/>
              <a:t>site uses encryption?</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pic>
        <p:nvPicPr>
          <p:cNvPr id="9" name="Graphic 8">
            <a:extLst>
              <a:ext uri="{FF2B5EF4-FFF2-40B4-BE49-F238E27FC236}">
                <a16:creationId xmlns:a16="http://schemas.microsoft.com/office/drawing/2014/main" id="{B3231987-49A0-43E9-86FE-B417FE7F7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1873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C6364-9539-4FB7-9484-A447605F4087}"/>
              </a:ext>
            </a:extLst>
          </p:cNvPr>
          <p:cNvSpPr>
            <a:spLocks noGrp="1"/>
          </p:cNvSpPr>
          <p:nvPr>
            <p:ph type="body" sz="quarter" idx="13"/>
          </p:nvPr>
        </p:nvSpPr>
        <p:spPr/>
        <p:txBody>
          <a:bodyPr/>
          <a:lstStyle/>
          <a:p>
            <a:r>
              <a:rPr lang="en-GB" dirty="0"/>
              <a:t>HTTPS</a:t>
            </a:r>
            <a:endParaRPr lang="en-GB" dirty="0">
              <a:solidFill>
                <a:srgbClr val="FF0000"/>
              </a:solidFill>
            </a:endParaRPr>
          </a:p>
        </p:txBody>
      </p:sp>
      <p:sp>
        <p:nvSpPr>
          <p:cNvPr id="3" name="Text Placeholder 2">
            <a:extLst>
              <a:ext uri="{FF2B5EF4-FFF2-40B4-BE49-F238E27FC236}">
                <a16:creationId xmlns:a16="http://schemas.microsoft.com/office/drawing/2014/main" id="{539C5DE2-693C-4EFB-8959-8263384858B3}"/>
              </a:ext>
            </a:extLst>
          </p:cNvPr>
          <p:cNvSpPr>
            <a:spLocks noGrp="1"/>
          </p:cNvSpPr>
          <p:nvPr>
            <p:ph type="body" sz="quarter" idx="14"/>
          </p:nvPr>
        </p:nvSpPr>
        <p:spPr/>
        <p:txBody>
          <a:bodyPr/>
          <a:lstStyle/>
          <a:p>
            <a:r>
              <a:rPr lang="en-GB" dirty="0"/>
              <a:t>Which websites require the use of HTTPS?</a:t>
            </a:r>
          </a:p>
          <a:p>
            <a:pPr lvl="1"/>
            <a:r>
              <a:rPr lang="en-GB" dirty="0">
                <a:solidFill>
                  <a:srgbClr val="FF0000"/>
                </a:solidFill>
              </a:rPr>
              <a:t>Any site which asks users to log in, enter or receive personal or confidential information</a:t>
            </a:r>
          </a:p>
          <a:p>
            <a:pPr lvl="1"/>
            <a:r>
              <a:rPr lang="en-GB" dirty="0">
                <a:solidFill>
                  <a:srgbClr val="FF0000"/>
                </a:solidFill>
              </a:rPr>
              <a:t>This is most important for sites with financial information such as banks and sites that hold confidential information such as Google Drive</a:t>
            </a:r>
          </a:p>
          <a:p>
            <a:pPr lvl="1"/>
            <a:r>
              <a:rPr lang="en-GB" dirty="0">
                <a:solidFill>
                  <a:srgbClr val="FF0000"/>
                </a:solidFill>
              </a:rPr>
              <a:t>Increasingly almost all sites are using HTTPS as standard</a:t>
            </a:r>
          </a:p>
          <a:p>
            <a:r>
              <a:rPr lang="en-GB" dirty="0"/>
              <a:t>How can you tell if a site uses encryption?</a:t>
            </a:r>
          </a:p>
          <a:p>
            <a:pPr lvl="1"/>
            <a:r>
              <a:rPr lang="en-GB" dirty="0">
                <a:solidFill>
                  <a:srgbClr val="FF0000"/>
                </a:solidFill>
              </a:rPr>
              <a:t>A small padlock will be displayed by the site name in the </a:t>
            </a:r>
            <a:br>
              <a:rPr lang="en-GB" dirty="0">
                <a:solidFill>
                  <a:srgbClr val="FF0000"/>
                </a:solidFill>
              </a:rPr>
            </a:br>
            <a:r>
              <a:rPr lang="en-GB" dirty="0">
                <a:solidFill>
                  <a:srgbClr val="FF0000"/>
                </a:solidFill>
              </a:rPr>
              <a:t>web browser</a:t>
            </a:r>
          </a:p>
          <a:p>
            <a:endParaRPr lang="en-GB" dirty="0"/>
          </a:p>
        </p:txBody>
      </p:sp>
    </p:spTree>
    <p:extLst>
      <p:ext uri="{BB962C8B-B14F-4D97-AF65-F5344CB8AC3E}">
        <p14:creationId xmlns:p14="http://schemas.microsoft.com/office/powerpoint/2010/main" val="67157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2B0D63-DB62-42BB-8922-54F5CF6BC333}"/>
              </a:ext>
            </a:extLst>
          </p:cNvPr>
          <p:cNvSpPr>
            <a:spLocks noGrp="1"/>
          </p:cNvSpPr>
          <p:nvPr>
            <p:ph type="body" sz="quarter" idx="13"/>
          </p:nvPr>
        </p:nvSpPr>
        <p:spPr/>
        <p:txBody>
          <a:bodyPr/>
          <a:lstStyle/>
          <a:p>
            <a:r>
              <a:rPr lang="en-GB" dirty="0"/>
              <a:t>How HTTPS works</a:t>
            </a:r>
          </a:p>
        </p:txBody>
      </p:sp>
      <p:sp>
        <p:nvSpPr>
          <p:cNvPr id="3" name="Text Placeholder 2">
            <a:extLst>
              <a:ext uri="{FF2B5EF4-FFF2-40B4-BE49-F238E27FC236}">
                <a16:creationId xmlns:a16="http://schemas.microsoft.com/office/drawing/2014/main" id="{B0C86D8F-B11A-4E3C-B149-E181D65B15C1}"/>
              </a:ext>
            </a:extLst>
          </p:cNvPr>
          <p:cNvSpPr>
            <a:spLocks noGrp="1"/>
          </p:cNvSpPr>
          <p:nvPr>
            <p:ph type="body" sz="quarter" idx="14"/>
          </p:nvPr>
        </p:nvSpPr>
        <p:spPr/>
        <p:txBody>
          <a:bodyPr/>
          <a:lstStyle/>
          <a:p>
            <a:r>
              <a:rPr lang="en-GB" dirty="0"/>
              <a:t>Using HTTPS, encrypted web connections use either a Transport Layer Security (TLS) or Secure Sockets Layer (SSL) protocol </a:t>
            </a:r>
          </a:p>
          <a:p>
            <a:pPr lvl="1"/>
            <a:r>
              <a:rPr lang="en-GB" dirty="0"/>
              <a:t>TLS is the successor to the older SSL protocol</a:t>
            </a:r>
          </a:p>
          <a:p>
            <a:pPr lvl="1"/>
            <a:r>
              <a:rPr lang="en-GB" dirty="0"/>
              <a:t>HTTPS uses a </a:t>
            </a:r>
            <a:r>
              <a:rPr lang="en-GB" b="1" dirty="0"/>
              <a:t>TLS/SSL </a:t>
            </a:r>
            <a:r>
              <a:rPr lang="en-GB" dirty="0"/>
              <a:t>certificate to verify the encryption keys and the organisation that is using them</a:t>
            </a:r>
          </a:p>
          <a:p>
            <a:pPr lvl="1"/>
            <a:r>
              <a:rPr lang="en-GB" dirty="0"/>
              <a:t>Both the web browser and web server make use of the encryption keys to send data to each other securely</a:t>
            </a:r>
          </a:p>
          <a:p>
            <a:pPr lvl="1"/>
            <a:r>
              <a:rPr lang="en-GB" dirty="0"/>
              <a:t>Both TLS and SSL protocols use public key encryption</a:t>
            </a:r>
          </a:p>
          <a:p>
            <a:pPr lvl="1"/>
            <a:endParaRPr lang="en-GB" dirty="0"/>
          </a:p>
          <a:p>
            <a:pPr lvl="1"/>
            <a:endParaRPr lang="en-GB" dirty="0"/>
          </a:p>
        </p:txBody>
      </p:sp>
    </p:spTree>
    <p:extLst>
      <p:ext uri="{BB962C8B-B14F-4D97-AF65-F5344CB8AC3E}">
        <p14:creationId xmlns:p14="http://schemas.microsoft.com/office/powerpoint/2010/main" val="2878617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6EAC8E-2C1C-485B-9834-41654588D02E}"/>
              </a:ext>
            </a:extLst>
          </p:cNvPr>
          <p:cNvSpPr>
            <a:spLocks noGrp="1"/>
          </p:cNvSpPr>
          <p:nvPr>
            <p:ph type="body" sz="quarter" idx="13"/>
          </p:nvPr>
        </p:nvSpPr>
        <p:spPr/>
        <p:txBody>
          <a:bodyPr/>
          <a:lstStyle/>
          <a:p>
            <a:r>
              <a:rPr lang="en-GB" dirty="0"/>
              <a:t>Website certificates</a:t>
            </a:r>
          </a:p>
        </p:txBody>
      </p:sp>
      <p:sp>
        <p:nvSpPr>
          <p:cNvPr id="3" name="Text Placeholder 2">
            <a:extLst>
              <a:ext uri="{FF2B5EF4-FFF2-40B4-BE49-F238E27FC236}">
                <a16:creationId xmlns:a16="http://schemas.microsoft.com/office/drawing/2014/main" id="{AA71ADE3-3E3A-4695-A3BC-12102573450C}"/>
              </a:ext>
            </a:extLst>
          </p:cNvPr>
          <p:cNvSpPr>
            <a:spLocks noGrp="1"/>
          </p:cNvSpPr>
          <p:nvPr>
            <p:ph type="body" sz="quarter" idx="14"/>
          </p:nvPr>
        </p:nvSpPr>
        <p:spPr/>
        <p:txBody>
          <a:bodyPr/>
          <a:lstStyle/>
          <a:p>
            <a:r>
              <a:rPr lang="en-GB" dirty="0"/>
              <a:t>A TLS or SSL certificate used </a:t>
            </a:r>
            <a:br>
              <a:rPr lang="en-GB" dirty="0"/>
            </a:br>
            <a:r>
              <a:rPr lang="en-GB" dirty="0"/>
              <a:t>by a secure HTTPS website </a:t>
            </a:r>
            <a:br>
              <a:rPr lang="en-GB" dirty="0"/>
            </a:br>
            <a:r>
              <a:rPr lang="en-GB" dirty="0"/>
              <a:t>is an example of a </a:t>
            </a:r>
            <a:br>
              <a:rPr lang="en-GB" dirty="0"/>
            </a:br>
            <a:r>
              <a:rPr lang="en-GB" b="1" dirty="0"/>
              <a:t>digital certificate</a:t>
            </a:r>
          </a:p>
          <a:p>
            <a:pPr lvl="1"/>
            <a:r>
              <a:rPr lang="en-GB" dirty="0"/>
              <a:t>The certificate can be viewed by </a:t>
            </a:r>
            <a:br>
              <a:rPr lang="en-GB" dirty="0"/>
            </a:br>
            <a:r>
              <a:rPr lang="en-GB" dirty="0"/>
              <a:t>clicking the padlock on </a:t>
            </a:r>
            <a:br>
              <a:rPr lang="en-GB" dirty="0"/>
            </a:br>
            <a:r>
              <a:rPr lang="en-GB" dirty="0"/>
              <a:t>most browsers</a:t>
            </a:r>
          </a:p>
          <a:p>
            <a:pPr lvl="1"/>
            <a:r>
              <a:rPr lang="en-GB" dirty="0"/>
              <a:t>The certificate will authenticate </a:t>
            </a:r>
            <a:br>
              <a:rPr lang="en-GB" dirty="0"/>
            </a:br>
            <a:r>
              <a:rPr lang="en-GB" dirty="0"/>
              <a:t>the name of the owner and the </a:t>
            </a:r>
            <a:br>
              <a:rPr lang="en-GB" dirty="0"/>
            </a:br>
            <a:r>
              <a:rPr lang="en-GB" dirty="0"/>
              <a:t>public key they are using</a:t>
            </a:r>
          </a:p>
        </p:txBody>
      </p:sp>
      <p:pic>
        <p:nvPicPr>
          <p:cNvPr id="9" name="Picture 8">
            <a:extLst>
              <a:ext uri="{FF2B5EF4-FFF2-40B4-BE49-F238E27FC236}">
                <a16:creationId xmlns:a16="http://schemas.microsoft.com/office/drawing/2014/main" id="{ACD171E6-F418-4BCF-86A4-5B769CA666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1654" y="926051"/>
            <a:ext cx="2707417" cy="5931949"/>
          </a:xfrm>
          <a:prstGeom prst="rect">
            <a:avLst/>
          </a:prstGeom>
        </p:spPr>
      </p:pic>
    </p:spTree>
    <p:extLst>
      <p:ext uri="{BB962C8B-B14F-4D97-AF65-F5344CB8AC3E}">
        <p14:creationId xmlns:p14="http://schemas.microsoft.com/office/powerpoint/2010/main" val="180816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6EAC8E-2C1C-485B-9834-41654588D02E}"/>
              </a:ext>
            </a:extLst>
          </p:cNvPr>
          <p:cNvSpPr>
            <a:spLocks noGrp="1"/>
          </p:cNvSpPr>
          <p:nvPr>
            <p:ph type="body" sz="quarter" idx="13"/>
          </p:nvPr>
        </p:nvSpPr>
        <p:spPr/>
        <p:txBody>
          <a:bodyPr/>
          <a:lstStyle/>
          <a:p>
            <a:r>
              <a:rPr lang="en-GB" dirty="0"/>
              <a:t>Website certificates</a:t>
            </a:r>
          </a:p>
        </p:txBody>
      </p:sp>
      <p:sp>
        <p:nvSpPr>
          <p:cNvPr id="3" name="Text Placeholder 2">
            <a:extLst>
              <a:ext uri="{FF2B5EF4-FFF2-40B4-BE49-F238E27FC236}">
                <a16:creationId xmlns:a16="http://schemas.microsoft.com/office/drawing/2014/main" id="{AA71ADE3-3E3A-4695-A3BC-12102573450C}"/>
              </a:ext>
            </a:extLst>
          </p:cNvPr>
          <p:cNvSpPr>
            <a:spLocks noGrp="1"/>
          </p:cNvSpPr>
          <p:nvPr>
            <p:ph type="body" sz="quarter" idx="14"/>
          </p:nvPr>
        </p:nvSpPr>
        <p:spPr/>
        <p:txBody>
          <a:bodyPr/>
          <a:lstStyle/>
          <a:p>
            <a:r>
              <a:rPr lang="en-GB" dirty="0"/>
              <a:t> A TLS or SSL certificate used by a secure HTTPS website is an example of a </a:t>
            </a:r>
            <a:r>
              <a:rPr lang="en-GB" b="1" dirty="0">
                <a:solidFill>
                  <a:schemeClr val="accent6"/>
                </a:solidFill>
              </a:rPr>
              <a:t>digital certificate</a:t>
            </a:r>
          </a:p>
          <a:p>
            <a:r>
              <a:rPr lang="en-GB" dirty="0"/>
              <a:t>Sometimes you may see a message such as</a:t>
            </a:r>
          </a:p>
          <a:p>
            <a:endParaRPr lang="en-GB" dirty="0"/>
          </a:p>
          <a:p>
            <a:endParaRPr lang="en-GB" dirty="0"/>
          </a:p>
          <a:p>
            <a:endParaRPr lang="en-GB" dirty="0"/>
          </a:p>
          <a:p>
            <a:pPr lvl="1"/>
            <a:r>
              <a:rPr lang="en-GB" dirty="0"/>
              <a:t>This may be caused by a genuine website that has a badly configured or out of date certificate</a:t>
            </a:r>
          </a:p>
          <a:p>
            <a:pPr lvl="1"/>
            <a:r>
              <a:rPr lang="en-GB" dirty="0"/>
              <a:t>It could also be a sign that you are not connected in a secure way to the web server</a:t>
            </a:r>
          </a:p>
        </p:txBody>
      </p:sp>
      <p:pic>
        <p:nvPicPr>
          <p:cNvPr id="2050" name="Picture 2" descr="C:\Users\Pat\AppData\Roaming\PixelMetrics\CaptureWiz\Temp\7.jpg">
            <a:extLst>
              <a:ext uri="{FF2B5EF4-FFF2-40B4-BE49-F238E27FC236}">
                <a16:creationId xmlns:a16="http://schemas.microsoft.com/office/drawing/2014/main" id="{859EB60E-6125-4448-8EF2-49A66E7647B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8377" y="3310794"/>
            <a:ext cx="6729794" cy="125622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0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1A7819-02CE-4EFC-8764-CEC50D1F560E}"/>
              </a:ext>
            </a:extLst>
          </p:cNvPr>
          <p:cNvSpPr>
            <a:spLocks noGrp="1"/>
          </p:cNvSpPr>
          <p:nvPr>
            <p:ph type="body" sz="quarter" idx="13"/>
          </p:nvPr>
        </p:nvSpPr>
        <p:spPr/>
        <p:txBody>
          <a:bodyPr/>
          <a:lstStyle/>
          <a:p>
            <a:r>
              <a:rPr lang="en-GB" dirty="0"/>
              <a:t>How a digital certificate works</a:t>
            </a:r>
          </a:p>
        </p:txBody>
      </p:sp>
      <p:pic>
        <p:nvPicPr>
          <p:cNvPr id="4" name="Picture 3">
            <a:extLst>
              <a:ext uri="{FF2B5EF4-FFF2-40B4-BE49-F238E27FC236}">
                <a16:creationId xmlns:a16="http://schemas.microsoft.com/office/drawing/2014/main" id="{F13A5FCA-D633-45FA-9BBD-5B6DF35123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7359" y="1879290"/>
            <a:ext cx="8320305" cy="3562475"/>
          </a:xfrm>
          <a:prstGeom prst="rect">
            <a:avLst/>
          </a:prstGeom>
        </p:spPr>
      </p:pic>
    </p:spTree>
    <p:extLst>
      <p:ext uri="{BB962C8B-B14F-4D97-AF65-F5344CB8AC3E}">
        <p14:creationId xmlns:p14="http://schemas.microsoft.com/office/powerpoint/2010/main" val="1841462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Wireless encryption protocols</a:t>
            </a:r>
          </a:p>
        </p:txBody>
      </p:sp>
      <p:sp>
        <p:nvSpPr>
          <p:cNvPr id="3" name="Text Placeholder 2"/>
          <p:cNvSpPr>
            <a:spLocks noGrp="1"/>
          </p:cNvSpPr>
          <p:nvPr>
            <p:ph type="body" sz="quarter" idx="14"/>
          </p:nvPr>
        </p:nvSpPr>
        <p:spPr/>
        <p:txBody>
          <a:bodyPr/>
          <a:lstStyle/>
          <a:p>
            <a:r>
              <a:rPr lang="en-GB" dirty="0"/>
              <a:t>When connecting to Wi-Fi Access Points, encryption should be used</a:t>
            </a:r>
          </a:p>
          <a:p>
            <a:pPr lvl="1"/>
            <a:r>
              <a:rPr lang="en-GB" dirty="0"/>
              <a:t>Without encryption, data such as passwords will be delivered to the access point without encryption</a:t>
            </a:r>
          </a:p>
          <a:p>
            <a:r>
              <a:rPr lang="en-GB" dirty="0"/>
              <a:t>Wireless protocols:</a:t>
            </a:r>
          </a:p>
          <a:p>
            <a:pPr lvl="1"/>
            <a:r>
              <a:rPr lang="en-GB" b="1" dirty="0"/>
              <a:t>WEP</a:t>
            </a:r>
            <a:r>
              <a:rPr lang="en-GB" dirty="0"/>
              <a:t> (Wired Equivalent Privacy) – this should not now be used as it is very easy to crack</a:t>
            </a:r>
          </a:p>
          <a:p>
            <a:pPr lvl="1"/>
            <a:r>
              <a:rPr lang="en-GB" b="1" dirty="0"/>
              <a:t>WPA</a:t>
            </a:r>
            <a:r>
              <a:rPr lang="en-GB" dirty="0"/>
              <a:t> / </a:t>
            </a:r>
            <a:r>
              <a:rPr lang="en-GB" b="1" dirty="0"/>
              <a:t>WPA2 </a:t>
            </a:r>
            <a:r>
              <a:rPr lang="en-GB" dirty="0"/>
              <a:t>(Wi-Fi Protected Access) – WPA2 is the more secure of these two standards and should be chosen if possible</a:t>
            </a:r>
          </a:p>
          <a:p>
            <a:pPr lvl="1"/>
            <a:r>
              <a:rPr lang="en-GB" b="1" dirty="0"/>
              <a:t>WPA3 </a:t>
            </a:r>
            <a:r>
              <a:rPr lang="en-GB" dirty="0"/>
              <a:t>was announced in 2018 as the replacement for WPA2</a:t>
            </a:r>
          </a:p>
        </p:txBody>
      </p:sp>
    </p:spTree>
    <p:extLst>
      <p:ext uri="{BB962C8B-B14F-4D97-AF65-F5344CB8AC3E}">
        <p14:creationId xmlns:p14="http://schemas.microsoft.com/office/powerpoint/2010/main" val="356805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53F20-E483-4E7D-A187-128C66D33359}"/>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BBAE14E-EF2F-41C3-B695-CC4B117DBDE8}"/>
              </a:ext>
            </a:extLst>
          </p:cNvPr>
          <p:cNvSpPr>
            <a:spLocks noGrp="1"/>
          </p:cNvSpPr>
          <p:nvPr>
            <p:ph type="body" sz="quarter" idx="14"/>
          </p:nvPr>
        </p:nvSpPr>
        <p:spPr/>
        <p:txBody>
          <a:bodyPr/>
          <a:lstStyle/>
          <a:p>
            <a:r>
              <a:rPr lang="en-GB" dirty="0"/>
              <a:t>What do the following encrypted messages say?</a:t>
            </a:r>
          </a:p>
          <a:p>
            <a:endParaRPr lang="en-GB" dirty="0"/>
          </a:p>
        </p:txBody>
      </p:sp>
      <p:pic>
        <p:nvPicPr>
          <p:cNvPr id="17" name="Picture 16">
            <a:extLst>
              <a:ext uri="{FF2B5EF4-FFF2-40B4-BE49-F238E27FC236}">
                <a16:creationId xmlns:a16="http://schemas.microsoft.com/office/drawing/2014/main" id="{66E9D53A-138D-4A23-B3FB-C5A03F6A2A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03643"/>
            <a:ext cx="9144000" cy="3220948"/>
          </a:xfrm>
          <a:prstGeom prst="rect">
            <a:avLst/>
          </a:prstGeom>
        </p:spPr>
      </p:pic>
      <p:sp>
        <p:nvSpPr>
          <p:cNvPr id="18" name="TextBox 17">
            <a:extLst>
              <a:ext uri="{FF2B5EF4-FFF2-40B4-BE49-F238E27FC236}">
                <a16:creationId xmlns:a16="http://schemas.microsoft.com/office/drawing/2014/main" id="{0CB9F549-4711-4B7B-9B24-0F9E39629E31}"/>
              </a:ext>
            </a:extLst>
          </p:cNvPr>
          <p:cNvSpPr txBox="1"/>
          <p:nvPr/>
        </p:nvSpPr>
        <p:spPr>
          <a:xfrm rot="218430">
            <a:off x="3932116" y="3065866"/>
            <a:ext cx="2144578" cy="1754326"/>
          </a:xfrm>
          <a:prstGeom prst="rect">
            <a:avLst/>
          </a:prstGeom>
          <a:noFill/>
        </p:spPr>
        <p:txBody>
          <a:bodyPr wrap="square" rtlCol="0">
            <a:spAutoFit/>
          </a:bodyPr>
          <a:lstStyle/>
          <a:p>
            <a:r>
              <a:rPr lang="en-GB" dirty="0">
                <a:latin typeface="Courier New" panose="02070309020205020404" pitchFamily="49" charset="0"/>
                <a:cs typeface="Courier New" panose="02070309020205020404" pitchFamily="49" charset="0"/>
              </a:rPr>
              <a:t>spihsdraH netfo eraperp yranidro elpoep rof na yranidroartxe ynitsed</a:t>
            </a:r>
          </a:p>
        </p:txBody>
      </p:sp>
      <p:sp>
        <p:nvSpPr>
          <p:cNvPr id="19" name="TextBox 18">
            <a:extLst>
              <a:ext uri="{FF2B5EF4-FFF2-40B4-BE49-F238E27FC236}">
                <a16:creationId xmlns:a16="http://schemas.microsoft.com/office/drawing/2014/main" id="{DBA61ABF-48A6-4325-8D5A-75A05B975ECF}"/>
              </a:ext>
            </a:extLst>
          </p:cNvPr>
          <p:cNvSpPr txBox="1"/>
          <p:nvPr/>
        </p:nvSpPr>
        <p:spPr>
          <a:xfrm>
            <a:off x="968975" y="2668357"/>
            <a:ext cx="1946936" cy="1815882"/>
          </a:xfrm>
          <a:prstGeom prst="rect">
            <a:avLst/>
          </a:prstGeom>
          <a:noFill/>
        </p:spPr>
        <p:txBody>
          <a:bodyPr wrap="square" rtlCol="0">
            <a:spAutoFit/>
          </a:bodyPr>
          <a:lstStyle/>
          <a:p>
            <a:r>
              <a:rPr lang="en-GB" sz="2800" dirty="0">
                <a:latin typeface="Courier New" panose="02070309020205020404" pitchFamily="49" charset="0"/>
                <a:cs typeface="Courier New" panose="02070309020205020404" pitchFamily="49" charset="0"/>
              </a:rPr>
              <a:t>T ACMA</a:t>
            </a:r>
          </a:p>
          <a:p>
            <a:r>
              <a:rPr lang="en-GB" sz="2800" dirty="0">
                <a:latin typeface="Courier New" panose="02070309020205020404" pitchFamily="49" charset="0"/>
                <a:cs typeface="Courier New" panose="02070309020205020404" pitchFamily="49" charset="0"/>
              </a:rPr>
              <a:t>HI REG</a:t>
            </a:r>
          </a:p>
          <a:p>
            <a:r>
              <a:rPr lang="en-GB" sz="2800" dirty="0">
                <a:latin typeface="Courier New" panose="02070309020205020404" pitchFamily="49" charset="0"/>
                <a:cs typeface="Courier New" panose="02070309020205020404" pitchFamily="49" charset="0"/>
              </a:rPr>
              <a:t>ISSESE</a:t>
            </a:r>
          </a:p>
          <a:p>
            <a:r>
              <a:rPr lang="en-GB" sz="2800" dirty="0">
                <a:latin typeface="Courier New" panose="02070309020205020404" pitchFamily="49" charset="0"/>
                <a:cs typeface="Courier New" panose="02070309020205020404" pitchFamily="49" charset="0"/>
              </a:rPr>
              <a:t>S ETS.</a:t>
            </a:r>
          </a:p>
        </p:txBody>
      </p:sp>
      <p:sp>
        <p:nvSpPr>
          <p:cNvPr id="20" name="TextBox 19">
            <a:extLst>
              <a:ext uri="{FF2B5EF4-FFF2-40B4-BE49-F238E27FC236}">
                <a16:creationId xmlns:a16="http://schemas.microsoft.com/office/drawing/2014/main" id="{AB96CEE0-E27F-4C96-A856-55037018AA56}"/>
              </a:ext>
            </a:extLst>
          </p:cNvPr>
          <p:cNvSpPr txBox="1"/>
          <p:nvPr/>
        </p:nvSpPr>
        <p:spPr>
          <a:xfrm rot="151760">
            <a:off x="6674080" y="2624717"/>
            <a:ext cx="1946936" cy="1323439"/>
          </a:xfrm>
          <a:prstGeom prst="rect">
            <a:avLst/>
          </a:prstGeom>
          <a:noFill/>
        </p:spPr>
        <p:txBody>
          <a:bodyPr wrap="square" rtlCol="0">
            <a:spAutoFit/>
          </a:bodyPr>
          <a:lstStyle/>
          <a:p>
            <a:r>
              <a:rPr lang="en-GB" sz="2000" dirty="0">
                <a:latin typeface="Courier New" panose="02070309020205020404" pitchFamily="49" charset="0"/>
                <a:cs typeface="Courier New" panose="02070309020205020404" pitchFamily="49" charset="0"/>
              </a:rPr>
              <a:t>Uifsf jt op tvctujuvuf gps ibse xpsl</a:t>
            </a:r>
          </a:p>
        </p:txBody>
      </p:sp>
    </p:spTree>
    <p:extLst>
      <p:ext uri="{BB962C8B-B14F-4D97-AF65-F5344CB8AC3E}">
        <p14:creationId xmlns:p14="http://schemas.microsoft.com/office/powerpoint/2010/main" val="3183372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A776D9-29BD-413A-B2A2-CD94A27752A8}"/>
              </a:ext>
            </a:extLst>
          </p:cNvPr>
          <p:cNvSpPr>
            <a:spLocks noGrp="1"/>
          </p:cNvSpPr>
          <p:nvPr>
            <p:ph type="body" sz="quarter" idx="13"/>
          </p:nvPr>
        </p:nvSpPr>
        <p:spPr/>
        <p:txBody>
          <a:bodyPr/>
          <a:lstStyle/>
          <a:p>
            <a:r>
              <a:rPr lang="en-GB" dirty="0"/>
              <a:t>Worksheet 4</a:t>
            </a:r>
          </a:p>
        </p:txBody>
      </p:sp>
      <p:sp>
        <p:nvSpPr>
          <p:cNvPr id="5" name="Text Placeholder 4">
            <a:extLst>
              <a:ext uri="{FF2B5EF4-FFF2-40B4-BE49-F238E27FC236}">
                <a16:creationId xmlns:a16="http://schemas.microsoft.com/office/drawing/2014/main" id="{67B4FB1B-81DA-435C-82B7-00FC208B10E2}"/>
              </a:ext>
            </a:extLst>
          </p:cNvPr>
          <p:cNvSpPr>
            <a:spLocks noGrp="1"/>
          </p:cNvSpPr>
          <p:nvPr>
            <p:ph type="body" sz="quarter" idx="14"/>
          </p:nvPr>
        </p:nvSpPr>
        <p:spPr/>
        <p:txBody>
          <a:bodyPr/>
          <a:lstStyle/>
          <a:p>
            <a:r>
              <a:rPr lang="en-GB" dirty="0"/>
              <a:t>Now complete </a:t>
            </a:r>
            <a:r>
              <a:rPr lang="en-GB" b="1" dirty="0"/>
              <a:t>Task 5</a:t>
            </a:r>
            <a:r>
              <a:rPr lang="en-GB" dirty="0"/>
              <a:t> and </a:t>
            </a:r>
            <a:r>
              <a:rPr lang="en-GB" b="1" dirty="0"/>
              <a:t>Task 6</a:t>
            </a:r>
            <a:r>
              <a:rPr lang="en-GB" dirty="0"/>
              <a:t> on </a:t>
            </a:r>
            <a:r>
              <a:rPr lang="en-GB" b="1" dirty="0"/>
              <a:t>Worksheet 4</a:t>
            </a:r>
          </a:p>
        </p:txBody>
      </p:sp>
    </p:spTree>
    <p:extLst>
      <p:ext uri="{BB962C8B-B14F-4D97-AF65-F5344CB8AC3E}">
        <p14:creationId xmlns:p14="http://schemas.microsoft.com/office/powerpoint/2010/main" val="271988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AB8C96-4C9B-48DD-8288-5AE37D93BE5A}"/>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4297B2FC-C67B-4ABE-8D5E-FD3DB6E5CA7C}"/>
              </a:ext>
            </a:extLst>
          </p:cNvPr>
          <p:cNvSpPr>
            <a:spLocks noGrp="1"/>
          </p:cNvSpPr>
          <p:nvPr>
            <p:ph type="body" sz="quarter" idx="14"/>
          </p:nvPr>
        </p:nvSpPr>
        <p:spPr>
          <a:xfrm>
            <a:off x="724280" y="1704179"/>
            <a:ext cx="7797230" cy="4333550"/>
          </a:xfrm>
        </p:spPr>
        <p:txBody>
          <a:bodyPr/>
          <a:lstStyle/>
          <a:p>
            <a:r>
              <a:rPr lang="en-GB" dirty="0"/>
              <a:t>Work in pairs</a:t>
            </a:r>
          </a:p>
          <a:p>
            <a:pPr lvl="1"/>
            <a:r>
              <a:rPr lang="en-GB" dirty="0"/>
              <a:t>Choose three of the following words from this lesson</a:t>
            </a:r>
          </a:p>
          <a:p>
            <a:pPr lvl="1"/>
            <a:r>
              <a:rPr lang="en-GB" dirty="0">
                <a:solidFill>
                  <a:schemeClr val="accent2"/>
                </a:solidFill>
              </a:rPr>
              <a:t>Write three questions where the answers will be those words</a:t>
            </a:r>
          </a:p>
          <a:p>
            <a:pPr lvl="1"/>
            <a:r>
              <a:rPr lang="en-GB" dirty="0">
                <a:solidFill>
                  <a:schemeClr val="accent2"/>
                </a:solidFill>
              </a:rPr>
              <a:t>Ask a friend to answer each of your questions</a:t>
            </a:r>
          </a:p>
          <a:p>
            <a:endParaRPr lang="en-GB" dirty="0">
              <a:solidFill>
                <a:srgbClr val="F15152"/>
              </a:solidFill>
            </a:endParaRPr>
          </a:p>
        </p:txBody>
      </p:sp>
      <p:graphicFrame>
        <p:nvGraphicFramePr>
          <p:cNvPr id="2" name="Table 1">
            <a:extLst>
              <a:ext uri="{FF2B5EF4-FFF2-40B4-BE49-F238E27FC236}">
                <a16:creationId xmlns:a16="http://schemas.microsoft.com/office/drawing/2014/main" id="{E17BC05D-C71B-490E-BD21-2D88E145C2FF}"/>
              </a:ext>
            </a:extLst>
          </p:cNvPr>
          <p:cNvGraphicFramePr>
            <a:graphicFrameLocks noGrp="1"/>
          </p:cNvGraphicFramePr>
          <p:nvPr>
            <p:extLst>
              <p:ext uri="{D42A27DB-BD31-4B8C-83A1-F6EECF244321}">
                <p14:modId xmlns:p14="http://schemas.microsoft.com/office/powerpoint/2010/main" val="1272360363"/>
              </p:ext>
            </p:extLst>
          </p:nvPr>
        </p:nvGraphicFramePr>
        <p:xfrm>
          <a:off x="1170000" y="3731804"/>
          <a:ext cx="6804000" cy="1854200"/>
        </p:xfrm>
        <a:graphic>
          <a:graphicData uri="http://schemas.openxmlformats.org/drawingml/2006/table">
            <a:tbl>
              <a:tblPr firstRow="1" bandRow="1">
                <a:tableStyleId>{D7AC3CCA-C797-4891-BE02-D94E43425B78}</a:tableStyleId>
              </a:tblPr>
              <a:tblGrid>
                <a:gridCol w="2268000">
                  <a:extLst>
                    <a:ext uri="{9D8B030D-6E8A-4147-A177-3AD203B41FA5}">
                      <a16:colId xmlns:a16="http://schemas.microsoft.com/office/drawing/2014/main" val="1296725469"/>
                    </a:ext>
                  </a:extLst>
                </a:gridCol>
                <a:gridCol w="2268000">
                  <a:extLst>
                    <a:ext uri="{9D8B030D-6E8A-4147-A177-3AD203B41FA5}">
                      <a16:colId xmlns:a16="http://schemas.microsoft.com/office/drawing/2014/main" val="1545241845"/>
                    </a:ext>
                  </a:extLst>
                </a:gridCol>
                <a:gridCol w="2268000">
                  <a:extLst>
                    <a:ext uri="{9D8B030D-6E8A-4147-A177-3AD203B41FA5}">
                      <a16:colId xmlns:a16="http://schemas.microsoft.com/office/drawing/2014/main" val="4174964645"/>
                    </a:ext>
                  </a:extLst>
                </a:gridCol>
              </a:tblGrid>
              <a:tr h="370840">
                <a:tc>
                  <a:txBody>
                    <a:bodyPr/>
                    <a:lstStyle/>
                    <a:p>
                      <a:r>
                        <a:rPr lang="en-GB" b="0" dirty="0"/>
                        <a:t>encryption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b="0" dirty="0"/>
                        <a:t>encrypt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b="0" dirty="0"/>
                        <a:t>decrypt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4949854"/>
                  </a:ext>
                </a:extLst>
              </a:tr>
              <a:tr h="370840">
                <a:tc>
                  <a:txBody>
                    <a:bodyPr/>
                    <a:lstStyle/>
                    <a:p>
                      <a:r>
                        <a:rPr lang="en-GB" b="0" dirty="0"/>
                        <a:t>plaintext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GB" b="0" dirty="0"/>
                        <a:t>ciphertext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b="0" dirty="0"/>
                        <a:t>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67521142"/>
                  </a:ext>
                </a:extLst>
              </a:tr>
              <a:tr h="370840">
                <a:tc>
                  <a:txBody>
                    <a:bodyPr/>
                    <a:lstStyle/>
                    <a:p>
                      <a:r>
                        <a:rPr lang="en-GB" b="0" dirty="0"/>
                        <a:t>private 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b="0" dirty="0"/>
                        <a:t>public 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b="0" dirty="0"/>
                        <a:t>PGP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838393"/>
                  </a:ext>
                </a:extLst>
              </a:tr>
              <a:tr h="370840">
                <a:tc>
                  <a:txBody>
                    <a:bodyPr/>
                    <a:lstStyle/>
                    <a:p>
                      <a:r>
                        <a:rPr lang="en-GB" b="0" dirty="0"/>
                        <a:t>hashing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GB" b="0" dirty="0"/>
                        <a:t>protocol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b="0" dirty="0"/>
                        <a:t>HTTPS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25044092"/>
                  </a:ext>
                </a:extLst>
              </a:tr>
              <a:tr h="370840">
                <a:tc>
                  <a:txBody>
                    <a:bodyPr/>
                    <a:lstStyle/>
                    <a:p>
                      <a:r>
                        <a:rPr lang="en-GB" b="0" dirty="0"/>
                        <a:t>digital certificate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b="0" dirty="0"/>
                        <a:t>WPA2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b="0" dirty="0"/>
                        <a:t>WEP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3717584"/>
                  </a:ext>
                </a:extLst>
              </a:tr>
            </a:tbl>
          </a:graphicData>
        </a:graphic>
      </p:graphicFrame>
    </p:spTree>
    <p:extLst>
      <p:ext uri="{BB962C8B-B14F-4D97-AF65-F5344CB8AC3E}">
        <p14:creationId xmlns:p14="http://schemas.microsoft.com/office/powerpoint/2010/main" val="2254332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2F815F-B912-4C5E-859D-0E62DF3C87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03643"/>
            <a:ext cx="9144000" cy="3220948"/>
          </a:xfrm>
          <a:prstGeom prst="rect">
            <a:avLst/>
          </a:prstGeom>
        </p:spPr>
      </p:pic>
      <p:sp>
        <p:nvSpPr>
          <p:cNvPr id="2" name="Text Placeholder 1">
            <a:extLst>
              <a:ext uri="{FF2B5EF4-FFF2-40B4-BE49-F238E27FC236}">
                <a16:creationId xmlns:a16="http://schemas.microsoft.com/office/drawing/2014/main" id="{17853F20-E483-4E7D-A187-128C66D33359}"/>
              </a:ext>
            </a:extLst>
          </p:cNvPr>
          <p:cNvSpPr>
            <a:spLocks noGrp="1"/>
          </p:cNvSpPr>
          <p:nvPr>
            <p:ph type="body" sz="quarter" idx="13"/>
          </p:nvPr>
        </p:nvSpPr>
        <p:spPr/>
        <p:txBody>
          <a:bodyPr/>
          <a:lstStyle/>
          <a:p>
            <a:r>
              <a:rPr lang="en-GB" dirty="0"/>
              <a:t>Starter</a:t>
            </a:r>
            <a:endParaRPr lang="en-GB" dirty="0">
              <a:solidFill>
                <a:srgbClr val="FF0000"/>
              </a:solidFill>
            </a:endParaRPr>
          </a:p>
        </p:txBody>
      </p:sp>
      <p:sp>
        <p:nvSpPr>
          <p:cNvPr id="3" name="Text Placeholder 2">
            <a:extLst>
              <a:ext uri="{FF2B5EF4-FFF2-40B4-BE49-F238E27FC236}">
                <a16:creationId xmlns:a16="http://schemas.microsoft.com/office/drawing/2014/main" id="{7BBAE14E-EF2F-41C3-B695-CC4B117DBDE8}"/>
              </a:ext>
            </a:extLst>
          </p:cNvPr>
          <p:cNvSpPr>
            <a:spLocks noGrp="1"/>
          </p:cNvSpPr>
          <p:nvPr>
            <p:ph type="body" sz="quarter" idx="14"/>
          </p:nvPr>
        </p:nvSpPr>
        <p:spPr/>
        <p:txBody>
          <a:bodyPr/>
          <a:lstStyle/>
          <a:p>
            <a:r>
              <a:rPr lang="en-GB" dirty="0"/>
              <a:t>What do the following encrypted messages say?</a:t>
            </a:r>
          </a:p>
          <a:p>
            <a:endParaRPr lang="en-GB" dirty="0"/>
          </a:p>
        </p:txBody>
      </p:sp>
      <p:sp>
        <p:nvSpPr>
          <p:cNvPr id="11" name="TextBox 10">
            <a:extLst>
              <a:ext uri="{FF2B5EF4-FFF2-40B4-BE49-F238E27FC236}">
                <a16:creationId xmlns:a16="http://schemas.microsoft.com/office/drawing/2014/main" id="{9821B7D1-C1AC-4027-BAC7-2BE06C8E6020}"/>
              </a:ext>
            </a:extLst>
          </p:cNvPr>
          <p:cNvSpPr txBox="1"/>
          <p:nvPr/>
        </p:nvSpPr>
        <p:spPr>
          <a:xfrm>
            <a:off x="3579851" y="5251064"/>
            <a:ext cx="2646668" cy="1477328"/>
          </a:xfrm>
          <a:prstGeom prst="rect">
            <a:avLst/>
          </a:prstGeom>
          <a:noFill/>
        </p:spPr>
        <p:txBody>
          <a:bodyPr wrap="square" rtlCol="0">
            <a:spAutoFit/>
          </a:bodyPr>
          <a:lstStyle/>
          <a:p>
            <a:r>
              <a:rPr lang="en-GB" dirty="0">
                <a:solidFill>
                  <a:srgbClr val="FF0000"/>
                </a:solidFill>
              </a:rPr>
              <a:t>Try reversing </a:t>
            </a:r>
            <a:br>
              <a:rPr lang="en-GB" dirty="0">
                <a:solidFill>
                  <a:srgbClr val="FF0000"/>
                </a:solidFill>
              </a:rPr>
            </a:br>
            <a:r>
              <a:rPr lang="en-GB" dirty="0">
                <a:solidFill>
                  <a:srgbClr val="FF0000"/>
                </a:solidFill>
              </a:rPr>
              <a:t>each word:</a:t>
            </a:r>
            <a:br>
              <a:rPr lang="en-GB" dirty="0">
                <a:solidFill>
                  <a:srgbClr val="FF0000"/>
                </a:solidFill>
              </a:rPr>
            </a:br>
            <a:r>
              <a:rPr lang="en-GB" dirty="0">
                <a:solidFill>
                  <a:srgbClr val="FF0000"/>
                </a:solidFill>
              </a:rPr>
              <a:t>Hardships often prepare ordinary people for an extraordinary destiny </a:t>
            </a:r>
          </a:p>
        </p:txBody>
      </p:sp>
      <p:sp>
        <p:nvSpPr>
          <p:cNvPr id="15" name="TextBox 14">
            <a:extLst>
              <a:ext uri="{FF2B5EF4-FFF2-40B4-BE49-F238E27FC236}">
                <a16:creationId xmlns:a16="http://schemas.microsoft.com/office/drawing/2014/main" id="{2A209880-7AC0-4D2B-8384-0CE395C92CAC}"/>
              </a:ext>
            </a:extLst>
          </p:cNvPr>
          <p:cNvSpPr txBox="1"/>
          <p:nvPr/>
        </p:nvSpPr>
        <p:spPr>
          <a:xfrm rot="218430">
            <a:off x="3932116" y="3065866"/>
            <a:ext cx="2144578" cy="1754326"/>
          </a:xfrm>
          <a:prstGeom prst="rect">
            <a:avLst/>
          </a:prstGeom>
          <a:noFill/>
        </p:spPr>
        <p:txBody>
          <a:bodyPr wrap="square" rtlCol="0">
            <a:spAutoFit/>
          </a:bodyPr>
          <a:lstStyle/>
          <a:p>
            <a:r>
              <a:rPr lang="en-GB" dirty="0">
                <a:latin typeface="Courier New" panose="02070309020205020404" pitchFamily="49" charset="0"/>
                <a:cs typeface="Courier New" panose="02070309020205020404" pitchFamily="49" charset="0"/>
              </a:rPr>
              <a:t>spihsdraH netfo eraperp yranidro elpoep rof na yranidroartxe ynitsed</a:t>
            </a:r>
          </a:p>
        </p:txBody>
      </p:sp>
      <p:sp>
        <p:nvSpPr>
          <p:cNvPr id="16" name="TextBox 15">
            <a:extLst>
              <a:ext uri="{FF2B5EF4-FFF2-40B4-BE49-F238E27FC236}">
                <a16:creationId xmlns:a16="http://schemas.microsoft.com/office/drawing/2014/main" id="{2DE6B1A7-46D1-47A6-8CF0-9EB679DB0E6D}"/>
              </a:ext>
            </a:extLst>
          </p:cNvPr>
          <p:cNvSpPr txBox="1"/>
          <p:nvPr/>
        </p:nvSpPr>
        <p:spPr>
          <a:xfrm>
            <a:off x="968975" y="2668357"/>
            <a:ext cx="1946936" cy="1815882"/>
          </a:xfrm>
          <a:prstGeom prst="rect">
            <a:avLst/>
          </a:prstGeom>
          <a:noFill/>
        </p:spPr>
        <p:txBody>
          <a:bodyPr wrap="square" rtlCol="0">
            <a:spAutoFit/>
          </a:bodyPr>
          <a:lstStyle/>
          <a:p>
            <a:r>
              <a:rPr lang="en-GB" sz="2800" dirty="0">
                <a:latin typeface="Courier New" panose="02070309020205020404" pitchFamily="49" charset="0"/>
                <a:cs typeface="Courier New" panose="02070309020205020404" pitchFamily="49" charset="0"/>
              </a:rPr>
              <a:t>T ACMA</a:t>
            </a:r>
          </a:p>
          <a:p>
            <a:r>
              <a:rPr lang="en-GB" sz="2800" dirty="0">
                <a:latin typeface="Courier New" panose="02070309020205020404" pitchFamily="49" charset="0"/>
                <a:cs typeface="Courier New" panose="02070309020205020404" pitchFamily="49" charset="0"/>
              </a:rPr>
              <a:t>HI REG</a:t>
            </a:r>
          </a:p>
          <a:p>
            <a:r>
              <a:rPr lang="en-GB" sz="2800" dirty="0">
                <a:latin typeface="Courier New" panose="02070309020205020404" pitchFamily="49" charset="0"/>
                <a:cs typeface="Courier New" panose="02070309020205020404" pitchFamily="49" charset="0"/>
              </a:rPr>
              <a:t>ISSESE</a:t>
            </a:r>
          </a:p>
          <a:p>
            <a:r>
              <a:rPr lang="en-GB" sz="2800" dirty="0">
                <a:latin typeface="Courier New" panose="02070309020205020404" pitchFamily="49" charset="0"/>
                <a:cs typeface="Courier New" panose="02070309020205020404" pitchFamily="49" charset="0"/>
              </a:rPr>
              <a:t>S ETS.</a:t>
            </a:r>
          </a:p>
        </p:txBody>
      </p:sp>
      <p:sp>
        <p:nvSpPr>
          <p:cNvPr id="17" name="TextBox 16">
            <a:extLst>
              <a:ext uri="{FF2B5EF4-FFF2-40B4-BE49-F238E27FC236}">
                <a16:creationId xmlns:a16="http://schemas.microsoft.com/office/drawing/2014/main" id="{C1A4540B-B800-4817-B38B-B5E795EA8F55}"/>
              </a:ext>
            </a:extLst>
          </p:cNvPr>
          <p:cNvSpPr txBox="1"/>
          <p:nvPr/>
        </p:nvSpPr>
        <p:spPr>
          <a:xfrm rot="151760">
            <a:off x="6674080" y="2624717"/>
            <a:ext cx="1946936" cy="1323439"/>
          </a:xfrm>
          <a:prstGeom prst="rect">
            <a:avLst/>
          </a:prstGeom>
          <a:noFill/>
        </p:spPr>
        <p:txBody>
          <a:bodyPr wrap="square" rtlCol="0">
            <a:spAutoFit/>
          </a:bodyPr>
          <a:lstStyle/>
          <a:p>
            <a:r>
              <a:rPr lang="en-GB" sz="2000" dirty="0">
                <a:latin typeface="Courier New" panose="02070309020205020404" pitchFamily="49" charset="0"/>
                <a:cs typeface="Courier New" panose="02070309020205020404" pitchFamily="49" charset="0"/>
              </a:rPr>
              <a:t>Uifsf jt op tvctujuvuf gps ibse xpsl</a:t>
            </a:r>
          </a:p>
        </p:txBody>
      </p:sp>
      <p:sp>
        <p:nvSpPr>
          <p:cNvPr id="5" name="TextBox 4">
            <a:extLst>
              <a:ext uri="{FF2B5EF4-FFF2-40B4-BE49-F238E27FC236}">
                <a16:creationId xmlns:a16="http://schemas.microsoft.com/office/drawing/2014/main" id="{6E1ED9EA-1840-4D4A-B677-944109555904}"/>
              </a:ext>
            </a:extLst>
          </p:cNvPr>
          <p:cNvSpPr txBox="1"/>
          <p:nvPr/>
        </p:nvSpPr>
        <p:spPr>
          <a:xfrm>
            <a:off x="648990" y="5251064"/>
            <a:ext cx="2337259" cy="1200329"/>
          </a:xfrm>
          <a:prstGeom prst="rect">
            <a:avLst/>
          </a:prstGeom>
          <a:noFill/>
        </p:spPr>
        <p:txBody>
          <a:bodyPr wrap="square" rtlCol="0">
            <a:spAutoFit/>
          </a:bodyPr>
          <a:lstStyle/>
          <a:p>
            <a:r>
              <a:rPr lang="en-GB" dirty="0">
                <a:solidFill>
                  <a:srgbClr val="FF0000"/>
                </a:solidFill>
              </a:rPr>
              <a:t>Try reading top to bottom:</a:t>
            </a:r>
          </a:p>
          <a:p>
            <a:r>
              <a:rPr lang="en-GB" dirty="0">
                <a:solidFill>
                  <a:srgbClr val="FF0000"/>
                </a:solidFill>
              </a:rPr>
              <a:t>THIS IS A SECRET</a:t>
            </a:r>
            <a:br>
              <a:rPr lang="en-GB" dirty="0">
                <a:solidFill>
                  <a:srgbClr val="FF0000"/>
                </a:solidFill>
              </a:rPr>
            </a:br>
            <a:r>
              <a:rPr lang="en-GB" dirty="0">
                <a:solidFill>
                  <a:srgbClr val="FF0000"/>
                </a:solidFill>
              </a:rPr>
              <a:t>MESSAGE</a:t>
            </a:r>
          </a:p>
        </p:txBody>
      </p:sp>
      <p:sp>
        <p:nvSpPr>
          <p:cNvPr id="12" name="TextBox 11">
            <a:extLst>
              <a:ext uri="{FF2B5EF4-FFF2-40B4-BE49-F238E27FC236}">
                <a16:creationId xmlns:a16="http://schemas.microsoft.com/office/drawing/2014/main" id="{B714DCFF-293E-4C51-B8AC-14AA3682D54B}"/>
              </a:ext>
            </a:extLst>
          </p:cNvPr>
          <p:cNvSpPr txBox="1"/>
          <p:nvPr/>
        </p:nvSpPr>
        <p:spPr>
          <a:xfrm>
            <a:off x="6463589" y="4726359"/>
            <a:ext cx="2584035" cy="1477328"/>
          </a:xfrm>
          <a:prstGeom prst="rect">
            <a:avLst/>
          </a:prstGeom>
          <a:noFill/>
        </p:spPr>
        <p:txBody>
          <a:bodyPr wrap="square" rtlCol="0">
            <a:spAutoFit/>
          </a:bodyPr>
          <a:lstStyle/>
          <a:p>
            <a:r>
              <a:rPr lang="en-GB" dirty="0">
                <a:solidFill>
                  <a:srgbClr val="FF0000"/>
                </a:solidFill>
              </a:rPr>
              <a:t>Change each letter to the previous in </a:t>
            </a:r>
            <a:br>
              <a:rPr lang="en-GB" dirty="0">
                <a:solidFill>
                  <a:srgbClr val="FF0000"/>
                </a:solidFill>
              </a:rPr>
            </a:br>
            <a:r>
              <a:rPr lang="en-GB" dirty="0">
                <a:solidFill>
                  <a:srgbClr val="FF0000"/>
                </a:solidFill>
              </a:rPr>
              <a:t>the alphabet:</a:t>
            </a:r>
          </a:p>
          <a:p>
            <a:r>
              <a:rPr lang="en-GB" dirty="0">
                <a:solidFill>
                  <a:srgbClr val="FF0000"/>
                </a:solidFill>
              </a:rPr>
              <a:t>There is no substitute for hard work</a:t>
            </a:r>
          </a:p>
        </p:txBody>
      </p:sp>
    </p:spTree>
    <p:extLst>
      <p:ext uri="{BB962C8B-B14F-4D97-AF65-F5344CB8AC3E}">
        <p14:creationId xmlns:p14="http://schemas.microsoft.com/office/powerpoint/2010/main" val="364400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0A1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FAA22-C754-4D21-976E-0034423A4E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2585"/>
            <a:ext cx="9144000" cy="6205415"/>
          </a:xfrm>
          <a:prstGeom prst="rect">
            <a:avLst/>
          </a:prstGeom>
        </p:spPr>
      </p:pic>
      <p:sp>
        <p:nvSpPr>
          <p:cNvPr id="2" name="Text Placeholder 1">
            <a:extLst>
              <a:ext uri="{FF2B5EF4-FFF2-40B4-BE49-F238E27FC236}">
                <a16:creationId xmlns:a16="http://schemas.microsoft.com/office/drawing/2014/main" id="{E7755303-EA8F-4588-AD88-113B42217E50}"/>
              </a:ext>
            </a:extLst>
          </p:cNvPr>
          <p:cNvSpPr>
            <a:spLocks noGrp="1"/>
          </p:cNvSpPr>
          <p:nvPr>
            <p:ph type="body" sz="quarter" idx="13"/>
          </p:nvPr>
        </p:nvSpPr>
        <p:spPr/>
        <p:txBody>
          <a:bodyPr/>
          <a:lstStyle/>
          <a:p>
            <a:r>
              <a:rPr lang="en-GB" dirty="0">
                <a:solidFill>
                  <a:schemeClr val="bg1"/>
                </a:solidFill>
              </a:rPr>
              <a:t>Encryption</a:t>
            </a:r>
          </a:p>
        </p:txBody>
      </p:sp>
      <p:sp>
        <p:nvSpPr>
          <p:cNvPr id="3" name="Text Placeholder 2">
            <a:extLst>
              <a:ext uri="{FF2B5EF4-FFF2-40B4-BE49-F238E27FC236}">
                <a16:creationId xmlns:a16="http://schemas.microsoft.com/office/drawing/2014/main" id="{D52369F5-7024-449C-A200-E679518B9C58}"/>
              </a:ext>
            </a:extLst>
          </p:cNvPr>
          <p:cNvSpPr>
            <a:spLocks noGrp="1"/>
          </p:cNvSpPr>
          <p:nvPr>
            <p:ph type="body" sz="quarter" idx="14"/>
          </p:nvPr>
        </p:nvSpPr>
        <p:spPr/>
        <p:txBody>
          <a:bodyPr/>
          <a:lstStyle/>
          <a:p>
            <a:r>
              <a:rPr lang="en-GB" dirty="0">
                <a:solidFill>
                  <a:schemeClr val="bg1"/>
                </a:solidFill>
              </a:rPr>
              <a:t>Encryption is a way of encoding data so that it cannot be read without knowing a key to decrypt it</a:t>
            </a:r>
          </a:p>
          <a:p>
            <a:pPr lvl="1"/>
            <a:r>
              <a:rPr lang="en-GB" dirty="0">
                <a:solidFill>
                  <a:schemeClr val="bg1"/>
                </a:solidFill>
              </a:rPr>
              <a:t>It is important to encrypt data on disks and </a:t>
            </a:r>
            <a:br>
              <a:rPr lang="en-GB" dirty="0">
                <a:solidFill>
                  <a:schemeClr val="bg1"/>
                </a:solidFill>
              </a:rPr>
            </a:br>
            <a:r>
              <a:rPr lang="en-GB" dirty="0">
                <a:solidFill>
                  <a:schemeClr val="bg1"/>
                </a:solidFill>
              </a:rPr>
              <a:t>removable media so that it cannot be </a:t>
            </a:r>
            <a:br>
              <a:rPr lang="en-GB" dirty="0">
                <a:solidFill>
                  <a:schemeClr val="bg1"/>
                </a:solidFill>
              </a:rPr>
            </a:br>
            <a:r>
              <a:rPr lang="en-GB" dirty="0">
                <a:solidFill>
                  <a:schemeClr val="bg1"/>
                </a:solidFill>
              </a:rPr>
              <a:t>read if stolen</a:t>
            </a:r>
          </a:p>
          <a:p>
            <a:pPr lvl="1"/>
            <a:r>
              <a:rPr lang="en-GB" dirty="0">
                <a:solidFill>
                  <a:schemeClr val="bg1"/>
                </a:solidFill>
              </a:rPr>
              <a:t>The Internet is an open network </a:t>
            </a:r>
            <a:br>
              <a:rPr lang="en-GB" dirty="0">
                <a:solidFill>
                  <a:schemeClr val="bg1"/>
                </a:solidFill>
              </a:rPr>
            </a:br>
            <a:r>
              <a:rPr lang="en-GB" dirty="0">
                <a:solidFill>
                  <a:schemeClr val="bg1"/>
                </a:solidFill>
              </a:rPr>
              <a:t>where it is easy for other people </a:t>
            </a:r>
            <a:br>
              <a:rPr lang="en-GB" dirty="0">
                <a:solidFill>
                  <a:schemeClr val="bg1"/>
                </a:solidFill>
              </a:rPr>
            </a:br>
            <a:r>
              <a:rPr lang="en-GB" dirty="0">
                <a:solidFill>
                  <a:schemeClr val="bg1"/>
                </a:solidFill>
              </a:rPr>
              <a:t>or companies to read data sent </a:t>
            </a:r>
            <a:br>
              <a:rPr lang="en-GB" dirty="0">
                <a:solidFill>
                  <a:schemeClr val="bg1"/>
                </a:solidFill>
              </a:rPr>
            </a:br>
            <a:r>
              <a:rPr lang="en-GB" dirty="0">
                <a:solidFill>
                  <a:schemeClr val="bg1"/>
                </a:solidFill>
              </a:rPr>
              <a:t>using it. Therefore, it is important </a:t>
            </a:r>
            <a:br>
              <a:rPr lang="en-GB" dirty="0">
                <a:solidFill>
                  <a:schemeClr val="bg1"/>
                </a:solidFill>
              </a:rPr>
            </a:br>
            <a:r>
              <a:rPr lang="en-GB" dirty="0">
                <a:solidFill>
                  <a:schemeClr val="bg1"/>
                </a:solidFill>
              </a:rPr>
              <a:t>that data communications are </a:t>
            </a:r>
            <a:br>
              <a:rPr lang="en-GB" dirty="0">
                <a:solidFill>
                  <a:schemeClr val="bg1"/>
                </a:solidFill>
              </a:rPr>
            </a:br>
            <a:r>
              <a:rPr lang="en-GB" dirty="0">
                <a:solidFill>
                  <a:schemeClr val="bg1"/>
                </a:solidFill>
              </a:rPr>
              <a:t>also encrypted</a:t>
            </a:r>
          </a:p>
          <a:p>
            <a:r>
              <a:rPr lang="en-GB" dirty="0">
                <a:solidFill>
                  <a:schemeClr val="bg1"/>
                </a:solidFill>
              </a:rPr>
              <a:t>When do you use encryption?</a:t>
            </a:r>
          </a:p>
        </p:txBody>
      </p:sp>
      <p:pic>
        <p:nvPicPr>
          <p:cNvPr id="7" name="Graphic 6">
            <a:extLst>
              <a:ext uri="{FF2B5EF4-FFF2-40B4-BE49-F238E27FC236}">
                <a16:creationId xmlns:a16="http://schemas.microsoft.com/office/drawing/2014/main" id="{ED94D907-656C-45D1-8437-855A2E9CC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8342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Encryption terminology</a:t>
            </a:r>
          </a:p>
        </p:txBody>
      </p:sp>
      <p:sp>
        <p:nvSpPr>
          <p:cNvPr id="4" name="Text Placeholder 3"/>
          <p:cNvSpPr>
            <a:spLocks noGrp="1"/>
          </p:cNvSpPr>
          <p:nvPr>
            <p:ph type="body" sz="quarter" idx="14"/>
          </p:nvPr>
        </p:nvSpPr>
        <p:spPr/>
        <p:txBody>
          <a:bodyPr/>
          <a:lstStyle/>
          <a:p>
            <a:r>
              <a:rPr lang="en-GB" dirty="0">
                <a:solidFill>
                  <a:schemeClr val="accent6"/>
                </a:solidFill>
              </a:rPr>
              <a:t>Plaintext: </a:t>
            </a:r>
            <a:r>
              <a:rPr lang="en-GB" dirty="0"/>
              <a:t>the original message to be encrypted</a:t>
            </a:r>
          </a:p>
          <a:p>
            <a:r>
              <a:rPr lang="en-GB" dirty="0">
                <a:solidFill>
                  <a:schemeClr val="accent6"/>
                </a:solidFill>
              </a:rPr>
              <a:t>Ciphertext: </a:t>
            </a:r>
            <a:r>
              <a:rPr lang="en-GB" dirty="0"/>
              <a:t>the encrypted message</a:t>
            </a:r>
          </a:p>
          <a:p>
            <a:r>
              <a:rPr lang="en-GB" dirty="0">
                <a:solidFill>
                  <a:schemeClr val="accent6"/>
                </a:solidFill>
              </a:rPr>
              <a:t>Encryption: </a:t>
            </a:r>
            <a:r>
              <a:rPr lang="en-GB" dirty="0"/>
              <a:t>the process of converting plaintext into ciphertext</a:t>
            </a:r>
          </a:p>
          <a:p>
            <a:r>
              <a:rPr lang="en-GB" dirty="0">
                <a:solidFill>
                  <a:schemeClr val="accent6"/>
                </a:solidFill>
              </a:rPr>
              <a:t>Key: </a:t>
            </a:r>
            <a:r>
              <a:rPr lang="en-GB" dirty="0"/>
              <a:t>a piece of information, such as a password, used for encrypting and decrypting data</a:t>
            </a:r>
          </a:p>
          <a:p>
            <a:r>
              <a:rPr lang="en-GB" dirty="0">
                <a:solidFill>
                  <a:schemeClr val="accent6"/>
                </a:solidFill>
              </a:rPr>
              <a:t>Encryption algorithm: </a:t>
            </a:r>
            <a:r>
              <a:rPr lang="en-GB" dirty="0"/>
              <a:t>the method used to encrypt the plaintext</a:t>
            </a:r>
          </a:p>
        </p:txBody>
      </p:sp>
    </p:spTree>
    <p:extLst>
      <p:ext uri="{BB962C8B-B14F-4D97-AF65-F5344CB8AC3E}">
        <p14:creationId xmlns:p14="http://schemas.microsoft.com/office/powerpoint/2010/main" val="382778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simple shift cipher</a:t>
            </a:r>
          </a:p>
        </p:txBody>
      </p:sp>
      <p:sp>
        <p:nvSpPr>
          <p:cNvPr id="3" name="Text Placeholder 2"/>
          <p:cNvSpPr>
            <a:spLocks noGrp="1"/>
          </p:cNvSpPr>
          <p:nvPr>
            <p:ph type="body" sz="quarter" idx="14"/>
          </p:nvPr>
        </p:nvSpPr>
        <p:spPr>
          <a:xfrm>
            <a:off x="724280" y="1704179"/>
            <a:ext cx="7797230" cy="4683558"/>
          </a:xfrm>
        </p:spPr>
        <p:txBody>
          <a:bodyPr/>
          <a:lstStyle/>
          <a:p>
            <a:r>
              <a:rPr lang="en-GB" dirty="0"/>
              <a:t>Encryption is the encoding of data so that it cannot be read directly</a:t>
            </a:r>
          </a:p>
          <a:p>
            <a:pPr>
              <a:spcAft>
                <a:spcPts val="1800"/>
              </a:spcAft>
            </a:pPr>
            <a:r>
              <a:rPr lang="en-GB" dirty="0"/>
              <a:t>A simple shift cipher might encode “</a:t>
            </a:r>
            <a:r>
              <a:rPr lang="en-GB" i="1" dirty="0"/>
              <a:t>Mary</a:t>
            </a:r>
            <a:r>
              <a:rPr lang="en-GB" dirty="0"/>
              <a:t>” as follows:</a:t>
            </a:r>
          </a:p>
          <a:p>
            <a:pPr marL="0" indent="0" algn="ctr">
              <a:spcBef>
                <a:spcPts val="1200"/>
              </a:spcBef>
              <a:buNone/>
            </a:pPr>
            <a:endParaRPr lang="en-GB" dirty="0">
              <a:sym typeface="Wingdings" panose="05000000000000000000" pitchFamily="2" charset="2"/>
            </a:endParaRPr>
          </a:p>
          <a:p>
            <a:pPr marL="0" indent="0" algn="ctr">
              <a:spcBef>
                <a:spcPts val="1200"/>
              </a:spcBef>
              <a:buNone/>
            </a:pPr>
            <a:endParaRPr lang="en-GB" dirty="0">
              <a:sym typeface="Wingdings" panose="05000000000000000000" pitchFamily="2" charset="2"/>
            </a:endParaRPr>
          </a:p>
          <a:p>
            <a:pPr marL="0" indent="0" algn="ctr">
              <a:spcBef>
                <a:spcPts val="1200"/>
              </a:spcBef>
              <a:buNone/>
            </a:pPr>
            <a:endParaRPr lang="en-GB" dirty="0">
              <a:sym typeface="Wingdings" panose="05000000000000000000" pitchFamily="2" charset="2"/>
            </a:endParaRPr>
          </a:p>
          <a:p>
            <a:pPr>
              <a:spcBef>
                <a:spcPts val="1200"/>
              </a:spcBef>
            </a:pPr>
            <a:r>
              <a:rPr lang="en-GB" dirty="0">
                <a:sym typeface="Wingdings" panose="05000000000000000000" pitchFamily="2" charset="2"/>
              </a:rPr>
              <a:t>What is the key in this encryption?</a:t>
            </a:r>
          </a:p>
        </p:txBody>
      </p:sp>
      <p:pic>
        <p:nvPicPr>
          <p:cNvPr id="5" name="Picture 4">
            <a:extLst>
              <a:ext uri="{FF2B5EF4-FFF2-40B4-BE49-F238E27FC236}">
                <a16:creationId xmlns:a16="http://schemas.microsoft.com/office/drawing/2014/main" id="{2960E115-31F4-4832-89A4-F9EB7FFB31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7366" y="3568099"/>
            <a:ext cx="6350298" cy="1585722"/>
          </a:xfrm>
          <a:prstGeom prst="rect">
            <a:avLst/>
          </a:prstGeom>
        </p:spPr>
      </p:pic>
    </p:spTree>
    <p:extLst>
      <p:ext uri="{BB962C8B-B14F-4D97-AF65-F5344CB8AC3E}">
        <p14:creationId xmlns:p14="http://schemas.microsoft.com/office/powerpoint/2010/main" val="39616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Private key encryption</a:t>
            </a:r>
          </a:p>
        </p:txBody>
      </p:sp>
      <p:sp>
        <p:nvSpPr>
          <p:cNvPr id="3" name="Text Placeholder 2"/>
          <p:cNvSpPr>
            <a:spLocks noGrp="1"/>
          </p:cNvSpPr>
          <p:nvPr>
            <p:ph type="body" sz="quarter" idx="14"/>
          </p:nvPr>
        </p:nvSpPr>
        <p:spPr/>
        <p:txBody>
          <a:bodyPr/>
          <a:lstStyle/>
          <a:p>
            <a:r>
              <a:rPr lang="en-GB" dirty="0"/>
              <a:t>The simple shift cipher is an example of </a:t>
            </a:r>
            <a:r>
              <a:rPr lang="en-GB" b="1" dirty="0"/>
              <a:t>private key encryption</a:t>
            </a:r>
            <a:r>
              <a:rPr lang="en-GB" dirty="0"/>
              <a:t>, also known as </a:t>
            </a:r>
            <a:r>
              <a:rPr lang="en-GB" b="1" dirty="0"/>
              <a:t>symmetric</a:t>
            </a:r>
            <a:r>
              <a:rPr lang="en-GB" dirty="0"/>
              <a:t> encryption</a:t>
            </a:r>
          </a:p>
          <a:p>
            <a:pPr lvl="1"/>
            <a:r>
              <a:rPr lang="en-GB" dirty="0"/>
              <a:t>A single key is used to encrypt and decrypt a message and must be given to the recipient of the message for decryption</a:t>
            </a:r>
          </a:p>
          <a:p>
            <a:pPr lvl="1"/>
            <a:r>
              <a:rPr lang="en-GB" dirty="0"/>
              <a:t>The key has to be transferred between the communicating devices so that they both understand how to pass messages</a:t>
            </a:r>
          </a:p>
          <a:p>
            <a:pPr lvl="1"/>
            <a:endParaRPr lang="en-GB" dirty="0"/>
          </a:p>
          <a:p>
            <a:pPr lvl="1"/>
            <a:endParaRPr lang="en-GB" dirty="0"/>
          </a:p>
        </p:txBody>
      </p:sp>
      <p:pic>
        <p:nvPicPr>
          <p:cNvPr id="4" name="Picture 2" descr="C:\Users\Rob\AppData\Roaming\PixelMetrics\CaptureWiz\Temp\7.png">
            <a:extLst>
              <a:ext uri="{FF2B5EF4-FFF2-40B4-BE49-F238E27FC236}">
                <a16:creationId xmlns:a16="http://schemas.microsoft.com/office/drawing/2014/main" id="{75F5AA85-A634-4E9E-BBAD-6E36C1474FF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8963"/>
          <a:stretch/>
        </p:blipFill>
        <p:spPr bwMode="auto">
          <a:xfrm>
            <a:off x="1047089" y="4212681"/>
            <a:ext cx="6598195" cy="210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4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Man in the middle attack</a:t>
            </a:r>
          </a:p>
        </p:txBody>
      </p:sp>
      <p:sp>
        <p:nvSpPr>
          <p:cNvPr id="3" name="Text Placeholder 2"/>
          <p:cNvSpPr>
            <a:spLocks noGrp="1"/>
          </p:cNvSpPr>
          <p:nvPr>
            <p:ph type="body" sz="quarter" idx="14"/>
          </p:nvPr>
        </p:nvSpPr>
        <p:spPr/>
        <p:txBody>
          <a:bodyPr/>
          <a:lstStyle/>
          <a:p>
            <a:r>
              <a:rPr lang="en-GB" dirty="0"/>
              <a:t>Once someone has the key, all that is required for an attacker is to sit in the middle of the conversation and pretend to be the other person</a:t>
            </a:r>
          </a:p>
        </p:txBody>
      </p:sp>
      <p:pic>
        <p:nvPicPr>
          <p:cNvPr id="5122"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154" y="3449597"/>
            <a:ext cx="7386205" cy="174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84182"/>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17545</TotalTime>
  <Words>1117</Words>
  <Application>Microsoft Office PowerPoint</Application>
  <PresentationFormat>On-screen Show (4:3)</PresentationFormat>
  <Paragraphs>180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247</cp:revision>
  <cp:lastPrinted>2018-12-20T16:13:44Z</cp:lastPrinted>
  <dcterms:created xsi:type="dcterms:W3CDTF">2016-01-18T14:01:19Z</dcterms:created>
  <dcterms:modified xsi:type="dcterms:W3CDTF">2019-04-03T11:17:49Z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