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9"/>
  </p:notesMasterIdLst>
  <p:handoutMasterIdLst>
    <p:handoutMasterId r:id="rId40"/>
  </p:handoutMasterIdLst>
  <p:sldIdLst>
    <p:sldId id="259" r:id="rId5"/>
    <p:sldId id="263" r:id="rId6"/>
    <p:sldId id="305" r:id="rId7"/>
    <p:sldId id="318" r:id="rId8"/>
    <p:sldId id="274" r:id="rId9"/>
    <p:sldId id="319" r:id="rId10"/>
    <p:sldId id="304" r:id="rId11"/>
    <p:sldId id="323" r:id="rId12"/>
    <p:sldId id="320" r:id="rId13"/>
    <p:sldId id="324" r:id="rId14"/>
    <p:sldId id="325" r:id="rId15"/>
    <p:sldId id="287" r:id="rId16"/>
    <p:sldId id="280" r:id="rId17"/>
    <p:sldId id="281" r:id="rId18"/>
    <p:sldId id="315" r:id="rId19"/>
    <p:sldId id="300" r:id="rId20"/>
    <p:sldId id="312" r:id="rId21"/>
    <p:sldId id="311" r:id="rId22"/>
    <p:sldId id="303" r:id="rId23"/>
    <p:sldId id="283" r:id="rId24"/>
    <p:sldId id="285" r:id="rId25"/>
    <p:sldId id="326" r:id="rId26"/>
    <p:sldId id="296" r:id="rId27"/>
    <p:sldId id="297" r:id="rId28"/>
    <p:sldId id="313" r:id="rId29"/>
    <p:sldId id="291" r:id="rId30"/>
    <p:sldId id="328" r:id="rId31"/>
    <p:sldId id="329" r:id="rId32"/>
    <p:sldId id="316" r:id="rId33"/>
    <p:sldId id="302" r:id="rId34"/>
    <p:sldId id="330" r:id="rId35"/>
    <p:sldId id="261" r:id="rId36"/>
    <p:sldId id="298" r:id="rId37"/>
    <p:sldId id="262" r:id="rId38"/>
  </p:sldIdLst>
  <p:sldSz cx="9144000" cy="6858000" type="screen4x3"/>
  <p:notesSz cx="6797675" cy="9926638"/>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8"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3D"/>
    <a:srgbClr val="009EFF"/>
    <a:srgbClr val="007F2F"/>
    <a:srgbClr val="151611"/>
    <a:srgbClr val="E4E4E3"/>
    <a:srgbClr val="0C0C0E"/>
    <a:srgbClr val="FF6AE2"/>
    <a:srgbClr val="FF8000"/>
    <a:srgbClr val="D3D6DD"/>
    <a:srgbClr val="F1515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2184" y="462"/>
      </p:cViewPr>
      <p:guideLst>
        <p:guide orient="horz" pos="1911"/>
        <p:guide pos="30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D9CB17EF-D202-4A64-9C1A-EEE82226D5B9}"/>
    <pc:docChg chg="modSld">
      <pc:chgData name="Leonora Sheppard" userId="3688f6d8-1f97-408e-a4fe-cc859c551ddb" providerId="ADAL" clId="{D9CB17EF-D202-4A64-9C1A-EEE82226D5B9}" dt="2019-02-14T15:53:55.421" v="1" actId="20577"/>
      <pc:docMkLst>
        <pc:docMk/>
      </pc:docMkLst>
      <pc:sldChg chg="modSp">
        <pc:chgData name="Leonora Sheppard" userId="3688f6d8-1f97-408e-a4fe-cc859c551ddb" providerId="ADAL" clId="{D9CB17EF-D202-4A64-9C1A-EEE82226D5B9}" dt="2019-02-14T15:53:55.421" v="1" actId="20577"/>
        <pc:sldMkLst>
          <pc:docMk/>
          <pc:sldMk cId="3555725121" sldId="305"/>
        </pc:sldMkLst>
        <pc:spChg chg="mod">
          <ac:chgData name="Leonora Sheppard" userId="3688f6d8-1f97-408e-a4fe-cc859c551ddb" providerId="ADAL" clId="{D9CB17EF-D202-4A64-9C1A-EEE82226D5B9}" dt="2019-02-14T15:53:55.421" v="1" actId="20577"/>
          <ac:spMkLst>
            <pc:docMk/>
            <pc:sldMk cId="3555725121" sldId="305"/>
            <ac:spMk id="5" creationId="{32CD6BDD-1C38-42FA-BBD3-FFC953D0BC29}"/>
          </ac:spMkLst>
        </pc:spChg>
      </pc:sldChg>
    </pc:docChg>
  </pc:docChgLst>
  <pc:docChgLst>
    <pc:chgData name="James Franklin" userId="S::james.franklin@pgonline.co.uk::cf915d05-507f-491f-b4a6-b2aa085ee4b1" providerId="AD" clId="Web-{212AC86F-63B5-0CDF-84D0-1E9CD61E0619}"/>
    <pc:docChg chg="modSld">
      <pc:chgData name="James Franklin" userId="S::james.franklin@pgonline.co.uk::cf915d05-507f-491f-b4a6-b2aa085ee4b1" providerId="AD" clId="Web-{212AC86F-63B5-0CDF-84D0-1E9CD61E0619}" dt="2019-03-22T12:29:40.897" v="1" actId="1076"/>
      <pc:docMkLst>
        <pc:docMk/>
      </pc:docMkLst>
      <pc:sldChg chg="modSp">
        <pc:chgData name="James Franklin" userId="S::james.franklin@pgonline.co.uk::cf915d05-507f-491f-b4a6-b2aa085ee4b1" providerId="AD" clId="Web-{212AC86F-63B5-0CDF-84D0-1E9CD61E0619}" dt="2019-03-22T12:29:40.897" v="1" actId="1076"/>
        <pc:sldMkLst>
          <pc:docMk/>
          <pc:sldMk cId="2719123110" sldId="319"/>
        </pc:sldMkLst>
        <pc:spChg chg="mod">
          <ac:chgData name="James Franklin" userId="S::james.franklin@pgonline.co.uk::cf915d05-507f-491f-b4a6-b2aa085ee4b1" providerId="AD" clId="Web-{212AC86F-63B5-0CDF-84D0-1E9CD61E0619}" dt="2019-03-22T12:29:40.897" v="1" actId="1076"/>
          <ac:spMkLst>
            <pc:docMk/>
            <pc:sldMk cId="2719123110" sldId="319"/>
            <ac:spMk id="4" creationId="{5662C63E-0DF0-4FF2-9885-83A9BE7E96C5}"/>
          </ac:spMkLst>
        </pc:spChg>
      </pc:sldChg>
    </pc:docChg>
  </pc:docChgLst>
  <pc:docChgLst>
    <pc:chgData name="Jessica Webb" userId="116bfa15-fab5-4298-95a6-2aaa2e478e3d" providerId="ADAL" clId="{C088DD4F-4A75-46EE-B1ED-C4A5B22EEFFD}"/>
    <pc:docChg chg="modSld modMainMaster">
      <pc:chgData name="Jessica Webb" userId="116bfa15-fab5-4298-95a6-2aaa2e478e3d" providerId="ADAL" clId="{C088DD4F-4A75-46EE-B1ED-C4A5B22EEFFD}" dt="2019-04-03T10:31:23.879" v="3" actId="14100"/>
      <pc:docMkLst>
        <pc:docMk/>
      </pc:docMkLst>
      <pc:sldChg chg="modSp">
        <pc:chgData name="Jessica Webb" userId="116bfa15-fab5-4298-95a6-2aaa2e478e3d" providerId="ADAL" clId="{C088DD4F-4A75-46EE-B1ED-C4A5B22EEFFD}" dt="2019-04-03T10:31:23.879" v="3" actId="14100"/>
        <pc:sldMkLst>
          <pc:docMk/>
          <pc:sldMk cId="833952305" sldId="325"/>
        </pc:sldMkLst>
        <pc:picChg chg="mod">
          <ac:chgData name="Jessica Webb" userId="116bfa15-fab5-4298-95a6-2aaa2e478e3d" providerId="ADAL" clId="{C088DD4F-4A75-46EE-B1ED-C4A5B22EEFFD}" dt="2019-04-03T10:31:23.879" v="3" actId="14100"/>
          <ac:picMkLst>
            <pc:docMk/>
            <pc:sldMk cId="833952305" sldId="325"/>
            <ac:picMk id="10" creationId="{17F4BAE9-CBA2-4BE6-AF05-9D5B92BF6FD4}"/>
          </ac:picMkLst>
        </pc:picChg>
      </pc:sldChg>
      <pc:sldMasterChg chg="modSldLayout">
        <pc:chgData name="Jessica Webb" userId="116bfa15-fab5-4298-95a6-2aaa2e478e3d" providerId="ADAL" clId="{C088DD4F-4A75-46EE-B1ED-C4A5B22EEFFD}" dt="2019-04-03T10:24:17.492" v="2" actId="20577"/>
        <pc:sldMasterMkLst>
          <pc:docMk/>
          <pc:sldMasterMk cId="2369807912" sldId="2147483660"/>
        </pc:sldMasterMkLst>
        <pc:sldLayoutChg chg="modSp">
          <pc:chgData name="Jessica Webb" userId="116bfa15-fab5-4298-95a6-2aaa2e478e3d" providerId="ADAL" clId="{C088DD4F-4A75-46EE-B1ED-C4A5B22EEFFD}" dt="2019-04-03T10:24:17.492" v="2" actId="20577"/>
          <pc:sldLayoutMkLst>
            <pc:docMk/>
            <pc:sldMasterMk cId="2369807912" sldId="2147483660"/>
            <pc:sldLayoutMk cId="1593432957" sldId="2147483661"/>
          </pc:sldLayoutMkLst>
          <pc:spChg chg="mod">
            <ac:chgData name="Jessica Webb" userId="116bfa15-fab5-4298-95a6-2aaa2e478e3d" providerId="ADAL" clId="{C088DD4F-4A75-46EE-B1ED-C4A5B22EEFFD}" dt="2019-04-03T10:24:17.492" v="2" actId="20577"/>
            <ac:spMkLst>
              <pc:docMk/>
              <pc:sldMasterMk cId="2369807912" sldId="2147483660"/>
              <pc:sldLayoutMk cId="1593432957" sldId="2147483661"/>
              <ac:spMk id="4" creationId="{7694BA0E-1F63-41F2-B0E8-F0465B913055}"/>
            </ac:spMkLst>
          </pc:spChg>
        </pc:sldLayoutChg>
      </pc:sldMasterChg>
    </pc:docChg>
  </pc:docChgLst>
  <pc:docChgLst>
    <pc:chgData name="Leonora Sheppard" userId="3688f6d8-1f97-408e-a4fe-cc859c551ddb" providerId="ADAL" clId="{BDDE1874-7BA3-493A-8D3C-3D0FDDB1DA8A}"/>
    <pc:docChg chg="custSel modSld">
      <pc:chgData name="Leonora Sheppard" userId="3688f6d8-1f97-408e-a4fe-cc859c551ddb" providerId="ADAL" clId="{BDDE1874-7BA3-493A-8D3C-3D0FDDB1DA8A}" dt="2019-03-27T11:56:29.992" v="22" actId="313"/>
      <pc:docMkLst>
        <pc:docMk/>
      </pc:docMkLst>
      <pc:sldChg chg="modSp">
        <pc:chgData name="Leonora Sheppard" userId="3688f6d8-1f97-408e-a4fe-cc859c551ddb" providerId="ADAL" clId="{BDDE1874-7BA3-493A-8D3C-3D0FDDB1DA8A}" dt="2019-03-27T11:56:29.992" v="22" actId="313"/>
        <pc:sldMkLst>
          <pc:docMk/>
          <pc:sldMk cId="3150181720" sldId="283"/>
        </pc:sldMkLst>
        <pc:spChg chg="mod">
          <ac:chgData name="Leonora Sheppard" userId="3688f6d8-1f97-408e-a4fe-cc859c551ddb" providerId="ADAL" clId="{BDDE1874-7BA3-493A-8D3C-3D0FDDB1DA8A}" dt="2019-03-27T11:56:29.992" v="22" actId="313"/>
          <ac:spMkLst>
            <pc:docMk/>
            <pc:sldMk cId="3150181720" sldId="283"/>
            <ac:spMk id="3" creationId="{74F060B0-50D7-4976-92CC-85861B7F7362}"/>
          </ac:spMkLst>
        </pc:spChg>
      </pc:sldChg>
      <pc:sldChg chg="modSp">
        <pc:chgData name="Leonora Sheppard" userId="3688f6d8-1f97-408e-a4fe-cc859c551ddb" providerId="ADAL" clId="{BDDE1874-7BA3-493A-8D3C-3D0FDDB1DA8A}" dt="2019-03-27T11:55:38.056" v="0" actId="20577"/>
        <pc:sldMkLst>
          <pc:docMk/>
          <pc:sldMk cId="3592176695" sldId="303"/>
        </pc:sldMkLst>
        <pc:spChg chg="mod">
          <ac:chgData name="Leonora Sheppard" userId="3688f6d8-1f97-408e-a4fe-cc859c551ddb" providerId="ADAL" clId="{BDDE1874-7BA3-493A-8D3C-3D0FDDB1DA8A}" dt="2019-03-27T11:55:38.056" v="0" actId="20577"/>
          <ac:spMkLst>
            <pc:docMk/>
            <pc:sldMk cId="3592176695" sldId="303"/>
            <ac:spMk id="3" creationId="{053B52FA-1D0C-42DB-9128-A614454E0E29}"/>
          </ac:spMkLst>
        </pc:spChg>
      </pc:sldChg>
    </pc:docChg>
  </pc:docChgLst>
  <pc:docChgLst>
    <pc:chgData name="James Franklin" userId="cf915d05-507f-491f-b4a6-b2aa085ee4b1" providerId="ADAL" clId="{DDBD9F3E-7DBD-4518-877E-9B51FE03C4C7}"/>
    <pc:docChg chg="custSel modSld">
      <pc:chgData name="James Franklin" userId="cf915d05-507f-491f-b4a6-b2aa085ee4b1" providerId="ADAL" clId="{DDBD9F3E-7DBD-4518-877E-9B51FE03C4C7}" dt="2019-03-22T13:11:37.124" v="47" actId="14"/>
      <pc:docMkLst>
        <pc:docMk/>
      </pc:docMkLst>
      <pc:sldChg chg="modSp">
        <pc:chgData name="James Franklin" userId="cf915d05-507f-491f-b4a6-b2aa085ee4b1" providerId="ADAL" clId="{DDBD9F3E-7DBD-4518-877E-9B51FE03C4C7}" dt="2019-03-22T13:11:37.124" v="47" actId="14"/>
        <pc:sldMkLst>
          <pc:docMk/>
          <pc:sldMk cId="2633646122" sldId="298"/>
        </pc:sldMkLst>
        <pc:spChg chg="mod">
          <ac:chgData name="James Franklin" userId="cf915d05-507f-491f-b4a6-b2aa085ee4b1" providerId="ADAL" clId="{DDBD9F3E-7DBD-4518-877E-9B51FE03C4C7}" dt="2019-03-22T13:11:37.124" v="47" actId="14"/>
          <ac:spMkLst>
            <pc:docMk/>
            <pc:sldMk cId="2633646122" sldId="298"/>
            <ac:spMk id="3" creationId="{04607639-E2B0-4F94-ACAE-3EE50E49BFB5}"/>
          </ac:spMkLst>
        </pc:spChg>
      </pc:sldChg>
      <pc:sldChg chg="delSp modSp">
        <pc:chgData name="James Franklin" userId="cf915d05-507f-491f-b4a6-b2aa085ee4b1" providerId="ADAL" clId="{DDBD9F3E-7DBD-4518-877E-9B51FE03C4C7}" dt="2019-03-22T12:30:45.885" v="1" actId="478"/>
        <pc:sldMkLst>
          <pc:docMk/>
          <pc:sldMk cId="2719123110" sldId="319"/>
        </pc:sldMkLst>
        <pc:spChg chg="del mod">
          <ac:chgData name="James Franklin" userId="cf915d05-507f-491f-b4a6-b2aa085ee4b1" providerId="ADAL" clId="{DDBD9F3E-7DBD-4518-877E-9B51FE03C4C7}" dt="2019-03-22T12:30:45.885" v="1" actId="478"/>
          <ac:spMkLst>
            <pc:docMk/>
            <pc:sldMk cId="2719123110" sldId="319"/>
            <ac:spMk id="4" creationId="{5662C63E-0DF0-4FF2-9885-83A9BE7E96C5}"/>
          </ac:spMkLst>
        </pc:spChg>
      </pc:sldChg>
      <pc:sldChg chg="delSp">
        <pc:chgData name="James Franklin" userId="cf915d05-507f-491f-b4a6-b2aa085ee4b1" providerId="ADAL" clId="{DDBD9F3E-7DBD-4518-877E-9B51FE03C4C7}" dt="2019-03-22T13:09:26.995" v="3" actId="478"/>
        <pc:sldMkLst>
          <pc:docMk/>
          <pc:sldMk cId="313000499" sldId="329"/>
        </pc:sldMkLst>
        <pc:spChg chg="del">
          <ac:chgData name="James Franklin" userId="cf915d05-507f-491f-b4a6-b2aa085ee4b1" providerId="ADAL" clId="{DDBD9F3E-7DBD-4518-877E-9B51FE03C4C7}" dt="2019-03-22T13:09:26.995" v="3" actId="478"/>
          <ac:spMkLst>
            <pc:docMk/>
            <pc:sldMk cId="313000499" sldId="329"/>
            <ac:spMk id="9" creationId="{8CE45C04-2B88-4429-BB3F-BCD6850D4DC5}"/>
          </ac:spMkLst>
        </pc:spChg>
        <pc:graphicFrameChg chg="del">
          <ac:chgData name="James Franklin" userId="cf915d05-507f-491f-b4a6-b2aa085ee4b1" providerId="ADAL" clId="{DDBD9F3E-7DBD-4518-877E-9B51FE03C4C7}" dt="2019-03-22T13:09:25.397" v="2" actId="478"/>
          <ac:graphicFrameMkLst>
            <pc:docMk/>
            <pc:sldMk cId="313000499" sldId="329"/>
            <ac:graphicFrameMk id="7" creationId="{BEE225F0-BD7F-401C-85DC-68BECA4CC41A}"/>
          </ac:graphicFrameMkLst>
        </pc:graphicFrameChg>
      </pc:sldChg>
    </pc:docChg>
  </pc:docChgLst>
  <pc:docChgLst>
    <pc:chgData name="Mike Bloys" userId="1248c4d8-7b2b-4b32-b8bd-163ae845f9bb" providerId="ADAL" clId="{0ADEF3BA-D52A-44BB-AA14-B90BBBD2AFCD}"/>
    <pc:docChg chg="modSld modMainMaster">
      <pc:chgData name="Mike Bloys" userId="1248c4d8-7b2b-4b32-b8bd-163ae845f9bb" providerId="ADAL" clId="{0ADEF3BA-D52A-44BB-AA14-B90BBBD2AFCD}" dt="2019-01-22T15:01:36.161" v="4" actId="20577"/>
      <pc:docMkLst>
        <pc:docMk/>
      </pc:docMkLst>
      <pc:sldChg chg="modSp">
        <pc:chgData name="Mike Bloys" userId="1248c4d8-7b2b-4b32-b8bd-163ae845f9bb" providerId="ADAL" clId="{0ADEF3BA-D52A-44BB-AA14-B90BBBD2AFCD}" dt="2019-01-22T15:01:36.161" v="4" actId="20577"/>
        <pc:sldMkLst>
          <pc:docMk/>
          <pc:sldMk cId="178399161" sldId="263"/>
        </pc:sldMkLst>
        <pc:spChg chg="mod">
          <ac:chgData name="Mike Bloys" userId="1248c4d8-7b2b-4b32-b8bd-163ae845f9bb" providerId="ADAL" clId="{0ADEF3BA-D52A-44BB-AA14-B90BBBD2AFCD}" dt="2019-01-22T15:01:36.161" v="4" actId="20577"/>
          <ac:spMkLst>
            <pc:docMk/>
            <pc:sldMk cId="178399161" sldId="263"/>
            <ac:spMk id="3" creationId="{8841C565-F8A1-4DE6-88F1-F82B859E4087}"/>
          </ac:spMkLst>
        </pc:spChg>
      </pc:sldChg>
      <pc:sldMasterChg chg="modSldLayout">
        <pc:chgData name="Mike Bloys" userId="1248c4d8-7b2b-4b32-b8bd-163ae845f9bb" providerId="ADAL" clId="{0ADEF3BA-D52A-44BB-AA14-B90BBBD2AFCD}" dt="2019-01-22T15:01:27.519" v="0" actId="14826"/>
        <pc:sldMasterMkLst>
          <pc:docMk/>
          <pc:sldMasterMk cId="2369807912" sldId="2147483660"/>
        </pc:sldMasterMkLst>
        <pc:sldLayoutChg chg="modSp">
          <pc:chgData name="Mike Bloys" userId="1248c4d8-7b2b-4b32-b8bd-163ae845f9bb" providerId="ADAL" clId="{0ADEF3BA-D52A-44BB-AA14-B90BBBD2AFCD}" dt="2019-01-22T15:01:27.519" v="0" actId="14826"/>
          <pc:sldLayoutMkLst>
            <pc:docMk/>
            <pc:sldMasterMk cId="2369807912" sldId="2147483660"/>
            <pc:sldLayoutMk cId="1593432957" sldId="2147483661"/>
          </pc:sldLayoutMkLst>
          <pc:picChg chg="mod">
            <ac:chgData name="Mike Bloys" userId="1248c4d8-7b2b-4b32-b8bd-163ae845f9bb" providerId="ADAL" clId="{0ADEF3BA-D52A-44BB-AA14-B90BBBD2AFCD}" dt="2019-01-22T15:01:27.519" v="0" actId="14826"/>
            <ac:picMkLst>
              <pc:docMk/>
              <pc:sldMasterMk cId="2369807912" sldId="2147483660"/>
              <pc:sldLayoutMk cId="1593432957" sldId="2147483661"/>
              <ac:picMk id="13" creationId="{AEE686FF-1E59-41AC-901E-7A175318FE40}"/>
            </ac:picMkLst>
          </pc:picChg>
        </pc:sldLayoutChg>
      </pc:sldMasterChg>
    </pc:docChg>
  </pc:docChgLst>
  <pc:docChgLst>
    <pc:chgData name="James Franklin" userId="cf915d05-507f-491f-b4a6-b2aa085ee4b1" providerId="ADAL" clId="{5B504D00-FADB-42D9-890E-BD8197B70142}"/>
    <pc:docChg chg="undo custSel addSld delSld modSld sldOrd">
      <pc:chgData name="James Franklin" userId="cf915d05-507f-491f-b4a6-b2aa085ee4b1" providerId="ADAL" clId="{5B504D00-FADB-42D9-890E-BD8197B70142}" dt="2019-03-27T15:03:25.638" v="9863" actId="6549"/>
      <pc:docMkLst>
        <pc:docMk/>
      </pc:docMkLst>
      <pc:sldChg chg="add del">
        <pc:chgData name="James Franklin" userId="cf915d05-507f-491f-b4a6-b2aa085ee4b1" providerId="ADAL" clId="{5B504D00-FADB-42D9-890E-BD8197B70142}" dt="2019-03-14T12:27:35.635" v="1370" actId="2696"/>
        <pc:sldMkLst>
          <pc:docMk/>
          <pc:sldMk cId="178399161" sldId="263"/>
        </pc:sldMkLst>
      </pc:sldChg>
      <pc:sldChg chg="addSp modSp">
        <pc:chgData name="James Franklin" userId="cf915d05-507f-491f-b4a6-b2aa085ee4b1" providerId="ADAL" clId="{5B504D00-FADB-42D9-890E-BD8197B70142}" dt="2019-03-25T10:26:53.938" v="9554" actId="20577"/>
        <pc:sldMkLst>
          <pc:docMk/>
          <pc:sldMk cId="3071865525" sldId="274"/>
        </pc:sldMkLst>
        <pc:spChg chg="mod">
          <ac:chgData name="James Franklin" userId="cf915d05-507f-491f-b4a6-b2aa085ee4b1" providerId="ADAL" clId="{5B504D00-FADB-42D9-890E-BD8197B70142}" dt="2019-03-14T14:17:56.778" v="2253" actId="20577"/>
          <ac:spMkLst>
            <pc:docMk/>
            <pc:sldMk cId="3071865525" sldId="274"/>
            <ac:spMk id="2" creationId="{C35B11FC-3774-4BCB-BF5B-A9202A163037}"/>
          </ac:spMkLst>
        </pc:spChg>
        <pc:spChg chg="mod">
          <ac:chgData name="James Franklin" userId="cf915d05-507f-491f-b4a6-b2aa085ee4b1" providerId="ADAL" clId="{5B504D00-FADB-42D9-890E-BD8197B70142}" dt="2019-03-25T10:26:53.938" v="9554" actId="20577"/>
          <ac:spMkLst>
            <pc:docMk/>
            <pc:sldMk cId="3071865525" sldId="274"/>
            <ac:spMk id="3" creationId="{FC94196E-96AE-4C19-8624-FE0DD150B42B}"/>
          </ac:spMkLst>
        </pc:spChg>
        <pc:picChg chg="add mod">
          <ac:chgData name="James Franklin" userId="cf915d05-507f-491f-b4a6-b2aa085ee4b1" providerId="ADAL" clId="{5B504D00-FADB-42D9-890E-BD8197B70142}" dt="2019-03-14T14:21:58.257" v="2583" actId="1076"/>
          <ac:picMkLst>
            <pc:docMk/>
            <pc:sldMk cId="3071865525" sldId="274"/>
            <ac:picMk id="4" creationId="{2AABF978-2DB8-406F-B581-1FBC0E61A917}"/>
          </ac:picMkLst>
        </pc:picChg>
        <pc:picChg chg="add mod ord modCrop">
          <ac:chgData name="James Franklin" userId="cf915d05-507f-491f-b4a6-b2aa085ee4b1" providerId="ADAL" clId="{5B504D00-FADB-42D9-890E-BD8197B70142}" dt="2019-03-14T14:23:03.945" v="2590" actId="732"/>
          <ac:picMkLst>
            <pc:docMk/>
            <pc:sldMk cId="3071865525" sldId="274"/>
            <ac:picMk id="2050" creationId="{79F9F249-2A7C-4DBD-BB95-21D8B1752522}"/>
          </ac:picMkLst>
        </pc:picChg>
      </pc:sldChg>
      <pc:sldChg chg="modSp">
        <pc:chgData name="James Franklin" userId="cf915d05-507f-491f-b4a6-b2aa085ee4b1" providerId="ADAL" clId="{5B504D00-FADB-42D9-890E-BD8197B70142}" dt="2019-03-14T16:05:10.340" v="5772" actId="20577"/>
        <pc:sldMkLst>
          <pc:docMk/>
          <pc:sldMk cId="1763781283" sldId="280"/>
        </pc:sldMkLst>
        <pc:spChg chg="mod">
          <ac:chgData name="James Franklin" userId="cf915d05-507f-491f-b4a6-b2aa085ee4b1" providerId="ADAL" clId="{5B504D00-FADB-42D9-890E-BD8197B70142}" dt="2019-03-14T16:05:10.340" v="5772" actId="20577"/>
          <ac:spMkLst>
            <pc:docMk/>
            <pc:sldMk cId="1763781283" sldId="280"/>
            <ac:spMk id="3" creationId="{05EC139C-1D8C-45CC-AC42-E9674D88F414}"/>
          </ac:spMkLst>
        </pc:spChg>
      </pc:sldChg>
      <pc:sldChg chg="modSp">
        <pc:chgData name="James Franklin" userId="cf915d05-507f-491f-b4a6-b2aa085ee4b1" providerId="ADAL" clId="{5B504D00-FADB-42D9-890E-BD8197B70142}" dt="2019-03-14T16:18:23.443" v="6309" actId="20577"/>
        <pc:sldMkLst>
          <pc:docMk/>
          <pc:sldMk cId="3150181720" sldId="283"/>
        </pc:sldMkLst>
        <pc:spChg chg="mod">
          <ac:chgData name="James Franklin" userId="cf915d05-507f-491f-b4a6-b2aa085ee4b1" providerId="ADAL" clId="{5B504D00-FADB-42D9-890E-BD8197B70142}" dt="2019-03-14T16:18:23.443" v="6309" actId="20577"/>
          <ac:spMkLst>
            <pc:docMk/>
            <pc:sldMk cId="3150181720" sldId="283"/>
            <ac:spMk id="3" creationId="{74F060B0-50D7-4976-92CC-85861B7F7362}"/>
          </ac:spMkLst>
        </pc:spChg>
      </pc:sldChg>
      <pc:sldChg chg="delSp modSp">
        <pc:chgData name="James Franklin" userId="cf915d05-507f-491f-b4a6-b2aa085ee4b1" providerId="ADAL" clId="{5B504D00-FADB-42D9-890E-BD8197B70142}" dt="2019-03-14T16:24:29.950" v="6932" actId="15"/>
        <pc:sldMkLst>
          <pc:docMk/>
          <pc:sldMk cId="2909248669" sldId="285"/>
        </pc:sldMkLst>
        <pc:spChg chg="mod">
          <ac:chgData name="James Franklin" userId="cf915d05-507f-491f-b4a6-b2aa085ee4b1" providerId="ADAL" clId="{5B504D00-FADB-42D9-890E-BD8197B70142}" dt="2019-03-14T16:24:29.950" v="6932" actId="15"/>
          <ac:spMkLst>
            <pc:docMk/>
            <pc:sldMk cId="2909248669" sldId="285"/>
            <ac:spMk id="3" creationId="{D3BC2CA9-BDD1-4692-BA8E-ED855F0F985A}"/>
          </ac:spMkLst>
        </pc:spChg>
        <pc:spChg chg="del mod">
          <ac:chgData name="James Franklin" userId="cf915d05-507f-491f-b4a6-b2aa085ee4b1" providerId="ADAL" clId="{5B504D00-FADB-42D9-890E-BD8197B70142}" dt="2019-02-08T15:39:36.438" v="932" actId="478"/>
          <ac:spMkLst>
            <pc:docMk/>
            <pc:sldMk cId="2909248669" sldId="285"/>
            <ac:spMk id="5" creationId="{5DC3E016-FEDF-46F4-BE52-69EDA0CEE35A}"/>
          </ac:spMkLst>
        </pc:spChg>
      </pc:sldChg>
      <pc:sldChg chg="modSp">
        <pc:chgData name="James Franklin" userId="cf915d05-507f-491f-b4a6-b2aa085ee4b1" providerId="ADAL" clId="{5B504D00-FADB-42D9-890E-BD8197B70142}" dt="2019-03-25T15:16:07.046" v="9823" actId="20577"/>
        <pc:sldMkLst>
          <pc:docMk/>
          <pc:sldMk cId="3835850203" sldId="287"/>
        </pc:sldMkLst>
        <pc:spChg chg="mod">
          <ac:chgData name="James Franklin" userId="cf915d05-507f-491f-b4a6-b2aa085ee4b1" providerId="ADAL" clId="{5B504D00-FADB-42D9-890E-BD8197B70142}" dt="2019-03-25T15:16:07.046" v="9823" actId="20577"/>
          <ac:spMkLst>
            <pc:docMk/>
            <pc:sldMk cId="3835850203" sldId="287"/>
            <ac:spMk id="5" creationId="{C627CC6B-E579-4526-8168-E775577E1D84}"/>
          </ac:spMkLst>
        </pc:spChg>
      </pc:sldChg>
      <pc:sldChg chg="modSp">
        <pc:chgData name="James Franklin" userId="cf915d05-507f-491f-b4a6-b2aa085ee4b1" providerId="ADAL" clId="{5B504D00-FADB-42D9-890E-BD8197B70142}" dt="2019-03-14T16:47:22.818" v="7043" actId="20577"/>
        <pc:sldMkLst>
          <pc:docMk/>
          <pc:sldMk cId="2865040133" sldId="291"/>
        </pc:sldMkLst>
        <pc:spChg chg="mod">
          <ac:chgData name="James Franklin" userId="cf915d05-507f-491f-b4a6-b2aa085ee4b1" providerId="ADAL" clId="{5B504D00-FADB-42D9-890E-BD8197B70142}" dt="2019-03-14T16:47:22.818" v="7043" actId="20577"/>
          <ac:spMkLst>
            <pc:docMk/>
            <pc:sldMk cId="2865040133" sldId="291"/>
            <ac:spMk id="3" creationId="{B375D7E7-3ED9-49B6-9FCD-6E0C75A72018}"/>
          </ac:spMkLst>
        </pc:spChg>
      </pc:sldChg>
      <pc:sldChg chg="modSp ord">
        <pc:chgData name="James Franklin" userId="cf915d05-507f-491f-b4a6-b2aa085ee4b1" providerId="ADAL" clId="{5B504D00-FADB-42D9-890E-BD8197B70142}" dt="2019-03-15T09:49:37.537" v="8536" actId="20577"/>
        <pc:sldMkLst>
          <pc:docMk/>
          <pc:sldMk cId="147249219" sldId="296"/>
        </pc:sldMkLst>
        <pc:spChg chg="mod">
          <ac:chgData name="James Franklin" userId="cf915d05-507f-491f-b4a6-b2aa085ee4b1" providerId="ADAL" clId="{5B504D00-FADB-42D9-890E-BD8197B70142}" dt="2019-03-15T09:49:37.537" v="8536" actId="20577"/>
          <ac:spMkLst>
            <pc:docMk/>
            <pc:sldMk cId="147249219" sldId="296"/>
            <ac:spMk id="3" creationId="{00000000-0000-0000-0000-000000000000}"/>
          </ac:spMkLst>
        </pc:spChg>
      </pc:sldChg>
      <pc:sldChg chg="modSp ord">
        <pc:chgData name="James Franklin" userId="cf915d05-507f-491f-b4a6-b2aa085ee4b1" providerId="ADAL" clId="{5B504D00-FADB-42D9-890E-BD8197B70142}" dt="2019-03-15T09:46:37.018" v="8259"/>
        <pc:sldMkLst>
          <pc:docMk/>
          <pc:sldMk cId="1589089633" sldId="297"/>
        </pc:sldMkLst>
        <pc:spChg chg="mod">
          <ac:chgData name="James Franklin" userId="cf915d05-507f-491f-b4a6-b2aa085ee4b1" providerId="ADAL" clId="{5B504D00-FADB-42D9-890E-BD8197B70142}" dt="2019-02-08T16:40:10.823" v="1368" actId="6549"/>
          <ac:spMkLst>
            <pc:docMk/>
            <pc:sldMk cId="1589089633" sldId="297"/>
            <ac:spMk id="3" creationId="{00000000-0000-0000-0000-000000000000}"/>
          </ac:spMkLst>
        </pc:spChg>
      </pc:sldChg>
      <pc:sldChg chg="modSp">
        <pc:chgData name="James Franklin" userId="cf915d05-507f-491f-b4a6-b2aa085ee4b1" providerId="ADAL" clId="{5B504D00-FADB-42D9-890E-BD8197B70142}" dt="2019-03-25T10:44:06.762" v="9798" actId="6549"/>
        <pc:sldMkLst>
          <pc:docMk/>
          <pc:sldMk cId="2633646122" sldId="298"/>
        </pc:sldMkLst>
        <pc:spChg chg="mod">
          <ac:chgData name="James Franklin" userId="cf915d05-507f-491f-b4a6-b2aa085ee4b1" providerId="ADAL" clId="{5B504D00-FADB-42D9-890E-BD8197B70142}" dt="2019-03-25T10:44:06.762" v="9798" actId="6549"/>
          <ac:spMkLst>
            <pc:docMk/>
            <pc:sldMk cId="2633646122" sldId="298"/>
            <ac:spMk id="3" creationId="{04607639-E2B0-4F94-ACAE-3EE50E49BFB5}"/>
          </ac:spMkLst>
        </pc:spChg>
      </pc:sldChg>
      <pc:sldChg chg="modSp">
        <pc:chgData name="James Franklin" userId="cf915d05-507f-491f-b4a6-b2aa085ee4b1" providerId="ADAL" clId="{5B504D00-FADB-42D9-890E-BD8197B70142}" dt="2019-03-25T10:34:04.506" v="9695" actId="20577"/>
        <pc:sldMkLst>
          <pc:docMk/>
          <pc:sldMk cId="1772431954" sldId="300"/>
        </pc:sldMkLst>
        <pc:spChg chg="mod">
          <ac:chgData name="James Franklin" userId="cf915d05-507f-491f-b4a6-b2aa085ee4b1" providerId="ADAL" clId="{5B504D00-FADB-42D9-890E-BD8197B70142}" dt="2019-03-25T10:34:04.506" v="9695" actId="20577"/>
          <ac:spMkLst>
            <pc:docMk/>
            <pc:sldMk cId="1772431954" sldId="300"/>
            <ac:spMk id="3" creationId="{66231A47-F359-4104-981E-355D793D39DA}"/>
          </ac:spMkLst>
        </pc:spChg>
      </pc:sldChg>
      <pc:sldChg chg="addSp delSp modSp ord">
        <pc:chgData name="James Franklin" userId="cf915d05-507f-491f-b4a6-b2aa085ee4b1" providerId="ADAL" clId="{5B504D00-FADB-42D9-890E-BD8197B70142}" dt="2019-03-27T15:03:25.638" v="9863" actId="6549"/>
        <pc:sldMkLst>
          <pc:docMk/>
          <pc:sldMk cId="4056060270" sldId="302"/>
        </pc:sldMkLst>
        <pc:spChg chg="mod">
          <ac:chgData name="James Franklin" userId="cf915d05-507f-491f-b4a6-b2aa085ee4b1" providerId="ADAL" clId="{5B504D00-FADB-42D9-890E-BD8197B70142}" dt="2019-03-27T15:03:25.638" v="9863" actId="6549"/>
          <ac:spMkLst>
            <pc:docMk/>
            <pc:sldMk cId="4056060270" sldId="302"/>
            <ac:spMk id="2" creationId="{14629B3D-1DD5-428D-9F09-AF97275534E2}"/>
          </ac:spMkLst>
        </pc:spChg>
        <pc:spChg chg="mod">
          <ac:chgData name="James Franklin" userId="cf915d05-507f-491f-b4a6-b2aa085ee4b1" providerId="ADAL" clId="{5B504D00-FADB-42D9-890E-BD8197B70142}" dt="2019-03-15T10:01:09.169" v="9134" actId="20577"/>
          <ac:spMkLst>
            <pc:docMk/>
            <pc:sldMk cId="4056060270" sldId="302"/>
            <ac:spMk id="4" creationId="{996F5DDF-1148-466F-8CAA-22DE0938618E}"/>
          </ac:spMkLst>
        </pc:spChg>
        <pc:picChg chg="del mod">
          <ac:chgData name="James Franklin" userId="cf915d05-507f-491f-b4a6-b2aa085ee4b1" providerId="ADAL" clId="{5B504D00-FADB-42D9-890E-BD8197B70142}" dt="2019-03-15T09:34:47.102" v="8123" actId="478"/>
          <ac:picMkLst>
            <pc:docMk/>
            <pc:sldMk cId="4056060270" sldId="302"/>
            <ac:picMk id="3074" creationId="{49FC2AAF-3BB1-4B81-86ED-6A784F013298}"/>
          </ac:picMkLst>
        </pc:picChg>
        <pc:picChg chg="add mod ord">
          <ac:chgData name="James Franklin" userId="cf915d05-507f-491f-b4a6-b2aa085ee4b1" providerId="ADAL" clId="{5B504D00-FADB-42D9-890E-BD8197B70142}" dt="2019-03-15T10:00:33.920" v="9123" actId="1076"/>
          <ac:picMkLst>
            <pc:docMk/>
            <pc:sldMk cId="4056060270" sldId="302"/>
            <ac:picMk id="6146" creationId="{263A3F7A-5E78-4496-8888-52D3BE93B666}"/>
          </ac:picMkLst>
        </pc:picChg>
      </pc:sldChg>
      <pc:sldChg chg="modSp">
        <pc:chgData name="James Franklin" userId="cf915d05-507f-491f-b4a6-b2aa085ee4b1" providerId="ADAL" clId="{5B504D00-FADB-42D9-890E-BD8197B70142}" dt="2019-03-14T16:15:40.492" v="6270" actId="20577"/>
        <pc:sldMkLst>
          <pc:docMk/>
          <pc:sldMk cId="3592176695" sldId="303"/>
        </pc:sldMkLst>
        <pc:spChg chg="mod">
          <ac:chgData name="James Franklin" userId="cf915d05-507f-491f-b4a6-b2aa085ee4b1" providerId="ADAL" clId="{5B504D00-FADB-42D9-890E-BD8197B70142}" dt="2019-03-14T16:15:40.492" v="6270" actId="20577"/>
          <ac:spMkLst>
            <pc:docMk/>
            <pc:sldMk cId="3592176695" sldId="303"/>
            <ac:spMk id="3" creationId="{053B52FA-1D0C-42DB-9128-A614454E0E29}"/>
          </ac:spMkLst>
        </pc:spChg>
      </pc:sldChg>
      <pc:sldChg chg="modSp">
        <pc:chgData name="James Franklin" userId="cf915d05-507f-491f-b4a6-b2aa085ee4b1" providerId="ADAL" clId="{5B504D00-FADB-42D9-890E-BD8197B70142}" dt="2019-03-15T10:43:40.781" v="9549" actId="20577"/>
        <pc:sldMkLst>
          <pc:docMk/>
          <pc:sldMk cId="497506545" sldId="304"/>
        </pc:sldMkLst>
        <pc:spChg chg="mod">
          <ac:chgData name="James Franklin" userId="cf915d05-507f-491f-b4a6-b2aa085ee4b1" providerId="ADAL" clId="{5B504D00-FADB-42D9-890E-BD8197B70142}" dt="2019-03-15T10:43:34.297" v="9547" actId="20577"/>
          <ac:spMkLst>
            <pc:docMk/>
            <pc:sldMk cId="497506545" sldId="304"/>
            <ac:spMk id="2" creationId="{85097481-928D-43C1-825F-B6FD59C1FBA4}"/>
          </ac:spMkLst>
        </pc:spChg>
        <pc:spChg chg="mod">
          <ac:chgData name="James Franklin" userId="cf915d05-507f-491f-b4a6-b2aa085ee4b1" providerId="ADAL" clId="{5B504D00-FADB-42D9-890E-BD8197B70142}" dt="2019-03-15T10:43:40.781" v="9549" actId="20577"/>
          <ac:spMkLst>
            <pc:docMk/>
            <pc:sldMk cId="497506545" sldId="304"/>
            <ac:spMk id="3" creationId="{A25DD022-082E-4A28-9125-5EED395CC7C5}"/>
          </ac:spMkLst>
        </pc:spChg>
      </pc:sldChg>
      <pc:sldChg chg="addSp modSp">
        <pc:chgData name="James Franklin" userId="cf915d05-507f-491f-b4a6-b2aa085ee4b1" providerId="ADAL" clId="{5B504D00-FADB-42D9-890E-BD8197B70142}" dt="2019-03-14T14:15:50.768" v="2186" actId="20577"/>
        <pc:sldMkLst>
          <pc:docMk/>
          <pc:sldMk cId="3555725121" sldId="305"/>
        </pc:sldMkLst>
        <pc:spChg chg="mod">
          <ac:chgData name="James Franklin" userId="cf915d05-507f-491f-b4a6-b2aa085ee4b1" providerId="ADAL" clId="{5B504D00-FADB-42D9-890E-BD8197B70142}" dt="2019-03-14T14:15:50.768" v="2186" actId="20577"/>
          <ac:spMkLst>
            <pc:docMk/>
            <pc:sldMk cId="3555725121" sldId="305"/>
            <ac:spMk id="5" creationId="{32CD6BDD-1C38-42FA-BBD3-FFC953D0BC29}"/>
          </ac:spMkLst>
        </pc:spChg>
        <pc:picChg chg="add mod">
          <ac:chgData name="James Franklin" userId="cf915d05-507f-491f-b4a6-b2aa085ee4b1" providerId="ADAL" clId="{5B504D00-FADB-42D9-890E-BD8197B70142}" dt="2019-03-14T13:03:25.166" v="2162" actId="1076"/>
          <ac:picMkLst>
            <pc:docMk/>
            <pc:sldMk cId="3555725121" sldId="305"/>
            <ac:picMk id="2" creationId="{FF116944-05E6-4A49-8720-DF94EA3C59EE}"/>
          </ac:picMkLst>
        </pc:picChg>
        <pc:picChg chg="add mod ord modCrop">
          <ac:chgData name="James Franklin" userId="cf915d05-507f-491f-b4a6-b2aa085ee4b1" providerId="ADAL" clId="{5B504D00-FADB-42D9-890E-BD8197B70142}" dt="2019-03-14T13:03:42.472" v="2166"/>
          <ac:picMkLst>
            <pc:docMk/>
            <pc:sldMk cId="3555725121" sldId="305"/>
            <ac:picMk id="1026" creationId="{2EE029D6-2D7F-45C8-8FF4-8E26E9703CFA}"/>
          </ac:picMkLst>
        </pc:picChg>
      </pc:sldChg>
      <pc:sldChg chg="modSp">
        <pc:chgData name="James Franklin" userId="cf915d05-507f-491f-b4a6-b2aa085ee4b1" providerId="ADAL" clId="{5B504D00-FADB-42D9-890E-BD8197B70142}" dt="2019-03-14T16:13:50.620" v="6048" actId="20577"/>
        <pc:sldMkLst>
          <pc:docMk/>
          <pc:sldMk cId="347819875" sldId="311"/>
        </pc:sldMkLst>
        <pc:spChg chg="mod">
          <ac:chgData name="James Franklin" userId="cf915d05-507f-491f-b4a6-b2aa085ee4b1" providerId="ADAL" clId="{5B504D00-FADB-42D9-890E-BD8197B70142}" dt="2019-03-14T16:13:50.620" v="6048" actId="20577"/>
          <ac:spMkLst>
            <pc:docMk/>
            <pc:sldMk cId="347819875" sldId="311"/>
            <ac:spMk id="3" creationId="{10142BDD-45DE-4370-A006-0057802BB0A3}"/>
          </ac:spMkLst>
        </pc:spChg>
      </pc:sldChg>
      <pc:sldChg chg="modSp">
        <pc:chgData name="James Franklin" userId="cf915d05-507f-491f-b4a6-b2aa085ee4b1" providerId="ADAL" clId="{5B504D00-FADB-42D9-890E-BD8197B70142}" dt="2019-03-14T16:12:27.397" v="5909" actId="20577"/>
        <pc:sldMkLst>
          <pc:docMk/>
          <pc:sldMk cId="63313648" sldId="312"/>
        </pc:sldMkLst>
        <pc:spChg chg="mod">
          <ac:chgData name="James Franklin" userId="cf915d05-507f-491f-b4a6-b2aa085ee4b1" providerId="ADAL" clId="{5B504D00-FADB-42D9-890E-BD8197B70142}" dt="2019-03-14T16:12:27.397" v="5909" actId="20577"/>
          <ac:spMkLst>
            <pc:docMk/>
            <pc:sldMk cId="63313648" sldId="312"/>
            <ac:spMk id="3" creationId="{2BF65718-CDD0-493D-B909-AB730AA6B570}"/>
          </ac:spMkLst>
        </pc:spChg>
      </pc:sldChg>
      <pc:sldChg chg="modSp">
        <pc:chgData name="James Franklin" userId="cf915d05-507f-491f-b4a6-b2aa085ee4b1" providerId="ADAL" clId="{5B504D00-FADB-42D9-890E-BD8197B70142}" dt="2019-03-25T15:15:58.614" v="9821" actId="20577"/>
        <pc:sldMkLst>
          <pc:docMk/>
          <pc:sldMk cId="4274754687" sldId="313"/>
        </pc:sldMkLst>
        <pc:spChg chg="mod">
          <ac:chgData name="James Franklin" userId="cf915d05-507f-491f-b4a6-b2aa085ee4b1" providerId="ADAL" clId="{5B504D00-FADB-42D9-890E-BD8197B70142}" dt="2019-03-25T15:15:58.614" v="9821" actId="20577"/>
          <ac:spMkLst>
            <pc:docMk/>
            <pc:sldMk cId="4274754687" sldId="313"/>
            <ac:spMk id="5" creationId="{C627CC6B-E579-4526-8168-E775577E1D84}"/>
          </ac:spMkLst>
        </pc:spChg>
      </pc:sldChg>
      <pc:sldChg chg="modSp">
        <pc:chgData name="James Franklin" userId="cf915d05-507f-491f-b4a6-b2aa085ee4b1" providerId="ADAL" clId="{5B504D00-FADB-42D9-890E-BD8197B70142}" dt="2019-03-15T09:54:06.236" v="8673" actId="20577"/>
        <pc:sldMkLst>
          <pc:docMk/>
          <pc:sldMk cId="4120716730" sldId="316"/>
        </pc:sldMkLst>
        <pc:spChg chg="mod">
          <ac:chgData name="James Franklin" userId="cf915d05-507f-491f-b4a6-b2aa085ee4b1" providerId="ADAL" clId="{5B504D00-FADB-42D9-890E-BD8197B70142}" dt="2019-03-15T09:54:06.236" v="8673" actId="20577"/>
          <ac:spMkLst>
            <pc:docMk/>
            <pc:sldMk cId="4120716730" sldId="316"/>
            <ac:spMk id="3" creationId="{B0B58DA3-B1EE-48AE-A488-62CD3B9C029A}"/>
          </ac:spMkLst>
        </pc:spChg>
      </pc:sldChg>
      <pc:sldChg chg="modSp add">
        <pc:chgData name="James Franklin" userId="cf915d05-507f-491f-b4a6-b2aa085ee4b1" providerId="ADAL" clId="{5B504D00-FADB-42D9-890E-BD8197B70142}" dt="2019-03-14T14:16:56.763" v="2246" actId="6549"/>
        <pc:sldMkLst>
          <pc:docMk/>
          <pc:sldMk cId="2843705524" sldId="318"/>
        </pc:sldMkLst>
        <pc:spChg chg="mod">
          <ac:chgData name="James Franklin" userId="cf915d05-507f-491f-b4a6-b2aa085ee4b1" providerId="ADAL" clId="{5B504D00-FADB-42D9-890E-BD8197B70142}" dt="2019-03-14T12:49:21.920" v="1713" actId="207"/>
          <ac:spMkLst>
            <pc:docMk/>
            <pc:sldMk cId="2843705524" sldId="318"/>
            <ac:spMk id="2" creationId="{BAAD6CC7-F125-46A0-BC84-CF76ABE655DF}"/>
          </ac:spMkLst>
        </pc:spChg>
        <pc:spChg chg="mod">
          <ac:chgData name="James Franklin" userId="cf915d05-507f-491f-b4a6-b2aa085ee4b1" providerId="ADAL" clId="{5B504D00-FADB-42D9-890E-BD8197B70142}" dt="2019-03-14T14:16:56.763" v="2246" actId="6549"/>
          <ac:spMkLst>
            <pc:docMk/>
            <pc:sldMk cId="2843705524" sldId="318"/>
            <ac:spMk id="3" creationId="{A9D3F1F0-50BD-4E0A-9D1F-44772375EBD2}"/>
          </ac:spMkLst>
        </pc:spChg>
      </pc:sldChg>
      <pc:sldChg chg="addSp modSp add setBg addCm modCm">
        <pc:chgData name="James Franklin" userId="cf915d05-507f-491f-b4a6-b2aa085ee4b1" providerId="ADAL" clId="{5B504D00-FADB-42D9-890E-BD8197B70142}" dt="2019-03-14T14:42:53.805" v="3269"/>
        <pc:sldMkLst>
          <pc:docMk/>
          <pc:sldMk cId="2719123110" sldId="319"/>
        </pc:sldMkLst>
        <pc:spChg chg="mod">
          <ac:chgData name="James Franklin" userId="cf915d05-507f-491f-b4a6-b2aa085ee4b1" providerId="ADAL" clId="{5B504D00-FADB-42D9-890E-BD8197B70142}" dt="2019-03-14T14:42:01.043" v="3261" actId="207"/>
          <ac:spMkLst>
            <pc:docMk/>
            <pc:sldMk cId="2719123110" sldId="319"/>
            <ac:spMk id="2" creationId="{EDC83232-FBFF-4657-BFAD-D789FD389EEF}"/>
          </ac:spMkLst>
        </pc:spChg>
        <pc:spChg chg="mod">
          <ac:chgData name="James Franklin" userId="cf915d05-507f-491f-b4a6-b2aa085ee4b1" providerId="ADAL" clId="{5B504D00-FADB-42D9-890E-BD8197B70142}" dt="2019-03-14T14:42:13.386" v="3265" actId="20577"/>
          <ac:spMkLst>
            <pc:docMk/>
            <pc:sldMk cId="2719123110" sldId="319"/>
            <ac:spMk id="3" creationId="{CF9E4148-EF18-4B82-9EA5-6929C0D38E36}"/>
          </ac:spMkLst>
        </pc:spChg>
        <pc:spChg chg="add mod">
          <ac:chgData name="James Franklin" userId="cf915d05-507f-491f-b4a6-b2aa085ee4b1" providerId="ADAL" clId="{5B504D00-FADB-42D9-890E-BD8197B70142}" dt="2019-03-14T14:42:22.016" v="3267" actId="1076"/>
          <ac:spMkLst>
            <pc:docMk/>
            <pc:sldMk cId="2719123110" sldId="319"/>
            <ac:spMk id="4" creationId="{5662C63E-0DF0-4FF2-9885-83A9BE7E96C5}"/>
          </ac:spMkLst>
        </pc:spChg>
        <pc:picChg chg="add mod ord">
          <ac:chgData name="James Franklin" userId="cf915d05-507f-491f-b4a6-b2aa085ee4b1" providerId="ADAL" clId="{5B504D00-FADB-42D9-890E-BD8197B70142}" dt="2019-03-14T14:41:47.616" v="3259" actId="14100"/>
          <ac:picMkLst>
            <pc:docMk/>
            <pc:sldMk cId="2719123110" sldId="319"/>
            <ac:picMk id="3074" creationId="{9C6E7768-56F5-4ECE-9356-5481F94724F4}"/>
          </ac:picMkLst>
        </pc:picChg>
      </pc:sldChg>
      <pc:sldChg chg="addSp delSp modSp add">
        <pc:chgData name="James Franklin" userId="cf915d05-507f-491f-b4a6-b2aa085ee4b1" providerId="ADAL" clId="{5B504D00-FADB-42D9-890E-BD8197B70142}" dt="2019-03-25T10:28:22.743" v="9648" actId="14"/>
        <pc:sldMkLst>
          <pc:docMk/>
          <pc:sldMk cId="1816766846" sldId="320"/>
        </pc:sldMkLst>
        <pc:spChg chg="mod">
          <ac:chgData name="James Franklin" userId="cf915d05-507f-491f-b4a6-b2aa085ee4b1" providerId="ADAL" clId="{5B504D00-FADB-42D9-890E-BD8197B70142}" dt="2019-03-14T15:37:25.325" v="5304" actId="20577"/>
          <ac:spMkLst>
            <pc:docMk/>
            <pc:sldMk cId="1816766846" sldId="320"/>
            <ac:spMk id="2" creationId="{78156170-71E8-42D8-BC86-AD441310D6C1}"/>
          </ac:spMkLst>
        </pc:spChg>
        <pc:spChg chg="mod">
          <ac:chgData name="James Franklin" userId="cf915d05-507f-491f-b4a6-b2aa085ee4b1" providerId="ADAL" clId="{5B504D00-FADB-42D9-890E-BD8197B70142}" dt="2019-03-25T10:28:22.743" v="9648" actId="14"/>
          <ac:spMkLst>
            <pc:docMk/>
            <pc:sldMk cId="1816766846" sldId="320"/>
            <ac:spMk id="3" creationId="{76077098-1188-4AA8-9CB9-CE0422077FE0}"/>
          </ac:spMkLst>
        </pc:spChg>
        <pc:picChg chg="add del mod">
          <ac:chgData name="James Franklin" userId="cf915d05-507f-491f-b4a6-b2aa085ee4b1" providerId="ADAL" clId="{5B504D00-FADB-42D9-890E-BD8197B70142}" dt="2019-03-14T15:20:51.250" v="4150" actId="478"/>
          <ac:picMkLst>
            <pc:docMk/>
            <pc:sldMk cId="1816766846" sldId="320"/>
            <ac:picMk id="4098" creationId="{6136A04C-3A4A-4C6A-ADE0-CB80F93AB439}"/>
          </ac:picMkLst>
        </pc:picChg>
        <pc:picChg chg="add del mod ord">
          <ac:chgData name="James Franklin" userId="cf915d05-507f-491f-b4a6-b2aa085ee4b1" providerId="ADAL" clId="{5B504D00-FADB-42D9-890E-BD8197B70142}" dt="2019-03-14T15:21:18.622" v="4154" actId="478"/>
          <ac:picMkLst>
            <pc:docMk/>
            <pc:sldMk cId="1816766846" sldId="320"/>
            <ac:picMk id="4100" creationId="{F15EA7C1-F763-4D29-B0F2-9FCD58690314}"/>
          </ac:picMkLst>
        </pc:picChg>
      </pc:sldChg>
      <pc:sldChg chg="addSp modSp add">
        <pc:chgData name="James Franklin" userId="cf915d05-507f-491f-b4a6-b2aa085ee4b1" providerId="ADAL" clId="{5B504D00-FADB-42D9-890E-BD8197B70142}" dt="2019-03-14T15:08:55.239" v="3594" actId="1076"/>
        <pc:sldMkLst>
          <pc:docMk/>
          <pc:sldMk cId="496575995" sldId="323"/>
        </pc:sldMkLst>
        <pc:spChg chg="mod">
          <ac:chgData name="James Franklin" userId="cf915d05-507f-491f-b4a6-b2aa085ee4b1" providerId="ADAL" clId="{5B504D00-FADB-42D9-890E-BD8197B70142}" dt="2019-03-14T15:05:57.009" v="3342" actId="20577"/>
          <ac:spMkLst>
            <pc:docMk/>
            <pc:sldMk cId="496575995" sldId="323"/>
            <ac:spMk id="2" creationId="{0F7BA17A-8841-4969-93AD-D5D96D70BB71}"/>
          </ac:spMkLst>
        </pc:spChg>
        <pc:spChg chg="mod">
          <ac:chgData name="James Franklin" userId="cf915d05-507f-491f-b4a6-b2aa085ee4b1" providerId="ADAL" clId="{5B504D00-FADB-42D9-890E-BD8197B70142}" dt="2019-03-14T15:08:42.951" v="3592" actId="20577"/>
          <ac:spMkLst>
            <pc:docMk/>
            <pc:sldMk cId="496575995" sldId="323"/>
            <ac:spMk id="3" creationId="{CF07E8D7-F0CF-444D-9AD0-1437E19883F0}"/>
          </ac:spMkLst>
        </pc:spChg>
        <pc:picChg chg="add mod">
          <ac:chgData name="James Franklin" userId="cf915d05-507f-491f-b4a6-b2aa085ee4b1" providerId="ADAL" clId="{5B504D00-FADB-42D9-890E-BD8197B70142}" dt="2019-03-14T15:08:55.239" v="3594" actId="1076"/>
          <ac:picMkLst>
            <pc:docMk/>
            <pc:sldMk cId="496575995" sldId="323"/>
            <ac:picMk id="5" creationId="{CD3E99FA-679A-4CAD-891D-3C33687B5616}"/>
          </ac:picMkLst>
        </pc:picChg>
      </pc:sldChg>
      <pc:sldChg chg="modSp add">
        <pc:chgData name="James Franklin" userId="cf915d05-507f-491f-b4a6-b2aa085ee4b1" providerId="ADAL" clId="{5B504D00-FADB-42D9-890E-BD8197B70142}" dt="2019-03-14T15:33:14.875" v="4919" actId="20577"/>
        <pc:sldMkLst>
          <pc:docMk/>
          <pc:sldMk cId="4135740597" sldId="324"/>
        </pc:sldMkLst>
        <pc:spChg chg="mod">
          <ac:chgData name="James Franklin" userId="cf915d05-507f-491f-b4a6-b2aa085ee4b1" providerId="ADAL" clId="{5B504D00-FADB-42D9-890E-BD8197B70142}" dt="2019-03-14T15:29:30.550" v="4195" actId="20577"/>
          <ac:spMkLst>
            <pc:docMk/>
            <pc:sldMk cId="4135740597" sldId="324"/>
            <ac:spMk id="2" creationId="{269D3D66-5CE5-4BE9-9E65-4C8D4AD7BD5E}"/>
          </ac:spMkLst>
        </pc:spChg>
        <pc:spChg chg="mod">
          <ac:chgData name="James Franklin" userId="cf915d05-507f-491f-b4a6-b2aa085ee4b1" providerId="ADAL" clId="{5B504D00-FADB-42D9-890E-BD8197B70142}" dt="2019-03-14T15:33:14.875" v="4919" actId="20577"/>
          <ac:spMkLst>
            <pc:docMk/>
            <pc:sldMk cId="4135740597" sldId="324"/>
            <ac:spMk id="3" creationId="{8D854E7A-C225-445B-8750-6EF6EA6FADC0}"/>
          </ac:spMkLst>
        </pc:spChg>
      </pc:sldChg>
      <pc:sldChg chg="addSp delSp modSp add addCm modCm">
        <pc:chgData name="James Franklin" userId="cf915d05-507f-491f-b4a6-b2aa085ee4b1" providerId="ADAL" clId="{5B504D00-FADB-42D9-890E-BD8197B70142}" dt="2019-03-14T15:47:38.742" v="5765" actId="6549"/>
        <pc:sldMkLst>
          <pc:docMk/>
          <pc:sldMk cId="833952305" sldId="325"/>
        </pc:sldMkLst>
        <pc:spChg chg="mod">
          <ac:chgData name="James Franklin" userId="cf915d05-507f-491f-b4a6-b2aa085ee4b1" providerId="ADAL" clId="{5B504D00-FADB-42D9-890E-BD8197B70142}" dt="2019-03-14T15:35:06.318" v="4982" actId="20577"/>
          <ac:spMkLst>
            <pc:docMk/>
            <pc:sldMk cId="833952305" sldId="325"/>
            <ac:spMk id="2" creationId="{E593ED20-5CE8-4029-A2BE-8AFF42AA32F1}"/>
          </ac:spMkLst>
        </pc:spChg>
        <pc:spChg chg="mod">
          <ac:chgData name="James Franklin" userId="cf915d05-507f-491f-b4a6-b2aa085ee4b1" providerId="ADAL" clId="{5B504D00-FADB-42D9-890E-BD8197B70142}" dt="2019-03-14T15:47:38.742" v="5765" actId="6549"/>
          <ac:spMkLst>
            <pc:docMk/>
            <pc:sldMk cId="833952305" sldId="325"/>
            <ac:spMk id="3" creationId="{2B20BBBC-A9F9-4DF4-930A-887D30CDB02D}"/>
          </ac:spMkLst>
        </pc:spChg>
        <pc:spChg chg="add mod ord">
          <ac:chgData name="James Franklin" userId="cf915d05-507f-491f-b4a6-b2aa085ee4b1" providerId="ADAL" clId="{5B504D00-FADB-42D9-890E-BD8197B70142}" dt="2019-03-14T15:45:06.988" v="5548" actId="167"/>
          <ac:spMkLst>
            <pc:docMk/>
            <pc:sldMk cId="833952305" sldId="325"/>
            <ac:spMk id="6" creationId="{874970AC-71BA-4088-BB87-007C1822B562}"/>
          </ac:spMkLst>
        </pc:spChg>
        <pc:grpChg chg="add mod ord">
          <ac:chgData name="James Franklin" userId="cf915d05-507f-491f-b4a6-b2aa085ee4b1" providerId="ADAL" clId="{5B504D00-FADB-42D9-890E-BD8197B70142}" dt="2019-03-14T15:45:12.481" v="5550" actId="167"/>
          <ac:grpSpMkLst>
            <pc:docMk/>
            <pc:sldMk cId="833952305" sldId="325"/>
            <ac:grpSpMk id="4" creationId="{12AA4164-11CA-4F5C-9295-07A20CED8C8A}"/>
          </ac:grpSpMkLst>
        </pc:grpChg>
        <pc:grpChg chg="add del mod">
          <ac:chgData name="James Franklin" userId="cf915d05-507f-491f-b4a6-b2aa085ee4b1" providerId="ADAL" clId="{5B504D00-FADB-42D9-890E-BD8197B70142}" dt="2019-03-14T15:42:29.864" v="5516" actId="165"/>
          <ac:grpSpMkLst>
            <pc:docMk/>
            <pc:sldMk cId="833952305" sldId="325"/>
            <ac:grpSpMk id="7" creationId="{FF20D287-5E64-4105-92E1-D8B45D831E6F}"/>
          </ac:grpSpMkLst>
        </pc:grpChg>
        <pc:picChg chg="add mod modCrop">
          <ac:chgData name="James Franklin" userId="cf915d05-507f-491f-b4a6-b2aa085ee4b1" providerId="ADAL" clId="{5B504D00-FADB-42D9-890E-BD8197B70142}" dt="2019-03-14T15:42:14.712" v="5511" actId="164"/>
          <ac:picMkLst>
            <pc:docMk/>
            <pc:sldMk cId="833952305" sldId="325"/>
            <ac:picMk id="5" creationId="{E44AA697-27E2-483E-8C16-F98400A8BC56}"/>
          </ac:picMkLst>
        </pc:picChg>
        <pc:picChg chg="mod ord topLvl modCrop">
          <ac:chgData name="James Franklin" userId="cf915d05-507f-491f-b4a6-b2aa085ee4b1" providerId="ADAL" clId="{5B504D00-FADB-42D9-890E-BD8197B70142}" dt="2019-03-14T15:45:09.380" v="5549" actId="167"/>
          <ac:picMkLst>
            <pc:docMk/>
            <pc:sldMk cId="833952305" sldId="325"/>
            <ac:picMk id="8" creationId="{253B14E8-885E-409F-A3A6-BD52E55C65F2}"/>
          </ac:picMkLst>
        </pc:picChg>
        <pc:picChg chg="mod ord topLvl modCrop">
          <ac:chgData name="James Franklin" userId="cf915d05-507f-491f-b4a6-b2aa085ee4b1" providerId="ADAL" clId="{5B504D00-FADB-42D9-890E-BD8197B70142}" dt="2019-03-14T15:43:19.459" v="5525" actId="167"/>
          <ac:picMkLst>
            <pc:docMk/>
            <pc:sldMk cId="833952305" sldId="325"/>
            <ac:picMk id="9" creationId="{2E6FB87E-6A27-40A0-AE50-17FD13BE22AF}"/>
          </ac:picMkLst>
        </pc:picChg>
        <pc:picChg chg="add mod ord modCrop">
          <ac:chgData name="James Franklin" userId="cf915d05-507f-491f-b4a6-b2aa085ee4b1" providerId="ADAL" clId="{5B504D00-FADB-42D9-890E-BD8197B70142}" dt="2019-03-14T15:42:14.712" v="5511" actId="164"/>
          <ac:picMkLst>
            <pc:docMk/>
            <pc:sldMk cId="833952305" sldId="325"/>
            <ac:picMk id="5122" creationId="{C3EAD200-7617-4D64-8A9C-872E49100EF5}"/>
          </ac:picMkLst>
        </pc:picChg>
      </pc:sldChg>
      <pc:sldChg chg="modSp add">
        <pc:chgData name="James Franklin" userId="cf915d05-507f-491f-b4a6-b2aa085ee4b1" providerId="ADAL" clId="{5B504D00-FADB-42D9-890E-BD8197B70142}" dt="2019-03-14T16:23:45.441" v="6931" actId="207"/>
        <pc:sldMkLst>
          <pc:docMk/>
          <pc:sldMk cId="2910572453" sldId="326"/>
        </pc:sldMkLst>
        <pc:spChg chg="mod">
          <ac:chgData name="James Franklin" userId="cf915d05-507f-491f-b4a6-b2aa085ee4b1" providerId="ADAL" clId="{5B504D00-FADB-42D9-890E-BD8197B70142}" dt="2019-03-14T16:19:29.299" v="6403" actId="207"/>
          <ac:spMkLst>
            <pc:docMk/>
            <pc:sldMk cId="2910572453" sldId="326"/>
            <ac:spMk id="2" creationId="{A66C520F-28BC-42C9-8D3E-9261857DD2FA}"/>
          </ac:spMkLst>
        </pc:spChg>
        <pc:spChg chg="mod">
          <ac:chgData name="James Franklin" userId="cf915d05-507f-491f-b4a6-b2aa085ee4b1" providerId="ADAL" clId="{5B504D00-FADB-42D9-890E-BD8197B70142}" dt="2019-03-14T16:23:45.441" v="6931" actId="207"/>
          <ac:spMkLst>
            <pc:docMk/>
            <pc:sldMk cId="2910572453" sldId="326"/>
            <ac:spMk id="3" creationId="{65D339FB-C0AC-47DF-8291-ED8DE4C849B9}"/>
          </ac:spMkLst>
        </pc:spChg>
      </pc:sldChg>
      <pc:sldChg chg="addSp delSp add addCm modCm">
        <pc:chgData name="James Franklin" userId="cf915d05-507f-491f-b4a6-b2aa085ee4b1" providerId="ADAL" clId="{5B504D00-FADB-42D9-890E-BD8197B70142}" dt="2019-03-15T09:14:24.844" v="7397"/>
        <pc:sldMkLst>
          <pc:docMk/>
          <pc:sldMk cId="2869919158" sldId="328"/>
        </pc:sldMkLst>
        <pc:spChg chg="del">
          <ac:chgData name="James Franklin" userId="cf915d05-507f-491f-b4a6-b2aa085ee4b1" providerId="ADAL" clId="{5B504D00-FADB-42D9-890E-BD8197B70142}" dt="2019-03-15T09:14:10.464" v="7393" actId="478"/>
          <ac:spMkLst>
            <pc:docMk/>
            <pc:sldMk cId="2869919158" sldId="328"/>
            <ac:spMk id="2" creationId="{B81E6C3D-A12D-40DB-8139-F399F029482E}"/>
          </ac:spMkLst>
        </pc:spChg>
        <pc:spChg chg="del">
          <ac:chgData name="James Franklin" userId="cf915d05-507f-491f-b4a6-b2aa085ee4b1" providerId="ADAL" clId="{5B504D00-FADB-42D9-890E-BD8197B70142}" dt="2019-03-15T09:14:10.464" v="7393" actId="478"/>
          <ac:spMkLst>
            <pc:docMk/>
            <pc:sldMk cId="2869919158" sldId="328"/>
            <ac:spMk id="3" creationId="{0C85EE7D-AEDC-4DB1-9405-4B8C3D833C5B}"/>
          </ac:spMkLst>
        </pc:spChg>
        <pc:spChg chg="add">
          <ac:chgData name="James Franklin" userId="cf915d05-507f-491f-b4a6-b2aa085ee4b1" providerId="ADAL" clId="{5B504D00-FADB-42D9-890E-BD8197B70142}" dt="2019-03-15T09:14:10.937" v="7394"/>
          <ac:spMkLst>
            <pc:docMk/>
            <pc:sldMk cId="2869919158" sldId="328"/>
            <ac:spMk id="4" creationId="{DD6A7184-C572-4DE2-B4B5-0F8FEDF704F1}"/>
          </ac:spMkLst>
        </pc:spChg>
        <pc:spChg chg="add">
          <ac:chgData name="James Franklin" userId="cf915d05-507f-491f-b4a6-b2aa085ee4b1" providerId="ADAL" clId="{5B504D00-FADB-42D9-890E-BD8197B70142}" dt="2019-03-15T09:14:10.937" v="7394"/>
          <ac:spMkLst>
            <pc:docMk/>
            <pc:sldMk cId="2869919158" sldId="328"/>
            <ac:spMk id="5" creationId="{6838D414-4643-47AE-B18D-B6E0C3CDA987}"/>
          </ac:spMkLst>
        </pc:spChg>
        <pc:spChg chg="add">
          <ac:chgData name="James Franklin" userId="cf915d05-507f-491f-b4a6-b2aa085ee4b1" providerId="ADAL" clId="{5B504D00-FADB-42D9-890E-BD8197B70142}" dt="2019-03-15T09:14:10.937" v="7394"/>
          <ac:spMkLst>
            <pc:docMk/>
            <pc:sldMk cId="2869919158" sldId="328"/>
            <ac:spMk id="7" creationId="{C811B38C-4E2B-43D5-8304-D7C6FE67B889}"/>
          </ac:spMkLst>
        </pc:spChg>
        <pc:picChg chg="add">
          <ac:chgData name="James Franklin" userId="cf915d05-507f-491f-b4a6-b2aa085ee4b1" providerId="ADAL" clId="{5B504D00-FADB-42D9-890E-BD8197B70142}" dt="2019-03-15T09:14:10.937" v="7394"/>
          <ac:picMkLst>
            <pc:docMk/>
            <pc:sldMk cId="2869919158" sldId="328"/>
            <ac:picMk id="6" creationId="{6DD62CF8-8220-402C-ABB5-CEB1A0214836}"/>
          </ac:picMkLst>
        </pc:picChg>
      </pc:sldChg>
      <pc:sldChg chg="addSp delSp modSp add addCm modCm">
        <pc:chgData name="James Franklin" userId="cf915d05-507f-491f-b4a6-b2aa085ee4b1" providerId="ADAL" clId="{5B504D00-FADB-42D9-890E-BD8197B70142}" dt="2019-03-15T10:31:02.576" v="9546" actId="20577"/>
        <pc:sldMkLst>
          <pc:docMk/>
          <pc:sldMk cId="313000499" sldId="329"/>
        </pc:sldMkLst>
        <pc:spChg chg="del">
          <ac:chgData name="James Franklin" userId="cf915d05-507f-491f-b4a6-b2aa085ee4b1" providerId="ADAL" clId="{5B504D00-FADB-42D9-890E-BD8197B70142}" dt="2019-03-15T09:14:43.850" v="7400" actId="478"/>
          <ac:spMkLst>
            <pc:docMk/>
            <pc:sldMk cId="313000499" sldId="329"/>
            <ac:spMk id="2" creationId="{DE1B680F-01C8-4B61-BC55-25643848169D}"/>
          </ac:spMkLst>
        </pc:spChg>
        <pc:spChg chg="del">
          <ac:chgData name="James Franklin" userId="cf915d05-507f-491f-b4a6-b2aa085ee4b1" providerId="ADAL" clId="{5B504D00-FADB-42D9-890E-BD8197B70142}" dt="2019-03-15T09:14:43.850" v="7400" actId="478"/>
          <ac:spMkLst>
            <pc:docMk/>
            <pc:sldMk cId="313000499" sldId="329"/>
            <ac:spMk id="3" creationId="{EC1F38E0-D46B-4849-B865-9640FD31C447}"/>
          </ac:spMkLst>
        </pc:spChg>
        <pc:spChg chg="add">
          <ac:chgData name="James Franklin" userId="cf915d05-507f-491f-b4a6-b2aa085ee4b1" providerId="ADAL" clId="{5B504D00-FADB-42D9-890E-BD8197B70142}" dt="2019-03-15T09:14:44.016" v="7401"/>
          <ac:spMkLst>
            <pc:docMk/>
            <pc:sldMk cId="313000499" sldId="329"/>
            <ac:spMk id="4" creationId="{C8296A04-ECDF-4CA4-B6B4-55F26BDB6D61}"/>
          </ac:spMkLst>
        </pc:spChg>
        <pc:spChg chg="add mod">
          <ac:chgData name="James Franklin" userId="cf915d05-507f-491f-b4a6-b2aa085ee4b1" providerId="ADAL" clId="{5B504D00-FADB-42D9-890E-BD8197B70142}" dt="2019-03-15T10:31:02.576" v="9546" actId="20577"/>
          <ac:spMkLst>
            <pc:docMk/>
            <pc:sldMk cId="313000499" sldId="329"/>
            <ac:spMk id="5" creationId="{81385ACA-E87F-4839-84FC-0C80D4E5A07E}"/>
          </ac:spMkLst>
        </pc:spChg>
        <pc:spChg chg="add mod">
          <ac:chgData name="James Franklin" userId="cf915d05-507f-491f-b4a6-b2aa085ee4b1" providerId="ADAL" clId="{5B504D00-FADB-42D9-890E-BD8197B70142}" dt="2019-03-15T10:29:58.424" v="9483" actId="1076"/>
          <ac:spMkLst>
            <pc:docMk/>
            <pc:sldMk cId="313000499" sldId="329"/>
            <ac:spMk id="8" creationId="{E63D5FE4-DBBE-4D27-9633-FFCD829273AA}"/>
          </ac:spMkLst>
        </pc:spChg>
        <pc:spChg chg="add mod">
          <ac:chgData name="James Franklin" userId="cf915d05-507f-491f-b4a6-b2aa085ee4b1" providerId="ADAL" clId="{5B504D00-FADB-42D9-890E-BD8197B70142}" dt="2019-03-15T09:27:01.178" v="8114" actId="1076"/>
          <ac:spMkLst>
            <pc:docMk/>
            <pc:sldMk cId="313000499" sldId="329"/>
            <ac:spMk id="9" creationId="{8CE45C04-2B88-4429-BB3F-BCD6850D4DC5}"/>
          </ac:spMkLst>
        </pc:spChg>
        <pc:graphicFrameChg chg="add mod modGraphic">
          <ac:chgData name="James Franklin" userId="cf915d05-507f-491f-b4a6-b2aa085ee4b1" providerId="ADAL" clId="{5B504D00-FADB-42D9-890E-BD8197B70142}" dt="2019-03-15T09:25:59.731" v="7979" actId="1076"/>
          <ac:graphicFrameMkLst>
            <pc:docMk/>
            <pc:sldMk cId="313000499" sldId="329"/>
            <ac:graphicFrameMk id="7" creationId="{BEE225F0-BD7F-401C-85DC-68BECA4CC41A}"/>
          </ac:graphicFrameMkLst>
        </pc:graphicFrameChg>
        <pc:picChg chg="add mod">
          <ac:chgData name="James Franklin" userId="cf915d05-507f-491f-b4a6-b2aa085ee4b1" providerId="ADAL" clId="{5B504D00-FADB-42D9-890E-BD8197B70142}" dt="2019-03-15T09:26:07.259" v="7980" actId="1076"/>
          <ac:picMkLst>
            <pc:docMk/>
            <pc:sldMk cId="313000499" sldId="329"/>
            <ac:picMk id="6" creationId="{8358EE64-FEB4-4CAD-94B9-F2DEBD481FA3}"/>
          </ac:picMkLst>
        </pc:picChg>
      </pc:sldChg>
      <pc:sldChg chg="addSp delSp modSp add setBg">
        <pc:chgData name="James Franklin" userId="cf915d05-507f-491f-b4a6-b2aa085ee4b1" providerId="ADAL" clId="{5B504D00-FADB-42D9-890E-BD8197B70142}" dt="2019-03-27T14:35:40.737" v="9859"/>
        <pc:sldMkLst>
          <pc:docMk/>
          <pc:sldMk cId="1744360821" sldId="330"/>
        </pc:sldMkLst>
        <pc:picChg chg="del">
          <ac:chgData name="James Franklin" userId="cf915d05-507f-491f-b4a6-b2aa085ee4b1" providerId="ADAL" clId="{5B504D00-FADB-42D9-890E-BD8197B70142}" dt="2019-03-27T14:32:33.966" v="9852" actId="478"/>
          <ac:picMkLst>
            <pc:docMk/>
            <pc:sldMk cId="1744360821" sldId="330"/>
            <ac:picMk id="1028" creationId="{4430E824-77DB-48CC-90AC-C9F7938CAFBE}"/>
          </ac:picMkLst>
        </pc:picChg>
        <pc:picChg chg="add mod">
          <ac:chgData name="James Franklin" userId="cf915d05-507f-491f-b4a6-b2aa085ee4b1" providerId="ADAL" clId="{5B504D00-FADB-42D9-890E-BD8197B70142}" dt="2019-03-27T14:33:06.886" v="9858" actId="732"/>
          <ac:picMkLst>
            <pc:docMk/>
            <pc:sldMk cId="1744360821" sldId="330"/>
            <ac:picMk id="2050" creationId="{2EBDB601-59DD-49FB-87AA-AE784894A39F}"/>
          </ac:picMkLst>
        </pc:picChg>
      </pc:sldChg>
    </pc:docChg>
  </pc:docChgLst>
  <pc:docChgLst>
    <pc:chgData name="Leonora Sheppard" userId="3688f6d8-1f97-408e-a4fe-cc859c551ddb" providerId="ADAL" clId="{176773A6-56C7-413F-A12F-05FBEFDBD833}"/>
    <pc:docChg chg="custSel modSld">
      <pc:chgData name="Leonora Sheppard" userId="3688f6d8-1f97-408e-a4fe-cc859c551ddb" providerId="ADAL" clId="{176773A6-56C7-413F-A12F-05FBEFDBD833}" dt="2019-02-19T11:32:29.863" v="45" actId="20577"/>
      <pc:docMkLst>
        <pc:docMk/>
      </pc:docMkLst>
      <pc:sldChg chg="modSp">
        <pc:chgData name="Leonora Sheppard" userId="3688f6d8-1f97-408e-a4fe-cc859c551ddb" providerId="ADAL" clId="{176773A6-56C7-413F-A12F-05FBEFDBD833}" dt="2019-02-19T11:32:29.863" v="45" actId="20577"/>
        <pc:sldMkLst>
          <pc:docMk/>
          <pc:sldMk cId="1285750588" sldId="261"/>
        </pc:sldMkLst>
        <pc:spChg chg="mod">
          <ac:chgData name="Leonora Sheppard" userId="3688f6d8-1f97-408e-a4fe-cc859c551ddb" providerId="ADAL" clId="{176773A6-56C7-413F-A12F-05FBEFDBD833}" dt="2019-02-19T11:32:29.863" v="45" actId="20577"/>
          <ac:spMkLst>
            <pc:docMk/>
            <pc:sldMk cId="1285750588" sldId="261"/>
            <ac:spMk id="3" creationId="{6338EB42-71DD-4FCA-A72C-ADFBAB117FEA}"/>
          </ac:spMkLst>
        </pc:spChg>
      </pc:sldChg>
      <pc:sldChg chg="modSp">
        <pc:chgData name="Leonora Sheppard" userId="3688f6d8-1f97-408e-a4fe-cc859c551ddb" providerId="ADAL" clId="{176773A6-56C7-413F-A12F-05FBEFDBD833}" dt="2019-02-19T11:24:20.764" v="13" actId="20577"/>
        <pc:sldMkLst>
          <pc:docMk/>
          <pc:sldMk cId="3835850203" sldId="287"/>
        </pc:sldMkLst>
        <pc:spChg chg="mod">
          <ac:chgData name="Leonora Sheppard" userId="3688f6d8-1f97-408e-a4fe-cc859c551ddb" providerId="ADAL" clId="{176773A6-56C7-413F-A12F-05FBEFDBD833}" dt="2019-02-19T11:24:20.764" v="13" actId="20577"/>
          <ac:spMkLst>
            <pc:docMk/>
            <pc:sldMk cId="3835850203" sldId="287"/>
            <ac:spMk id="5" creationId="{C627CC6B-E579-4526-8168-E775577E1D84}"/>
          </ac:spMkLst>
        </pc:spChg>
      </pc:sldChg>
      <pc:sldChg chg="modSp">
        <pc:chgData name="Leonora Sheppard" userId="3688f6d8-1f97-408e-a4fe-cc859c551ddb" providerId="ADAL" clId="{176773A6-56C7-413F-A12F-05FBEFDBD833}" dt="2019-02-19T11:28:39.603" v="37" actId="20577"/>
        <pc:sldMkLst>
          <pc:docMk/>
          <pc:sldMk cId="4274754687" sldId="313"/>
        </pc:sldMkLst>
        <pc:spChg chg="mod">
          <ac:chgData name="Leonora Sheppard" userId="3688f6d8-1f97-408e-a4fe-cc859c551ddb" providerId="ADAL" clId="{176773A6-56C7-413F-A12F-05FBEFDBD833}" dt="2019-02-19T11:28:39.603" v="37" actId="20577"/>
          <ac:spMkLst>
            <pc:docMk/>
            <pc:sldMk cId="4274754687" sldId="313"/>
            <ac:spMk id="5" creationId="{C627CC6B-E579-4526-8168-E775577E1D84}"/>
          </ac:spMkLst>
        </pc:spChg>
      </pc:sldChg>
    </pc:docChg>
  </pc:docChgLst>
  <pc:docChgLst>
    <pc:chgData name="Jessica Webb" userId="116bfa15-fab5-4298-95a6-2aaa2e478e3d" providerId="ADAL" clId="{25572C8D-671A-4E53-BBEC-711C2D38822C}"/>
    <pc:docChg chg="undo custSel modSld modMainMaster">
      <pc:chgData name="Jessica Webb" userId="116bfa15-fab5-4298-95a6-2aaa2e478e3d" providerId="ADAL" clId="{25572C8D-671A-4E53-BBEC-711C2D38822C}" dt="2019-04-02T08:18:30.391" v="446" actId="20577"/>
      <pc:docMkLst>
        <pc:docMk/>
      </pc:docMkLst>
      <pc:sldChg chg="addSp delSp modSp">
        <pc:chgData name="Jessica Webb" userId="116bfa15-fab5-4298-95a6-2aaa2e478e3d" providerId="ADAL" clId="{25572C8D-671A-4E53-BBEC-711C2D38822C}" dt="2019-03-28T14:39:33.714" v="25"/>
        <pc:sldMkLst>
          <pc:docMk/>
          <pc:sldMk cId="178399161" sldId="263"/>
        </pc:sldMkLst>
        <pc:spChg chg="add del mod">
          <ac:chgData name="Jessica Webb" userId="116bfa15-fab5-4298-95a6-2aaa2e478e3d" providerId="ADAL" clId="{25572C8D-671A-4E53-BBEC-711C2D38822C}" dt="2019-03-28T14:39:33.714" v="25"/>
          <ac:spMkLst>
            <pc:docMk/>
            <pc:sldMk cId="178399161" sldId="263"/>
            <ac:spMk id="4" creationId="{CA87A38E-3088-4621-91EF-2A0779145138}"/>
          </ac:spMkLst>
        </pc:spChg>
        <pc:spChg chg="add del mod">
          <ac:chgData name="Jessica Webb" userId="116bfa15-fab5-4298-95a6-2aaa2e478e3d" providerId="ADAL" clId="{25572C8D-671A-4E53-BBEC-711C2D38822C}" dt="2019-03-28T14:39:33.714" v="25"/>
          <ac:spMkLst>
            <pc:docMk/>
            <pc:sldMk cId="178399161" sldId="263"/>
            <ac:spMk id="5" creationId="{850494C6-80FE-49E4-A6D3-B5422CE63996}"/>
          </ac:spMkLst>
        </pc:spChg>
      </pc:sldChg>
      <pc:sldChg chg="addSp delSp modSp">
        <pc:chgData name="Jessica Webb" userId="116bfa15-fab5-4298-95a6-2aaa2e478e3d" providerId="ADAL" clId="{25572C8D-671A-4E53-BBEC-711C2D38822C}" dt="2019-03-28T14:43:07.329" v="61"/>
        <pc:sldMkLst>
          <pc:docMk/>
          <pc:sldMk cId="3071865525" sldId="274"/>
        </pc:sldMkLst>
        <pc:picChg chg="del">
          <ac:chgData name="Jessica Webb" userId="116bfa15-fab5-4298-95a6-2aaa2e478e3d" providerId="ADAL" clId="{25572C8D-671A-4E53-BBEC-711C2D38822C}" dt="2019-03-28T14:42:25.924" v="51" actId="478"/>
          <ac:picMkLst>
            <pc:docMk/>
            <pc:sldMk cId="3071865525" sldId="274"/>
            <ac:picMk id="4" creationId="{2AABF978-2DB8-406F-B581-1FBC0E61A917}"/>
          </ac:picMkLst>
        </pc:picChg>
        <pc:picChg chg="add mod ord modCrop">
          <ac:chgData name="Jessica Webb" userId="116bfa15-fab5-4298-95a6-2aaa2e478e3d" providerId="ADAL" clId="{25572C8D-671A-4E53-BBEC-711C2D38822C}" dt="2019-03-28T14:42:58.238" v="60" actId="732"/>
          <ac:picMkLst>
            <pc:docMk/>
            <pc:sldMk cId="3071865525" sldId="274"/>
            <ac:picMk id="6" creationId="{B80FA679-4328-42F3-89D0-45F9F7333436}"/>
          </ac:picMkLst>
        </pc:picChg>
        <pc:picChg chg="add">
          <ac:chgData name="Jessica Webb" userId="116bfa15-fab5-4298-95a6-2aaa2e478e3d" providerId="ADAL" clId="{25572C8D-671A-4E53-BBEC-711C2D38822C}" dt="2019-03-28T14:43:07.329" v="61"/>
          <ac:picMkLst>
            <pc:docMk/>
            <pc:sldMk cId="3071865525" sldId="274"/>
            <ac:picMk id="8" creationId="{CAD90FFF-4B70-406D-BD1D-62931BDE13AA}"/>
          </ac:picMkLst>
        </pc:picChg>
        <pc:picChg chg="del">
          <ac:chgData name="Jessica Webb" userId="116bfa15-fab5-4298-95a6-2aaa2e478e3d" providerId="ADAL" clId="{25572C8D-671A-4E53-BBEC-711C2D38822C}" dt="2019-03-28T14:42:25.323" v="50" actId="478"/>
          <ac:picMkLst>
            <pc:docMk/>
            <pc:sldMk cId="3071865525" sldId="274"/>
            <ac:picMk id="2050" creationId="{79F9F249-2A7C-4DBD-BB95-21D8B1752522}"/>
          </ac:picMkLst>
        </pc:picChg>
      </pc:sldChg>
      <pc:sldChg chg="modSp">
        <pc:chgData name="Jessica Webb" userId="116bfa15-fab5-4298-95a6-2aaa2e478e3d" providerId="ADAL" clId="{25572C8D-671A-4E53-BBEC-711C2D38822C}" dt="2019-03-28T17:07:57.730" v="428" actId="20577"/>
        <pc:sldMkLst>
          <pc:docMk/>
          <pc:sldMk cId="1763781283" sldId="280"/>
        </pc:sldMkLst>
        <pc:spChg chg="mod">
          <ac:chgData name="Jessica Webb" userId="116bfa15-fab5-4298-95a6-2aaa2e478e3d" providerId="ADAL" clId="{25572C8D-671A-4E53-BBEC-711C2D38822C}" dt="2019-03-28T17:07:57.730" v="428" actId="20577"/>
          <ac:spMkLst>
            <pc:docMk/>
            <pc:sldMk cId="1763781283" sldId="280"/>
            <ac:spMk id="3" creationId="{05EC139C-1D8C-45CC-AC42-E9674D88F414}"/>
          </ac:spMkLst>
        </pc:spChg>
      </pc:sldChg>
      <pc:sldChg chg="addSp delSp modSp">
        <pc:chgData name="Jessica Webb" userId="116bfa15-fab5-4298-95a6-2aaa2e478e3d" providerId="ADAL" clId="{25572C8D-671A-4E53-BBEC-711C2D38822C}" dt="2019-03-28T17:07:44.863" v="422" actId="20577"/>
        <pc:sldMkLst>
          <pc:docMk/>
          <pc:sldMk cId="3608931498" sldId="281"/>
        </pc:sldMkLst>
        <pc:spChg chg="mod">
          <ac:chgData name="Jessica Webb" userId="116bfa15-fab5-4298-95a6-2aaa2e478e3d" providerId="ADAL" clId="{25572C8D-671A-4E53-BBEC-711C2D38822C}" dt="2019-03-28T17:07:44.863" v="422" actId="20577"/>
          <ac:spMkLst>
            <pc:docMk/>
            <pc:sldMk cId="3608931498" sldId="281"/>
            <ac:spMk id="3" creationId="{00000000-0000-0000-0000-000000000000}"/>
          </ac:spMkLst>
        </pc:spChg>
        <pc:grpChg chg="del">
          <ac:chgData name="Jessica Webb" userId="116bfa15-fab5-4298-95a6-2aaa2e478e3d" providerId="ADAL" clId="{25572C8D-671A-4E53-BBEC-711C2D38822C}" dt="2019-03-28T15:44:22.190" v="97" actId="478"/>
          <ac:grpSpMkLst>
            <pc:docMk/>
            <pc:sldMk cId="3608931498" sldId="281"/>
            <ac:grpSpMk id="4" creationId="{2028D940-977B-4AE2-B140-129491EB8C3A}"/>
          </ac:grpSpMkLst>
        </pc:grpChg>
        <pc:picChg chg="add del mod">
          <ac:chgData name="Jessica Webb" userId="116bfa15-fab5-4298-95a6-2aaa2e478e3d" providerId="ADAL" clId="{25572C8D-671A-4E53-BBEC-711C2D38822C}" dt="2019-03-28T15:44:30.312" v="100" actId="478"/>
          <ac:picMkLst>
            <pc:docMk/>
            <pc:sldMk cId="3608931498" sldId="281"/>
            <ac:picMk id="7" creationId="{D8098C2B-DBD3-41FF-A465-9453339A2595}"/>
          </ac:picMkLst>
        </pc:picChg>
        <pc:picChg chg="add mod modCrop">
          <ac:chgData name="Jessica Webb" userId="116bfa15-fab5-4298-95a6-2aaa2e478e3d" providerId="ADAL" clId="{25572C8D-671A-4E53-BBEC-711C2D38822C}" dt="2019-03-28T15:46:30.334" v="107" actId="1076"/>
          <ac:picMkLst>
            <pc:docMk/>
            <pc:sldMk cId="3608931498" sldId="281"/>
            <ac:picMk id="9" creationId="{381C550C-5E92-4E0A-B8ED-C85A081170E4}"/>
          </ac:picMkLst>
        </pc:picChg>
      </pc:sldChg>
      <pc:sldChg chg="addSp delSp modSp">
        <pc:chgData name="Jessica Webb" userId="116bfa15-fab5-4298-95a6-2aaa2e478e3d" providerId="ADAL" clId="{25572C8D-671A-4E53-BBEC-711C2D38822C}" dt="2019-03-28T17:08:35.210" v="442" actId="20577"/>
        <pc:sldMkLst>
          <pc:docMk/>
          <pc:sldMk cId="3150181720" sldId="283"/>
        </pc:sldMkLst>
        <pc:spChg chg="mod">
          <ac:chgData name="Jessica Webb" userId="116bfa15-fab5-4298-95a6-2aaa2e478e3d" providerId="ADAL" clId="{25572C8D-671A-4E53-BBEC-711C2D38822C}" dt="2019-03-28T17:08:35.210" v="442" actId="20577"/>
          <ac:spMkLst>
            <pc:docMk/>
            <pc:sldMk cId="3150181720" sldId="283"/>
            <ac:spMk id="3" creationId="{74F060B0-50D7-4976-92CC-85861B7F7362}"/>
          </ac:spMkLst>
        </pc:spChg>
        <pc:picChg chg="add mod ord modCrop">
          <ac:chgData name="Jessica Webb" userId="116bfa15-fab5-4298-95a6-2aaa2e478e3d" providerId="ADAL" clId="{25572C8D-671A-4E53-BBEC-711C2D38822C}" dt="2019-03-28T15:57:47.487" v="143" actId="1076"/>
          <ac:picMkLst>
            <pc:docMk/>
            <pc:sldMk cId="3150181720" sldId="283"/>
            <ac:picMk id="5" creationId="{F08A9D95-C4E4-4E27-9C07-A92BFA291DF9}"/>
          </ac:picMkLst>
        </pc:picChg>
        <pc:picChg chg="add">
          <ac:chgData name="Jessica Webb" userId="116bfa15-fab5-4298-95a6-2aaa2e478e3d" providerId="ADAL" clId="{25572C8D-671A-4E53-BBEC-711C2D38822C}" dt="2019-03-28T15:57:40.830" v="142"/>
          <ac:picMkLst>
            <pc:docMk/>
            <pc:sldMk cId="3150181720" sldId="283"/>
            <ac:picMk id="7" creationId="{69D80C7D-5916-4EFE-9F5B-E5CE01556F92}"/>
          </ac:picMkLst>
        </pc:picChg>
        <pc:picChg chg="del">
          <ac:chgData name="Jessica Webb" userId="116bfa15-fab5-4298-95a6-2aaa2e478e3d" providerId="ADAL" clId="{25572C8D-671A-4E53-BBEC-711C2D38822C}" dt="2019-03-28T15:57:11.508" v="132" actId="478"/>
          <ac:picMkLst>
            <pc:docMk/>
            <pc:sldMk cId="3150181720" sldId="283"/>
            <ac:picMk id="3074" creationId="{F7D95820-4FAE-43D7-A152-DF94D7C60A42}"/>
          </ac:picMkLst>
        </pc:picChg>
      </pc:sldChg>
      <pc:sldChg chg="modSp">
        <pc:chgData name="Jessica Webb" userId="116bfa15-fab5-4298-95a6-2aaa2e478e3d" providerId="ADAL" clId="{25572C8D-671A-4E53-BBEC-711C2D38822C}" dt="2019-03-28T15:58:09.778" v="148" actId="20577"/>
        <pc:sldMkLst>
          <pc:docMk/>
          <pc:sldMk cId="2909248669" sldId="285"/>
        </pc:sldMkLst>
        <pc:spChg chg="mod">
          <ac:chgData name="Jessica Webb" userId="116bfa15-fab5-4298-95a6-2aaa2e478e3d" providerId="ADAL" clId="{25572C8D-671A-4E53-BBEC-711C2D38822C}" dt="2019-03-28T15:58:09.778" v="148" actId="20577"/>
          <ac:spMkLst>
            <pc:docMk/>
            <pc:sldMk cId="2909248669" sldId="285"/>
            <ac:spMk id="3" creationId="{D3BC2CA9-BDD1-4692-BA8E-ED855F0F985A}"/>
          </ac:spMkLst>
        </pc:spChg>
      </pc:sldChg>
      <pc:sldChg chg="modSp">
        <pc:chgData name="Jessica Webb" userId="116bfa15-fab5-4298-95a6-2aaa2e478e3d" providerId="ADAL" clId="{25572C8D-671A-4E53-BBEC-711C2D38822C}" dt="2019-03-28T15:58:50.262" v="160" actId="6549"/>
        <pc:sldMkLst>
          <pc:docMk/>
          <pc:sldMk cId="147249219" sldId="296"/>
        </pc:sldMkLst>
        <pc:spChg chg="mod">
          <ac:chgData name="Jessica Webb" userId="116bfa15-fab5-4298-95a6-2aaa2e478e3d" providerId="ADAL" clId="{25572C8D-671A-4E53-BBEC-711C2D38822C}" dt="2019-03-28T15:58:50.262" v="160" actId="6549"/>
          <ac:spMkLst>
            <pc:docMk/>
            <pc:sldMk cId="147249219" sldId="296"/>
            <ac:spMk id="3" creationId="{00000000-0000-0000-0000-000000000000}"/>
          </ac:spMkLst>
        </pc:spChg>
      </pc:sldChg>
      <pc:sldChg chg="addSp delSp modSp">
        <pc:chgData name="Jessica Webb" userId="116bfa15-fab5-4298-95a6-2aaa2e478e3d" providerId="ADAL" clId="{25572C8D-671A-4E53-BBEC-711C2D38822C}" dt="2019-03-28T16:00:44.410" v="191" actId="20577"/>
        <pc:sldMkLst>
          <pc:docMk/>
          <pc:sldMk cId="1589089633" sldId="297"/>
        </pc:sldMkLst>
        <pc:spChg chg="mod">
          <ac:chgData name="Jessica Webb" userId="116bfa15-fab5-4298-95a6-2aaa2e478e3d" providerId="ADAL" clId="{25572C8D-671A-4E53-BBEC-711C2D38822C}" dt="2019-03-28T16:00:44.410" v="191" actId="20577"/>
          <ac:spMkLst>
            <pc:docMk/>
            <pc:sldMk cId="1589089633" sldId="297"/>
            <ac:spMk id="3" creationId="{00000000-0000-0000-0000-000000000000}"/>
          </ac:spMkLst>
        </pc:spChg>
        <pc:picChg chg="del">
          <ac:chgData name="Jessica Webb" userId="116bfa15-fab5-4298-95a6-2aaa2e478e3d" providerId="ADAL" clId="{25572C8D-671A-4E53-BBEC-711C2D38822C}" dt="2019-03-28T15:58:55.208" v="161" actId="478"/>
          <ac:picMkLst>
            <pc:docMk/>
            <pc:sldMk cId="1589089633" sldId="297"/>
            <ac:picMk id="5" creationId="{5D7166A9-9314-4377-A84A-E6115D7F8D0D}"/>
          </ac:picMkLst>
        </pc:picChg>
        <pc:picChg chg="add mod ord modCrop">
          <ac:chgData name="Jessica Webb" userId="116bfa15-fab5-4298-95a6-2aaa2e478e3d" providerId="ADAL" clId="{25572C8D-671A-4E53-BBEC-711C2D38822C}" dt="2019-03-28T16:00:22.383" v="187" actId="732"/>
          <ac:picMkLst>
            <pc:docMk/>
            <pc:sldMk cId="1589089633" sldId="297"/>
            <ac:picMk id="6" creationId="{A936D450-CF70-4420-A87F-61AA2EADF78F}"/>
          </ac:picMkLst>
        </pc:picChg>
        <pc:picChg chg="add">
          <ac:chgData name="Jessica Webb" userId="116bfa15-fab5-4298-95a6-2aaa2e478e3d" providerId="ADAL" clId="{25572C8D-671A-4E53-BBEC-711C2D38822C}" dt="2019-03-28T15:59:23.770" v="170"/>
          <ac:picMkLst>
            <pc:docMk/>
            <pc:sldMk cId="1589089633" sldId="297"/>
            <ac:picMk id="7" creationId="{17C53019-1AD8-4ACB-BD2F-538A653C5CD8}"/>
          </ac:picMkLst>
        </pc:picChg>
      </pc:sldChg>
      <pc:sldChg chg="modSp">
        <pc:chgData name="Jessica Webb" userId="116bfa15-fab5-4298-95a6-2aaa2e478e3d" providerId="ADAL" clId="{25572C8D-671A-4E53-BBEC-711C2D38822C}" dt="2019-03-28T17:06:51.100" v="416" actId="20577"/>
        <pc:sldMkLst>
          <pc:docMk/>
          <pc:sldMk cId="2633646122" sldId="298"/>
        </pc:sldMkLst>
        <pc:spChg chg="mod">
          <ac:chgData name="Jessica Webb" userId="116bfa15-fab5-4298-95a6-2aaa2e478e3d" providerId="ADAL" clId="{25572C8D-671A-4E53-BBEC-711C2D38822C}" dt="2019-03-28T17:06:51.100" v="416" actId="20577"/>
          <ac:spMkLst>
            <pc:docMk/>
            <pc:sldMk cId="2633646122" sldId="298"/>
            <ac:spMk id="3" creationId="{04607639-E2B0-4F94-ACAE-3EE50E49BFB5}"/>
          </ac:spMkLst>
        </pc:spChg>
      </pc:sldChg>
      <pc:sldChg chg="addSp modSp">
        <pc:chgData name="Jessica Webb" userId="116bfa15-fab5-4298-95a6-2aaa2e478e3d" providerId="ADAL" clId="{25572C8D-671A-4E53-BBEC-711C2D38822C}" dt="2019-03-28T17:08:09.967" v="430" actId="20577"/>
        <pc:sldMkLst>
          <pc:docMk/>
          <pc:sldMk cId="1772431954" sldId="300"/>
        </pc:sldMkLst>
        <pc:spChg chg="mod">
          <ac:chgData name="Jessica Webb" userId="116bfa15-fab5-4298-95a6-2aaa2e478e3d" providerId="ADAL" clId="{25572C8D-671A-4E53-BBEC-711C2D38822C}" dt="2019-03-28T17:08:09.967" v="430" actId="20577"/>
          <ac:spMkLst>
            <pc:docMk/>
            <pc:sldMk cId="1772431954" sldId="300"/>
            <ac:spMk id="3" creationId="{66231A47-F359-4104-981E-355D793D39DA}"/>
          </ac:spMkLst>
        </pc:spChg>
        <pc:picChg chg="add">
          <ac:chgData name="Jessica Webb" userId="116bfa15-fab5-4298-95a6-2aaa2e478e3d" providerId="ADAL" clId="{25572C8D-671A-4E53-BBEC-711C2D38822C}" dt="2019-03-28T15:56:56.478" v="130"/>
          <ac:picMkLst>
            <pc:docMk/>
            <pc:sldMk cId="1772431954" sldId="300"/>
            <ac:picMk id="5" creationId="{BBCBF6FB-E51F-4E9C-89AE-AA3CBC266D32}"/>
          </ac:picMkLst>
        </pc:picChg>
        <pc:picChg chg="mod">
          <ac:chgData name="Jessica Webb" userId="116bfa15-fab5-4298-95a6-2aaa2e478e3d" providerId="ADAL" clId="{25572C8D-671A-4E53-BBEC-711C2D38822C}" dt="2019-03-28T15:50:21.985" v="115" actId="1035"/>
          <ac:picMkLst>
            <pc:docMk/>
            <pc:sldMk cId="1772431954" sldId="300"/>
            <ac:picMk id="1026" creationId="{7796A361-E1E3-49C3-AE48-5F4329C8B25C}"/>
          </ac:picMkLst>
        </pc:picChg>
      </pc:sldChg>
      <pc:sldChg chg="addSp delSp modSp">
        <pc:chgData name="Jessica Webb" userId="116bfa15-fab5-4298-95a6-2aaa2e478e3d" providerId="ADAL" clId="{25572C8D-671A-4E53-BBEC-711C2D38822C}" dt="2019-03-28T17:01:53.503" v="391" actId="20577"/>
        <pc:sldMkLst>
          <pc:docMk/>
          <pc:sldMk cId="4056060270" sldId="302"/>
        </pc:sldMkLst>
        <pc:spChg chg="mod">
          <ac:chgData name="Jessica Webb" userId="116bfa15-fab5-4298-95a6-2aaa2e478e3d" providerId="ADAL" clId="{25572C8D-671A-4E53-BBEC-711C2D38822C}" dt="2019-03-28T17:01:53.503" v="391" actId="20577"/>
          <ac:spMkLst>
            <pc:docMk/>
            <pc:sldMk cId="4056060270" sldId="302"/>
            <ac:spMk id="4" creationId="{996F5DDF-1148-466F-8CAA-22DE0938618E}"/>
          </ac:spMkLst>
        </pc:spChg>
        <pc:picChg chg="add mod ord modCrop">
          <ac:chgData name="Jessica Webb" userId="116bfa15-fab5-4298-95a6-2aaa2e478e3d" providerId="ADAL" clId="{25572C8D-671A-4E53-BBEC-711C2D38822C}" dt="2019-03-28T17:01:45.686" v="389" actId="1076"/>
          <ac:picMkLst>
            <pc:docMk/>
            <pc:sldMk cId="4056060270" sldId="302"/>
            <ac:picMk id="5" creationId="{C8A15913-527B-4C8A-92EE-47459F8FB158}"/>
          </ac:picMkLst>
        </pc:picChg>
        <pc:picChg chg="del">
          <ac:chgData name="Jessica Webb" userId="116bfa15-fab5-4298-95a6-2aaa2e478e3d" providerId="ADAL" clId="{25572C8D-671A-4E53-BBEC-711C2D38822C}" dt="2019-03-28T17:00:43.166" v="371" actId="478"/>
          <ac:picMkLst>
            <pc:docMk/>
            <pc:sldMk cId="4056060270" sldId="302"/>
            <ac:picMk id="6146" creationId="{263A3F7A-5E78-4496-8888-52D3BE93B666}"/>
          </ac:picMkLst>
        </pc:picChg>
      </pc:sldChg>
      <pc:sldChg chg="addSp delSp modSp">
        <pc:chgData name="Jessica Webb" userId="116bfa15-fab5-4298-95a6-2aaa2e478e3d" providerId="ADAL" clId="{25572C8D-671A-4E53-BBEC-711C2D38822C}" dt="2019-03-28T15:57:07.137" v="131"/>
        <pc:sldMkLst>
          <pc:docMk/>
          <pc:sldMk cId="3592176695" sldId="303"/>
        </pc:sldMkLst>
        <pc:picChg chg="del">
          <ac:chgData name="Jessica Webb" userId="116bfa15-fab5-4298-95a6-2aaa2e478e3d" providerId="ADAL" clId="{25572C8D-671A-4E53-BBEC-711C2D38822C}" dt="2019-03-28T15:56:15.320" v="123" actId="478"/>
          <ac:picMkLst>
            <pc:docMk/>
            <pc:sldMk cId="3592176695" sldId="303"/>
            <ac:picMk id="5" creationId="{289B0CCF-F2AC-469D-A3B3-435C1D98D340}"/>
          </ac:picMkLst>
        </pc:picChg>
        <pc:picChg chg="add mod ord modCrop">
          <ac:chgData name="Jessica Webb" userId="116bfa15-fab5-4298-95a6-2aaa2e478e3d" providerId="ADAL" clId="{25572C8D-671A-4E53-BBEC-711C2D38822C}" dt="2019-03-28T15:56:34.529" v="128" actId="14100"/>
          <ac:picMkLst>
            <pc:docMk/>
            <pc:sldMk cId="3592176695" sldId="303"/>
            <ac:picMk id="6" creationId="{E64199C1-61FD-4DFC-A802-31CEB595418E}"/>
          </ac:picMkLst>
        </pc:picChg>
        <pc:picChg chg="del">
          <ac:chgData name="Jessica Webb" userId="116bfa15-fab5-4298-95a6-2aaa2e478e3d" providerId="ADAL" clId="{25572C8D-671A-4E53-BBEC-711C2D38822C}" dt="2019-03-28T15:56:16.402" v="124" actId="478"/>
          <ac:picMkLst>
            <pc:docMk/>
            <pc:sldMk cId="3592176695" sldId="303"/>
            <ac:picMk id="7" creationId="{996A3D02-9C0F-4B10-AD83-834A2AF13F4A}"/>
          </ac:picMkLst>
        </pc:picChg>
        <pc:picChg chg="add">
          <ac:chgData name="Jessica Webb" userId="116bfa15-fab5-4298-95a6-2aaa2e478e3d" providerId="ADAL" clId="{25572C8D-671A-4E53-BBEC-711C2D38822C}" dt="2019-03-28T15:57:07.137" v="131"/>
          <ac:picMkLst>
            <pc:docMk/>
            <pc:sldMk cId="3592176695" sldId="303"/>
            <ac:picMk id="8" creationId="{E0E3DE82-A648-4B45-95CF-FC2659A47D28}"/>
          </ac:picMkLst>
        </pc:picChg>
      </pc:sldChg>
      <pc:sldChg chg="addSp delSp modSp">
        <pc:chgData name="Jessica Webb" userId="116bfa15-fab5-4298-95a6-2aaa2e478e3d" providerId="ADAL" clId="{25572C8D-671A-4E53-BBEC-711C2D38822C}" dt="2019-03-28T17:07:08.764" v="418" actId="1076"/>
        <pc:sldMkLst>
          <pc:docMk/>
          <pc:sldMk cId="3555725121" sldId="305"/>
        </pc:sldMkLst>
        <pc:picChg chg="del">
          <ac:chgData name="Jessica Webb" userId="116bfa15-fab5-4298-95a6-2aaa2e478e3d" providerId="ADAL" clId="{25572C8D-671A-4E53-BBEC-711C2D38822C}" dt="2019-03-28T14:39:55.021" v="27" actId="478"/>
          <ac:picMkLst>
            <pc:docMk/>
            <pc:sldMk cId="3555725121" sldId="305"/>
            <ac:picMk id="2" creationId="{FF116944-05E6-4A49-8720-DF94EA3C59EE}"/>
          </ac:picMkLst>
        </pc:picChg>
        <pc:picChg chg="add mod ord">
          <ac:chgData name="Jessica Webb" userId="116bfa15-fab5-4298-95a6-2aaa2e478e3d" providerId="ADAL" clId="{25572C8D-671A-4E53-BBEC-711C2D38822C}" dt="2019-03-28T17:07:08.764" v="418" actId="1076"/>
          <ac:picMkLst>
            <pc:docMk/>
            <pc:sldMk cId="3555725121" sldId="305"/>
            <ac:picMk id="6" creationId="{782171BA-A52C-4FA5-9F9E-40D8A6D59C32}"/>
          </ac:picMkLst>
        </pc:picChg>
        <pc:picChg chg="del">
          <ac:chgData name="Jessica Webb" userId="116bfa15-fab5-4298-95a6-2aaa2e478e3d" providerId="ADAL" clId="{25572C8D-671A-4E53-BBEC-711C2D38822C}" dt="2019-03-28T14:41:11.182" v="28" actId="478"/>
          <ac:picMkLst>
            <pc:docMk/>
            <pc:sldMk cId="3555725121" sldId="305"/>
            <ac:picMk id="1026" creationId="{2EE029D6-2D7F-45C8-8FF4-8E26E9703CFA}"/>
          </ac:picMkLst>
        </pc:picChg>
      </pc:sldChg>
      <pc:sldChg chg="modSp">
        <pc:chgData name="Jessica Webb" userId="116bfa15-fab5-4298-95a6-2aaa2e478e3d" providerId="ADAL" clId="{25572C8D-671A-4E53-BBEC-711C2D38822C}" dt="2019-03-28T15:51:21.226" v="122" actId="14100"/>
        <pc:sldMkLst>
          <pc:docMk/>
          <pc:sldMk cId="347819875" sldId="311"/>
        </pc:sldMkLst>
        <pc:picChg chg="mod">
          <ac:chgData name="Jessica Webb" userId="116bfa15-fab5-4298-95a6-2aaa2e478e3d" providerId="ADAL" clId="{25572C8D-671A-4E53-BBEC-711C2D38822C}" dt="2019-03-28T15:51:21.226" v="122" actId="14100"/>
          <ac:picMkLst>
            <pc:docMk/>
            <pc:sldMk cId="347819875" sldId="311"/>
            <ac:picMk id="5" creationId="{3F7BA17F-633D-4FE0-A851-8EB25C38431D}"/>
          </ac:picMkLst>
        </pc:picChg>
      </pc:sldChg>
      <pc:sldChg chg="addSp modSp">
        <pc:chgData name="Jessica Webb" userId="116bfa15-fab5-4298-95a6-2aaa2e478e3d" providerId="ADAL" clId="{25572C8D-671A-4E53-BBEC-711C2D38822C}" dt="2019-03-28T15:56:55.030" v="129"/>
        <pc:sldMkLst>
          <pc:docMk/>
          <pc:sldMk cId="63313648" sldId="312"/>
        </pc:sldMkLst>
        <pc:picChg chg="mod">
          <ac:chgData name="Jessica Webb" userId="116bfa15-fab5-4298-95a6-2aaa2e478e3d" providerId="ADAL" clId="{25572C8D-671A-4E53-BBEC-711C2D38822C}" dt="2019-03-28T15:50:59.239" v="120" actId="1076"/>
          <ac:picMkLst>
            <pc:docMk/>
            <pc:sldMk cId="63313648" sldId="312"/>
            <ac:picMk id="5" creationId="{914A9D6D-7BB3-44EF-9387-8EA0133687CA}"/>
          </ac:picMkLst>
        </pc:picChg>
        <pc:picChg chg="add">
          <ac:chgData name="Jessica Webb" userId="116bfa15-fab5-4298-95a6-2aaa2e478e3d" providerId="ADAL" clId="{25572C8D-671A-4E53-BBEC-711C2D38822C}" dt="2019-03-28T15:56:55.030" v="129"/>
          <ac:picMkLst>
            <pc:docMk/>
            <pc:sldMk cId="63313648" sldId="312"/>
            <ac:picMk id="6" creationId="{8B590E61-6976-4BE7-AE14-B5620633586C}"/>
          </ac:picMkLst>
        </pc:picChg>
      </pc:sldChg>
      <pc:sldChg chg="modSp">
        <pc:chgData name="Jessica Webb" userId="116bfa15-fab5-4298-95a6-2aaa2e478e3d" providerId="ADAL" clId="{25572C8D-671A-4E53-BBEC-711C2D38822C}" dt="2019-03-28T15:49:06.016" v="111" actId="1076"/>
        <pc:sldMkLst>
          <pc:docMk/>
          <pc:sldMk cId="1333768993" sldId="315"/>
        </pc:sldMkLst>
        <pc:picChg chg="mod">
          <ac:chgData name="Jessica Webb" userId="116bfa15-fab5-4298-95a6-2aaa2e478e3d" providerId="ADAL" clId="{25572C8D-671A-4E53-BBEC-711C2D38822C}" dt="2019-03-28T15:49:06.016" v="111" actId="1076"/>
          <ac:picMkLst>
            <pc:docMk/>
            <pc:sldMk cId="1333768993" sldId="315"/>
            <ac:picMk id="5" creationId="{1F60EE2A-CFF9-4845-88BC-8D0E6D2BB372}"/>
          </ac:picMkLst>
        </pc:picChg>
      </pc:sldChg>
      <pc:sldChg chg="modSp">
        <pc:chgData name="Jessica Webb" userId="116bfa15-fab5-4298-95a6-2aaa2e478e3d" providerId="ADAL" clId="{25572C8D-671A-4E53-BBEC-711C2D38822C}" dt="2019-03-28T14:42:08.930" v="49" actId="20577"/>
        <pc:sldMkLst>
          <pc:docMk/>
          <pc:sldMk cId="2843705524" sldId="318"/>
        </pc:sldMkLst>
        <pc:spChg chg="mod">
          <ac:chgData name="Jessica Webb" userId="116bfa15-fab5-4298-95a6-2aaa2e478e3d" providerId="ADAL" clId="{25572C8D-671A-4E53-BBEC-711C2D38822C}" dt="2019-03-28T14:42:08.930" v="49" actId="20577"/>
          <ac:spMkLst>
            <pc:docMk/>
            <pc:sldMk cId="2843705524" sldId="318"/>
            <ac:spMk id="2" creationId="{BAAD6CC7-F125-46A0-BC84-CF76ABE655DF}"/>
          </ac:spMkLst>
        </pc:spChg>
      </pc:sldChg>
      <pc:sldChg chg="addSp delSp modSp delCm">
        <pc:chgData name="Jessica Webb" userId="116bfa15-fab5-4298-95a6-2aaa2e478e3d" providerId="ADAL" clId="{25572C8D-671A-4E53-BBEC-711C2D38822C}" dt="2019-03-28T15:02:50.044" v="71"/>
        <pc:sldMkLst>
          <pc:docMk/>
          <pc:sldMk cId="2719123110" sldId="319"/>
        </pc:sldMkLst>
        <pc:picChg chg="add mod ord modCrop">
          <ac:chgData name="Jessica Webb" userId="116bfa15-fab5-4298-95a6-2aaa2e478e3d" providerId="ADAL" clId="{25572C8D-671A-4E53-BBEC-711C2D38822C}" dt="2019-03-28T15:02:40.138" v="69" actId="14100"/>
          <ac:picMkLst>
            <pc:docMk/>
            <pc:sldMk cId="2719123110" sldId="319"/>
            <ac:picMk id="5" creationId="{2AB56C69-218F-4F8D-B627-285C410A267B}"/>
          </ac:picMkLst>
        </pc:picChg>
        <pc:picChg chg="add">
          <ac:chgData name="Jessica Webb" userId="116bfa15-fab5-4298-95a6-2aaa2e478e3d" providerId="ADAL" clId="{25572C8D-671A-4E53-BBEC-711C2D38822C}" dt="2019-03-28T15:02:50.044" v="71"/>
          <ac:picMkLst>
            <pc:docMk/>
            <pc:sldMk cId="2719123110" sldId="319"/>
            <ac:picMk id="7" creationId="{7F4026DC-F857-4B28-99ED-DC5DEBD0767D}"/>
          </ac:picMkLst>
        </pc:picChg>
        <pc:picChg chg="del">
          <ac:chgData name="Jessica Webb" userId="116bfa15-fab5-4298-95a6-2aaa2e478e3d" providerId="ADAL" clId="{25572C8D-671A-4E53-BBEC-711C2D38822C}" dt="2019-03-28T15:02:15.259" v="64" actId="478"/>
          <ac:picMkLst>
            <pc:docMk/>
            <pc:sldMk cId="2719123110" sldId="319"/>
            <ac:picMk id="3074" creationId="{9C6E7768-56F5-4ECE-9356-5481F94724F4}"/>
          </ac:picMkLst>
        </pc:picChg>
      </pc:sldChg>
      <pc:sldChg chg="addSp delSp modSp">
        <pc:chgData name="Jessica Webb" userId="116bfa15-fab5-4298-95a6-2aaa2e478e3d" providerId="ADAL" clId="{25572C8D-671A-4E53-BBEC-711C2D38822C}" dt="2019-04-02T08:18:30.391" v="446" actId="20577"/>
        <pc:sldMkLst>
          <pc:docMk/>
          <pc:sldMk cId="496575995" sldId="323"/>
        </pc:sldMkLst>
        <pc:spChg chg="mod">
          <ac:chgData name="Jessica Webb" userId="116bfa15-fab5-4298-95a6-2aaa2e478e3d" providerId="ADAL" clId="{25572C8D-671A-4E53-BBEC-711C2D38822C}" dt="2019-04-02T08:18:30.391" v="446" actId="20577"/>
          <ac:spMkLst>
            <pc:docMk/>
            <pc:sldMk cId="496575995" sldId="323"/>
            <ac:spMk id="3" creationId="{CF07E8D7-F0CF-444D-9AD0-1437E19883F0}"/>
          </ac:spMkLst>
        </pc:spChg>
        <pc:picChg chg="del">
          <ac:chgData name="Jessica Webb" userId="116bfa15-fab5-4298-95a6-2aaa2e478e3d" providerId="ADAL" clId="{25572C8D-671A-4E53-BBEC-711C2D38822C}" dt="2019-03-28T15:31:01.016" v="72" actId="478"/>
          <ac:picMkLst>
            <pc:docMk/>
            <pc:sldMk cId="496575995" sldId="323"/>
            <ac:picMk id="5" creationId="{CD3E99FA-679A-4CAD-891D-3C33687B5616}"/>
          </ac:picMkLst>
        </pc:picChg>
        <pc:picChg chg="add del mod">
          <ac:chgData name="Jessica Webb" userId="116bfa15-fab5-4298-95a6-2aaa2e478e3d" providerId="ADAL" clId="{25572C8D-671A-4E53-BBEC-711C2D38822C}" dt="2019-03-28T15:31:51.619" v="76" actId="478"/>
          <ac:picMkLst>
            <pc:docMk/>
            <pc:sldMk cId="496575995" sldId="323"/>
            <ac:picMk id="6" creationId="{B2475879-27C6-417D-B3EF-27BC478C9F0E}"/>
          </ac:picMkLst>
        </pc:picChg>
        <pc:picChg chg="add mod">
          <ac:chgData name="Jessica Webb" userId="116bfa15-fab5-4298-95a6-2aaa2e478e3d" providerId="ADAL" clId="{25572C8D-671A-4E53-BBEC-711C2D38822C}" dt="2019-03-28T15:32:12.011" v="80" actId="1076"/>
          <ac:picMkLst>
            <pc:docMk/>
            <pc:sldMk cId="496575995" sldId="323"/>
            <ac:picMk id="8" creationId="{43ED0406-65C0-4FED-98F0-29E10C2FFDF8}"/>
          </ac:picMkLst>
        </pc:picChg>
      </pc:sldChg>
      <pc:sldChg chg="modSp">
        <pc:chgData name="Jessica Webb" userId="116bfa15-fab5-4298-95a6-2aaa2e478e3d" providerId="ADAL" clId="{25572C8D-671A-4E53-BBEC-711C2D38822C}" dt="2019-03-28T15:32:50.980" v="83" actId="20577"/>
        <pc:sldMkLst>
          <pc:docMk/>
          <pc:sldMk cId="4135740597" sldId="324"/>
        </pc:sldMkLst>
        <pc:spChg chg="mod">
          <ac:chgData name="Jessica Webb" userId="116bfa15-fab5-4298-95a6-2aaa2e478e3d" providerId="ADAL" clId="{25572C8D-671A-4E53-BBEC-711C2D38822C}" dt="2019-03-28T15:32:50.980" v="83" actId="20577"/>
          <ac:spMkLst>
            <pc:docMk/>
            <pc:sldMk cId="4135740597" sldId="324"/>
            <ac:spMk id="3" creationId="{8D854E7A-C225-445B-8750-6EF6EA6FADC0}"/>
          </ac:spMkLst>
        </pc:spChg>
      </pc:sldChg>
      <pc:sldChg chg="addSp delSp modSp delCm">
        <pc:chgData name="Jessica Webb" userId="116bfa15-fab5-4298-95a6-2aaa2e478e3d" providerId="ADAL" clId="{25572C8D-671A-4E53-BBEC-711C2D38822C}" dt="2019-03-28T15:38:40.747" v="96" actId="1592"/>
        <pc:sldMkLst>
          <pc:docMk/>
          <pc:sldMk cId="833952305" sldId="325"/>
        </pc:sldMkLst>
        <pc:spChg chg="mod">
          <ac:chgData name="Jessica Webb" userId="116bfa15-fab5-4298-95a6-2aaa2e478e3d" providerId="ADAL" clId="{25572C8D-671A-4E53-BBEC-711C2D38822C}" dt="2019-03-28T15:38:28.596" v="95" actId="20577"/>
          <ac:spMkLst>
            <pc:docMk/>
            <pc:sldMk cId="833952305" sldId="325"/>
            <ac:spMk id="3" creationId="{2B20BBBC-A9F9-4DF4-930A-887D30CDB02D}"/>
          </ac:spMkLst>
        </pc:spChg>
        <pc:spChg chg="del">
          <ac:chgData name="Jessica Webb" userId="116bfa15-fab5-4298-95a6-2aaa2e478e3d" providerId="ADAL" clId="{25572C8D-671A-4E53-BBEC-711C2D38822C}" dt="2019-03-28T15:36:33.778" v="89" actId="478"/>
          <ac:spMkLst>
            <pc:docMk/>
            <pc:sldMk cId="833952305" sldId="325"/>
            <ac:spMk id="6" creationId="{874970AC-71BA-4088-BB87-007C1822B562}"/>
          </ac:spMkLst>
        </pc:spChg>
        <pc:grpChg chg="del">
          <ac:chgData name="Jessica Webb" userId="116bfa15-fab5-4298-95a6-2aaa2e478e3d" providerId="ADAL" clId="{25572C8D-671A-4E53-BBEC-711C2D38822C}" dt="2019-03-28T15:36:26.496" v="86" actId="478"/>
          <ac:grpSpMkLst>
            <pc:docMk/>
            <pc:sldMk cId="833952305" sldId="325"/>
            <ac:grpSpMk id="4" creationId="{12AA4164-11CA-4F5C-9295-07A20CED8C8A}"/>
          </ac:grpSpMkLst>
        </pc:grpChg>
        <pc:picChg chg="del">
          <ac:chgData name="Jessica Webb" userId="116bfa15-fab5-4298-95a6-2aaa2e478e3d" providerId="ADAL" clId="{25572C8D-671A-4E53-BBEC-711C2D38822C}" dt="2019-03-28T15:36:23.924" v="85" actId="478"/>
          <ac:picMkLst>
            <pc:docMk/>
            <pc:sldMk cId="833952305" sldId="325"/>
            <ac:picMk id="8" creationId="{253B14E8-885E-409F-A3A6-BD52E55C65F2}"/>
          </ac:picMkLst>
        </pc:picChg>
        <pc:picChg chg="del">
          <ac:chgData name="Jessica Webb" userId="116bfa15-fab5-4298-95a6-2aaa2e478e3d" providerId="ADAL" clId="{25572C8D-671A-4E53-BBEC-711C2D38822C}" dt="2019-03-28T15:36:31.850" v="88" actId="478"/>
          <ac:picMkLst>
            <pc:docMk/>
            <pc:sldMk cId="833952305" sldId="325"/>
            <ac:picMk id="9" creationId="{2E6FB87E-6A27-40A0-AE50-17FD13BE22AF}"/>
          </ac:picMkLst>
        </pc:picChg>
        <pc:picChg chg="add mod ord modCrop">
          <ac:chgData name="Jessica Webb" userId="116bfa15-fab5-4298-95a6-2aaa2e478e3d" providerId="ADAL" clId="{25572C8D-671A-4E53-BBEC-711C2D38822C}" dt="2019-03-28T15:36:59.881" v="92" actId="14100"/>
          <ac:picMkLst>
            <pc:docMk/>
            <pc:sldMk cId="833952305" sldId="325"/>
            <ac:picMk id="10" creationId="{17F4BAE9-CBA2-4BE6-AF05-9D5B92BF6FD4}"/>
          </ac:picMkLst>
        </pc:picChg>
        <pc:picChg chg="add">
          <ac:chgData name="Jessica Webb" userId="116bfa15-fab5-4298-95a6-2aaa2e478e3d" providerId="ADAL" clId="{25572C8D-671A-4E53-BBEC-711C2D38822C}" dt="2019-03-28T15:37:11.780" v="93"/>
          <ac:picMkLst>
            <pc:docMk/>
            <pc:sldMk cId="833952305" sldId="325"/>
            <ac:picMk id="12" creationId="{168457FA-3A69-487C-8E39-42A83ACF1A36}"/>
          </ac:picMkLst>
        </pc:picChg>
      </pc:sldChg>
      <pc:sldChg chg="modSp">
        <pc:chgData name="Jessica Webb" userId="116bfa15-fab5-4298-95a6-2aaa2e478e3d" providerId="ADAL" clId="{25572C8D-671A-4E53-BBEC-711C2D38822C}" dt="2019-03-28T15:58:32.467" v="156" actId="6549"/>
        <pc:sldMkLst>
          <pc:docMk/>
          <pc:sldMk cId="2910572453" sldId="326"/>
        </pc:sldMkLst>
        <pc:spChg chg="mod">
          <ac:chgData name="Jessica Webb" userId="116bfa15-fab5-4298-95a6-2aaa2e478e3d" providerId="ADAL" clId="{25572C8D-671A-4E53-BBEC-711C2D38822C}" dt="2019-03-28T15:58:32.467" v="156" actId="6549"/>
          <ac:spMkLst>
            <pc:docMk/>
            <pc:sldMk cId="2910572453" sldId="326"/>
            <ac:spMk id="2" creationId="{A66C520F-28BC-42C9-8D3E-9261857DD2FA}"/>
          </ac:spMkLst>
        </pc:spChg>
      </pc:sldChg>
      <pc:sldChg chg="addSp delSp modSp delCm">
        <pc:chgData name="Jessica Webb" userId="116bfa15-fab5-4298-95a6-2aaa2e478e3d" providerId="ADAL" clId="{25572C8D-671A-4E53-BBEC-711C2D38822C}" dt="2019-03-28T17:08:50.371" v="443" actId="1592"/>
        <pc:sldMkLst>
          <pc:docMk/>
          <pc:sldMk cId="2869919158" sldId="328"/>
        </pc:sldMkLst>
        <pc:spChg chg="del">
          <ac:chgData name="Jessica Webb" userId="116bfa15-fab5-4298-95a6-2aaa2e478e3d" providerId="ADAL" clId="{25572C8D-671A-4E53-BBEC-711C2D38822C}" dt="2019-03-28T16:29:08.297" v="192" actId="478"/>
          <ac:spMkLst>
            <pc:docMk/>
            <pc:sldMk cId="2869919158" sldId="328"/>
            <ac:spMk id="7" creationId="{C811B38C-4E2B-43D5-8304-D7C6FE67B889}"/>
          </ac:spMkLst>
        </pc:spChg>
        <pc:picChg chg="add del mod ord">
          <ac:chgData name="Jessica Webb" userId="116bfa15-fab5-4298-95a6-2aaa2e478e3d" providerId="ADAL" clId="{25572C8D-671A-4E53-BBEC-711C2D38822C}" dt="2019-03-28T16:31:25.512" v="218" actId="478"/>
          <ac:picMkLst>
            <pc:docMk/>
            <pc:sldMk cId="2869919158" sldId="328"/>
            <ac:picMk id="3" creationId="{48159D2B-8EF4-47EB-84DC-51FD22695F58}"/>
          </ac:picMkLst>
        </pc:picChg>
        <pc:picChg chg="del">
          <ac:chgData name="Jessica Webb" userId="116bfa15-fab5-4298-95a6-2aaa2e478e3d" providerId="ADAL" clId="{25572C8D-671A-4E53-BBEC-711C2D38822C}" dt="2019-03-28T16:29:09.031" v="193" actId="478"/>
          <ac:picMkLst>
            <pc:docMk/>
            <pc:sldMk cId="2869919158" sldId="328"/>
            <ac:picMk id="6" creationId="{6DD62CF8-8220-402C-ABB5-CEB1A0214836}"/>
          </ac:picMkLst>
        </pc:picChg>
        <pc:picChg chg="add del mod">
          <ac:chgData name="Jessica Webb" userId="116bfa15-fab5-4298-95a6-2aaa2e478e3d" providerId="ADAL" clId="{25572C8D-671A-4E53-BBEC-711C2D38822C}" dt="2019-03-28T16:32:17.193" v="225" actId="478"/>
          <ac:picMkLst>
            <pc:docMk/>
            <pc:sldMk cId="2869919158" sldId="328"/>
            <ac:picMk id="9" creationId="{DEA4A755-3394-4799-90CE-D56147B60C50}"/>
          </ac:picMkLst>
        </pc:picChg>
        <pc:picChg chg="add mod modCrop">
          <ac:chgData name="Jessica Webb" userId="116bfa15-fab5-4298-95a6-2aaa2e478e3d" providerId="ADAL" clId="{25572C8D-671A-4E53-BBEC-711C2D38822C}" dt="2019-03-28T16:32:29.946" v="228" actId="732"/>
          <ac:picMkLst>
            <pc:docMk/>
            <pc:sldMk cId="2869919158" sldId="328"/>
            <ac:picMk id="11" creationId="{2FEC5B6D-F2B9-4ABF-A49F-9243E60534C1}"/>
          </ac:picMkLst>
        </pc:picChg>
        <pc:picChg chg="add">
          <ac:chgData name="Jessica Webb" userId="116bfa15-fab5-4298-95a6-2aaa2e478e3d" providerId="ADAL" clId="{25572C8D-671A-4E53-BBEC-711C2D38822C}" dt="2019-03-28T16:32:38.158" v="229"/>
          <ac:picMkLst>
            <pc:docMk/>
            <pc:sldMk cId="2869919158" sldId="328"/>
            <ac:picMk id="12" creationId="{EE9A2300-5ED2-4454-8448-23D1265A92F5}"/>
          </ac:picMkLst>
        </pc:picChg>
      </pc:sldChg>
      <pc:sldChg chg="addSp delSp modSp delCm">
        <pc:chgData name="Jessica Webb" userId="116bfa15-fab5-4298-95a6-2aaa2e478e3d" providerId="ADAL" clId="{25572C8D-671A-4E53-BBEC-711C2D38822C}" dt="2019-03-28T17:08:54.077" v="444" actId="1592"/>
        <pc:sldMkLst>
          <pc:docMk/>
          <pc:sldMk cId="313000499" sldId="329"/>
        </pc:sldMkLst>
        <pc:spChg chg="mod">
          <ac:chgData name="Jessica Webb" userId="116bfa15-fab5-4298-95a6-2aaa2e478e3d" providerId="ADAL" clId="{25572C8D-671A-4E53-BBEC-711C2D38822C}" dt="2019-03-28T16:59:20.231" v="342" actId="20577"/>
          <ac:spMkLst>
            <pc:docMk/>
            <pc:sldMk cId="313000499" sldId="329"/>
            <ac:spMk id="5" creationId="{81385ACA-E87F-4839-84FC-0C80D4E5A07E}"/>
          </ac:spMkLst>
        </pc:spChg>
        <pc:spChg chg="del">
          <ac:chgData name="Jessica Webb" userId="116bfa15-fab5-4298-95a6-2aaa2e478e3d" providerId="ADAL" clId="{25572C8D-671A-4E53-BBEC-711C2D38822C}" dt="2019-03-28T16:57:12.952" v="233" actId="478"/>
          <ac:spMkLst>
            <pc:docMk/>
            <pc:sldMk cId="313000499" sldId="329"/>
            <ac:spMk id="8" creationId="{E63D5FE4-DBBE-4D27-9633-FFCD829273AA}"/>
          </ac:spMkLst>
        </pc:spChg>
        <pc:picChg chg="add mod ord">
          <ac:chgData name="Jessica Webb" userId="116bfa15-fab5-4298-95a6-2aaa2e478e3d" providerId="ADAL" clId="{25572C8D-671A-4E53-BBEC-711C2D38822C}" dt="2019-03-28T17:00:20.532" v="370" actId="1037"/>
          <ac:picMkLst>
            <pc:docMk/>
            <pc:sldMk cId="313000499" sldId="329"/>
            <ac:picMk id="3" creationId="{D5265702-8DE8-4962-8852-9750AD01C0BA}"/>
          </ac:picMkLst>
        </pc:picChg>
        <pc:picChg chg="del">
          <ac:chgData name="Jessica Webb" userId="116bfa15-fab5-4298-95a6-2aaa2e478e3d" providerId="ADAL" clId="{25572C8D-671A-4E53-BBEC-711C2D38822C}" dt="2019-03-28T16:57:10.225" v="231" actId="478"/>
          <ac:picMkLst>
            <pc:docMk/>
            <pc:sldMk cId="313000499" sldId="329"/>
            <ac:picMk id="6" creationId="{8358EE64-FEB4-4CAD-94B9-F2DEBD481FA3}"/>
          </ac:picMkLst>
        </pc:picChg>
      </pc:sldChg>
      <pc:sldChg chg="addSp delSp modSp">
        <pc:chgData name="Jessica Webb" userId="116bfa15-fab5-4298-95a6-2aaa2e478e3d" providerId="ADAL" clId="{25572C8D-671A-4E53-BBEC-711C2D38822C}" dt="2019-03-28T17:06:30.856" v="413" actId="1035"/>
        <pc:sldMkLst>
          <pc:docMk/>
          <pc:sldMk cId="1744360821" sldId="330"/>
        </pc:sldMkLst>
        <pc:spChg chg="mod">
          <ac:chgData name="Jessica Webb" userId="116bfa15-fab5-4298-95a6-2aaa2e478e3d" providerId="ADAL" clId="{25572C8D-671A-4E53-BBEC-711C2D38822C}" dt="2019-03-28T17:04:39.787" v="395" actId="20577"/>
          <ac:spMkLst>
            <pc:docMk/>
            <pc:sldMk cId="1744360821" sldId="330"/>
            <ac:spMk id="3" creationId="{0C31094B-D2AB-4014-812D-9A6329CB8D80}"/>
          </ac:spMkLst>
        </pc:spChg>
        <pc:picChg chg="add del mod ord">
          <ac:chgData name="Jessica Webb" userId="116bfa15-fab5-4298-95a6-2aaa2e478e3d" providerId="ADAL" clId="{25572C8D-671A-4E53-BBEC-711C2D38822C}" dt="2019-03-28T17:05:35.878" v="398" actId="478"/>
          <ac:picMkLst>
            <pc:docMk/>
            <pc:sldMk cId="1744360821" sldId="330"/>
            <ac:picMk id="5" creationId="{BDA92499-3F68-4D21-9787-88FF6B40BF6C}"/>
          </ac:picMkLst>
        </pc:picChg>
        <pc:picChg chg="add mod ord modCrop">
          <ac:chgData name="Jessica Webb" userId="116bfa15-fab5-4298-95a6-2aaa2e478e3d" providerId="ADAL" clId="{25572C8D-671A-4E53-BBEC-711C2D38822C}" dt="2019-03-28T17:06:30.856" v="413" actId="1035"/>
          <ac:picMkLst>
            <pc:docMk/>
            <pc:sldMk cId="1744360821" sldId="330"/>
            <ac:picMk id="7" creationId="{870FF203-A08B-4260-A58D-43920E84FE95}"/>
          </ac:picMkLst>
        </pc:picChg>
        <pc:picChg chg="add mod">
          <ac:chgData name="Jessica Webb" userId="116bfa15-fab5-4298-95a6-2aaa2e478e3d" providerId="ADAL" clId="{25572C8D-671A-4E53-BBEC-711C2D38822C}" dt="2019-03-28T17:06:20.031" v="403" actId="207"/>
          <ac:picMkLst>
            <pc:docMk/>
            <pc:sldMk cId="1744360821" sldId="330"/>
            <ac:picMk id="9" creationId="{A64E3E75-5A77-4594-A1D9-B0FA10986F69}"/>
          </ac:picMkLst>
        </pc:picChg>
        <pc:picChg chg="del mod modCrop">
          <ac:chgData name="Jessica Webb" userId="116bfa15-fab5-4298-95a6-2aaa2e478e3d" providerId="ADAL" clId="{25572C8D-671A-4E53-BBEC-711C2D38822C}" dt="2019-03-28T17:04:23.790" v="392" actId="478"/>
          <ac:picMkLst>
            <pc:docMk/>
            <pc:sldMk cId="1744360821" sldId="330"/>
            <ac:picMk id="2050" creationId="{2EBDB601-59DD-49FB-87AA-AE784894A39F}"/>
          </ac:picMkLst>
        </pc:picChg>
      </pc:sldChg>
      <pc:sldMasterChg chg="modSldLayout">
        <pc:chgData name="Jessica Webb" userId="116bfa15-fab5-4298-95a6-2aaa2e478e3d" providerId="ADAL" clId="{25572C8D-671A-4E53-BBEC-711C2D38822C}" dt="2019-04-01T15:51:25.964" v="445" actId="14826"/>
        <pc:sldMasterMkLst>
          <pc:docMk/>
          <pc:sldMasterMk cId="2369807912" sldId="2147483660"/>
        </pc:sldMasterMkLst>
        <pc:sldLayoutChg chg="modSp">
          <pc:chgData name="Jessica Webb" userId="116bfa15-fab5-4298-95a6-2aaa2e478e3d" providerId="ADAL" clId="{25572C8D-671A-4E53-BBEC-711C2D38822C}" dt="2019-04-01T15:51:25.964" v="445" actId="14826"/>
          <pc:sldLayoutMkLst>
            <pc:docMk/>
            <pc:sldMasterMk cId="2369807912" sldId="2147483660"/>
            <pc:sldLayoutMk cId="1593432957" sldId="2147483661"/>
          </pc:sldLayoutMkLst>
          <pc:picChg chg="mod">
            <ac:chgData name="Jessica Webb" userId="116bfa15-fab5-4298-95a6-2aaa2e478e3d" providerId="ADAL" clId="{25572C8D-671A-4E53-BBEC-711C2D38822C}" dt="2019-04-01T15:51:25.964" v="445" actId="14826"/>
            <ac:picMkLst>
              <pc:docMk/>
              <pc:sldMasterMk cId="2369807912" sldId="2147483660"/>
              <pc:sldLayoutMk cId="1593432957" sldId="2147483661"/>
              <ac:picMk id="13" creationId="{AEE686FF-1E59-41AC-901E-7A175318FE40}"/>
            </ac:picMkLst>
          </pc:picChg>
        </pc:sldLayoutChg>
        <pc:sldLayoutChg chg="addSp delSp setBg">
          <pc:chgData name="Jessica Webb" userId="116bfa15-fab5-4298-95a6-2aaa2e478e3d" providerId="ADAL" clId="{25572C8D-671A-4E53-BBEC-711C2D38822C}" dt="2019-03-28T14:38:01.953" v="11"/>
          <pc:sldLayoutMkLst>
            <pc:docMk/>
            <pc:sldMasterMk cId="2369807912" sldId="2147483660"/>
            <pc:sldLayoutMk cId="3265224848" sldId="2147483662"/>
          </pc:sldLayoutMkLst>
          <pc:spChg chg="del">
            <ac:chgData name="Jessica Webb" userId="116bfa15-fab5-4298-95a6-2aaa2e478e3d" providerId="ADAL" clId="{25572C8D-671A-4E53-BBEC-711C2D38822C}" dt="2019-03-28T14:37:40.765" v="4"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25572C8D-671A-4E53-BBEC-711C2D38822C}" dt="2019-03-28T14:37:42.710" v="5"/>
            <ac:spMkLst>
              <pc:docMk/>
              <pc:sldMasterMk cId="2369807912" sldId="2147483660"/>
              <pc:sldLayoutMk cId="3265224848" sldId="2147483662"/>
              <ac:spMk id="7" creationId="{684F07EC-3C9B-4385-997E-9EC0C141C0C5}"/>
            </ac:spMkLst>
          </pc:spChg>
          <pc:spChg chg="add">
            <ac:chgData name="Jessica Webb" userId="116bfa15-fab5-4298-95a6-2aaa2e478e3d" providerId="ADAL" clId="{25572C8D-671A-4E53-BBEC-711C2D38822C}" dt="2019-03-28T14:37:42.710" v="5"/>
            <ac:spMkLst>
              <pc:docMk/>
              <pc:sldMasterMk cId="2369807912" sldId="2147483660"/>
              <pc:sldLayoutMk cId="3265224848" sldId="2147483662"/>
              <ac:spMk id="9" creationId="{CCF3CF57-546E-4A54-9F2B-968BC65DA292}"/>
            </ac:spMkLst>
          </pc:spChg>
          <pc:spChg chg="del">
            <ac:chgData name="Jessica Webb" userId="116bfa15-fab5-4298-95a6-2aaa2e478e3d" providerId="ADAL" clId="{25572C8D-671A-4E53-BBEC-711C2D38822C}" dt="2019-03-28T14:37:39.489" v="2" actId="478"/>
            <ac:spMkLst>
              <pc:docMk/>
              <pc:sldMasterMk cId="2369807912" sldId="2147483660"/>
              <pc:sldLayoutMk cId="3265224848" sldId="2147483662"/>
              <ac:spMk id="10" creationId="{00000000-0000-0000-0000-000000000000}"/>
            </ac:spMkLst>
          </pc:spChg>
          <pc:cxnChg chg="add">
            <ac:chgData name="Jessica Webb" userId="116bfa15-fab5-4298-95a6-2aaa2e478e3d" providerId="ADAL" clId="{25572C8D-671A-4E53-BBEC-711C2D38822C}" dt="2019-03-28T14:37:42.710" v="5"/>
            <ac:cxnSpMkLst>
              <pc:docMk/>
              <pc:sldMasterMk cId="2369807912" sldId="2147483660"/>
              <pc:sldLayoutMk cId="3265224848" sldId="2147483662"/>
              <ac:cxnSpMk id="6" creationId="{DC2B2F23-FD2E-4572-B7D5-CB0D52960CBB}"/>
            </ac:cxnSpMkLst>
          </pc:cxnChg>
          <pc:cxnChg chg="del">
            <ac:chgData name="Jessica Webb" userId="116bfa15-fab5-4298-95a6-2aaa2e478e3d" providerId="ADAL" clId="{25572C8D-671A-4E53-BBEC-711C2D38822C}" dt="2019-03-28T14:37:40.117" v="3" actId="478"/>
            <ac:cxnSpMkLst>
              <pc:docMk/>
              <pc:sldMasterMk cId="2369807912" sldId="2147483660"/>
              <pc:sldLayoutMk cId="3265224848" sldId="2147483662"/>
              <ac:cxnSpMk id="8" creationId="{00000000-0000-0000-0000-000000000000}"/>
            </ac:cxnSpMkLst>
          </pc:cxnChg>
        </pc:sldLayoutChg>
        <pc:sldLayoutChg chg="addSp delSp modSp setBg">
          <pc:chgData name="Jessica Webb" userId="116bfa15-fab5-4298-95a6-2aaa2e478e3d" providerId="ADAL" clId="{25572C8D-671A-4E53-BBEC-711C2D38822C}" dt="2019-03-28T14:39:40.296" v="26" actId="14100"/>
          <pc:sldLayoutMkLst>
            <pc:docMk/>
            <pc:sldMasterMk cId="2369807912" sldId="2147483660"/>
            <pc:sldLayoutMk cId="1230368745" sldId="2147483663"/>
          </pc:sldLayoutMkLst>
          <pc:spChg chg="del">
            <ac:chgData name="Jessica Webb" userId="116bfa15-fab5-4298-95a6-2aaa2e478e3d" providerId="ADAL" clId="{25572C8D-671A-4E53-BBEC-711C2D38822C}" dt="2019-03-28T14:37:48.433" v="8"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25572C8D-671A-4E53-BBEC-711C2D38822C}" dt="2019-03-28T14:37:49.782" v="10"/>
            <ac:spMkLst>
              <pc:docMk/>
              <pc:sldMasterMk cId="2369807912" sldId="2147483660"/>
              <pc:sldLayoutMk cId="1230368745" sldId="2147483663"/>
              <ac:spMk id="7" creationId="{D8C96A1E-0BF7-428C-B120-A9F94F6CEF9B}"/>
            </ac:spMkLst>
          </pc:spChg>
          <pc:spChg chg="add">
            <ac:chgData name="Jessica Webb" userId="116bfa15-fab5-4298-95a6-2aaa2e478e3d" providerId="ADAL" clId="{25572C8D-671A-4E53-BBEC-711C2D38822C}" dt="2019-03-28T14:37:49.782" v="10"/>
            <ac:spMkLst>
              <pc:docMk/>
              <pc:sldMasterMk cId="2369807912" sldId="2147483660"/>
              <pc:sldLayoutMk cId="1230368745" sldId="2147483663"/>
              <ac:spMk id="8" creationId="{A17D81B5-AE69-43A4-8B48-316AB79E549E}"/>
            </ac:spMkLst>
          </pc:spChg>
          <pc:spChg chg="del mod">
            <ac:chgData name="Jessica Webb" userId="116bfa15-fab5-4298-95a6-2aaa2e478e3d" providerId="ADAL" clId="{25572C8D-671A-4E53-BBEC-711C2D38822C}" dt="2019-03-28T14:37:48.981" v="9" actId="478"/>
            <ac:spMkLst>
              <pc:docMk/>
              <pc:sldMasterMk cId="2369807912" sldId="2147483660"/>
              <pc:sldLayoutMk cId="1230368745" sldId="2147483663"/>
              <ac:spMk id="10" creationId="{00000000-0000-0000-0000-000000000000}"/>
            </ac:spMkLst>
          </pc:spChg>
          <pc:cxnChg chg="add mod">
            <ac:chgData name="Jessica Webb" userId="116bfa15-fab5-4298-95a6-2aaa2e478e3d" providerId="ADAL" clId="{25572C8D-671A-4E53-BBEC-711C2D38822C}" dt="2019-03-28T14:39:40.296" v="26" actId="14100"/>
            <ac:cxnSpMkLst>
              <pc:docMk/>
              <pc:sldMasterMk cId="2369807912" sldId="2147483660"/>
              <pc:sldLayoutMk cId="1230368745" sldId="2147483663"/>
              <ac:cxnSpMk id="5" creationId="{608CE7B2-4C7B-4109-BF28-DE9CCA2164F0}"/>
            </ac:cxnSpMkLst>
          </pc:cxnChg>
          <pc:cxnChg chg="del">
            <ac:chgData name="Jessica Webb" userId="116bfa15-fab5-4298-95a6-2aaa2e478e3d" providerId="ADAL" clId="{25572C8D-671A-4E53-BBEC-711C2D38822C}" dt="2019-03-28T14:37:45.759" v="6" actId="478"/>
            <ac:cxnSpMkLst>
              <pc:docMk/>
              <pc:sldMasterMk cId="2369807912" sldId="2147483660"/>
              <pc:sldLayoutMk cId="1230368745" sldId="2147483663"/>
              <ac:cxnSpMk id="9" creationId="{00000000-0000-0000-0000-000000000000}"/>
            </ac:cxnSpMkLst>
          </pc:cxnChg>
        </pc:sldLayoutChg>
        <pc:sldLayoutChg chg="modSp">
          <pc:chgData name="Jessica Webb" userId="116bfa15-fab5-4298-95a6-2aaa2e478e3d" providerId="ADAL" clId="{25572C8D-671A-4E53-BBEC-711C2D38822C}" dt="2019-03-28T14:38:21.578" v="14" actId="207"/>
          <pc:sldLayoutMkLst>
            <pc:docMk/>
            <pc:sldMasterMk cId="2369807912" sldId="2147483660"/>
            <pc:sldLayoutMk cId="3864385121" sldId="2147483664"/>
          </pc:sldLayoutMkLst>
          <pc:spChg chg="mod">
            <ac:chgData name="Jessica Webb" userId="116bfa15-fab5-4298-95a6-2aaa2e478e3d" providerId="ADAL" clId="{25572C8D-671A-4E53-BBEC-711C2D38822C}" dt="2019-03-28T14:38:21.578" v="14" actId="207"/>
            <ac:spMkLst>
              <pc:docMk/>
              <pc:sldMasterMk cId="2369807912" sldId="2147483660"/>
              <pc:sldLayoutMk cId="3864385121" sldId="2147483664"/>
              <ac:spMk id="9" creationId="{00000000-0000-0000-0000-000000000000}"/>
            </ac:spMkLst>
          </pc:spChg>
        </pc:sldLayoutChg>
        <pc:sldLayoutChg chg="modSp">
          <pc:chgData name="Jessica Webb" userId="116bfa15-fab5-4298-95a6-2aaa2e478e3d" providerId="ADAL" clId="{25572C8D-671A-4E53-BBEC-711C2D38822C}" dt="2019-03-28T14:38:37.316" v="18" actId="207"/>
          <pc:sldLayoutMkLst>
            <pc:docMk/>
            <pc:sldMasterMk cId="2369807912" sldId="2147483660"/>
            <pc:sldLayoutMk cId="1482273398" sldId="2147483665"/>
          </pc:sldLayoutMkLst>
          <pc:spChg chg="mod">
            <ac:chgData name="Jessica Webb" userId="116bfa15-fab5-4298-95a6-2aaa2e478e3d" providerId="ADAL" clId="{25572C8D-671A-4E53-BBEC-711C2D38822C}" dt="2019-03-28T14:38:37.316" v="18" actId="207"/>
            <ac:spMkLst>
              <pc:docMk/>
              <pc:sldMasterMk cId="2369807912" sldId="2147483660"/>
              <pc:sldLayoutMk cId="1482273398" sldId="2147483665"/>
              <ac:spMk id="14" creationId="{00000000-0000-0000-0000-000000000000}"/>
            </ac:spMkLst>
          </pc:spChg>
        </pc:sldLayoutChg>
        <pc:sldLayoutChg chg="modSp">
          <pc:chgData name="Jessica Webb" userId="116bfa15-fab5-4298-95a6-2aaa2e478e3d" providerId="ADAL" clId="{25572C8D-671A-4E53-BBEC-711C2D38822C}" dt="2019-03-28T14:38:45.797" v="20" actId="207"/>
          <pc:sldLayoutMkLst>
            <pc:docMk/>
            <pc:sldMasterMk cId="2369807912" sldId="2147483660"/>
            <pc:sldLayoutMk cId="1663747016" sldId="2147483666"/>
          </pc:sldLayoutMkLst>
          <pc:spChg chg="mod">
            <ac:chgData name="Jessica Webb" userId="116bfa15-fab5-4298-95a6-2aaa2e478e3d" providerId="ADAL" clId="{25572C8D-671A-4E53-BBEC-711C2D38822C}" dt="2019-03-28T14:38:45.797" v="20" actId="207"/>
            <ac:spMkLst>
              <pc:docMk/>
              <pc:sldMasterMk cId="2369807912" sldId="2147483660"/>
              <pc:sldLayoutMk cId="1663747016" sldId="2147483666"/>
              <ac:spMk id="13" creationId="{00000000-0000-0000-0000-000000000000}"/>
            </ac:spMkLst>
          </pc:spChg>
        </pc:sldLayoutChg>
        <pc:sldLayoutChg chg="modSp">
          <pc:chgData name="Jessica Webb" userId="116bfa15-fab5-4298-95a6-2aaa2e478e3d" providerId="ADAL" clId="{25572C8D-671A-4E53-BBEC-711C2D38822C}" dt="2019-03-28T14:38:59.267" v="24" actId="207"/>
          <pc:sldLayoutMkLst>
            <pc:docMk/>
            <pc:sldMasterMk cId="2369807912" sldId="2147483660"/>
            <pc:sldLayoutMk cId="1345255809" sldId="2147483667"/>
          </pc:sldLayoutMkLst>
          <pc:spChg chg="mod">
            <ac:chgData name="Jessica Webb" userId="116bfa15-fab5-4298-95a6-2aaa2e478e3d" providerId="ADAL" clId="{25572C8D-671A-4E53-BBEC-711C2D38822C}" dt="2019-03-28T14:38:59.267" v="24" actId="207"/>
            <ac:spMkLst>
              <pc:docMk/>
              <pc:sldMasterMk cId="2369807912" sldId="2147483660"/>
              <pc:sldLayoutMk cId="1345255809" sldId="2147483667"/>
              <ac:spMk id="13" creationId="{00000000-0000-0000-0000-000000000000}"/>
            </ac:spMkLst>
          </pc:spChg>
        </pc:sldLayoutChg>
        <pc:sldLayoutChg chg="addSp modSp">
          <pc:chgData name="Jessica Webb" userId="116bfa15-fab5-4298-95a6-2aaa2e478e3d" providerId="ADAL" clId="{25572C8D-671A-4E53-BBEC-711C2D38822C}" dt="2019-03-28T14:38:29.694" v="16" actId="207"/>
          <pc:sldLayoutMkLst>
            <pc:docMk/>
            <pc:sldMasterMk cId="2369807912" sldId="2147483660"/>
            <pc:sldLayoutMk cId="986822178" sldId="2147483669"/>
          </pc:sldLayoutMkLst>
          <pc:spChg chg="mod">
            <ac:chgData name="Jessica Webb" userId="116bfa15-fab5-4298-95a6-2aaa2e478e3d" providerId="ADAL" clId="{25572C8D-671A-4E53-BBEC-711C2D38822C}" dt="2019-03-28T14:38:29.694" v="16" actId="207"/>
            <ac:spMkLst>
              <pc:docMk/>
              <pc:sldMasterMk cId="2369807912" sldId="2147483660"/>
              <pc:sldLayoutMk cId="986822178" sldId="2147483669"/>
              <ac:spMk id="9" creationId="{00000000-0000-0000-0000-000000000000}"/>
            </ac:spMkLst>
          </pc:spChg>
          <pc:picChg chg="add">
            <ac:chgData name="Jessica Webb" userId="116bfa15-fab5-4298-95a6-2aaa2e478e3d" providerId="ADAL" clId="{25572C8D-671A-4E53-BBEC-711C2D38822C}" dt="2019-03-28T14:37:18.138" v="0"/>
            <ac:picMkLst>
              <pc:docMk/>
              <pc:sldMasterMk cId="2369807912" sldId="2147483660"/>
              <pc:sldLayoutMk cId="986822178" sldId="2147483669"/>
              <ac:picMk id="7" creationId="{327C6E12-6B87-4C6F-AC33-08896124EB09}"/>
            </ac:picMkLst>
          </pc:picChg>
        </pc:sldLayoutChg>
        <pc:sldLayoutChg chg="addSp modSp">
          <pc:chgData name="Jessica Webb" userId="116bfa15-fab5-4298-95a6-2aaa2e478e3d" providerId="ADAL" clId="{25572C8D-671A-4E53-BBEC-711C2D38822C}" dt="2019-03-28T14:38:52.833" v="22" actId="207"/>
          <pc:sldLayoutMkLst>
            <pc:docMk/>
            <pc:sldMasterMk cId="2369807912" sldId="2147483660"/>
            <pc:sldLayoutMk cId="3705142222" sldId="2147483670"/>
          </pc:sldLayoutMkLst>
          <pc:spChg chg="mod">
            <ac:chgData name="Jessica Webb" userId="116bfa15-fab5-4298-95a6-2aaa2e478e3d" providerId="ADAL" clId="{25572C8D-671A-4E53-BBEC-711C2D38822C}" dt="2019-03-28T14:38:52.833" v="22" actId="207"/>
            <ac:spMkLst>
              <pc:docMk/>
              <pc:sldMasterMk cId="2369807912" sldId="2147483660"/>
              <pc:sldLayoutMk cId="3705142222" sldId="2147483670"/>
              <ac:spMk id="13" creationId="{00000000-0000-0000-0000-000000000000}"/>
            </ac:spMkLst>
          </pc:spChg>
          <pc:picChg chg="add">
            <ac:chgData name="Jessica Webb" userId="116bfa15-fab5-4298-95a6-2aaa2e478e3d" providerId="ADAL" clId="{25572C8D-671A-4E53-BBEC-711C2D38822C}" dt="2019-03-28T14:37:22.193" v="1"/>
            <ac:picMkLst>
              <pc:docMk/>
              <pc:sldMasterMk cId="2369807912" sldId="2147483660"/>
              <pc:sldLayoutMk cId="3705142222" sldId="2147483670"/>
              <ac:picMk id="7" creationId="{50BA61E4-4AA7-4B04-B8ED-B8CCFDD846B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03/04/2019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03/04/2019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FFDD3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DD3D"/>
                </a:solidFill>
              </a:rPr>
              <a:t>3</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20" name="Graphic 19">
            <a:extLst>
              <a:ext uri="{FF2B5EF4-FFF2-40B4-BE49-F238E27FC236}">
                <a16:creationId xmlns:a16="http://schemas.microsoft.com/office/drawing/2014/main" id="{5BF485A6-AECD-4FBA-A8F5-FC95EB956A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2FB14F50-65CE-42E0-A555-B41F9D0BBA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2C0FA0A8-C7D4-43BB-AF10-236A9F5764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7F2F"/>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2B2F23-FD2E-4572-B7D5-CB0D52960CBB}"/>
              </a:ext>
            </a:extLst>
          </p:cNvPr>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684F07EC-3C9B-4385-997E-9EC0C141C0C5}"/>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Content Placeholder 2">
            <a:extLst>
              <a:ext uri="{FF2B5EF4-FFF2-40B4-BE49-F238E27FC236}">
                <a16:creationId xmlns:a16="http://schemas.microsoft.com/office/drawing/2014/main" id="{CCF3CF57-546E-4A54-9F2B-968BC65DA292}"/>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9EFF"/>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8CE7B2-4C7B-4109-BF28-DE9CCA2164F0}"/>
              </a:ext>
            </a:extLst>
          </p:cNvPr>
          <p:cNvCxnSpPr>
            <a:cxnSpLocks/>
          </p:cNvCxnSpPr>
          <p:nvPr userDrawn="1"/>
        </p:nvCxnSpPr>
        <p:spPr>
          <a:xfrm>
            <a:off x="584200" y="1702800"/>
            <a:ext cx="0" cy="271244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D8C96A1E-0BF7-428C-B120-A9F94F6CEF9B}"/>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Content Placeholder 2">
            <a:extLst>
              <a:ext uri="{FF2B5EF4-FFF2-40B4-BE49-F238E27FC236}">
                <a16:creationId xmlns:a16="http://schemas.microsoft.com/office/drawing/2014/main" id="{A17D81B5-AE69-43A4-8B48-316AB79E549E}"/>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327C6E12-6B87-4C6F-AC33-08896124EB0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98682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A3C7D1F3-45D3-452B-B8B7-C7AC9F264D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10" name="Picture 9">
            <a:extLst>
              <a:ext uri="{FF2B5EF4-FFF2-40B4-BE49-F238E27FC236}">
                <a16:creationId xmlns:a16="http://schemas.microsoft.com/office/drawing/2014/main" id="{CC60EF19-724F-4A21-AADC-6B7F158F7EB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F37FE98E-0FCE-43CB-BBF3-CF0E4B0EDC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pic>
        <p:nvPicPr>
          <p:cNvPr id="7" name="Graphic 6">
            <a:extLst>
              <a:ext uri="{FF2B5EF4-FFF2-40B4-BE49-F238E27FC236}">
                <a16:creationId xmlns:a16="http://schemas.microsoft.com/office/drawing/2014/main" id="{50BA61E4-4AA7-4B04-B8ED-B8CCFDD846B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370514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5D832E6-ABFF-4E33-9599-4BE66669F4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4CE8BDB8-4F82-4E06-B99D-9EC0EECC42A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Methods of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70"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D3D66-5CE5-4BE9-9E65-4C8D4AD7BD5E}"/>
              </a:ext>
            </a:extLst>
          </p:cNvPr>
          <p:cNvSpPr>
            <a:spLocks noGrp="1"/>
          </p:cNvSpPr>
          <p:nvPr>
            <p:ph type="body" sz="quarter" idx="13"/>
          </p:nvPr>
        </p:nvSpPr>
        <p:spPr/>
        <p:txBody>
          <a:bodyPr/>
          <a:lstStyle/>
          <a:p>
            <a:r>
              <a:rPr lang="en-GB" dirty="0"/>
              <a:t>Quarantine and removal</a:t>
            </a:r>
          </a:p>
        </p:txBody>
      </p:sp>
      <p:sp>
        <p:nvSpPr>
          <p:cNvPr id="3" name="Text Placeholder 2">
            <a:extLst>
              <a:ext uri="{FF2B5EF4-FFF2-40B4-BE49-F238E27FC236}">
                <a16:creationId xmlns:a16="http://schemas.microsoft.com/office/drawing/2014/main" id="{8D854E7A-C225-445B-8750-6EF6EA6FADC0}"/>
              </a:ext>
            </a:extLst>
          </p:cNvPr>
          <p:cNvSpPr>
            <a:spLocks noGrp="1"/>
          </p:cNvSpPr>
          <p:nvPr>
            <p:ph type="body" sz="quarter" idx="14"/>
          </p:nvPr>
        </p:nvSpPr>
        <p:spPr/>
        <p:txBody>
          <a:bodyPr/>
          <a:lstStyle/>
          <a:p>
            <a:r>
              <a:rPr lang="en-GB" dirty="0"/>
              <a:t>When files infected with viruses or malware are found they are moved to quarantine</a:t>
            </a:r>
          </a:p>
          <a:p>
            <a:pPr lvl="1"/>
            <a:r>
              <a:rPr lang="en-GB" dirty="0"/>
              <a:t>This is an area of the computer where files cannot be </a:t>
            </a:r>
            <a:br>
              <a:rPr lang="en-GB" dirty="0"/>
            </a:br>
            <a:r>
              <a:rPr lang="en-GB" dirty="0"/>
              <a:t>opened or run</a:t>
            </a:r>
          </a:p>
          <a:p>
            <a:pPr lvl="1"/>
            <a:r>
              <a:rPr lang="en-GB" dirty="0"/>
              <a:t>If the virus has attached itself to an important document, </a:t>
            </a:r>
            <a:br>
              <a:rPr lang="en-GB" dirty="0"/>
            </a:br>
            <a:r>
              <a:rPr lang="en-GB" dirty="0"/>
              <a:t>an expert may still be able to recover the information</a:t>
            </a:r>
          </a:p>
          <a:p>
            <a:r>
              <a:rPr lang="en-GB" dirty="0"/>
              <a:t>Removal of malware is often difficult as it will often infect many files and try to avoid detection</a:t>
            </a:r>
          </a:p>
          <a:p>
            <a:pPr lvl="1"/>
            <a:r>
              <a:rPr lang="en-GB" dirty="0"/>
              <a:t>Antivirus software may also be able to completely remove </a:t>
            </a:r>
            <a:br>
              <a:rPr lang="en-GB" dirty="0"/>
            </a:br>
            <a:r>
              <a:rPr lang="en-GB" dirty="0"/>
              <a:t>or clean a system from the virus</a:t>
            </a:r>
          </a:p>
        </p:txBody>
      </p:sp>
    </p:spTree>
    <p:extLst>
      <p:ext uri="{BB962C8B-B14F-4D97-AF65-F5344CB8AC3E}">
        <p14:creationId xmlns:p14="http://schemas.microsoft.com/office/powerpoint/2010/main" val="413574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4BAE9-CBA2-4BE6-AF05-9D5B92BF6F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082"/>
            <a:ext cx="9144000" cy="6208918"/>
          </a:xfrm>
          <a:prstGeom prst="rect">
            <a:avLst/>
          </a:prstGeom>
        </p:spPr>
      </p:pic>
      <p:sp>
        <p:nvSpPr>
          <p:cNvPr id="2" name="Text Placeholder 1">
            <a:extLst>
              <a:ext uri="{FF2B5EF4-FFF2-40B4-BE49-F238E27FC236}">
                <a16:creationId xmlns:a16="http://schemas.microsoft.com/office/drawing/2014/main" id="{E593ED20-5CE8-4029-A2BE-8AFF42AA32F1}"/>
              </a:ext>
            </a:extLst>
          </p:cNvPr>
          <p:cNvSpPr>
            <a:spLocks noGrp="1"/>
          </p:cNvSpPr>
          <p:nvPr>
            <p:ph type="body" sz="quarter" idx="13"/>
          </p:nvPr>
        </p:nvSpPr>
        <p:spPr/>
        <p:txBody>
          <a:bodyPr/>
          <a:lstStyle/>
          <a:p>
            <a:r>
              <a:rPr lang="en-GB" dirty="0"/>
              <a:t>Implications</a:t>
            </a:r>
          </a:p>
        </p:txBody>
      </p:sp>
      <p:sp>
        <p:nvSpPr>
          <p:cNvPr id="3" name="Text Placeholder 2">
            <a:extLst>
              <a:ext uri="{FF2B5EF4-FFF2-40B4-BE49-F238E27FC236}">
                <a16:creationId xmlns:a16="http://schemas.microsoft.com/office/drawing/2014/main" id="{2B20BBBC-A9F9-4DF4-930A-887D30CDB02D}"/>
              </a:ext>
            </a:extLst>
          </p:cNvPr>
          <p:cNvSpPr>
            <a:spLocks noGrp="1"/>
          </p:cNvSpPr>
          <p:nvPr>
            <p:ph type="body" sz="quarter" idx="14"/>
          </p:nvPr>
        </p:nvSpPr>
        <p:spPr/>
        <p:txBody>
          <a:bodyPr/>
          <a:lstStyle/>
          <a:p>
            <a:r>
              <a:rPr lang="en-GB" dirty="0"/>
              <a:t>The use of antivirus software will have some implications on computer systems:</a:t>
            </a:r>
          </a:p>
          <a:p>
            <a:pPr lvl="1"/>
            <a:r>
              <a:rPr lang="en-GB" dirty="0"/>
              <a:t>Full scans take a long time and require a lot </a:t>
            </a:r>
            <a:br>
              <a:rPr lang="en-GB" dirty="0"/>
            </a:br>
            <a:r>
              <a:rPr lang="en-GB" dirty="0"/>
              <a:t>of disk access and processing. </a:t>
            </a:r>
            <a:br>
              <a:rPr lang="en-GB" dirty="0"/>
            </a:br>
            <a:r>
              <a:rPr lang="en-GB" dirty="0"/>
              <a:t>This will slow the computer down</a:t>
            </a:r>
          </a:p>
          <a:p>
            <a:pPr lvl="1"/>
            <a:r>
              <a:rPr lang="en-GB" dirty="0"/>
              <a:t>When real-time scanning is in </a:t>
            </a:r>
            <a:br>
              <a:rPr lang="en-GB" dirty="0"/>
            </a:br>
            <a:r>
              <a:rPr lang="en-GB" dirty="0"/>
              <a:t>place, the computer may </a:t>
            </a:r>
            <a:br>
              <a:rPr lang="en-GB" dirty="0"/>
            </a:br>
            <a:r>
              <a:rPr lang="en-GB" dirty="0"/>
              <a:t>slow down when browsing </a:t>
            </a:r>
            <a:br>
              <a:rPr lang="en-GB" dirty="0"/>
            </a:br>
            <a:r>
              <a:rPr lang="en-GB" dirty="0"/>
              <a:t>websites, downloading </a:t>
            </a:r>
            <a:br>
              <a:rPr lang="en-GB" dirty="0"/>
            </a:br>
            <a:r>
              <a:rPr lang="en-GB" dirty="0"/>
              <a:t>or copying files or </a:t>
            </a:r>
            <a:br>
              <a:rPr lang="en-GB" dirty="0"/>
            </a:br>
            <a:r>
              <a:rPr lang="en-GB" dirty="0"/>
              <a:t>installing software</a:t>
            </a:r>
          </a:p>
        </p:txBody>
      </p:sp>
      <p:pic>
        <p:nvPicPr>
          <p:cNvPr id="12" name="Graphic 11">
            <a:extLst>
              <a:ext uri="{FF2B5EF4-FFF2-40B4-BE49-F238E27FC236}">
                <a16:creationId xmlns:a16="http://schemas.microsoft.com/office/drawing/2014/main" id="{168457FA-3A69-487C-8E39-42A83ACF1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83395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038093-12C9-421E-8BDF-726573D768EB}"/>
              </a:ext>
            </a:extLst>
          </p:cNvPr>
          <p:cNvSpPr>
            <a:spLocks noGrp="1"/>
          </p:cNvSpPr>
          <p:nvPr>
            <p:ph type="body" sz="quarter" idx="13"/>
          </p:nvPr>
        </p:nvSpPr>
        <p:spPr/>
        <p:txBody>
          <a:bodyPr/>
          <a:lstStyle/>
          <a:p>
            <a:r>
              <a:rPr lang="en-GB" dirty="0"/>
              <a:t>Worksheet 3</a:t>
            </a:r>
          </a:p>
        </p:txBody>
      </p:sp>
      <p:sp>
        <p:nvSpPr>
          <p:cNvPr id="5" name="Text Placeholder 4">
            <a:extLst>
              <a:ext uri="{FF2B5EF4-FFF2-40B4-BE49-F238E27FC236}">
                <a16:creationId xmlns:a16="http://schemas.microsoft.com/office/drawing/2014/main" id="{C627CC6B-E579-4526-8168-E775577E1D84}"/>
              </a:ext>
            </a:extLst>
          </p:cNvPr>
          <p:cNvSpPr>
            <a:spLocks noGrp="1"/>
          </p:cNvSpPr>
          <p:nvPr>
            <p:ph type="body" sz="quarter" idx="14"/>
          </p:nvPr>
        </p:nvSpPr>
        <p:spPr/>
        <p:txBody>
          <a:bodyPr/>
          <a:lstStyle/>
          <a:p>
            <a:r>
              <a:rPr lang="en-GB" dirty="0"/>
              <a:t>Now complete </a:t>
            </a:r>
            <a:r>
              <a:rPr lang="en-GB" b="1" dirty="0"/>
              <a:t>Task 1 </a:t>
            </a:r>
            <a:r>
              <a:rPr lang="en-GB" dirty="0"/>
              <a:t>and </a:t>
            </a:r>
            <a:r>
              <a:rPr lang="en-GB" b="1" dirty="0"/>
              <a:t>Task 2 </a:t>
            </a:r>
            <a:r>
              <a:rPr lang="en-GB" dirty="0"/>
              <a:t>on </a:t>
            </a:r>
            <a:r>
              <a:rPr lang="en-GB" b="1" dirty="0"/>
              <a:t>Worksheet 3</a:t>
            </a:r>
          </a:p>
        </p:txBody>
      </p:sp>
    </p:spTree>
    <p:extLst>
      <p:ext uri="{BB962C8B-B14F-4D97-AF65-F5344CB8AC3E}">
        <p14:creationId xmlns:p14="http://schemas.microsoft.com/office/powerpoint/2010/main" val="383585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60E2B-7B50-4F85-9135-B8CE0143BE1A}"/>
              </a:ext>
            </a:extLst>
          </p:cNvPr>
          <p:cNvSpPr>
            <a:spLocks noGrp="1"/>
          </p:cNvSpPr>
          <p:nvPr>
            <p:ph type="body" sz="quarter" idx="13"/>
          </p:nvPr>
        </p:nvSpPr>
        <p:spPr/>
        <p:txBody>
          <a:bodyPr/>
          <a:lstStyle/>
          <a:p>
            <a:r>
              <a:rPr lang="en-GB" dirty="0"/>
              <a:t>Protecting against hackers</a:t>
            </a:r>
          </a:p>
        </p:txBody>
      </p:sp>
      <p:sp>
        <p:nvSpPr>
          <p:cNvPr id="3" name="Text Placeholder 2">
            <a:extLst>
              <a:ext uri="{FF2B5EF4-FFF2-40B4-BE49-F238E27FC236}">
                <a16:creationId xmlns:a16="http://schemas.microsoft.com/office/drawing/2014/main" id="{05EC139C-1D8C-45CC-AC42-E9674D88F414}"/>
              </a:ext>
            </a:extLst>
          </p:cNvPr>
          <p:cNvSpPr>
            <a:spLocks noGrp="1"/>
          </p:cNvSpPr>
          <p:nvPr>
            <p:ph type="body" sz="quarter" idx="14"/>
          </p:nvPr>
        </p:nvSpPr>
        <p:spPr/>
        <p:txBody>
          <a:bodyPr/>
          <a:lstStyle/>
          <a:p>
            <a:r>
              <a:rPr lang="en-GB" dirty="0"/>
              <a:t>Finding out a password is often the first step in illegally accessing a computer system or network</a:t>
            </a:r>
          </a:p>
          <a:p>
            <a:r>
              <a:rPr lang="en-GB" dirty="0"/>
              <a:t>You can protect yourself by:</a:t>
            </a:r>
          </a:p>
          <a:p>
            <a:pPr lvl="1"/>
            <a:r>
              <a:rPr lang="en-GB" dirty="0"/>
              <a:t>Creating passwords that are hard to guess</a:t>
            </a:r>
          </a:p>
          <a:p>
            <a:pPr lvl="1"/>
            <a:r>
              <a:rPr lang="en-GB" dirty="0"/>
              <a:t>Using different passwords for different accounts</a:t>
            </a:r>
          </a:p>
          <a:p>
            <a:pPr lvl="1"/>
            <a:r>
              <a:rPr lang="en-GB" dirty="0"/>
              <a:t>Changing your password regularly</a:t>
            </a:r>
          </a:p>
          <a:p>
            <a:r>
              <a:rPr lang="en-GB" dirty="0"/>
              <a:t>Which of these methods do you use?</a:t>
            </a:r>
          </a:p>
        </p:txBody>
      </p:sp>
    </p:spTree>
    <p:extLst>
      <p:ext uri="{BB962C8B-B14F-4D97-AF65-F5344CB8AC3E}">
        <p14:creationId xmlns:p14="http://schemas.microsoft.com/office/powerpoint/2010/main" val="176378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Validating a new password</a:t>
            </a:r>
          </a:p>
        </p:txBody>
      </p:sp>
      <p:sp>
        <p:nvSpPr>
          <p:cNvPr id="3" name="Text Placeholder 2"/>
          <p:cNvSpPr>
            <a:spLocks noGrp="1"/>
          </p:cNvSpPr>
          <p:nvPr>
            <p:ph type="body" sz="quarter" idx="14"/>
          </p:nvPr>
        </p:nvSpPr>
        <p:spPr>
          <a:xfrm>
            <a:off x="724280" y="1704179"/>
            <a:ext cx="7797230" cy="4429335"/>
          </a:xfrm>
        </p:spPr>
        <p:txBody>
          <a:bodyPr/>
          <a:lstStyle/>
          <a:p>
            <a:r>
              <a:rPr lang="en-GB" dirty="0"/>
              <a:t>Validation checks on a new password may specify that it must be:</a:t>
            </a:r>
          </a:p>
          <a:p>
            <a:pPr lvl="1"/>
            <a:r>
              <a:rPr lang="en-GB" dirty="0"/>
              <a:t>Between 10 and 15 characters (</a:t>
            </a:r>
            <a:r>
              <a:rPr lang="en-GB" b="1" dirty="0"/>
              <a:t>length check</a:t>
            </a:r>
            <a:r>
              <a:rPr lang="en-GB" dirty="0"/>
              <a:t>)</a:t>
            </a:r>
          </a:p>
          <a:p>
            <a:pPr lvl="1"/>
            <a:r>
              <a:rPr lang="en-GB" dirty="0"/>
              <a:t>A mixture of numbers, lower and uppercase characters and symbols (</a:t>
            </a:r>
            <a:r>
              <a:rPr lang="en-GB" b="1" dirty="0"/>
              <a:t>format check</a:t>
            </a:r>
            <a:r>
              <a:rPr lang="en-GB" dirty="0"/>
              <a:t>)</a:t>
            </a:r>
          </a:p>
        </p:txBody>
      </p:sp>
      <p:pic>
        <p:nvPicPr>
          <p:cNvPr id="9" name="Picture 8">
            <a:extLst>
              <a:ext uri="{FF2B5EF4-FFF2-40B4-BE49-F238E27FC236}">
                <a16:creationId xmlns:a16="http://schemas.microsoft.com/office/drawing/2014/main" id="{381C550C-5E92-4E0A-B8ED-C85A081170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5448" y="3918846"/>
            <a:ext cx="3613103" cy="1888139"/>
          </a:xfrm>
          <a:prstGeom prst="rect">
            <a:avLst/>
          </a:prstGeom>
        </p:spPr>
      </p:pic>
    </p:spTree>
    <p:extLst>
      <p:ext uri="{BB962C8B-B14F-4D97-AF65-F5344CB8AC3E}">
        <p14:creationId xmlns:p14="http://schemas.microsoft.com/office/powerpoint/2010/main" val="360893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583C1-BEAE-493C-987D-400D92C164D0}"/>
              </a:ext>
            </a:extLst>
          </p:cNvPr>
          <p:cNvSpPr>
            <a:spLocks noGrp="1"/>
          </p:cNvSpPr>
          <p:nvPr>
            <p:ph type="body" sz="quarter" idx="13"/>
          </p:nvPr>
        </p:nvSpPr>
        <p:spPr/>
        <p:txBody>
          <a:bodyPr/>
          <a:lstStyle/>
          <a:p>
            <a:r>
              <a:rPr lang="en-GB" dirty="0"/>
              <a:t>Verification of a new password</a:t>
            </a:r>
          </a:p>
        </p:txBody>
      </p:sp>
      <p:sp>
        <p:nvSpPr>
          <p:cNvPr id="3" name="Text Placeholder 2">
            <a:extLst>
              <a:ext uri="{FF2B5EF4-FFF2-40B4-BE49-F238E27FC236}">
                <a16:creationId xmlns:a16="http://schemas.microsoft.com/office/drawing/2014/main" id="{3494F112-6AC6-4F03-9A7E-0B0E7DA8C914}"/>
              </a:ext>
            </a:extLst>
          </p:cNvPr>
          <p:cNvSpPr>
            <a:spLocks noGrp="1"/>
          </p:cNvSpPr>
          <p:nvPr>
            <p:ph type="body" sz="quarter" idx="14"/>
          </p:nvPr>
        </p:nvSpPr>
        <p:spPr/>
        <p:txBody>
          <a:bodyPr/>
          <a:lstStyle/>
          <a:p>
            <a:pPr>
              <a:spcAft>
                <a:spcPts val="600"/>
              </a:spcAft>
            </a:pPr>
            <a:r>
              <a:rPr lang="en-GB" b="1" dirty="0"/>
              <a:t>Verification</a:t>
            </a:r>
            <a:r>
              <a:rPr lang="en-GB" dirty="0"/>
              <a:t> of a new password means the user inputs the password a second time, and the software compares the two entries</a:t>
            </a:r>
          </a:p>
          <a:p>
            <a:pPr lvl="1"/>
            <a:r>
              <a:rPr lang="en-GB" dirty="0"/>
              <a:t>If they do not match, the user is asked to re-enter the password</a:t>
            </a:r>
          </a:p>
          <a:p>
            <a:endParaRPr lang="en-GB" dirty="0"/>
          </a:p>
        </p:txBody>
      </p:sp>
      <p:pic>
        <p:nvPicPr>
          <p:cNvPr id="5" name="Picture 4">
            <a:extLst>
              <a:ext uri="{FF2B5EF4-FFF2-40B4-BE49-F238E27FC236}">
                <a16:creationId xmlns:a16="http://schemas.microsoft.com/office/drawing/2014/main" id="{1F60EE2A-CFF9-4845-88BC-8D0E6D2BB3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35304" y="3757481"/>
            <a:ext cx="5617249" cy="2447853"/>
          </a:xfrm>
          <a:prstGeom prst="rect">
            <a:avLst/>
          </a:prstGeom>
          <a:ln>
            <a:solidFill>
              <a:schemeClr val="bg1">
                <a:lumMod val="85000"/>
              </a:schemeClr>
            </a:solidFill>
          </a:ln>
        </p:spPr>
      </p:pic>
    </p:spTree>
    <p:extLst>
      <p:ext uri="{BB962C8B-B14F-4D97-AF65-F5344CB8AC3E}">
        <p14:creationId xmlns:p14="http://schemas.microsoft.com/office/powerpoint/2010/main" val="133376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AB172-8D2F-4B9F-A67B-1766CB204DCF}"/>
              </a:ext>
            </a:extLst>
          </p:cNvPr>
          <p:cNvSpPr>
            <a:spLocks noGrp="1"/>
          </p:cNvSpPr>
          <p:nvPr>
            <p:ph type="body" sz="quarter" idx="13"/>
          </p:nvPr>
        </p:nvSpPr>
        <p:spPr/>
        <p:txBody>
          <a:bodyPr/>
          <a:lstStyle/>
          <a:p>
            <a:r>
              <a:rPr lang="en-GB" dirty="0"/>
              <a:t>Other verification methods</a:t>
            </a:r>
          </a:p>
        </p:txBody>
      </p:sp>
      <p:sp>
        <p:nvSpPr>
          <p:cNvPr id="3" name="Text Placeholder 2">
            <a:extLst>
              <a:ext uri="{FF2B5EF4-FFF2-40B4-BE49-F238E27FC236}">
                <a16:creationId xmlns:a16="http://schemas.microsoft.com/office/drawing/2014/main" id="{66231A47-F359-4104-981E-355D793D39DA}"/>
              </a:ext>
            </a:extLst>
          </p:cNvPr>
          <p:cNvSpPr>
            <a:spLocks noGrp="1"/>
          </p:cNvSpPr>
          <p:nvPr>
            <p:ph type="body" sz="quarter" idx="14"/>
          </p:nvPr>
        </p:nvSpPr>
        <p:spPr>
          <a:xfrm>
            <a:off x="724280" y="1704179"/>
            <a:ext cx="7797230" cy="3453607"/>
          </a:xfrm>
        </p:spPr>
        <p:txBody>
          <a:bodyPr/>
          <a:lstStyle/>
          <a:p>
            <a:r>
              <a:rPr lang="en-GB" dirty="0"/>
              <a:t>Online services may have verification procedures which are used if you attempt to sign in while you are away from home, for example:</a:t>
            </a:r>
          </a:p>
          <a:p>
            <a:endParaRPr lang="en-GB" dirty="0"/>
          </a:p>
          <a:p>
            <a:endParaRPr lang="en-GB" dirty="0"/>
          </a:p>
          <a:p>
            <a:endParaRPr lang="en-GB" dirty="0"/>
          </a:p>
          <a:p>
            <a:endParaRPr lang="en-GB" dirty="0"/>
          </a:p>
          <a:p>
            <a:pPr>
              <a:spcAft>
                <a:spcPts val="600"/>
              </a:spcAft>
            </a:pPr>
            <a:r>
              <a:rPr lang="en-GB" dirty="0"/>
              <a:t>Questions could include:</a:t>
            </a:r>
          </a:p>
          <a:p>
            <a:pPr lvl="1"/>
            <a:r>
              <a:rPr lang="en-GB" dirty="0"/>
              <a:t>Phone number, recovery email address, security questions, sending a security code to a mobile phone</a:t>
            </a:r>
          </a:p>
          <a:p>
            <a:pPr lvl="1"/>
            <a:endParaRPr lang="en-GB" dirty="0"/>
          </a:p>
          <a:p>
            <a:pPr marL="0" indent="0" algn="ctr">
              <a:buNone/>
            </a:pPr>
            <a:endParaRPr lang="en-GB" dirty="0"/>
          </a:p>
        </p:txBody>
      </p:sp>
      <p:pic>
        <p:nvPicPr>
          <p:cNvPr id="1026" name="Picture 2" descr="C:\Users\Pat\AppData\Roaming\PixelMetrics\CaptureWiz\Temp\49.jpg">
            <a:extLst>
              <a:ext uri="{FF2B5EF4-FFF2-40B4-BE49-F238E27FC236}">
                <a16:creationId xmlns:a16="http://schemas.microsoft.com/office/drawing/2014/main" id="{7796A361-E1E3-49C3-AE48-5F4329C8B25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00944" y="3139720"/>
            <a:ext cx="5063142" cy="185213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BBCBF6FB-E51F-4E9C-89AE-AA3CBC266D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7243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D551A-9B90-4C83-BE81-2AA854E6374D}"/>
              </a:ext>
            </a:extLst>
          </p:cNvPr>
          <p:cNvSpPr>
            <a:spLocks noGrp="1"/>
          </p:cNvSpPr>
          <p:nvPr>
            <p:ph type="body" sz="quarter" idx="13"/>
          </p:nvPr>
        </p:nvSpPr>
        <p:spPr/>
        <p:txBody>
          <a:bodyPr/>
          <a:lstStyle/>
          <a:p>
            <a:r>
              <a:rPr lang="en-GB" dirty="0"/>
              <a:t>Security question</a:t>
            </a:r>
          </a:p>
        </p:txBody>
      </p:sp>
      <p:sp>
        <p:nvSpPr>
          <p:cNvPr id="3" name="Text Placeholder 2">
            <a:extLst>
              <a:ext uri="{FF2B5EF4-FFF2-40B4-BE49-F238E27FC236}">
                <a16:creationId xmlns:a16="http://schemas.microsoft.com/office/drawing/2014/main" id="{2BF65718-CDD0-493D-B909-AB730AA6B570}"/>
              </a:ext>
            </a:extLst>
          </p:cNvPr>
          <p:cNvSpPr>
            <a:spLocks noGrp="1"/>
          </p:cNvSpPr>
          <p:nvPr>
            <p:ph type="body" sz="quarter" idx="14"/>
          </p:nvPr>
        </p:nvSpPr>
        <p:spPr/>
        <p:txBody>
          <a:bodyPr/>
          <a:lstStyle/>
          <a:p>
            <a:r>
              <a:rPr lang="en-GB" dirty="0"/>
              <a:t>Some websites will ask for selected letters from a  password or security question answer</a:t>
            </a:r>
          </a:p>
          <a:p>
            <a:pPr lvl="1"/>
            <a:r>
              <a:rPr lang="en-GB" dirty="0"/>
              <a:t>This prevents hackers from finding the whole password</a:t>
            </a:r>
          </a:p>
        </p:txBody>
      </p:sp>
      <p:pic>
        <p:nvPicPr>
          <p:cNvPr id="5" name="Picture 4">
            <a:extLst>
              <a:ext uri="{FF2B5EF4-FFF2-40B4-BE49-F238E27FC236}">
                <a16:creationId xmlns:a16="http://schemas.microsoft.com/office/drawing/2014/main" id="{914A9D6D-7BB3-44EF-9387-8EA0133687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1262" y="3172510"/>
            <a:ext cx="7841475" cy="2779257"/>
          </a:xfrm>
          <a:prstGeom prst="rect">
            <a:avLst/>
          </a:prstGeom>
          <a:ln>
            <a:solidFill>
              <a:schemeClr val="bg1">
                <a:lumMod val="85000"/>
              </a:schemeClr>
            </a:solidFill>
          </a:ln>
        </p:spPr>
      </p:pic>
      <p:pic>
        <p:nvPicPr>
          <p:cNvPr id="6" name="Graphic 5">
            <a:extLst>
              <a:ext uri="{FF2B5EF4-FFF2-40B4-BE49-F238E27FC236}">
                <a16:creationId xmlns:a16="http://schemas.microsoft.com/office/drawing/2014/main" id="{8B590E61-6976-4BE7-AE14-B562063358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6331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8F0B1-54BF-4F58-BF0C-57003E090837}"/>
              </a:ext>
            </a:extLst>
          </p:cNvPr>
          <p:cNvSpPr>
            <a:spLocks noGrp="1"/>
          </p:cNvSpPr>
          <p:nvPr>
            <p:ph type="body" sz="quarter" idx="13"/>
          </p:nvPr>
        </p:nvSpPr>
        <p:spPr/>
        <p:txBody>
          <a:bodyPr/>
          <a:lstStyle/>
          <a:p>
            <a:r>
              <a:rPr lang="en-GB" dirty="0"/>
              <a:t>Foiling spyware</a:t>
            </a:r>
          </a:p>
        </p:txBody>
      </p:sp>
      <p:sp>
        <p:nvSpPr>
          <p:cNvPr id="3" name="Text Placeholder 2">
            <a:extLst>
              <a:ext uri="{FF2B5EF4-FFF2-40B4-BE49-F238E27FC236}">
                <a16:creationId xmlns:a16="http://schemas.microsoft.com/office/drawing/2014/main" id="{10142BDD-45DE-4370-A006-0057802BB0A3}"/>
              </a:ext>
            </a:extLst>
          </p:cNvPr>
          <p:cNvSpPr>
            <a:spLocks noGrp="1"/>
          </p:cNvSpPr>
          <p:nvPr>
            <p:ph type="body" sz="quarter" idx="14"/>
          </p:nvPr>
        </p:nvSpPr>
        <p:spPr>
          <a:xfrm>
            <a:off x="724280" y="1704179"/>
            <a:ext cx="4542409" cy="3453607"/>
          </a:xfrm>
        </p:spPr>
        <p:txBody>
          <a:bodyPr/>
          <a:lstStyle/>
          <a:p>
            <a:r>
              <a:rPr lang="en-GB" dirty="0"/>
              <a:t>Some organisations ask for letters to be selected rather than typed in</a:t>
            </a:r>
          </a:p>
          <a:p>
            <a:pPr lvl="1"/>
            <a:r>
              <a:rPr lang="en-GB" dirty="0"/>
              <a:t>This technique makes it </a:t>
            </a:r>
            <a:br>
              <a:rPr lang="en-GB" dirty="0"/>
            </a:br>
            <a:r>
              <a:rPr lang="en-GB" dirty="0"/>
              <a:t>harder for spyware such as keyloggers to record the keystrokes pressed</a:t>
            </a:r>
          </a:p>
        </p:txBody>
      </p:sp>
      <p:pic>
        <p:nvPicPr>
          <p:cNvPr id="5" name="Picture 4">
            <a:extLst>
              <a:ext uri="{FF2B5EF4-FFF2-40B4-BE49-F238E27FC236}">
                <a16:creationId xmlns:a16="http://schemas.microsoft.com/office/drawing/2014/main" id="{3F7BA17F-633D-4FE0-A851-8EB25C384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1617" y="1704179"/>
            <a:ext cx="3237673" cy="4864260"/>
          </a:xfrm>
          <a:prstGeom prst="rect">
            <a:avLst/>
          </a:prstGeom>
          <a:ln>
            <a:solidFill>
              <a:schemeClr val="bg1">
                <a:lumMod val="85000"/>
              </a:schemeClr>
            </a:solidFill>
          </a:ln>
        </p:spPr>
      </p:pic>
    </p:spTree>
    <p:extLst>
      <p:ext uri="{BB962C8B-B14F-4D97-AF65-F5344CB8AC3E}">
        <p14:creationId xmlns:p14="http://schemas.microsoft.com/office/powerpoint/2010/main" val="34781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4199C1-61FD-4DFC-A802-31CEB59541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753"/>
            <a:ext cx="9144000" cy="6206247"/>
          </a:xfrm>
          <a:prstGeom prst="rect">
            <a:avLst/>
          </a:prstGeom>
        </p:spPr>
      </p:pic>
      <p:sp>
        <p:nvSpPr>
          <p:cNvPr id="2" name="Text Placeholder 1">
            <a:extLst>
              <a:ext uri="{FF2B5EF4-FFF2-40B4-BE49-F238E27FC236}">
                <a16:creationId xmlns:a16="http://schemas.microsoft.com/office/drawing/2014/main" id="{24108D0E-2449-4FB4-8E47-0C75B8FF5918}"/>
              </a:ext>
            </a:extLst>
          </p:cNvPr>
          <p:cNvSpPr>
            <a:spLocks noGrp="1"/>
          </p:cNvSpPr>
          <p:nvPr>
            <p:ph type="body" sz="quarter" idx="13"/>
          </p:nvPr>
        </p:nvSpPr>
        <p:spPr/>
        <p:txBody>
          <a:bodyPr/>
          <a:lstStyle/>
          <a:p>
            <a:r>
              <a:rPr lang="en-GB" dirty="0">
                <a:solidFill>
                  <a:schemeClr val="bg1"/>
                </a:solidFill>
              </a:rPr>
              <a:t>Captcha</a:t>
            </a:r>
          </a:p>
        </p:txBody>
      </p:sp>
      <p:sp>
        <p:nvSpPr>
          <p:cNvPr id="3" name="Text Placeholder 2">
            <a:extLst>
              <a:ext uri="{FF2B5EF4-FFF2-40B4-BE49-F238E27FC236}">
                <a16:creationId xmlns:a16="http://schemas.microsoft.com/office/drawing/2014/main" id="{053B52FA-1D0C-42DB-9128-A614454E0E29}"/>
              </a:ext>
            </a:extLst>
          </p:cNvPr>
          <p:cNvSpPr>
            <a:spLocks noGrp="1"/>
          </p:cNvSpPr>
          <p:nvPr>
            <p:ph type="body" sz="quarter" idx="14"/>
          </p:nvPr>
        </p:nvSpPr>
        <p:spPr>
          <a:xfrm>
            <a:off x="724280" y="1704179"/>
            <a:ext cx="3723433" cy="3453607"/>
          </a:xfrm>
        </p:spPr>
        <p:txBody>
          <a:bodyPr/>
          <a:lstStyle/>
          <a:p>
            <a:r>
              <a:rPr lang="en-GB" dirty="0">
                <a:solidFill>
                  <a:schemeClr val="bg1"/>
                </a:solidFill>
              </a:rPr>
              <a:t>Captchas ask a user to enter the text or numbers in an image</a:t>
            </a:r>
          </a:p>
          <a:p>
            <a:pPr lvl="1"/>
            <a:r>
              <a:rPr lang="en-GB" dirty="0">
                <a:solidFill>
                  <a:schemeClr val="bg1"/>
                </a:solidFill>
              </a:rPr>
              <a:t>It is hard for computers to read these, so only humans will be able to enter the numbers</a:t>
            </a:r>
          </a:p>
          <a:p>
            <a:pPr lvl="1"/>
            <a:r>
              <a:rPr lang="en-GB" dirty="0">
                <a:solidFill>
                  <a:schemeClr val="bg1"/>
                </a:solidFill>
              </a:rPr>
              <a:t>Captchas help to prevent brute-force attempts at cracking a password</a:t>
            </a:r>
            <a:endParaRPr lang="en-GB" dirty="0">
              <a:solidFill>
                <a:srgbClr val="EEE0E3"/>
              </a:solidFill>
            </a:endParaRPr>
          </a:p>
          <a:p>
            <a:endParaRPr lang="en-GB" dirty="0"/>
          </a:p>
        </p:txBody>
      </p:sp>
      <p:pic>
        <p:nvPicPr>
          <p:cNvPr id="8" name="Graphic 7">
            <a:extLst>
              <a:ext uri="{FF2B5EF4-FFF2-40B4-BE49-F238E27FC236}">
                <a16:creationId xmlns:a16="http://schemas.microsoft.com/office/drawing/2014/main" id="{E0E3DE82-A648-4B45-95CF-FC2659A47D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59217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pPr lvl="0"/>
            <a:r>
              <a:rPr lang="en-GB" dirty="0"/>
              <a:t>Describe the features, characteristics and implications of using antivirus software to protect data </a:t>
            </a:r>
          </a:p>
          <a:p>
            <a:pPr lvl="0"/>
            <a:r>
              <a:rPr lang="en-GB" dirty="0"/>
              <a:t>Describe the process and implications of using passwords for protecting data and systems</a:t>
            </a:r>
          </a:p>
          <a:p>
            <a:r>
              <a:rPr lang="en-GB" dirty="0"/>
              <a:t>Describe the features, characteristics and implications of using firewalls to protect data</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8A9D95-C4E4-4E27-9C07-A92BFA291D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1112" y="1544069"/>
            <a:ext cx="5512888" cy="5046817"/>
          </a:xfrm>
          <a:prstGeom prst="rect">
            <a:avLst/>
          </a:prstGeom>
        </p:spPr>
      </p:pic>
      <p:sp>
        <p:nvSpPr>
          <p:cNvPr id="2" name="Text Placeholder 1">
            <a:extLst>
              <a:ext uri="{FF2B5EF4-FFF2-40B4-BE49-F238E27FC236}">
                <a16:creationId xmlns:a16="http://schemas.microsoft.com/office/drawing/2014/main" id="{799A3283-59F5-4E0D-B0A4-A2AA50E8E531}"/>
              </a:ext>
            </a:extLst>
          </p:cNvPr>
          <p:cNvSpPr>
            <a:spLocks noGrp="1"/>
          </p:cNvSpPr>
          <p:nvPr>
            <p:ph type="body" sz="quarter" idx="13"/>
          </p:nvPr>
        </p:nvSpPr>
        <p:spPr/>
        <p:txBody>
          <a:bodyPr/>
          <a:lstStyle/>
          <a:p>
            <a:r>
              <a:rPr lang="en-GB" dirty="0"/>
              <a:t>Most common passwords</a:t>
            </a:r>
          </a:p>
        </p:txBody>
      </p:sp>
      <p:sp>
        <p:nvSpPr>
          <p:cNvPr id="3" name="Text Placeholder 2">
            <a:extLst>
              <a:ext uri="{FF2B5EF4-FFF2-40B4-BE49-F238E27FC236}">
                <a16:creationId xmlns:a16="http://schemas.microsoft.com/office/drawing/2014/main" id="{74F060B0-50D7-4976-92CC-85861B7F7362}"/>
              </a:ext>
            </a:extLst>
          </p:cNvPr>
          <p:cNvSpPr>
            <a:spLocks noGrp="1"/>
          </p:cNvSpPr>
          <p:nvPr>
            <p:ph type="body" sz="quarter" idx="14"/>
          </p:nvPr>
        </p:nvSpPr>
        <p:spPr>
          <a:xfrm>
            <a:off x="724280" y="1704178"/>
            <a:ext cx="6261136" cy="4726601"/>
          </a:xfrm>
        </p:spPr>
        <p:txBody>
          <a:bodyPr/>
          <a:lstStyle/>
          <a:p>
            <a:r>
              <a:rPr lang="en-GB" dirty="0"/>
              <a:t>According to a Google Apps’ survey, the most common passwords include:</a:t>
            </a:r>
          </a:p>
          <a:p>
            <a:pPr lvl="1"/>
            <a:r>
              <a:rPr lang="en-GB" dirty="0"/>
              <a:t>Names of pets</a:t>
            </a:r>
          </a:p>
          <a:p>
            <a:pPr lvl="1"/>
            <a:r>
              <a:rPr lang="en-GB" dirty="0"/>
              <a:t>Significant dates (e.g. birthdate)</a:t>
            </a:r>
          </a:p>
          <a:p>
            <a:pPr lvl="1"/>
            <a:r>
              <a:rPr lang="en-GB" dirty="0"/>
              <a:t>Other family members’ names</a:t>
            </a:r>
          </a:p>
          <a:p>
            <a:pPr lvl="1"/>
            <a:r>
              <a:rPr lang="en-GB" dirty="0"/>
              <a:t>Place of birth</a:t>
            </a:r>
          </a:p>
          <a:p>
            <a:pPr lvl="1"/>
            <a:r>
              <a:rPr lang="en-GB" dirty="0"/>
              <a:t>Favourite holiday</a:t>
            </a:r>
          </a:p>
          <a:p>
            <a:pPr lvl="1"/>
            <a:r>
              <a:rPr lang="en-GB" dirty="0"/>
              <a:t>Favourite football team</a:t>
            </a:r>
          </a:p>
          <a:p>
            <a:r>
              <a:rPr lang="en-GB" dirty="0"/>
              <a:t>Have you ever used </a:t>
            </a:r>
            <a:br>
              <a:rPr lang="en-GB" dirty="0"/>
            </a:br>
            <a:r>
              <a:rPr lang="en-GB" dirty="0"/>
              <a:t>any of these?</a:t>
            </a:r>
          </a:p>
        </p:txBody>
      </p:sp>
      <p:pic>
        <p:nvPicPr>
          <p:cNvPr id="7" name="Graphic 6">
            <a:extLst>
              <a:ext uri="{FF2B5EF4-FFF2-40B4-BE49-F238E27FC236}">
                <a16:creationId xmlns:a16="http://schemas.microsoft.com/office/drawing/2014/main" id="{69D80C7D-5916-4EFE-9F5B-E5CE01556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15018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47BD51-CF53-4AAB-BB71-82EB03C6A5C6}"/>
              </a:ext>
            </a:extLst>
          </p:cNvPr>
          <p:cNvSpPr>
            <a:spLocks noGrp="1"/>
          </p:cNvSpPr>
          <p:nvPr>
            <p:ph type="body" sz="quarter" idx="13"/>
          </p:nvPr>
        </p:nvSpPr>
        <p:spPr/>
        <p:txBody>
          <a:bodyPr/>
          <a:lstStyle/>
          <a:p>
            <a:r>
              <a:rPr lang="en-GB" dirty="0"/>
              <a:t>Using a password manager</a:t>
            </a:r>
          </a:p>
        </p:txBody>
      </p:sp>
      <p:sp>
        <p:nvSpPr>
          <p:cNvPr id="3" name="Text Placeholder 2">
            <a:extLst>
              <a:ext uri="{FF2B5EF4-FFF2-40B4-BE49-F238E27FC236}">
                <a16:creationId xmlns:a16="http://schemas.microsoft.com/office/drawing/2014/main" id="{D3BC2CA9-BDD1-4692-BA8E-ED855F0F985A}"/>
              </a:ext>
            </a:extLst>
          </p:cNvPr>
          <p:cNvSpPr>
            <a:spLocks noGrp="1"/>
          </p:cNvSpPr>
          <p:nvPr>
            <p:ph type="body" sz="quarter" idx="14"/>
          </p:nvPr>
        </p:nvSpPr>
        <p:spPr>
          <a:xfrm>
            <a:off x="724280" y="1704180"/>
            <a:ext cx="7797230" cy="2542144"/>
          </a:xfrm>
        </p:spPr>
        <p:txBody>
          <a:bodyPr/>
          <a:lstStyle/>
          <a:p>
            <a:r>
              <a:rPr lang="en-GB" dirty="0"/>
              <a:t>Password managers can be either installed </a:t>
            </a:r>
            <a:br>
              <a:rPr lang="en-GB" dirty="0"/>
            </a:br>
            <a:r>
              <a:rPr lang="en-GB" dirty="0"/>
              <a:t>on a device or use an online system</a:t>
            </a:r>
          </a:p>
          <a:p>
            <a:pPr lvl="1"/>
            <a:r>
              <a:rPr lang="en-GB" dirty="0"/>
              <a:t>All passwords are then stored within a highly </a:t>
            </a:r>
            <a:br>
              <a:rPr lang="en-GB" dirty="0"/>
            </a:br>
            <a:r>
              <a:rPr lang="en-GB" dirty="0"/>
              <a:t>encrypted database</a:t>
            </a:r>
          </a:p>
          <a:p>
            <a:pPr lvl="1"/>
            <a:r>
              <a:rPr lang="en-GB" dirty="0"/>
              <a:t>One password is then used to unlock access </a:t>
            </a:r>
            <a:br>
              <a:rPr lang="en-GB" dirty="0"/>
            </a:br>
            <a:r>
              <a:rPr lang="en-GB" dirty="0"/>
              <a:t>to the password manager</a:t>
            </a:r>
          </a:p>
          <a:p>
            <a:r>
              <a:rPr lang="en-GB" dirty="0"/>
              <a:t>What are the advantages and disadvantages </a:t>
            </a:r>
            <a:br>
              <a:rPr lang="en-GB" dirty="0"/>
            </a:br>
            <a:r>
              <a:rPr lang="en-GB" dirty="0"/>
              <a:t>of such a system?</a:t>
            </a:r>
          </a:p>
          <a:p>
            <a:pPr lvl="1"/>
            <a:r>
              <a:rPr lang="en-GB" dirty="0"/>
              <a:t>How can password managers be made even more secure?</a:t>
            </a:r>
          </a:p>
        </p:txBody>
      </p:sp>
    </p:spTree>
    <p:extLst>
      <p:ext uri="{BB962C8B-B14F-4D97-AF65-F5344CB8AC3E}">
        <p14:creationId xmlns:p14="http://schemas.microsoft.com/office/powerpoint/2010/main" val="290924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6C520F-28BC-42C9-8D3E-9261857DD2FA}"/>
              </a:ext>
            </a:extLst>
          </p:cNvPr>
          <p:cNvSpPr>
            <a:spLocks noGrp="1"/>
          </p:cNvSpPr>
          <p:nvPr>
            <p:ph type="body" sz="quarter" idx="13"/>
          </p:nvPr>
        </p:nvSpPr>
        <p:spPr/>
        <p:txBody>
          <a:bodyPr/>
          <a:lstStyle/>
          <a:p>
            <a:r>
              <a:rPr lang="en-GB" dirty="0"/>
              <a:t>Password managers</a:t>
            </a:r>
            <a:endParaRPr lang="en-GB" dirty="0">
              <a:solidFill>
                <a:srgbClr val="FF0000"/>
              </a:solidFill>
            </a:endParaRPr>
          </a:p>
        </p:txBody>
      </p:sp>
      <p:sp>
        <p:nvSpPr>
          <p:cNvPr id="3" name="Text Placeholder 2">
            <a:extLst>
              <a:ext uri="{FF2B5EF4-FFF2-40B4-BE49-F238E27FC236}">
                <a16:creationId xmlns:a16="http://schemas.microsoft.com/office/drawing/2014/main" id="{65D339FB-C0AC-47DF-8291-ED8DE4C849B9}"/>
              </a:ext>
            </a:extLst>
          </p:cNvPr>
          <p:cNvSpPr>
            <a:spLocks noGrp="1"/>
          </p:cNvSpPr>
          <p:nvPr>
            <p:ph type="body" sz="quarter" idx="14"/>
          </p:nvPr>
        </p:nvSpPr>
        <p:spPr/>
        <p:txBody>
          <a:bodyPr/>
          <a:lstStyle/>
          <a:p>
            <a:r>
              <a:rPr lang="en-GB" dirty="0"/>
              <a:t>Advantages</a:t>
            </a:r>
          </a:p>
          <a:p>
            <a:pPr lvl="1"/>
            <a:r>
              <a:rPr lang="en-GB" dirty="0">
                <a:solidFill>
                  <a:srgbClr val="FF0000"/>
                </a:solidFill>
              </a:rPr>
              <a:t>Only one password needs to be remembered</a:t>
            </a:r>
          </a:p>
          <a:p>
            <a:pPr lvl="1"/>
            <a:r>
              <a:rPr lang="en-GB" dirty="0">
                <a:solidFill>
                  <a:srgbClr val="FF0000"/>
                </a:solidFill>
              </a:rPr>
              <a:t>Very long and complicated passwords can be created</a:t>
            </a:r>
          </a:p>
          <a:p>
            <a:pPr lvl="1"/>
            <a:r>
              <a:rPr lang="en-GB" dirty="0">
                <a:solidFill>
                  <a:srgbClr val="FF0000"/>
                </a:solidFill>
              </a:rPr>
              <a:t>Passwords will be truly random</a:t>
            </a:r>
          </a:p>
          <a:p>
            <a:pPr lvl="1"/>
            <a:r>
              <a:rPr lang="en-GB" dirty="0">
                <a:solidFill>
                  <a:srgbClr val="FF0000"/>
                </a:solidFill>
              </a:rPr>
              <a:t>Log in screens can be automatically filled in saving users time</a:t>
            </a:r>
          </a:p>
          <a:p>
            <a:r>
              <a:rPr lang="en-GB" dirty="0"/>
              <a:t>Disadvantages</a:t>
            </a:r>
          </a:p>
          <a:p>
            <a:pPr lvl="1"/>
            <a:r>
              <a:rPr lang="en-GB" dirty="0">
                <a:solidFill>
                  <a:srgbClr val="FF0000"/>
                </a:solidFill>
              </a:rPr>
              <a:t>If someone steals the main password (e.g. with a keylogger) they have access to every password</a:t>
            </a:r>
          </a:p>
          <a:p>
            <a:pPr lvl="1"/>
            <a:r>
              <a:rPr lang="en-GB" dirty="0">
                <a:solidFill>
                  <a:srgbClr val="FF0000"/>
                </a:solidFill>
              </a:rPr>
              <a:t>Solution: Password managers will often have two-factor authentication and only certain devices that are </a:t>
            </a:r>
            <a:br>
              <a:rPr lang="en-GB" dirty="0">
                <a:solidFill>
                  <a:srgbClr val="FF0000"/>
                </a:solidFill>
              </a:rPr>
            </a:br>
            <a:r>
              <a:rPr lang="en-GB" dirty="0">
                <a:solidFill>
                  <a:srgbClr val="FF0000"/>
                </a:solidFill>
              </a:rPr>
              <a:t>allowed access</a:t>
            </a:r>
          </a:p>
        </p:txBody>
      </p:sp>
    </p:spTree>
    <p:extLst>
      <p:ext uri="{BB962C8B-B14F-4D97-AF65-F5344CB8AC3E}">
        <p14:creationId xmlns:p14="http://schemas.microsoft.com/office/powerpoint/2010/main" val="291057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Threats from digital devices</a:t>
            </a:r>
          </a:p>
        </p:txBody>
      </p:sp>
      <p:sp>
        <p:nvSpPr>
          <p:cNvPr id="3" name="Text Placeholder 2"/>
          <p:cNvSpPr>
            <a:spLocks noGrp="1"/>
          </p:cNvSpPr>
          <p:nvPr>
            <p:ph type="body" sz="quarter" idx="14"/>
          </p:nvPr>
        </p:nvSpPr>
        <p:spPr/>
        <p:txBody>
          <a:bodyPr/>
          <a:lstStyle/>
          <a:p>
            <a:r>
              <a:rPr lang="en-GB" dirty="0"/>
              <a:t>Many devices come with a default password or </a:t>
            </a:r>
            <a:br>
              <a:rPr lang="en-GB" dirty="0"/>
            </a:br>
            <a:r>
              <a:rPr lang="en-GB" dirty="0"/>
              <a:t>PIN to gain access</a:t>
            </a:r>
          </a:p>
          <a:p>
            <a:pPr lvl="1"/>
            <a:r>
              <a:rPr lang="en-GB" dirty="0"/>
              <a:t>The default is frequently 0000, 1234 or admin</a:t>
            </a:r>
          </a:p>
          <a:p>
            <a:r>
              <a:rPr lang="en-GB" dirty="0"/>
              <a:t>Research has shown that 20% of all passwords </a:t>
            </a:r>
            <a:br>
              <a:rPr lang="en-GB" dirty="0"/>
            </a:br>
            <a:r>
              <a:rPr lang="en-GB" dirty="0"/>
              <a:t>and PINs have never been changed</a:t>
            </a:r>
          </a:p>
          <a:p>
            <a:pPr lvl="1"/>
            <a:r>
              <a:rPr lang="en-GB" dirty="0"/>
              <a:t>Which passwords or PINs do you think most people fail</a:t>
            </a:r>
            <a:br>
              <a:rPr lang="en-GB" dirty="0"/>
            </a:br>
            <a:r>
              <a:rPr lang="en-GB" dirty="0"/>
              <a:t>to change from their defaults?</a:t>
            </a:r>
          </a:p>
        </p:txBody>
      </p:sp>
    </p:spTree>
    <p:extLst>
      <p:ext uri="{BB962C8B-B14F-4D97-AF65-F5344CB8AC3E}">
        <p14:creationId xmlns:p14="http://schemas.microsoft.com/office/powerpoint/2010/main" val="14724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36D450-CF70-4420-A87F-61AA2EADF7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618890" y="1410511"/>
            <a:ext cx="3525110" cy="5447489"/>
          </a:xfrm>
          <a:prstGeom prst="rect">
            <a:avLst/>
          </a:prstGeom>
        </p:spPr>
      </p:pic>
      <p:sp>
        <p:nvSpPr>
          <p:cNvPr id="2" name="Text Placeholder 1"/>
          <p:cNvSpPr>
            <a:spLocks noGrp="1"/>
          </p:cNvSpPr>
          <p:nvPr>
            <p:ph type="body" sz="quarter" idx="13"/>
          </p:nvPr>
        </p:nvSpPr>
        <p:spPr/>
        <p:txBody>
          <a:bodyPr/>
          <a:lstStyle/>
          <a:p>
            <a:r>
              <a:rPr lang="en-GB" dirty="0"/>
              <a:t>Always change the default</a:t>
            </a:r>
          </a:p>
        </p:txBody>
      </p:sp>
      <p:sp>
        <p:nvSpPr>
          <p:cNvPr id="3" name="Text Placeholder 2"/>
          <p:cNvSpPr>
            <a:spLocks noGrp="1"/>
          </p:cNvSpPr>
          <p:nvPr>
            <p:ph type="body" sz="quarter" idx="14"/>
          </p:nvPr>
        </p:nvSpPr>
        <p:spPr>
          <a:xfrm>
            <a:off x="724280" y="1704179"/>
            <a:ext cx="5391848" cy="3453607"/>
          </a:xfrm>
        </p:spPr>
        <p:txBody>
          <a:bodyPr/>
          <a:lstStyle/>
          <a:p>
            <a:r>
              <a:rPr lang="en-GB" dirty="0"/>
              <a:t>A mobile phone hacking scandal in 2012 involved the use of default PIN numbers</a:t>
            </a:r>
          </a:p>
          <a:p>
            <a:pPr lvl="1"/>
            <a:r>
              <a:rPr lang="en-GB" dirty="0"/>
              <a:t>Journalists used the mobile phone numbers of prominent people to gain access to their voicemail remotely, </a:t>
            </a:r>
            <a:br>
              <a:rPr lang="en-GB" dirty="0"/>
            </a:br>
            <a:r>
              <a:rPr lang="en-GB" dirty="0"/>
              <a:t>using a public voicemail </a:t>
            </a:r>
            <a:br>
              <a:rPr lang="en-GB" dirty="0"/>
            </a:br>
            <a:r>
              <a:rPr lang="en-GB" dirty="0"/>
              <a:t>access number</a:t>
            </a:r>
          </a:p>
          <a:p>
            <a:pPr lvl="1"/>
            <a:r>
              <a:rPr lang="en-GB" dirty="0"/>
              <a:t>When asked for the PIN to listen </a:t>
            </a:r>
            <a:br>
              <a:rPr lang="en-GB" dirty="0"/>
            </a:br>
            <a:r>
              <a:rPr lang="en-GB" dirty="0"/>
              <a:t>to messages, they tried the </a:t>
            </a:r>
            <a:br>
              <a:rPr lang="en-GB" dirty="0"/>
            </a:br>
            <a:r>
              <a:rPr lang="en-GB" dirty="0"/>
              <a:t>default PIN number which was frequently unchanged</a:t>
            </a:r>
          </a:p>
        </p:txBody>
      </p:sp>
      <p:pic>
        <p:nvPicPr>
          <p:cNvPr id="7" name="Graphic 6">
            <a:extLst>
              <a:ext uri="{FF2B5EF4-FFF2-40B4-BE49-F238E27FC236}">
                <a16:creationId xmlns:a16="http://schemas.microsoft.com/office/drawing/2014/main" id="{17C53019-1AD8-4ACB-BD2F-538A653C5C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589089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038093-12C9-421E-8BDF-726573D768EB}"/>
              </a:ext>
            </a:extLst>
          </p:cNvPr>
          <p:cNvSpPr>
            <a:spLocks noGrp="1"/>
          </p:cNvSpPr>
          <p:nvPr>
            <p:ph type="body" sz="quarter" idx="13"/>
          </p:nvPr>
        </p:nvSpPr>
        <p:spPr/>
        <p:txBody>
          <a:bodyPr/>
          <a:lstStyle/>
          <a:p>
            <a:r>
              <a:rPr lang="en-GB" dirty="0"/>
              <a:t>Worksheet 3</a:t>
            </a:r>
          </a:p>
        </p:txBody>
      </p:sp>
      <p:sp>
        <p:nvSpPr>
          <p:cNvPr id="5" name="Text Placeholder 4">
            <a:extLst>
              <a:ext uri="{FF2B5EF4-FFF2-40B4-BE49-F238E27FC236}">
                <a16:creationId xmlns:a16="http://schemas.microsoft.com/office/drawing/2014/main" id="{C627CC6B-E579-4526-8168-E775577E1D84}"/>
              </a:ext>
            </a:extLst>
          </p:cNvPr>
          <p:cNvSpPr>
            <a:spLocks noGrp="1"/>
          </p:cNvSpPr>
          <p:nvPr>
            <p:ph type="body" sz="quarter" idx="14"/>
          </p:nvPr>
        </p:nvSpPr>
        <p:spPr/>
        <p:txBody>
          <a:bodyPr/>
          <a:lstStyle/>
          <a:p>
            <a:r>
              <a:rPr lang="en-GB" dirty="0"/>
              <a:t>Now complete </a:t>
            </a:r>
            <a:r>
              <a:rPr lang="en-GB" b="1" dirty="0"/>
              <a:t>Task 3 </a:t>
            </a:r>
            <a:r>
              <a:rPr lang="en-GB" dirty="0"/>
              <a:t>and </a:t>
            </a:r>
            <a:r>
              <a:rPr lang="en-GB" b="1" dirty="0"/>
              <a:t>Task 4</a:t>
            </a:r>
            <a:r>
              <a:rPr lang="en-GB" dirty="0"/>
              <a:t> on </a:t>
            </a:r>
            <a:r>
              <a:rPr lang="en-GB" b="1" dirty="0"/>
              <a:t>Worksheet 3</a:t>
            </a:r>
          </a:p>
        </p:txBody>
      </p:sp>
    </p:spTree>
    <p:extLst>
      <p:ext uri="{BB962C8B-B14F-4D97-AF65-F5344CB8AC3E}">
        <p14:creationId xmlns:p14="http://schemas.microsoft.com/office/powerpoint/2010/main" val="427475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C3032-9E2D-4BE0-80CA-9B2323C753D8}"/>
              </a:ext>
            </a:extLst>
          </p:cNvPr>
          <p:cNvSpPr>
            <a:spLocks noGrp="1"/>
          </p:cNvSpPr>
          <p:nvPr>
            <p:ph type="body" sz="quarter" idx="13"/>
          </p:nvPr>
        </p:nvSpPr>
        <p:spPr/>
        <p:txBody>
          <a:bodyPr/>
          <a:lstStyle/>
          <a:p>
            <a:r>
              <a:rPr lang="en-GB" dirty="0"/>
              <a:t>Keeping systems and data secure</a:t>
            </a:r>
          </a:p>
        </p:txBody>
      </p:sp>
      <p:sp>
        <p:nvSpPr>
          <p:cNvPr id="3" name="Text Placeholder 2">
            <a:extLst>
              <a:ext uri="{FF2B5EF4-FFF2-40B4-BE49-F238E27FC236}">
                <a16:creationId xmlns:a16="http://schemas.microsoft.com/office/drawing/2014/main" id="{B375D7E7-3ED9-49B6-9FCD-6E0C75A72018}"/>
              </a:ext>
            </a:extLst>
          </p:cNvPr>
          <p:cNvSpPr>
            <a:spLocks noGrp="1"/>
          </p:cNvSpPr>
          <p:nvPr>
            <p:ph type="body" sz="quarter" idx="14"/>
          </p:nvPr>
        </p:nvSpPr>
        <p:spPr>
          <a:xfrm>
            <a:off x="724280" y="2199736"/>
            <a:ext cx="7797230" cy="2958050"/>
          </a:xfrm>
        </p:spPr>
        <p:txBody>
          <a:bodyPr/>
          <a:lstStyle/>
          <a:p>
            <a:r>
              <a:rPr lang="en-GB" dirty="0"/>
              <a:t>The vast majority of computers and devices are connected to the Internet</a:t>
            </a:r>
          </a:p>
          <a:p>
            <a:r>
              <a:rPr lang="en-GB" dirty="0"/>
              <a:t>This leaves them vulnerable to attack from other, untrustworthy computers and devices</a:t>
            </a:r>
          </a:p>
          <a:p>
            <a:pPr lvl="1"/>
            <a:r>
              <a:rPr lang="en-GB" dirty="0"/>
              <a:t>How do organisations or home networks keep themselves secure from cyber attacks while allowing communications from trusted sites?</a:t>
            </a:r>
          </a:p>
        </p:txBody>
      </p:sp>
    </p:spTree>
    <p:extLst>
      <p:ext uri="{BB962C8B-B14F-4D97-AF65-F5344CB8AC3E}">
        <p14:creationId xmlns:p14="http://schemas.microsoft.com/office/powerpoint/2010/main" val="286504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D6A7184-C572-4DE2-B4B5-0F8FEDF704F1}"/>
              </a:ext>
            </a:extLst>
          </p:cNvPr>
          <p:cNvSpPr>
            <a:spLocks noGrp="1"/>
          </p:cNvSpPr>
          <p:nvPr>
            <p:ph type="body" sz="quarter" idx="13"/>
          </p:nvPr>
        </p:nvSpPr>
        <p:spPr>
          <a:xfrm>
            <a:off x="724280" y="906233"/>
            <a:ext cx="7816470" cy="670772"/>
          </a:xfrm>
        </p:spPr>
        <p:txBody>
          <a:bodyPr/>
          <a:lstStyle/>
          <a:p>
            <a:r>
              <a:rPr lang="en-GB" dirty="0"/>
              <a:t>Firewalls</a:t>
            </a:r>
            <a:endParaRPr lang="en-GB" dirty="0">
              <a:solidFill>
                <a:srgbClr val="FF0000"/>
              </a:solidFill>
            </a:endParaRPr>
          </a:p>
        </p:txBody>
      </p:sp>
      <p:sp>
        <p:nvSpPr>
          <p:cNvPr id="5" name="Text Placeholder 2">
            <a:extLst>
              <a:ext uri="{FF2B5EF4-FFF2-40B4-BE49-F238E27FC236}">
                <a16:creationId xmlns:a16="http://schemas.microsoft.com/office/drawing/2014/main" id="{6838D414-4643-47AE-B18D-B6E0C3CDA987}"/>
              </a:ext>
            </a:extLst>
          </p:cNvPr>
          <p:cNvSpPr>
            <a:spLocks noGrp="1"/>
          </p:cNvSpPr>
          <p:nvPr>
            <p:ph type="body" sz="quarter" idx="14"/>
          </p:nvPr>
        </p:nvSpPr>
        <p:spPr>
          <a:xfrm>
            <a:off x="724280" y="1704179"/>
            <a:ext cx="7797230" cy="3453607"/>
          </a:xfrm>
        </p:spPr>
        <p:txBody>
          <a:bodyPr/>
          <a:lstStyle/>
          <a:p>
            <a:r>
              <a:rPr lang="en-GB" dirty="0"/>
              <a:t>A firewall is a system designed to prevent unauthorised access to or from a private network</a:t>
            </a:r>
          </a:p>
          <a:p>
            <a:pPr lvl="1"/>
            <a:r>
              <a:rPr lang="en-GB" dirty="0"/>
              <a:t>It forms a barrier between a trusted internal network and an untrusted external network such as the Internet</a:t>
            </a:r>
          </a:p>
          <a:p>
            <a:pPr lvl="1"/>
            <a:r>
              <a:rPr lang="en-GB" dirty="0"/>
              <a:t>It can be implemented as hardware, software, or a combination of both</a:t>
            </a:r>
          </a:p>
        </p:txBody>
      </p:sp>
      <p:pic>
        <p:nvPicPr>
          <p:cNvPr id="11" name="Picture 10">
            <a:extLst>
              <a:ext uri="{FF2B5EF4-FFF2-40B4-BE49-F238E27FC236}">
                <a16:creationId xmlns:a16="http://schemas.microsoft.com/office/drawing/2014/main" id="{2FEC5B6D-F2B9-4ABF-A49F-9243E60534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0510" y="4150677"/>
            <a:ext cx="7733490" cy="2525530"/>
          </a:xfrm>
          <a:prstGeom prst="rect">
            <a:avLst/>
          </a:prstGeom>
        </p:spPr>
      </p:pic>
      <p:pic>
        <p:nvPicPr>
          <p:cNvPr id="12" name="Graphic 11">
            <a:extLst>
              <a:ext uri="{FF2B5EF4-FFF2-40B4-BE49-F238E27FC236}">
                <a16:creationId xmlns:a16="http://schemas.microsoft.com/office/drawing/2014/main" id="{EE9A2300-5ED2-4454-8448-23D1265A92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6991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65702-8DE8-4962-8852-9750AD01C0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65000" y="2761280"/>
            <a:ext cx="4649821" cy="3978456"/>
          </a:xfrm>
          <a:prstGeom prst="rect">
            <a:avLst/>
          </a:prstGeom>
        </p:spPr>
      </p:pic>
      <p:sp>
        <p:nvSpPr>
          <p:cNvPr id="4" name="Text Placeholder 1">
            <a:extLst>
              <a:ext uri="{FF2B5EF4-FFF2-40B4-BE49-F238E27FC236}">
                <a16:creationId xmlns:a16="http://schemas.microsoft.com/office/drawing/2014/main" id="{C8296A04-ECDF-4CA4-B6B4-55F26BDB6D61}"/>
              </a:ext>
            </a:extLst>
          </p:cNvPr>
          <p:cNvSpPr>
            <a:spLocks noGrp="1"/>
          </p:cNvSpPr>
          <p:nvPr>
            <p:ph type="body" sz="quarter" idx="13"/>
          </p:nvPr>
        </p:nvSpPr>
        <p:spPr/>
        <p:txBody>
          <a:bodyPr/>
          <a:lstStyle/>
          <a:p>
            <a:r>
              <a:rPr lang="en-GB" dirty="0"/>
              <a:t>Ports</a:t>
            </a:r>
          </a:p>
        </p:txBody>
      </p:sp>
      <p:sp>
        <p:nvSpPr>
          <p:cNvPr id="5" name="Text Placeholder 2">
            <a:extLst>
              <a:ext uri="{FF2B5EF4-FFF2-40B4-BE49-F238E27FC236}">
                <a16:creationId xmlns:a16="http://schemas.microsoft.com/office/drawing/2014/main" id="{81385ACA-E87F-4839-84FC-0C80D4E5A07E}"/>
              </a:ext>
            </a:extLst>
          </p:cNvPr>
          <p:cNvSpPr>
            <a:spLocks noGrp="1"/>
          </p:cNvSpPr>
          <p:nvPr>
            <p:ph type="body" sz="quarter" idx="14"/>
          </p:nvPr>
        </p:nvSpPr>
        <p:spPr/>
        <p:txBody>
          <a:bodyPr/>
          <a:lstStyle/>
          <a:p>
            <a:r>
              <a:rPr lang="en-GB" dirty="0"/>
              <a:t>Data from the Internet goes to a specific port based on the service it is for. Ports on a firewall are like doors on a house</a:t>
            </a:r>
          </a:p>
          <a:p>
            <a:pPr lvl="1"/>
            <a:r>
              <a:rPr lang="en-GB" dirty="0"/>
              <a:t>These ports can be </a:t>
            </a:r>
            <a:br>
              <a:rPr lang="en-GB" dirty="0"/>
            </a:br>
            <a:r>
              <a:rPr lang="en-GB" dirty="0"/>
              <a:t>blocked by the firewall</a:t>
            </a:r>
          </a:p>
          <a:p>
            <a:pPr lvl="1"/>
            <a:r>
              <a:rPr lang="en-GB" dirty="0"/>
              <a:t>In the diagram, ports 21, </a:t>
            </a:r>
            <a:br>
              <a:rPr lang="en-GB" dirty="0"/>
            </a:br>
            <a:r>
              <a:rPr lang="en-GB" dirty="0"/>
              <a:t>23, 25 and 110 are </a:t>
            </a:r>
            <a:br>
              <a:rPr lang="en-GB" dirty="0"/>
            </a:br>
            <a:r>
              <a:rPr lang="en-GB" dirty="0"/>
              <a:t>blocked so these services </a:t>
            </a:r>
            <a:br>
              <a:rPr lang="en-GB" dirty="0"/>
            </a:br>
            <a:r>
              <a:rPr lang="en-GB" dirty="0"/>
              <a:t>are no longer vulnerable </a:t>
            </a:r>
            <a:br>
              <a:rPr lang="en-GB" dirty="0"/>
            </a:br>
            <a:r>
              <a:rPr lang="en-GB" dirty="0"/>
              <a:t>to hacking</a:t>
            </a:r>
          </a:p>
          <a:p>
            <a:pPr lvl="1"/>
            <a:r>
              <a:rPr lang="en-GB" dirty="0"/>
              <a:t>Only web pages are </a:t>
            </a:r>
            <a:br>
              <a:rPr lang="en-GB" dirty="0"/>
            </a:br>
            <a:r>
              <a:rPr lang="en-GB" dirty="0"/>
              <a:t>allowed through this </a:t>
            </a:r>
            <a:br>
              <a:rPr lang="en-GB" dirty="0"/>
            </a:br>
            <a:r>
              <a:rPr lang="en-GB" dirty="0"/>
              <a:t>firewall on port 80</a:t>
            </a:r>
          </a:p>
        </p:txBody>
      </p:sp>
    </p:spTree>
    <p:extLst>
      <p:ext uri="{BB962C8B-B14F-4D97-AF65-F5344CB8AC3E}">
        <p14:creationId xmlns:p14="http://schemas.microsoft.com/office/powerpoint/2010/main" val="313000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A5193-93AA-403C-8E9A-C5F622AA40F5}"/>
              </a:ext>
            </a:extLst>
          </p:cNvPr>
          <p:cNvSpPr>
            <a:spLocks noGrp="1"/>
          </p:cNvSpPr>
          <p:nvPr>
            <p:ph type="body" sz="quarter" idx="13"/>
          </p:nvPr>
        </p:nvSpPr>
        <p:spPr/>
        <p:txBody>
          <a:bodyPr/>
          <a:lstStyle/>
          <a:p>
            <a:r>
              <a:rPr lang="en-GB" dirty="0"/>
              <a:t>A two-way firewall</a:t>
            </a:r>
          </a:p>
        </p:txBody>
      </p:sp>
      <p:sp>
        <p:nvSpPr>
          <p:cNvPr id="3" name="Text Placeholder 2">
            <a:extLst>
              <a:ext uri="{FF2B5EF4-FFF2-40B4-BE49-F238E27FC236}">
                <a16:creationId xmlns:a16="http://schemas.microsoft.com/office/drawing/2014/main" id="{B0B58DA3-B1EE-48AE-A488-62CD3B9C029A}"/>
              </a:ext>
            </a:extLst>
          </p:cNvPr>
          <p:cNvSpPr>
            <a:spLocks noGrp="1"/>
          </p:cNvSpPr>
          <p:nvPr>
            <p:ph type="body" sz="quarter" idx="14"/>
          </p:nvPr>
        </p:nvSpPr>
        <p:spPr>
          <a:xfrm>
            <a:off x="724280" y="1704179"/>
            <a:ext cx="7797230" cy="4248047"/>
          </a:xfrm>
        </p:spPr>
        <p:txBody>
          <a:bodyPr/>
          <a:lstStyle/>
          <a:p>
            <a:r>
              <a:rPr lang="en-GB" dirty="0"/>
              <a:t>A </a:t>
            </a:r>
            <a:r>
              <a:rPr lang="en-GB" b="1" dirty="0"/>
              <a:t>one-way firewall </a:t>
            </a:r>
            <a:r>
              <a:rPr lang="en-GB" dirty="0"/>
              <a:t>protects a computer system from incoming threats</a:t>
            </a:r>
          </a:p>
          <a:p>
            <a:r>
              <a:rPr lang="en-GB" dirty="0"/>
              <a:t>A </a:t>
            </a:r>
            <a:r>
              <a:rPr lang="en-GB" b="1" dirty="0"/>
              <a:t>two-way firewall </a:t>
            </a:r>
            <a:r>
              <a:rPr lang="en-GB" dirty="0"/>
              <a:t>will also prevent malware or undesired applications from connecting to the Internet</a:t>
            </a:r>
          </a:p>
          <a:p>
            <a:pPr lvl="1"/>
            <a:r>
              <a:rPr lang="en-GB" dirty="0"/>
              <a:t>Packets of information coming into the network can be checked to see if they are legitimate. This is known as </a:t>
            </a:r>
            <a:br>
              <a:rPr lang="en-GB" dirty="0"/>
            </a:br>
            <a:r>
              <a:rPr lang="en-GB" b="1" dirty="0"/>
              <a:t>stateful packet inspection (SPI)</a:t>
            </a:r>
          </a:p>
          <a:p>
            <a:pPr lvl="1"/>
            <a:r>
              <a:rPr lang="en-GB" dirty="0"/>
              <a:t>Rules can be created to allow access to only certain services or websites</a:t>
            </a:r>
          </a:p>
          <a:p>
            <a:endParaRPr lang="en-GB" dirty="0"/>
          </a:p>
        </p:txBody>
      </p:sp>
    </p:spTree>
    <p:extLst>
      <p:ext uri="{BB962C8B-B14F-4D97-AF65-F5344CB8AC3E}">
        <p14:creationId xmlns:p14="http://schemas.microsoft.com/office/powerpoint/2010/main" val="412071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171BA-A52C-4FA5-9F9E-40D8A6D59C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9203" y="1933678"/>
            <a:ext cx="2856098" cy="3844552"/>
          </a:xfrm>
          <a:prstGeom prst="rect">
            <a:avLst/>
          </a:prstGeom>
        </p:spPr>
      </p:pic>
      <p:sp>
        <p:nvSpPr>
          <p:cNvPr id="4" name="Text Placeholder 3">
            <a:extLst>
              <a:ext uri="{FF2B5EF4-FFF2-40B4-BE49-F238E27FC236}">
                <a16:creationId xmlns:a16="http://schemas.microsoft.com/office/drawing/2014/main" id="{60AC7F42-8D6D-4E98-8A34-459775776ECE}"/>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32CD6BDD-1C38-42FA-BBD3-FFC953D0BC29}"/>
              </a:ext>
            </a:extLst>
          </p:cNvPr>
          <p:cNvSpPr>
            <a:spLocks noGrp="1"/>
          </p:cNvSpPr>
          <p:nvPr>
            <p:ph type="body" sz="quarter" idx="14"/>
          </p:nvPr>
        </p:nvSpPr>
        <p:spPr/>
        <p:txBody>
          <a:bodyPr/>
          <a:lstStyle/>
          <a:p>
            <a:r>
              <a:rPr lang="en-GB" dirty="0"/>
              <a:t>Antivirus software is used to </a:t>
            </a:r>
            <a:br>
              <a:rPr lang="en-GB" dirty="0"/>
            </a:br>
            <a:r>
              <a:rPr lang="en-GB" dirty="0"/>
              <a:t>protect against many types </a:t>
            </a:r>
            <a:br>
              <a:rPr lang="en-GB" dirty="0"/>
            </a:br>
            <a:r>
              <a:rPr lang="en-GB" dirty="0"/>
              <a:t>of malware</a:t>
            </a:r>
          </a:p>
          <a:p>
            <a:pPr lvl="1"/>
            <a:r>
              <a:rPr lang="en-GB" dirty="0"/>
              <a:t>Give </a:t>
            </a:r>
            <a:r>
              <a:rPr lang="en-GB" b="1" dirty="0"/>
              <a:t>three </a:t>
            </a:r>
            <a:r>
              <a:rPr lang="en-GB" dirty="0"/>
              <a:t>or more likely types </a:t>
            </a:r>
            <a:br>
              <a:rPr lang="en-GB" dirty="0"/>
            </a:br>
            <a:r>
              <a:rPr lang="en-GB" dirty="0"/>
              <a:t>of malware that it protects against</a:t>
            </a:r>
          </a:p>
          <a:p>
            <a:pPr lvl="1"/>
            <a:r>
              <a:rPr lang="en-GB" dirty="0"/>
              <a:t>Name </a:t>
            </a:r>
            <a:r>
              <a:rPr lang="en-GB" b="1" dirty="0"/>
              <a:t>two</a:t>
            </a:r>
            <a:r>
              <a:rPr lang="en-GB" dirty="0"/>
              <a:t> companies that make </a:t>
            </a:r>
            <a:br>
              <a:rPr lang="en-GB" dirty="0"/>
            </a:br>
            <a:r>
              <a:rPr lang="en-GB" dirty="0"/>
              <a:t>antivirus software</a:t>
            </a:r>
          </a:p>
        </p:txBody>
      </p:sp>
    </p:spTree>
    <p:extLst>
      <p:ext uri="{BB962C8B-B14F-4D97-AF65-F5344CB8AC3E}">
        <p14:creationId xmlns:p14="http://schemas.microsoft.com/office/powerpoint/2010/main" val="355572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A15913-527B-4C8A-92EE-47459F8FB1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15999" y="2436505"/>
            <a:ext cx="4952903" cy="3789198"/>
          </a:xfrm>
          <a:prstGeom prst="rect">
            <a:avLst/>
          </a:prstGeom>
        </p:spPr>
      </p:pic>
      <p:sp>
        <p:nvSpPr>
          <p:cNvPr id="2" name="Text Placeholder 1">
            <a:extLst>
              <a:ext uri="{FF2B5EF4-FFF2-40B4-BE49-F238E27FC236}">
                <a16:creationId xmlns:a16="http://schemas.microsoft.com/office/drawing/2014/main" id="{14629B3D-1DD5-428D-9F09-AF97275534E2}"/>
              </a:ext>
            </a:extLst>
          </p:cNvPr>
          <p:cNvSpPr>
            <a:spLocks noGrp="1"/>
          </p:cNvSpPr>
          <p:nvPr>
            <p:ph type="body" sz="quarter" idx="13"/>
          </p:nvPr>
        </p:nvSpPr>
        <p:spPr/>
        <p:txBody>
          <a:bodyPr/>
          <a:lstStyle/>
          <a:p>
            <a:r>
              <a:rPr lang="en-GB" dirty="0"/>
              <a:t>Firewall in home routers</a:t>
            </a:r>
          </a:p>
        </p:txBody>
      </p:sp>
      <p:sp>
        <p:nvSpPr>
          <p:cNvPr id="4" name="Text Placeholder 3">
            <a:extLst>
              <a:ext uri="{FF2B5EF4-FFF2-40B4-BE49-F238E27FC236}">
                <a16:creationId xmlns:a16="http://schemas.microsoft.com/office/drawing/2014/main" id="{996F5DDF-1148-466F-8CAA-22DE0938618E}"/>
              </a:ext>
            </a:extLst>
          </p:cNvPr>
          <p:cNvSpPr>
            <a:spLocks noGrp="1"/>
          </p:cNvSpPr>
          <p:nvPr>
            <p:ph type="body" sz="quarter" idx="14"/>
          </p:nvPr>
        </p:nvSpPr>
        <p:spPr/>
        <p:txBody>
          <a:bodyPr/>
          <a:lstStyle/>
          <a:p>
            <a:r>
              <a:rPr lang="en-GB" dirty="0"/>
              <a:t>A home wireless router usually contains an effective built-in, hardware firewall</a:t>
            </a:r>
          </a:p>
          <a:p>
            <a:pPr lvl="1"/>
            <a:r>
              <a:rPr lang="en-GB" dirty="0"/>
              <a:t>This firewall can prevent attacks from the Internet</a:t>
            </a:r>
          </a:p>
          <a:p>
            <a:pPr lvl="1"/>
            <a:r>
              <a:rPr lang="en-GB" dirty="0"/>
              <a:t>It can also prevent an infected </a:t>
            </a:r>
            <a:br>
              <a:rPr lang="en-GB" dirty="0"/>
            </a:br>
            <a:r>
              <a:rPr lang="en-GB" dirty="0"/>
              <a:t>computer from attacking other</a:t>
            </a:r>
            <a:br>
              <a:rPr lang="en-GB" dirty="0"/>
            </a:br>
            <a:r>
              <a:rPr lang="en-GB" dirty="0"/>
              <a:t>computers by preventing the </a:t>
            </a:r>
            <a:br>
              <a:rPr lang="en-GB" dirty="0"/>
            </a:br>
            <a:r>
              <a:rPr lang="en-GB" dirty="0"/>
              <a:t>malicious software from sending </a:t>
            </a:r>
            <a:br>
              <a:rPr lang="en-GB" dirty="0"/>
            </a:br>
            <a:r>
              <a:rPr lang="en-GB" dirty="0"/>
              <a:t>information out of the</a:t>
            </a:r>
            <a:br>
              <a:rPr lang="en-GB" dirty="0"/>
            </a:br>
            <a:r>
              <a:rPr lang="en-GB" dirty="0"/>
              <a:t>home network</a:t>
            </a:r>
          </a:p>
        </p:txBody>
      </p:sp>
    </p:spTree>
    <p:extLst>
      <p:ext uri="{BB962C8B-B14F-4D97-AF65-F5344CB8AC3E}">
        <p14:creationId xmlns:p14="http://schemas.microsoft.com/office/powerpoint/2010/main" val="405606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FF203-A08B-4260-A58D-43920E84FE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90664"/>
            <a:ext cx="9144000" cy="6167336"/>
          </a:xfrm>
          <a:prstGeom prst="rect">
            <a:avLst/>
          </a:prstGeom>
        </p:spPr>
      </p:pic>
      <p:sp>
        <p:nvSpPr>
          <p:cNvPr id="2" name="Text Placeholder 1">
            <a:extLst>
              <a:ext uri="{FF2B5EF4-FFF2-40B4-BE49-F238E27FC236}">
                <a16:creationId xmlns:a16="http://schemas.microsoft.com/office/drawing/2014/main" id="{7943610E-FD5F-4D6A-87CE-F948E598B72D}"/>
              </a:ext>
            </a:extLst>
          </p:cNvPr>
          <p:cNvSpPr>
            <a:spLocks noGrp="1"/>
          </p:cNvSpPr>
          <p:nvPr>
            <p:ph type="body" sz="quarter" idx="13"/>
          </p:nvPr>
        </p:nvSpPr>
        <p:spPr/>
        <p:txBody>
          <a:bodyPr/>
          <a:lstStyle/>
          <a:p>
            <a:r>
              <a:rPr lang="en-GB" dirty="0">
                <a:solidFill>
                  <a:schemeClr val="bg1"/>
                </a:solidFill>
              </a:rPr>
              <a:t>Limitations of a firewall</a:t>
            </a:r>
          </a:p>
        </p:txBody>
      </p:sp>
      <p:sp>
        <p:nvSpPr>
          <p:cNvPr id="3" name="Text Placeholder 2">
            <a:extLst>
              <a:ext uri="{FF2B5EF4-FFF2-40B4-BE49-F238E27FC236}">
                <a16:creationId xmlns:a16="http://schemas.microsoft.com/office/drawing/2014/main" id="{0C31094B-D2AB-4014-812D-9A6329CB8D80}"/>
              </a:ext>
            </a:extLst>
          </p:cNvPr>
          <p:cNvSpPr>
            <a:spLocks noGrp="1"/>
          </p:cNvSpPr>
          <p:nvPr>
            <p:ph type="body" sz="quarter" idx="14"/>
          </p:nvPr>
        </p:nvSpPr>
        <p:spPr/>
        <p:txBody>
          <a:bodyPr/>
          <a:lstStyle/>
          <a:p>
            <a:r>
              <a:rPr lang="en-GB" dirty="0">
                <a:solidFill>
                  <a:schemeClr val="bg1"/>
                </a:solidFill>
              </a:rPr>
              <a:t>Firewalls have a number of limitations:</a:t>
            </a:r>
          </a:p>
          <a:p>
            <a:pPr lvl="1"/>
            <a:r>
              <a:rPr lang="en-GB" dirty="0">
                <a:solidFill>
                  <a:schemeClr val="bg1"/>
                </a:solidFill>
              </a:rPr>
              <a:t>They cannot protect against an insider attack</a:t>
            </a:r>
          </a:p>
          <a:p>
            <a:pPr lvl="1"/>
            <a:r>
              <a:rPr lang="en-GB" dirty="0">
                <a:solidFill>
                  <a:schemeClr val="bg1"/>
                </a:solidFill>
              </a:rPr>
              <a:t>They cannot protect against malware </a:t>
            </a:r>
            <a:br>
              <a:rPr lang="en-GB" dirty="0">
                <a:solidFill>
                  <a:schemeClr val="bg1"/>
                </a:solidFill>
              </a:rPr>
            </a:br>
            <a:r>
              <a:rPr lang="en-GB" dirty="0">
                <a:solidFill>
                  <a:schemeClr val="bg1"/>
                </a:solidFill>
              </a:rPr>
              <a:t>introduced via an external drive</a:t>
            </a:r>
          </a:p>
          <a:p>
            <a:pPr lvl="1"/>
            <a:r>
              <a:rPr lang="en-GB" dirty="0">
                <a:solidFill>
                  <a:schemeClr val="bg1"/>
                </a:solidFill>
              </a:rPr>
              <a:t>If they are not properly configured </a:t>
            </a:r>
            <a:br>
              <a:rPr lang="en-GB" dirty="0">
                <a:solidFill>
                  <a:schemeClr val="bg1"/>
                </a:solidFill>
              </a:rPr>
            </a:br>
            <a:r>
              <a:rPr lang="en-GB" dirty="0">
                <a:solidFill>
                  <a:schemeClr val="bg1"/>
                </a:solidFill>
              </a:rPr>
              <a:t>they can give a false impression </a:t>
            </a:r>
            <a:br>
              <a:rPr lang="en-GB" dirty="0">
                <a:solidFill>
                  <a:schemeClr val="bg1"/>
                </a:solidFill>
              </a:rPr>
            </a:br>
            <a:r>
              <a:rPr lang="en-GB" dirty="0">
                <a:solidFill>
                  <a:schemeClr val="bg1"/>
                </a:solidFill>
              </a:rPr>
              <a:t>that the network is safe</a:t>
            </a:r>
          </a:p>
          <a:p>
            <a:pPr lvl="1"/>
            <a:r>
              <a:rPr lang="en-GB" dirty="0">
                <a:solidFill>
                  <a:schemeClr val="bg1"/>
                </a:solidFill>
              </a:rPr>
              <a:t>If a company’s firewall is </a:t>
            </a:r>
            <a:br>
              <a:rPr lang="en-GB" dirty="0">
                <a:solidFill>
                  <a:schemeClr val="bg1"/>
                </a:solidFill>
              </a:rPr>
            </a:br>
            <a:r>
              <a:rPr lang="en-GB" dirty="0">
                <a:solidFill>
                  <a:schemeClr val="bg1"/>
                </a:solidFill>
              </a:rPr>
              <a:t>incorrectly set up it may result </a:t>
            </a:r>
            <a:br>
              <a:rPr lang="en-GB" dirty="0">
                <a:solidFill>
                  <a:schemeClr val="bg1"/>
                </a:solidFill>
              </a:rPr>
            </a:br>
            <a:r>
              <a:rPr lang="en-GB" dirty="0">
                <a:solidFill>
                  <a:schemeClr val="bg1"/>
                </a:solidFill>
              </a:rPr>
              <a:t>in the network slowing down</a:t>
            </a:r>
          </a:p>
          <a:p>
            <a:pPr lvl="1"/>
            <a:r>
              <a:rPr lang="en-GB" dirty="0">
                <a:solidFill>
                  <a:schemeClr val="bg1"/>
                </a:solidFill>
              </a:rPr>
              <a:t>Firewalls may block some games </a:t>
            </a:r>
            <a:br>
              <a:rPr lang="en-GB" dirty="0">
                <a:solidFill>
                  <a:schemeClr val="bg1"/>
                </a:solidFill>
              </a:rPr>
            </a:br>
            <a:r>
              <a:rPr lang="en-GB" dirty="0">
                <a:solidFill>
                  <a:schemeClr val="bg1"/>
                </a:solidFill>
              </a:rPr>
              <a:t>and should be carefully configured </a:t>
            </a:r>
            <a:br>
              <a:rPr lang="en-GB" dirty="0">
                <a:solidFill>
                  <a:schemeClr val="bg1"/>
                </a:solidFill>
              </a:rPr>
            </a:br>
            <a:r>
              <a:rPr lang="en-GB" dirty="0">
                <a:solidFill>
                  <a:schemeClr val="bg1"/>
                </a:solidFill>
              </a:rPr>
              <a:t>rather than being turned off</a:t>
            </a:r>
          </a:p>
          <a:p>
            <a:pPr marL="0" indent="0">
              <a:buNone/>
            </a:pPr>
            <a:endParaRPr lang="en-GB" dirty="0">
              <a:solidFill>
                <a:schemeClr val="bg1"/>
              </a:solidFill>
            </a:endParaRPr>
          </a:p>
        </p:txBody>
      </p:sp>
      <p:pic>
        <p:nvPicPr>
          <p:cNvPr id="9" name="Graphic 8">
            <a:extLst>
              <a:ext uri="{FF2B5EF4-FFF2-40B4-BE49-F238E27FC236}">
                <a16:creationId xmlns:a16="http://schemas.microsoft.com/office/drawing/2014/main" id="{A64E3E75-5A77-4594-A1D9-B0FA10986F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44360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5</a:t>
            </a:r>
            <a:r>
              <a:rPr lang="en-GB" dirty="0"/>
              <a:t> on </a:t>
            </a:r>
            <a:r>
              <a:rPr lang="en-GB" b="1" dirty="0"/>
              <a:t>Worksheet 3</a:t>
            </a:r>
          </a:p>
        </p:txBody>
      </p:sp>
    </p:spTree>
    <p:extLst>
      <p:ext uri="{BB962C8B-B14F-4D97-AF65-F5344CB8AC3E}">
        <p14:creationId xmlns:p14="http://schemas.microsoft.com/office/powerpoint/2010/main" val="1285750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3D465D-3BE2-43BD-BA69-33635E6191F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04607639-E2B0-4F94-ACAE-3EE50E49BFB5}"/>
              </a:ext>
            </a:extLst>
          </p:cNvPr>
          <p:cNvSpPr>
            <a:spLocks noGrp="1"/>
          </p:cNvSpPr>
          <p:nvPr>
            <p:ph type="body" sz="quarter" idx="14"/>
          </p:nvPr>
        </p:nvSpPr>
        <p:spPr>
          <a:xfrm>
            <a:off x="724280" y="1704179"/>
            <a:ext cx="7797230" cy="3645061"/>
          </a:xfrm>
        </p:spPr>
        <p:txBody>
          <a:bodyPr/>
          <a:lstStyle/>
          <a:p>
            <a:r>
              <a:rPr lang="en-GB" dirty="0"/>
              <a:t>We have looked at some of the measures that </a:t>
            </a:r>
            <a:br>
              <a:rPr lang="en-GB" dirty="0"/>
            </a:br>
            <a:r>
              <a:rPr lang="en-GB" dirty="0"/>
              <a:t>can be taken to protect data:</a:t>
            </a:r>
          </a:p>
          <a:p>
            <a:pPr lvl="1"/>
            <a:r>
              <a:rPr lang="en-GB" dirty="0"/>
              <a:t>Antivirus software</a:t>
            </a:r>
          </a:p>
          <a:p>
            <a:pPr lvl="1"/>
            <a:r>
              <a:rPr lang="en-GB" dirty="0"/>
              <a:t>Passwords</a:t>
            </a:r>
          </a:p>
          <a:p>
            <a:pPr lvl="1"/>
            <a:r>
              <a:rPr lang="en-GB" dirty="0"/>
              <a:t>Firewalls</a:t>
            </a:r>
          </a:p>
          <a:p>
            <a:r>
              <a:rPr lang="en-GB" dirty="0">
                <a:latin typeface="Arial" panose="020B0604020202020204" pitchFamily="34" charset="0"/>
                <a:cs typeface="Arial" panose="020B0604020202020204" pitchFamily="34" charset="0"/>
              </a:rPr>
              <a:t>How would you improve your use of these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make your devices, computers or home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network more secure?</a:t>
            </a:r>
            <a:endParaRPr lang="en-GB" dirty="0"/>
          </a:p>
        </p:txBody>
      </p:sp>
    </p:spTree>
    <p:extLst>
      <p:ext uri="{BB962C8B-B14F-4D97-AF65-F5344CB8AC3E}">
        <p14:creationId xmlns:p14="http://schemas.microsoft.com/office/powerpoint/2010/main" val="2633646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AD6CC7-F125-46A0-BC84-CF76ABE655DF}"/>
              </a:ext>
            </a:extLst>
          </p:cNvPr>
          <p:cNvSpPr>
            <a:spLocks noGrp="1"/>
          </p:cNvSpPr>
          <p:nvPr>
            <p:ph type="body" sz="quarter" idx="13"/>
          </p:nvPr>
        </p:nvSpPr>
        <p:spPr/>
        <p:txBody>
          <a:bodyPr/>
          <a:lstStyle/>
          <a:p>
            <a:r>
              <a:rPr lang="en-GB" dirty="0"/>
              <a:t>Antivirus software</a:t>
            </a:r>
            <a:endParaRPr lang="en-GB" dirty="0">
              <a:solidFill>
                <a:srgbClr val="FF0000"/>
              </a:solidFill>
            </a:endParaRPr>
          </a:p>
        </p:txBody>
      </p:sp>
      <p:sp>
        <p:nvSpPr>
          <p:cNvPr id="3" name="Text Placeholder 2">
            <a:extLst>
              <a:ext uri="{FF2B5EF4-FFF2-40B4-BE49-F238E27FC236}">
                <a16:creationId xmlns:a16="http://schemas.microsoft.com/office/drawing/2014/main" id="{A9D3F1F0-50BD-4E0A-9D1F-44772375EBD2}"/>
              </a:ext>
            </a:extLst>
          </p:cNvPr>
          <p:cNvSpPr>
            <a:spLocks noGrp="1"/>
          </p:cNvSpPr>
          <p:nvPr>
            <p:ph type="body" sz="quarter" idx="14"/>
          </p:nvPr>
        </p:nvSpPr>
        <p:spPr/>
        <p:txBody>
          <a:bodyPr/>
          <a:lstStyle/>
          <a:p>
            <a:r>
              <a:rPr lang="en-GB" dirty="0"/>
              <a:t>Types of malware: </a:t>
            </a:r>
            <a:r>
              <a:rPr lang="en-GB" dirty="0">
                <a:solidFill>
                  <a:srgbClr val="FF0000"/>
                </a:solidFill>
              </a:rPr>
              <a:t>virus, trojan, worm, ransomware</a:t>
            </a:r>
          </a:p>
          <a:p>
            <a:r>
              <a:rPr lang="en-GB" dirty="0"/>
              <a:t>Antivirus software companies:</a:t>
            </a:r>
          </a:p>
          <a:p>
            <a:pPr lvl="1"/>
            <a:r>
              <a:rPr lang="en-GB" dirty="0">
                <a:solidFill>
                  <a:srgbClr val="FF0000"/>
                </a:solidFill>
              </a:rPr>
              <a:t>Avast</a:t>
            </a:r>
          </a:p>
          <a:p>
            <a:pPr lvl="1"/>
            <a:r>
              <a:rPr lang="en-GB" dirty="0">
                <a:solidFill>
                  <a:srgbClr val="FF0000"/>
                </a:solidFill>
              </a:rPr>
              <a:t>Avira</a:t>
            </a:r>
          </a:p>
          <a:p>
            <a:pPr lvl="1"/>
            <a:r>
              <a:rPr lang="en-GB" dirty="0">
                <a:solidFill>
                  <a:srgbClr val="FF0000"/>
                </a:solidFill>
              </a:rPr>
              <a:t>Bitdefender</a:t>
            </a:r>
          </a:p>
          <a:p>
            <a:pPr lvl="1"/>
            <a:r>
              <a:rPr lang="en-GB" dirty="0">
                <a:solidFill>
                  <a:srgbClr val="FF0000"/>
                </a:solidFill>
              </a:rPr>
              <a:t>ESET</a:t>
            </a:r>
          </a:p>
          <a:p>
            <a:pPr lvl="1"/>
            <a:r>
              <a:rPr lang="en-GB" dirty="0">
                <a:solidFill>
                  <a:srgbClr val="FF0000"/>
                </a:solidFill>
              </a:rPr>
              <a:t>Kaspersky</a:t>
            </a:r>
          </a:p>
          <a:p>
            <a:pPr lvl="1"/>
            <a:r>
              <a:rPr lang="en-GB" dirty="0">
                <a:solidFill>
                  <a:srgbClr val="FF0000"/>
                </a:solidFill>
              </a:rPr>
              <a:t>McAfee</a:t>
            </a:r>
          </a:p>
          <a:p>
            <a:pPr lvl="1"/>
            <a:r>
              <a:rPr lang="en-GB" dirty="0">
                <a:solidFill>
                  <a:srgbClr val="FF0000"/>
                </a:solidFill>
              </a:rPr>
              <a:t>Sophos</a:t>
            </a:r>
          </a:p>
          <a:p>
            <a:pPr lvl="1"/>
            <a:r>
              <a:rPr lang="en-GB" dirty="0">
                <a:solidFill>
                  <a:srgbClr val="FF0000"/>
                </a:solidFill>
              </a:rPr>
              <a:t>Symantec / Norton</a:t>
            </a:r>
          </a:p>
        </p:txBody>
      </p:sp>
    </p:spTree>
    <p:extLst>
      <p:ext uri="{BB962C8B-B14F-4D97-AF65-F5344CB8AC3E}">
        <p14:creationId xmlns:p14="http://schemas.microsoft.com/office/powerpoint/2010/main" val="284370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0FA679-4328-42F3-89D0-45F9F73334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53134" y="2794636"/>
            <a:ext cx="3890866" cy="4063364"/>
          </a:xfrm>
          <a:prstGeom prst="rect">
            <a:avLst/>
          </a:prstGeom>
        </p:spPr>
      </p:pic>
      <p:sp>
        <p:nvSpPr>
          <p:cNvPr id="2" name="Text Placeholder 1">
            <a:extLst>
              <a:ext uri="{FF2B5EF4-FFF2-40B4-BE49-F238E27FC236}">
                <a16:creationId xmlns:a16="http://schemas.microsoft.com/office/drawing/2014/main" id="{C35B11FC-3774-4BCB-BF5B-A9202A163037}"/>
              </a:ext>
            </a:extLst>
          </p:cNvPr>
          <p:cNvSpPr>
            <a:spLocks noGrp="1"/>
          </p:cNvSpPr>
          <p:nvPr>
            <p:ph type="body" sz="quarter" idx="13"/>
          </p:nvPr>
        </p:nvSpPr>
        <p:spPr/>
        <p:txBody>
          <a:bodyPr/>
          <a:lstStyle/>
          <a:p>
            <a:r>
              <a:rPr lang="en-GB" dirty="0"/>
              <a:t>Protecting against malware</a:t>
            </a:r>
          </a:p>
        </p:txBody>
      </p:sp>
      <p:sp>
        <p:nvSpPr>
          <p:cNvPr id="3" name="Text Placeholder 2">
            <a:extLst>
              <a:ext uri="{FF2B5EF4-FFF2-40B4-BE49-F238E27FC236}">
                <a16:creationId xmlns:a16="http://schemas.microsoft.com/office/drawing/2014/main" id="{FC94196E-96AE-4C19-8624-FE0DD150B42B}"/>
              </a:ext>
            </a:extLst>
          </p:cNvPr>
          <p:cNvSpPr>
            <a:spLocks noGrp="1"/>
          </p:cNvSpPr>
          <p:nvPr>
            <p:ph type="body" sz="quarter" idx="14"/>
          </p:nvPr>
        </p:nvSpPr>
        <p:spPr/>
        <p:txBody>
          <a:bodyPr/>
          <a:lstStyle/>
          <a:p>
            <a:r>
              <a:rPr lang="en-GB" dirty="0"/>
              <a:t>It is important that computer operating systems and software are updated and patches applied</a:t>
            </a:r>
          </a:p>
          <a:p>
            <a:pPr lvl="1"/>
            <a:r>
              <a:rPr lang="en-GB" dirty="0"/>
              <a:t>Many hacking attempts and malware will attack vulnerabilities that have been fixed by software companies</a:t>
            </a:r>
          </a:p>
          <a:p>
            <a:pPr lvl="1"/>
            <a:r>
              <a:rPr lang="en-GB" dirty="0"/>
              <a:t>Obsolete operating systems and software such as Windows XP are no longer supported and should not be used</a:t>
            </a:r>
          </a:p>
          <a:p>
            <a:pPr lvl="1"/>
            <a:r>
              <a:rPr lang="en-GB" dirty="0"/>
              <a:t>If software is not supported with security updates it is </a:t>
            </a:r>
            <a:br>
              <a:rPr lang="en-GB" dirty="0"/>
            </a:br>
            <a:r>
              <a:rPr lang="en-GB" dirty="0"/>
              <a:t>important that it is updated to a later version </a:t>
            </a:r>
            <a:br>
              <a:rPr lang="en-GB" dirty="0"/>
            </a:br>
            <a:r>
              <a:rPr lang="en-GB" dirty="0"/>
              <a:t>or replaced</a:t>
            </a:r>
          </a:p>
          <a:p>
            <a:pPr lvl="1"/>
            <a:endParaRPr lang="en-GB" dirty="0"/>
          </a:p>
          <a:p>
            <a:pPr lvl="1"/>
            <a:endParaRPr lang="en-GB" dirty="0"/>
          </a:p>
          <a:p>
            <a:endParaRPr lang="en-GB" dirty="0"/>
          </a:p>
        </p:txBody>
      </p:sp>
      <p:pic>
        <p:nvPicPr>
          <p:cNvPr id="8" name="Graphic 7">
            <a:extLst>
              <a:ext uri="{FF2B5EF4-FFF2-40B4-BE49-F238E27FC236}">
                <a16:creationId xmlns:a16="http://schemas.microsoft.com/office/drawing/2014/main" id="{CAD90FFF-4B70-406D-BD1D-62931BDE13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07186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0C0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56C69-218F-4F8D-B627-285C410A26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1136"/>
            <a:ext cx="9144000" cy="6176864"/>
          </a:xfrm>
          <a:prstGeom prst="rect">
            <a:avLst/>
          </a:prstGeom>
        </p:spPr>
      </p:pic>
      <p:sp>
        <p:nvSpPr>
          <p:cNvPr id="2" name="Text Placeholder 1">
            <a:extLst>
              <a:ext uri="{FF2B5EF4-FFF2-40B4-BE49-F238E27FC236}">
                <a16:creationId xmlns:a16="http://schemas.microsoft.com/office/drawing/2014/main" id="{EDC83232-FBFF-4657-BFAD-D789FD389EEF}"/>
              </a:ext>
            </a:extLst>
          </p:cNvPr>
          <p:cNvSpPr>
            <a:spLocks noGrp="1"/>
          </p:cNvSpPr>
          <p:nvPr>
            <p:ph type="body" sz="quarter" idx="13"/>
          </p:nvPr>
        </p:nvSpPr>
        <p:spPr/>
        <p:txBody>
          <a:bodyPr/>
          <a:lstStyle/>
          <a:p>
            <a:r>
              <a:rPr lang="en-GB" dirty="0">
                <a:solidFill>
                  <a:schemeClr val="bg1"/>
                </a:solidFill>
              </a:rPr>
              <a:t>Case study: iOS 12</a:t>
            </a:r>
          </a:p>
        </p:txBody>
      </p:sp>
      <p:sp>
        <p:nvSpPr>
          <p:cNvPr id="3" name="Text Placeholder 2">
            <a:extLst>
              <a:ext uri="{FF2B5EF4-FFF2-40B4-BE49-F238E27FC236}">
                <a16:creationId xmlns:a16="http://schemas.microsoft.com/office/drawing/2014/main" id="{CF9E4148-EF18-4B82-9EA5-6929C0D38E36}"/>
              </a:ext>
            </a:extLst>
          </p:cNvPr>
          <p:cNvSpPr>
            <a:spLocks noGrp="1"/>
          </p:cNvSpPr>
          <p:nvPr>
            <p:ph type="body" sz="quarter" idx="14"/>
          </p:nvPr>
        </p:nvSpPr>
        <p:spPr/>
        <p:txBody>
          <a:bodyPr/>
          <a:lstStyle/>
          <a:p>
            <a:r>
              <a:rPr lang="en-GB" dirty="0">
                <a:solidFill>
                  <a:schemeClr val="bg1"/>
                </a:solidFill>
              </a:rPr>
              <a:t>In 2018, iOS 12 was released which included a number of security updates. Anyone who didn’t update the software had the following risks:</a:t>
            </a:r>
          </a:p>
          <a:p>
            <a:pPr lvl="1"/>
            <a:r>
              <a:rPr lang="en-GB" dirty="0">
                <a:solidFill>
                  <a:schemeClr val="bg1"/>
                </a:solidFill>
              </a:rPr>
              <a:t>Bluetooth communications could be intercepted</a:t>
            </a:r>
          </a:p>
          <a:p>
            <a:pPr lvl="1"/>
            <a:r>
              <a:rPr lang="en-GB" dirty="0">
                <a:solidFill>
                  <a:schemeClr val="bg1"/>
                </a:solidFill>
              </a:rPr>
              <a:t>Apps could read the </a:t>
            </a:r>
            <a:br>
              <a:rPr lang="en-GB" dirty="0">
                <a:solidFill>
                  <a:schemeClr val="bg1"/>
                </a:solidFill>
              </a:rPr>
            </a:br>
            <a:r>
              <a:rPr lang="en-GB" dirty="0">
                <a:solidFill>
                  <a:schemeClr val="bg1"/>
                </a:solidFill>
              </a:rPr>
              <a:t>contents of </a:t>
            </a:r>
            <a:br>
              <a:rPr lang="en-GB" dirty="0">
                <a:solidFill>
                  <a:schemeClr val="bg1"/>
                </a:solidFill>
              </a:rPr>
            </a:br>
            <a:r>
              <a:rPr lang="en-GB" dirty="0">
                <a:solidFill>
                  <a:schemeClr val="bg1"/>
                </a:solidFill>
              </a:rPr>
              <a:t>restricted memory</a:t>
            </a:r>
          </a:p>
          <a:p>
            <a:pPr lvl="1"/>
            <a:r>
              <a:rPr lang="en-GB" dirty="0">
                <a:solidFill>
                  <a:schemeClr val="bg1"/>
                </a:solidFill>
              </a:rPr>
              <a:t>Auto filled data could </a:t>
            </a:r>
            <a:br>
              <a:rPr lang="en-GB" dirty="0">
                <a:solidFill>
                  <a:schemeClr val="bg1"/>
                </a:solidFill>
              </a:rPr>
            </a:br>
            <a:r>
              <a:rPr lang="en-GB" dirty="0">
                <a:solidFill>
                  <a:schemeClr val="bg1"/>
                </a:solidFill>
              </a:rPr>
              <a:t>be stolen from the </a:t>
            </a:r>
            <a:br>
              <a:rPr lang="en-GB" dirty="0">
                <a:solidFill>
                  <a:schemeClr val="bg1"/>
                </a:solidFill>
              </a:rPr>
            </a:br>
            <a:r>
              <a:rPr lang="en-GB" dirty="0">
                <a:solidFill>
                  <a:schemeClr val="bg1"/>
                </a:solidFill>
              </a:rPr>
              <a:t>Safari browser</a:t>
            </a:r>
          </a:p>
          <a:p>
            <a:pPr lvl="1"/>
            <a:endParaRPr lang="en-GB" dirty="0">
              <a:solidFill>
                <a:schemeClr val="bg1"/>
              </a:solidFill>
            </a:endParaRPr>
          </a:p>
          <a:p>
            <a:pPr lvl="1"/>
            <a:endParaRPr lang="en-GB" dirty="0">
              <a:solidFill>
                <a:schemeClr val="bg1"/>
              </a:solidFill>
            </a:endParaRPr>
          </a:p>
          <a:p>
            <a:endParaRPr lang="en-GB" dirty="0">
              <a:solidFill>
                <a:schemeClr val="bg1"/>
              </a:solidFill>
            </a:endParaRPr>
          </a:p>
        </p:txBody>
      </p:sp>
      <p:pic>
        <p:nvPicPr>
          <p:cNvPr id="7" name="Graphic 6">
            <a:extLst>
              <a:ext uri="{FF2B5EF4-FFF2-40B4-BE49-F238E27FC236}">
                <a16:creationId xmlns:a16="http://schemas.microsoft.com/office/drawing/2014/main" id="{7F4026DC-F857-4B28-99ED-DC5DEBD07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71912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97481-928D-43C1-825F-B6FD59C1FBA4}"/>
              </a:ext>
            </a:extLst>
          </p:cNvPr>
          <p:cNvSpPr>
            <a:spLocks noGrp="1"/>
          </p:cNvSpPr>
          <p:nvPr>
            <p:ph type="body" sz="quarter" idx="13"/>
          </p:nvPr>
        </p:nvSpPr>
        <p:spPr/>
        <p:txBody>
          <a:bodyPr/>
          <a:lstStyle/>
          <a:p>
            <a:r>
              <a:rPr lang="en-GB" dirty="0"/>
              <a:t>How does antivirus software work?</a:t>
            </a:r>
          </a:p>
        </p:txBody>
      </p:sp>
      <p:sp>
        <p:nvSpPr>
          <p:cNvPr id="3" name="Text Placeholder 2">
            <a:extLst>
              <a:ext uri="{FF2B5EF4-FFF2-40B4-BE49-F238E27FC236}">
                <a16:creationId xmlns:a16="http://schemas.microsoft.com/office/drawing/2014/main" id="{A25DD022-082E-4A28-9125-5EED395CC7C5}"/>
              </a:ext>
            </a:extLst>
          </p:cNvPr>
          <p:cNvSpPr>
            <a:spLocks noGrp="1"/>
          </p:cNvSpPr>
          <p:nvPr>
            <p:ph type="body" sz="quarter" idx="14"/>
          </p:nvPr>
        </p:nvSpPr>
        <p:spPr>
          <a:xfrm>
            <a:off x="724280" y="2037347"/>
            <a:ext cx="7797230" cy="4431186"/>
          </a:xfrm>
        </p:spPr>
        <p:txBody>
          <a:bodyPr/>
          <a:lstStyle/>
          <a:p>
            <a:r>
              <a:rPr lang="en-GB" dirty="0"/>
              <a:t>Antivirus software runs in the background on your computer</a:t>
            </a:r>
          </a:p>
          <a:p>
            <a:pPr lvl="1"/>
            <a:r>
              <a:rPr lang="en-GB" dirty="0"/>
              <a:t>It maintains a virus definition database which is regularly updated, in some cases hourly</a:t>
            </a:r>
          </a:p>
          <a:p>
            <a:pPr lvl="1"/>
            <a:r>
              <a:rPr lang="en-GB" dirty="0"/>
              <a:t>When a user downloads or double-clicks an executable file, the antivirus software first checks the program, comparing it to known viruses, worms and other malware </a:t>
            </a:r>
          </a:p>
          <a:p>
            <a:pPr lvl="1"/>
            <a:r>
              <a:rPr lang="en-GB" dirty="0"/>
              <a:t>It also checks programs for types of behaviour that may indicate a virus – this is known as </a:t>
            </a:r>
            <a:r>
              <a:rPr lang="en-GB" b="1" dirty="0"/>
              <a:t>heuristic analysis</a:t>
            </a:r>
          </a:p>
          <a:p>
            <a:pPr lvl="1"/>
            <a:r>
              <a:rPr lang="en-GB" dirty="0"/>
              <a:t>If a virus is detected the file is either ‘quarantined’ or automatically deleted, depending on the user’s settings</a:t>
            </a:r>
          </a:p>
          <a:p>
            <a:pPr lvl="1"/>
            <a:endParaRPr lang="en-GB" dirty="0"/>
          </a:p>
          <a:p>
            <a:endParaRPr lang="en-GB" dirty="0"/>
          </a:p>
        </p:txBody>
      </p:sp>
    </p:spTree>
    <p:extLst>
      <p:ext uri="{BB962C8B-B14F-4D97-AF65-F5344CB8AC3E}">
        <p14:creationId xmlns:p14="http://schemas.microsoft.com/office/powerpoint/2010/main" val="49750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7BA17A-8841-4969-93AD-D5D96D70BB71}"/>
              </a:ext>
            </a:extLst>
          </p:cNvPr>
          <p:cNvSpPr>
            <a:spLocks noGrp="1"/>
          </p:cNvSpPr>
          <p:nvPr>
            <p:ph type="body" sz="quarter" idx="13"/>
          </p:nvPr>
        </p:nvSpPr>
        <p:spPr/>
        <p:txBody>
          <a:bodyPr/>
          <a:lstStyle/>
          <a:p>
            <a:r>
              <a:rPr lang="en-GB" dirty="0"/>
              <a:t>Detecting a virus</a:t>
            </a:r>
          </a:p>
        </p:txBody>
      </p:sp>
      <p:sp>
        <p:nvSpPr>
          <p:cNvPr id="3" name="Text Placeholder 2">
            <a:extLst>
              <a:ext uri="{FF2B5EF4-FFF2-40B4-BE49-F238E27FC236}">
                <a16:creationId xmlns:a16="http://schemas.microsoft.com/office/drawing/2014/main" id="{CF07E8D7-F0CF-444D-9AD0-1437E19883F0}"/>
              </a:ext>
            </a:extLst>
          </p:cNvPr>
          <p:cNvSpPr>
            <a:spLocks noGrp="1"/>
          </p:cNvSpPr>
          <p:nvPr>
            <p:ph type="body" sz="quarter" idx="14"/>
          </p:nvPr>
        </p:nvSpPr>
        <p:spPr/>
        <p:txBody>
          <a:bodyPr/>
          <a:lstStyle/>
          <a:p>
            <a:r>
              <a:rPr lang="en-GB" dirty="0"/>
              <a:t>The virus definition is stored in a database</a:t>
            </a:r>
          </a:p>
          <a:p>
            <a:pPr lvl="1"/>
            <a:r>
              <a:rPr lang="en-GB" dirty="0"/>
              <a:t>Each file is scanned to see if it contains any virus definitions</a:t>
            </a:r>
          </a:p>
          <a:p>
            <a:pPr lvl="1"/>
            <a:r>
              <a:rPr lang="en-GB" dirty="0"/>
              <a:t>This way a virus that is hidden in a program or file can still </a:t>
            </a:r>
            <a:br>
              <a:rPr lang="en-GB" dirty="0"/>
            </a:br>
            <a:r>
              <a:rPr lang="en-GB" dirty="0"/>
              <a:t>be detected</a:t>
            </a:r>
          </a:p>
        </p:txBody>
      </p:sp>
      <p:pic>
        <p:nvPicPr>
          <p:cNvPr id="8" name="Picture 7">
            <a:extLst>
              <a:ext uri="{FF2B5EF4-FFF2-40B4-BE49-F238E27FC236}">
                <a16:creationId xmlns:a16="http://schemas.microsoft.com/office/drawing/2014/main" id="{43ED0406-65C0-4FED-98F0-29E10C2FFD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2845" y="3340112"/>
            <a:ext cx="3770003" cy="3517888"/>
          </a:xfrm>
          <a:prstGeom prst="rect">
            <a:avLst/>
          </a:prstGeom>
        </p:spPr>
      </p:pic>
    </p:spTree>
    <p:extLst>
      <p:ext uri="{BB962C8B-B14F-4D97-AF65-F5344CB8AC3E}">
        <p14:creationId xmlns:p14="http://schemas.microsoft.com/office/powerpoint/2010/main" val="49657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156170-71E8-42D8-BC86-AD441310D6C1}"/>
              </a:ext>
            </a:extLst>
          </p:cNvPr>
          <p:cNvSpPr>
            <a:spLocks noGrp="1"/>
          </p:cNvSpPr>
          <p:nvPr>
            <p:ph type="body" sz="quarter" idx="13"/>
          </p:nvPr>
        </p:nvSpPr>
        <p:spPr/>
        <p:txBody>
          <a:bodyPr/>
          <a:lstStyle/>
          <a:p>
            <a:r>
              <a:rPr lang="en-GB" dirty="0"/>
              <a:t>Real-time and full scans</a:t>
            </a:r>
          </a:p>
        </p:txBody>
      </p:sp>
      <p:sp>
        <p:nvSpPr>
          <p:cNvPr id="3" name="Text Placeholder 2">
            <a:extLst>
              <a:ext uri="{FF2B5EF4-FFF2-40B4-BE49-F238E27FC236}">
                <a16:creationId xmlns:a16="http://schemas.microsoft.com/office/drawing/2014/main" id="{76077098-1188-4AA8-9CB9-CE0422077FE0}"/>
              </a:ext>
            </a:extLst>
          </p:cNvPr>
          <p:cNvSpPr>
            <a:spLocks noGrp="1"/>
          </p:cNvSpPr>
          <p:nvPr>
            <p:ph type="body" sz="quarter" idx="14"/>
          </p:nvPr>
        </p:nvSpPr>
        <p:spPr/>
        <p:txBody>
          <a:bodyPr/>
          <a:lstStyle/>
          <a:p>
            <a:r>
              <a:rPr lang="en-GB" dirty="0"/>
              <a:t>A real-time scan will check each file before it is saved, copied, opened or run</a:t>
            </a:r>
          </a:p>
          <a:p>
            <a:pPr lvl="1"/>
            <a:r>
              <a:rPr lang="en-GB" dirty="0"/>
              <a:t>There may be a short delay while the file is checked</a:t>
            </a:r>
          </a:p>
          <a:p>
            <a:pPr lvl="1"/>
            <a:r>
              <a:rPr lang="en-GB" dirty="0"/>
              <a:t>Downloaded files or email attachments can be checked before they are downloaded or run</a:t>
            </a:r>
          </a:p>
          <a:p>
            <a:r>
              <a:rPr lang="en-GB" dirty="0"/>
              <a:t>A full scan will check every file on a computer system to see if it is infected</a:t>
            </a:r>
          </a:p>
          <a:p>
            <a:pPr lvl="1"/>
            <a:r>
              <a:rPr lang="en-GB" dirty="0"/>
              <a:t>This scan may take many hours to complete</a:t>
            </a:r>
          </a:p>
          <a:p>
            <a:pPr lvl="1"/>
            <a:r>
              <a:rPr lang="en-GB" dirty="0"/>
              <a:t>It may be scheduled at regular times such as once a week</a:t>
            </a:r>
          </a:p>
          <a:p>
            <a:r>
              <a:rPr lang="en-GB" dirty="0"/>
              <a:t>Why is it important to run a full scan if files have already been checked?</a:t>
            </a:r>
          </a:p>
          <a:p>
            <a:pPr lvl="1"/>
            <a:endParaRPr lang="en-GB" dirty="0"/>
          </a:p>
        </p:txBody>
      </p:sp>
    </p:spTree>
    <p:extLst>
      <p:ext uri="{BB962C8B-B14F-4D97-AF65-F5344CB8AC3E}">
        <p14:creationId xmlns:p14="http://schemas.microsoft.com/office/powerpoint/2010/main" val="1816766846"/>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F3F7C-0E1E-48F5-B58E-9D0DAAE166F7}">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TotalTime>
  <Words>1177</Words>
  <Application>Microsoft Office PowerPoint</Application>
  <PresentationFormat>On-screen Show (4:3)</PresentationFormat>
  <Paragraphs>165</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9</cp:revision>
  <cp:lastPrinted>2018-12-20T16:13:44Z</cp:lastPrinted>
  <dcterms:created xsi:type="dcterms:W3CDTF">2016-01-18T14:01:19Z</dcterms:created>
  <dcterms:modified xsi:type="dcterms:W3CDTF">2019-04-03T10:34:00Z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