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5"/>
  </p:notesMasterIdLst>
  <p:handoutMasterIdLst>
    <p:handoutMasterId r:id="rId36"/>
  </p:handoutMasterIdLst>
  <p:sldIdLst>
    <p:sldId id="259" r:id="rId5"/>
    <p:sldId id="319" r:id="rId6"/>
    <p:sldId id="334" r:id="rId7"/>
    <p:sldId id="324" r:id="rId8"/>
    <p:sldId id="328" r:id="rId9"/>
    <p:sldId id="301" r:id="rId10"/>
    <p:sldId id="302" r:id="rId11"/>
    <p:sldId id="303" r:id="rId12"/>
    <p:sldId id="335" r:id="rId13"/>
    <p:sldId id="316" r:id="rId14"/>
    <p:sldId id="327" r:id="rId15"/>
    <p:sldId id="314" r:id="rId16"/>
    <p:sldId id="300" r:id="rId17"/>
    <p:sldId id="339" r:id="rId18"/>
    <p:sldId id="338" r:id="rId19"/>
    <p:sldId id="304" r:id="rId20"/>
    <p:sldId id="326" r:id="rId21"/>
    <p:sldId id="337" r:id="rId22"/>
    <p:sldId id="336" r:id="rId23"/>
    <p:sldId id="322" r:id="rId24"/>
    <p:sldId id="340" r:id="rId25"/>
    <p:sldId id="342" r:id="rId26"/>
    <p:sldId id="341" r:id="rId27"/>
    <p:sldId id="315" r:id="rId28"/>
    <p:sldId id="309" r:id="rId29"/>
    <p:sldId id="313" r:id="rId30"/>
    <p:sldId id="311" r:id="rId31"/>
    <p:sldId id="293" r:id="rId32"/>
    <p:sldId id="343" r:id="rId33"/>
    <p:sldId id="262" r:id="rId34"/>
  </p:sldIdLst>
  <p:sldSz cx="9144000" cy="6858000" type="screen4x3"/>
  <p:notesSz cx="6797675" cy="9926638"/>
  <p:embeddedFontLst>
    <p:embeddedFont>
      <p:font typeface="Calibri" panose="020F0502020204030204"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3" clrIdx="3">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D3D"/>
    <a:srgbClr val="007F2F"/>
    <a:srgbClr val="009EFF"/>
    <a:srgbClr val="99020B"/>
    <a:srgbClr val="E6E6E6"/>
    <a:srgbClr val="000000"/>
    <a:srgbClr val="F9F9F9"/>
    <a:srgbClr val="2965A3"/>
    <a:srgbClr val="DFDFDF"/>
    <a:srgbClr val="8AA2E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545EB-73BC-4519-8D26-9728179AC558}" v="9" dt="2019-04-03T07:40:13.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6357" autoAdjust="0"/>
  </p:normalViewPr>
  <p:slideViewPr>
    <p:cSldViewPr snapToGrid="0">
      <p:cViewPr varScale="1">
        <p:scale>
          <a:sx n="114" d="100"/>
          <a:sy n="114" d="100"/>
        </p:scale>
        <p:origin x="1728" y="102"/>
      </p:cViewPr>
      <p:guideLst>
        <p:guide orient="horz" pos="1911"/>
        <p:guide pos="3061"/>
      </p:guideLst>
    </p:cSldViewPr>
  </p:slideViewPr>
  <p:notesTextViewPr>
    <p:cViewPr>
      <p:scale>
        <a:sx n="1" d="1"/>
        <a:sy n="1" d="1"/>
      </p:scale>
      <p:origin x="0" y="0"/>
    </p:cViewPr>
  </p:notesTextViewPr>
  <p:sorterViewPr>
    <p:cViewPr>
      <p:scale>
        <a:sx n="140" d="100"/>
        <a:sy n="140" d="100"/>
      </p:scale>
      <p:origin x="0" y="-594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39A2ADC2-5E70-4981-B695-67AD9506DB36}"/>
    <pc:docChg chg="custSel modSld">
      <pc:chgData name="Leonora Sheppard" userId="3688f6d8-1f97-408e-a4fe-cc859c551ddb" providerId="ADAL" clId="{39A2ADC2-5E70-4981-B695-67AD9506DB36}" dt="2019-03-27T11:48:51.366" v="90" actId="20577"/>
      <pc:docMkLst>
        <pc:docMk/>
      </pc:docMkLst>
      <pc:sldChg chg="delSp modSp setBg">
        <pc:chgData name="Leonora Sheppard" userId="3688f6d8-1f97-408e-a4fe-cc859c551ddb" providerId="ADAL" clId="{39A2ADC2-5E70-4981-B695-67AD9506DB36}" dt="2019-03-27T11:48:51.366" v="90" actId="20577"/>
        <pc:sldMkLst>
          <pc:docMk/>
          <pc:sldMk cId="3939767223" sldId="300"/>
        </pc:sldMkLst>
        <pc:spChg chg="mod">
          <ac:chgData name="Leonora Sheppard" userId="3688f6d8-1f97-408e-a4fe-cc859c551ddb" providerId="ADAL" clId="{39A2ADC2-5E70-4981-B695-67AD9506DB36}" dt="2019-03-27T11:48:51.366" v="90" actId="20577"/>
          <ac:spMkLst>
            <pc:docMk/>
            <pc:sldMk cId="3939767223" sldId="300"/>
            <ac:spMk id="3" creationId="{FDD04CD9-38FB-4B18-84BB-DC6690C1840F}"/>
          </ac:spMkLst>
        </pc:spChg>
        <pc:picChg chg="del">
          <ac:chgData name="Leonora Sheppard" userId="3688f6d8-1f97-408e-a4fe-cc859c551ddb" providerId="ADAL" clId="{39A2ADC2-5E70-4981-B695-67AD9506DB36}" dt="2019-03-27T11:48:25.993" v="86" actId="478"/>
          <ac:picMkLst>
            <pc:docMk/>
            <pc:sldMk cId="3939767223" sldId="300"/>
            <ac:picMk id="4" creationId="{80C7FAD0-F35D-41C9-888B-33E6EDEAF79D}"/>
          </ac:picMkLst>
        </pc:picChg>
        <pc:picChg chg="del">
          <ac:chgData name="Leonora Sheppard" userId="3688f6d8-1f97-408e-a4fe-cc859c551ddb" providerId="ADAL" clId="{39A2ADC2-5E70-4981-B695-67AD9506DB36}" dt="2019-03-27T11:48:24.235" v="85" actId="478"/>
          <ac:picMkLst>
            <pc:docMk/>
            <pc:sldMk cId="3939767223" sldId="300"/>
            <ac:picMk id="6" creationId="{36214786-A01A-4CB7-833F-1352D851EA34}"/>
          </ac:picMkLst>
        </pc:picChg>
        <pc:picChg chg="del">
          <ac:chgData name="Leonora Sheppard" userId="3688f6d8-1f97-408e-a4fe-cc859c551ddb" providerId="ADAL" clId="{39A2ADC2-5E70-4981-B695-67AD9506DB36}" dt="2019-03-27T11:48:21.727" v="84" actId="478"/>
          <ac:picMkLst>
            <pc:docMk/>
            <pc:sldMk cId="3939767223" sldId="300"/>
            <ac:picMk id="4098" creationId="{39E393AF-6409-4A64-8CDD-040585E748A1}"/>
          </ac:picMkLst>
        </pc:picChg>
      </pc:sldChg>
      <pc:sldChg chg="modSp">
        <pc:chgData name="Leonora Sheppard" userId="3688f6d8-1f97-408e-a4fe-cc859c551ddb" providerId="ADAL" clId="{39A2ADC2-5E70-4981-B695-67AD9506DB36}" dt="2019-03-27T11:30:05.750" v="0" actId="20577"/>
        <pc:sldMkLst>
          <pc:docMk/>
          <pc:sldMk cId="2323830893" sldId="301"/>
        </pc:sldMkLst>
        <pc:spChg chg="mod">
          <ac:chgData name="Leonora Sheppard" userId="3688f6d8-1f97-408e-a4fe-cc859c551ddb" providerId="ADAL" clId="{39A2ADC2-5E70-4981-B695-67AD9506DB36}" dt="2019-03-27T11:30:05.750" v="0" actId="20577"/>
          <ac:spMkLst>
            <pc:docMk/>
            <pc:sldMk cId="2323830893" sldId="301"/>
            <ac:spMk id="3" creationId="{4AAA12C4-2EB9-49C3-B80B-1021B11B5D9E}"/>
          </ac:spMkLst>
        </pc:spChg>
      </pc:sldChg>
      <pc:sldChg chg="modSp">
        <pc:chgData name="Leonora Sheppard" userId="3688f6d8-1f97-408e-a4fe-cc859c551ddb" providerId="ADAL" clId="{39A2ADC2-5E70-4981-B695-67AD9506DB36}" dt="2019-03-27T11:41:11.769" v="4" actId="20577"/>
        <pc:sldMkLst>
          <pc:docMk/>
          <pc:sldMk cId="2491752391" sldId="302"/>
        </pc:sldMkLst>
        <pc:spChg chg="mod">
          <ac:chgData name="Leonora Sheppard" userId="3688f6d8-1f97-408e-a4fe-cc859c551ddb" providerId="ADAL" clId="{39A2ADC2-5E70-4981-B695-67AD9506DB36}" dt="2019-03-27T11:41:11.769" v="4" actId="20577"/>
          <ac:spMkLst>
            <pc:docMk/>
            <pc:sldMk cId="2491752391" sldId="302"/>
            <ac:spMk id="3" creationId="{062475CE-DAF7-49D2-AE9C-397D7AA2518C}"/>
          </ac:spMkLst>
        </pc:spChg>
      </pc:sldChg>
      <pc:sldChg chg="modSp">
        <pc:chgData name="Leonora Sheppard" userId="3688f6d8-1f97-408e-a4fe-cc859c551ddb" providerId="ADAL" clId="{39A2ADC2-5E70-4981-B695-67AD9506DB36}" dt="2019-03-27T11:38:21.721" v="3" actId="20577"/>
        <pc:sldMkLst>
          <pc:docMk/>
          <pc:sldMk cId="983310982" sldId="313"/>
        </pc:sldMkLst>
        <pc:spChg chg="mod">
          <ac:chgData name="Leonora Sheppard" userId="3688f6d8-1f97-408e-a4fe-cc859c551ddb" providerId="ADAL" clId="{39A2ADC2-5E70-4981-B695-67AD9506DB36}" dt="2019-03-27T11:38:21.721" v="3" actId="20577"/>
          <ac:spMkLst>
            <pc:docMk/>
            <pc:sldMk cId="983310982" sldId="313"/>
            <ac:spMk id="3" creationId="{FA0B7283-A933-41CA-A5F6-DFC8A70AE511}"/>
          </ac:spMkLst>
        </pc:spChg>
      </pc:sldChg>
      <pc:sldChg chg="modSp">
        <pc:chgData name="Leonora Sheppard" userId="3688f6d8-1f97-408e-a4fe-cc859c551ddb" providerId="ADAL" clId="{39A2ADC2-5E70-4981-B695-67AD9506DB36}" dt="2019-03-27T11:47:43.928" v="83" actId="20577"/>
        <pc:sldMkLst>
          <pc:docMk/>
          <pc:sldMk cId="2427673660" sldId="322"/>
        </pc:sldMkLst>
        <pc:spChg chg="mod">
          <ac:chgData name="Leonora Sheppard" userId="3688f6d8-1f97-408e-a4fe-cc859c551ddb" providerId="ADAL" clId="{39A2ADC2-5E70-4981-B695-67AD9506DB36}" dt="2019-03-27T11:47:43.928" v="83" actId="20577"/>
          <ac:spMkLst>
            <pc:docMk/>
            <pc:sldMk cId="2427673660" sldId="322"/>
            <ac:spMk id="3" creationId="{3EA625B1-E588-4EBD-9A9D-BFC755EBA02F}"/>
          </ac:spMkLst>
        </pc:spChg>
      </pc:sldChg>
      <pc:sldChg chg="modSp">
        <pc:chgData name="Leonora Sheppard" userId="3688f6d8-1f97-408e-a4fe-cc859c551ddb" providerId="ADAL" clId="{39A2ADC2-5E70-4981-B695-67AD9506DB36}" dt="2019-03-27T11:47:03.719" v="78" actId="1076"/>
        <pc:sldMkLst>
          <pc:docMk/>
          <pc:sldMk cId="3641617876" sldId="337"/>
        </pc:sldMkLst>
        <pc:spChg chg="mod">
          <ac:chgData name="Leonora Sheppard" userId="3688f6d8-1f97-408e-a4fe-cc859c551ddb" providerId="ADAL" clId="{39A2ADC2-5E70-4981-B695-67AD9506DB36}" dt="2019-03-27T11:46:47.339" v="74" actId="20577"/>
          <ac:spMkLst>
            <pc:docMk/>
            <pc:sldMk cId="3641617876" sldId="337"/>
            <ac:spMk id="3" creationId="{B112DD89-9B2B-456C-A8DE-EBF562B229CC}"/>
          </ac:spMkLst>
        </pc:spChg>
        <pc:picChg chg="mod">
          <ac:chgData name="Leonora Sheppard" userId="3688f6d8-1f97-408e-a4fe-cc859c551ddb" providerId="ADAL" clId="{39A2ADC2-5E70-4981-B695-67AD9506DB36}" dt="2019-03-27T11:47:03.719" v="78" actId="1076"/>
          <ac:picMkLst>
            <pc:docMk/>
            <pc:sldMk cId="3641617876" sldId="337"/>
            <ac:picMk id="6148" creationId="{DE413134-09D3-42D7-8779-75BB891A5DE1}"/>
          </ac:picMkLst>
        </pc:picChg>
      </pc:sldChg>
      <pc:sldChg chg="modSp">
        <pc:chgData name="Leonora Sheppard" userId="3688f6d8-1f97-408e-a4fe-cc859c551ddb" providerId="ADAL" clId="{39A2ADC2-5E70-4981-B695-67AD9506DB36}" dt="2019-03-27T11:37:38.874" v="2" actId="20577"/>
        <pc:sldMkLst>
          <pc:docMk/>
          <pc:sldMk cId="857937690" sldId="340"/>
        </pc:sldMkLst>
        <pc:spChg chg="mod">
          <ac:chgData name="Leonora Sheppard" userId="3688f6d8-1f97-408e-a4fe-cc859c551ddb" providerId="ADAL" clId="{39A2ADC2-5E70-4981-B695-67AD9506DB36}" dt="2019-03-27T11:37:38.874" v="2" actId="20577"/>
          <ac:spMkLst>
            <pc:docMk/>
            <pc:sldMk cId="857937690" sldId="340"/>
            <ac:spMk id="3" creationId="{B9C408E6-E543-4C5A-8199-44BA3C26E90F}"/>
          </ac:spMkLst>
        </pc:spChg>
      </pc:sldChg>
    </pc:docChg>
  </pc:docChgLst>
  <pc:docChgLst>
    <pc:chgData name="Jessica Webb" userId="116bfa15-fab5-4298-95a6-2aaa2e478e3d" providerId="ADAL" clId="{C213D78D-EA7C-4528-89AA-5B24F89CA372}"/>
    <pc:docChg chg="undo custSel modSld modMainMaster">
      <pc:chgData name="Jessica Webb" userId="116bfa15-fab5-4298-95a6-2aaa2e478e3d" providerId="ADAL" clId="{C213D78D-EA7C-4528-89AA-5B24F89CA372}" dt="2019-04-03T11:18:50.869" v="491" actId="14100"/>
      <pc:docMkLst>
        <pc:docMk/>
      </pc:docMkLst>
      <pc:sldChg chg="modSp">
        <pc:chgData name="Jessica Webb" userId="116bfa15-fab5-4298-95a6-2aaa2e478e3d" providerId="ADAL" clId="{C213D78D-EA7C-4528-89AA-5B24F89CA372}" dt="2019-03-28T12:49:14.334" v="89" actId="20577"/>
        <pc:sldMkLst>
          <pc:docMk/>
          <pc:sldMk cId="2323830893" sldId="301"/>
        </pc:sldMkLst>
        <pc:spChg chg="mod">
          <ac:chgData name="Jessica Webb" userId="116bfa15-fab5-4298-95a6-2aaa2e478e3d" providerId="ADAL" clId="{C213D78D-EA7C-4528-89AA-5B24F89CA372}" dt="2019-03-28T12:49:14.334" v="89" actId="20577"/>
          <ac:spMkLst>
            <pc:docMk/>
            <pc:sldMk cId="2323830893" sldId="301"/>
            <ac:spMk id="3" creationId="{4AAA12C4-2EB9-49C3-B80B-1021B11B5D9E}"/>
          </ac:spMkLst>
        </pc:spChg>
      </pc:sldChg>
      <pc:sldChg chg="addSp delSp modSp">
        <pc:chgData name="Jessica Webb" userId="116bfa15-fab5-4298-95a6-2aaa2e478e3d" providerId="ADAL" clId="{C213D78D-EA7C-4528-89AA-5B24F89CA372}" dt="2019-03-28T14:35:45.026" v="466" actId="732"/>
        <pc:sldMkLst>
          <pc:docMk/>
          <pc:sldMk cId="2491752391" sldId="302"/>
        </pc:sldMkLst>
        <pc:spChg chg="mod">
          <ac:chgData name="Jessica Webb" userId="116bfa15-fab5-4298-95a6-2aaa2e478e3d" providerId="ADAL" clId="{C213D78D-EA7C-4528-89AA-5B24F89CA372}" dt="2019-03-28T12:50:13.606" v="104" actId="20577"/>
          <ac:spMkLst>
            <pc:docMk/>
            <pc:sldMk cId="2491752391" sldId="302"/>
            <ac:spMk id="3" creationId="{062475CE-DAF7-49D2-AE9C-397D7AA2518C}"/>
          </ac:spMkLst>
        </pc:spChg>
        <pc:picChg chg="del">
          <ac:chgData name="Jessica Webb" userId="116bfa15-fab5-4298-95a6-2aaa2e478e3d" providerId="ADAL" clId="{C213D78D-EA7C-4528-89AA-5B24F89CA372}" dt="2019-03-28T12:49:22.375" v="90" actId="478"/>
          <ac:picMkLst>
            <pc:docMk/>
            <pc:sldMk cId="2491752391" sldId="302"/>
            <ac:picMk id="4" creationId="{DC56B59F-97FC-4D12-88B8-126A8D3297EA}"/>
          </ac:picMkLst>
        </pc:picChg>
        <pc:picChg chg="add mod ord modCrop">
          <ac:chgData name="Jessica Webb" userId="116bfa15-fab5-4298-95a6-2aaa2e478e3d" providerId="ADAL" clId="{C213D78D-EA7C-4528-89AA-5B24F89CA372}" dt="2019-03-28T14:35:45.026" v="466" actId="732"/>
          <ac:picMkLst>
            <pc:docMk/>
            <pc:sldMk cId="2491752391" sldId="302"/>
            <ac:picMk id="6" creationId="{92577CF2-9936-4A59-8914-D1E13627844F}"/>
          </ac:picMkLst>
        </pc:picChg>
      </pc:sldChg>
      <pc:sldChg chg="addSp delSp modSp">
        <pc:chgData name="Jessica Webb" userId="116bfa15-fab5-4298-95a6-2aaa2e478e3d" providerId="ADAL" clId="{C213D78D-EA7C-4528-89AA-5B24F89CA372}" dt="2019-03-28T12:55:26.197" v="122" actId="732"/>
        <pc:sldMkLst>
          <pc:docMk/>
          <pc:sldMk cId="4153383438" sldId="303"/>
        </pc:sldMkLst>
        <pc:spChg chg="mod">
          <ac:chgData name="Jessica Webb" userId="116bfa15-fab5-4298-95a6-2aaa2e478e3d" providerId="ADAL" clId="{C213D78D-EA7C-4528-89AA-5B24F89CA372}" dt="2019-03-28T12:51:00.315" v="113" actId="1076"/>
          <ac:spMkLst>
            <pc:docMk/>
            <pc:sldMk cId="4153383438" sldId="303"/>
            <ac:spMk id="3" creationId="{062475CE-DAF7-49D2-AE9C-397D7AA2518C}"/>
          </ac:spMkLst>
        </pc:spChg>
        <pc:picChg chg="add del mod ord">
          <ac:chgData name="Jessica Webb" userId="116bfa15-fab5-4298-95a6-2aaa2e478e3d" providerId="ADAL" clId="{C213D78D-EA7C-4528-89AA-5B24F89CA372}" dt="2019-03-28T12:51:07.173" v="115" actId="478"/>
          <ac:picMkLst>
            <pc:docMk/>
            <pc:sldMk cId="4153383438" sldId="303"/>
            <ac:picMk id="5" creationId="{54953BEE-FCDE-4695-8CBC-F07CCFB6D2A2}"/>
          </ac:picMkLst>
        </pc:picChg>
        <pc:picChg chg="add mod ord modCrop">
          <ac:chgData name="Jessica Webb" userId="116bfa15-fab5-4298-95a6-2aaa2e478e3d" providerId="ADAL" clId="{C213D78D-EA7C-4528-89AA-5B24F89CA372}" dt="2019-03-28T12:55:26.197" v="122" actId="732"/>
          <ac:picMkLst>
            <pc:docMk/>
            <pc:sldMk cId="4153383438" sldId="303"/>
            <ac:picMk id="7" creationId="{44A78449-02C1-41DD-A985-5C46879A835B}"/>
          </ac:picMkLst>
        </pc:picChg>
        <pc:picChg chg="del">
          <ac:chgData name="Jessica Webb" userId="116bfa15-fab5-4298-95a6-2aaa2e478e3d" providerId="ADAL" clId="{C213D78D-EA7C-4528-89AA-5B24F89CA372}" dt="2019-03-28T12:50:39.015" v="105" actId="478"/>
          <ac:picMkLst>
            <pc:docMk/>
            <pc:sldMk cId="4153383438" sldId="303"/>
            <ac:picMk id="2050" creationId="{4373B052-45EF-432A-8E11-AE764DE2E030}"/>
          </ac:picMkLst>
        </pc:picChg>
      </pc:sldChg>
      <pc:sldChg chg="addSp delSp modSp">
        <pc:chgData name="Jessica Webb" userId="116bfa15-fab5-4298-95a6-2aaa2e478e3d" providerId="ADAL" clId="{C213D78D-EA7C-4528-89AA-5B24F89CA372}" dt="2019-03-28T14:35:58.215" v="470" actId="478"/>
        <pc:sldMkLst>
          <pc:docMk/>
          <pc:sldMk cId="2867728540" sldId="304"/>
        </pc:sldMkLst>
        <pc:picChg chg="del">
          <ac:chgData name="Jessica Webb" userId="116bfa15-fab5-4298-95a6-2aaa2e478e3d" providerId="ADAL" clId="{C213D78D-EA7C-4528-89AA-5B24F89CA372}" dt="2019-03-28T13:01:14.842" v="177" actId="478"/>
          <ac:picMkLst>
            <pc:docMk/>
            <pc:sldMk cId="2867728540" sldId="304"/>
            <ac:picMk id="4" creationId="{8889CA6D-54CE-4FF7-BB7F-79F7325CCFDD}"/>
          </ac:picMkLst>
        </pc:picChg>
        <pc:picChg chg="add mod ord modCrop">
          <ac:chgData name="Jessica Webb" userId="116bfa15-fab5-4298-95a6-2aaa2e478e3d" providerId="ADAL" clId="{C213D78D-EA7C-4528-89AA-5B24F89CA372}" dt="2019-03-28T14:00:53.925" v="192" actId="14100"/>
          <ac:picMkLst>
            <pc:docMk/>
            <pc:sldMk cId="2867728540" sldId="304"/>
            <ac:picMk id="6" creationId="{0C763F7F-2831-4A55-9810-5E4242D3AA1A}"/>
          </ac:picMkLst>
        </pc:picChg>
        <pc:picChg chg="add del">
          <ac:chgData name="Jessica Webb" userId="116bfa15-fab5-4298-95a6-2aaa2e478e3d" providerId="ADAL" clId="{C213D78D-EA7C-4528-89AA-5B24F89CA372}" dt="2019-03-28T14:08:32.333" v="201" actId="478"/>
          <ac:picMkLst>
            <pc:docMk/>
            <pc:sldMk cId="2867728540" sldId="304"/>
            <ac:picMk id="8" creationId="{73BC9121-8D84-47E9-A3C4-6A34BBDD8419}"/>
          </ac:picMkLst>
        </pc:picChg>
        <pc:picChg chg="add del">
          <ac:chgData name="Jessica Webb" userId="116bfa15-fab5-4298-95a6-2aaa2e478e3d" providerId="ADAL" clId="{C213D78D-EA7C-4528-89AA-5B24F89CA372}" dt="2019-03-28T14:35:58.215" v="470" actId="478"/>
          <ac:picMkLst>
            <pc:docMk/>
            <pc:sldMk cId="2867728540" sldId="304"/>
            <ac:picMk id="9" creationId="{15D94535-FCCC-4DA6-AEEE-1E2A7CB79703}"/>
          </ac:picMkLst>
        </pc:picChg>
        <pc:picChg chg="del">
          <ac:chgData name="Jessica Webb" userId="116bfa15-fab5-4298-95a6-2aaa2e478e3d" providerId="ADAL" clId="{C213D78D-EA7C-4528-89AA-5B24F89CA372}" dt="2019-03-28T13:57:41.141" v="178" actId="478"/>
          <ac:picMkLst>
            <pc:docMk/>
            <pc:sldMk cId="2867728540" sldId="304"/>
            <ac:picMk id="5122" creationId="{B6B565E5-8BD1-40F5-AED9-1A419AD3A749}"/>
          </ac:picMkLst>
        </pc:picChg>
      </pc:sldChg>
      <pc:sldChg chg="addSp delSp modSp">
        <pc:chgData name="Jessica Webb" userId="116bfa15-fab5-4298-95a6-2aaa2e478e3d" providerId="ADAL" clId="{C213D78D-EA7C-4528-89AA-5B24F89CA372}" dt="2019-03-28T14:16:34.096" v="310" actId="732"/>
        <pc:sldMkLst>
          <pc:docMk/>
          <pc:sldMk cId="3431943602" sldId="309"/>
        </pc:sldMkLst>
        <pc:picChg chg="add mod ord modCrop">
          <ac:chgData name="Jessica Webb" userId="116bfa15-fab5-4298-95a6-2aaa2e478e3d" providerId="ADAL" clId="{C213D78D-EA7C-4528-89AA-5B24F89CA372}" dt="2019-03-28T14:16:34.096" v="310" actId="732"/>
          <ac:picMkLst>
            <pc:docMk/>
            <pc:sldMk cId="3431943602" sldId="309"/>
            <ac:picMk id="5" creationId="{B6143608-E699-437D-8C2D-98ACB63BFD88}"/>
          </ac:picMkLst>
        </pc:picChg>
        <pc:picChg chg="del">
          <ac:chgData name="Jessica Webb" userId="116bfa15-fab5-4298-95a6-2aaa2e478e3d" providerId="ADAL" clId="{C213D78D-EA7C-4528-89AA-5B24F89CA372}" dt="2019-03-28T14:15:34.195" v="299" actId="478"/>
          <ac:picMkLst>
            <pc:docMk/>
            <pc:sldMk cId="3431943602" sldId="309"/>
            <ac:picMk id="9218" creationId="{A2FB009F-A823-4103-86A9-33E3262AFCBD}"/>
          </ac:picMkLst>
        </pc:picChg>
      </pc:sldChg>
      <pc:sldChg chg="addSp delSp modSp delCm">
        <pc:chgData name="Jessica Webb" userId="116bfa15-fab5-4298-95a6-2aaa2e478e3d" providerId="ADAL" clId="{C213D78D-EA7C-4528-89AA-5B24F89CA372}" dt="2019-03-28T14:23:24.293" v="324" actId="1076"/>
        <pc:sldMkLst>
          <pc:docMk/>
          <pc:sldMk cId="2581832587" sldId="311"/>
        </pc:sldMkLst>
        <pc:picChg chg="add mod">
          <ac:chgData name="Jessica Webb" userId="116bfa15-fab5-4298-95a6-2aaa2e478e3d" providerId="ADAL" clId="{C213D78D-EA7C-4528-89AA-5B24F89CA372}" dt="2019-03-28T14:23:24.293" v="324" actId="1076"/>
          <ac:picMkLst>
            <pc:docMk/>
            <pc:sldMk cId="2581832587" sldId="311"/>
            <ac:picMk id="5" creationId="{E47385CC-55A7-4448-A323-B90FD2596CA7}"/>
          </ac:picMkLst>
        </pc:picChg>
        <pc:picChg chg="del">
          <ac:chgData name="Jessica Webb" userId="116bfa15-fab5-4298-95a6-2aaa2e478e3d" providerId="ADAL" clId="{C213D78D-EA7C-4528-89AA-5B24F89CA372}" dt="2019-03-28T14:23:08.350" v="321" actId="478"/>
          <ac:picMkLst>
            <pc:docMk/>
            <pc:sldMk cId="2581832587" sldId="311"/>
            <ac:picMk id="10242" creationId="{A63BAA3E-E5EA-4C63-A741-EBBFDDC4B47C}"/>
          </ac:picMkLst>
        </pc:picChg>
        <pc:picChg chg="del">
          <ac:chgData name="Jessica Webb" userId="116bfa15-fab5-4298-95a6-2aaa2e478e3d" providerId="ADAL" clId="{C213D78D-EA7C-4528-89AA-5B24F89CA372}" dt="2019-03-28T14:23:07.598" v="320" actId="478"/>
          <ac:picMkLst>
            <pc:docMk/>
            <pc:sldMk cId="2581832587" sldId="311"/>
            <ac:picMk id="10244" creationId="{30A6B1A8-CB1C-405E-AF96-7796B99C3DF0}"/>
          </ac:picMkLst>
        </pc:picChg>
      </pc:sldChg>
      <pc:sldChg chg="modSp">
        <pc:chgData name="Jessica Webb" userId="116bfa15-fab5-4298-95a6-2aaa2e478e3d" providerId="ADAL" clId="{C213D78D-EA7C-4528-89AA-5B24F89CA372}" dt="2019-04-02T08:14:33.150" v="472" actId="207"/>
        <pc:sldMkLst>
          <pc:docMk/>
          <pc:sldMk cId="983310982" sldId="313"/>
        </pc:sldMkLst>
        <pc:spChg chg="mod">
          <ac:chgData name="Jessica Webb" userId="116bfa15-fab5-4298-95a6-2aaa2e478e3d" providerId="ADAL" clId="{C213D78D-EA7C-4528-89AA-5B24F89CA372}" dt="2019-03-28T14:16:46.540" v="318" actId="20577"/>
          <ac:spMkLst>
            <pc:docMk/>
            <pc:sldMk cId="983310982" sldId="313"/>
            <ac:spMk id="2" creationId="{67106FAC-1077-4A78-9F20-6AA2E451DE52}"/>
          </ac:spMkLst>
        </pc:spChg>
        <pc:spChg chg="mod">
          <ac:chgData name="Jessica Webb" userId="116bfa15-fab5-4298-95a6-2aaa2e478e3d" providerId="ADAL" clId="{C213D78D-EA7C-4528-89AA-5B24F89CA372}" dt="2019-04-02T08:14:33.150" v="472" actId="207"/>
          <ac:spMkLst>
            <pc:docMk/>
            <pc:sldMk cId="983310982" sldId="313"/>
            <ac:spMk id="3" creationId="{FA0B7283-A933-41CA-A5F6-DFC8A70AE511}"/>
          </ac:spMkLst>
        </pc:spChg>
      </pc:sldChg>
      <pc:sldChg chg="addSp delSp modSp">
        <pc:chgData name="Jessica Webb" userId="116bfa15-fab5-4298-95a6-2aaa2e478e3d" providerId="ADAL" clId="{C213D78D-EA7C-4528-89AA-5B24F89CA372}" dt="2019-03-28T13:00:46.706" v="157" actId="478"/>
        <pc:sldMkLst>
          <pc:docMk/>
          <pc:sldMk cId="3398033331" sldId="314"/>
        </pc:sldMkLst>
        <pc:picChg chg="del">
          <ac:chgData name="Jessica Webb" userId="116bfa15-fab5-4298-95a6-2aaa2e478e3d" providerId="ADAL" clId="{C213D78D-EA7C-4528-89AA-5B24F89CA372}" dt="2019-03-28T13:00:46.706" v="157" actId="478"/>
          <ac:picMkLst>
            <pc:docMk/>
            <pc:sldMk cId="3398033331" sldId="314"/>
            <ac:picMk id="4" creationId="{3CC8EBA9-E2BA-4B9F-9B1F-B81E44D83F9E}"/>
          </ac:picMkLst>
        </pc:picChg>
        <pc:picChg chg="add mod ord modCrop">
          <ac:chgData name="Jessica Webb" userId="116bfa15-fab5-4298-95a6-2aaa2e478e3d" providerId="ADAL" clId="{C213D78D-EA7C-4528-89AA-5B24F89CA372}" dt="2019-03-28T13:00:32.480" v="155" actId="732"/>
          <ac:picMkLst>
            <pc:docMk/>
            <pc:sldMk cId="3398033331" sldId="314"/>
            <ac:picMk id="6" creationId="{D4A892D3-45D1-484E-86C6-17DB102511D3}"/>
          </ac:picMkLst>
        </pc:picChg>
        <pc:picChg chg="add">
          <ac:chgData name="Jessica Webb" userId="116bfa15-fab5-4298-95a6-2aaa2e478e3d" providerId="ADAL" clId="{C213D78D-EA7C-4528-89AA-5B24F89CA372}" dt="2019-03-28T13:00:43.048" v="156"/>
          <ac:picMkLst>
            <pc:docMk/>
            <pc:sldMk cId="3398033331" sldId="314"/>
            <ac:picMk id="8" creationId="{4D2D1EF3-0273-458C-B0B6-F713FD16AC51}"/>
          </ac:picMkLst>
        </pc:picChg>
        <pc:picChg chg="del">
          <ac:chgData name="Jessica Webb" userId="116bfa15-fab5-4298-95a6-2aaa2e478e3d" providerId="ADAL" clId="{C213D78D-EA7C-4528-89AA-5B24F89CA372}" dt="2019-03-28T13:00:10.042" v="148" actId="478"/>
          <ac:picMkLst>
            <pc:docMk/>
            <pc:sldMk cId="3398033331" sldId="314"/>
            <ac:picMk id="2050" creationId="{ECAE084F-4842-4A34-8664-14D7270955CB}"/>
          </ac:picMkLst>
        </pc:picChg>
      </pc:sldChg>
      <pc:sldChg chg="addSp delSp modSp">
        <pc:chgData name="Jessica Webb" userId="116bfa15-fab5-4298-95a6-2aaa2e478e3d" providerId="ADAL" clId="{C213D78D-EA7C-4528-89AA-5B24F89CA372}" dt="2019-04-03T11:18:37.423" v="489" actId="20577"/>
        <pc:sldMkLst>
          <pc:docMk/>
          <pc:sldMk cId="1441601441" sldId="319"/>
        </pc:sldMkLst>
        <pc:spChg chg="mod">
          <ac:chgData name="Jessica Webb" userId="116bfa15-fab5-4298-95a6-2aaa2e478e3d" providerId="ADAL" clId="{C213D78D-EA7C-4528-89AA-5B24F89CA372}" dt="2019-04-03T11:18:37.423" v="489" actId="20577"/>
          <ac:spMkLst>
            <pc:docMk/>
            <pc:sldMk cId="1441601441" sldId="319"/>
            <ac:spMk id="3" creationId="{8841C565-F8A1-4DE6-88F1-F82B859E4087}"/>
          </ac:spMkLst>
        </pc:spChg>
        <pc:spChg chg="add del mod">
          <ac:chgData name="Jessica Webb" userId="116bfa15-fab5-4298-95a6-2aaa2e478e3d" providerId="ADAL" clId="{C213D78D-EA7C-4528-89AA-5B24F89CA372}" dt="2019-03-28T12:31:22.400" v="22"/>
          <ac:spMkLst>
            <pc:docMk/>
            <pc:sldMk cId="1441601441" sldId="319"/>
            <ac:spMk id="4" creationId="{2DFE9229-2CB6-4A2E-9F03-A3BEC2F9C8CC}"/>
          </ac:spMkLst>
        </pc:spChg>
        <pc:spChg chg="add del mod">
          <ac:chgData name="Jessica Webb" userId="116bfa15-fab5-4298-95a6-2aaa2e478e3d" providerId="ADAL" clId="{C213D78D-EA7C-4528-89AA-5B24F89CA372}" dt="2019-03-28T12:31:22.400" v="22"/>
          <ac:spMkLst>
            <pc:docMk/>
            <pc:sldMk cId="1441601441" sldId="319"/>
            <ac:spMk id="5" creationId="{16D6C767-28FA-4D0A-A7A8-81FEAD66355D}"/>
          </ac:spMkLst>
        </pc:spChg>
      </pc:sldChg>
      <pc:sldChg chg="addSp delSp modSp">
        <pc:chgData name="Jessica Webb" userId="116bfa15-fab5-4298-95a6-2aaa2e478e3d" providerId="ADAL" clId="{C213D78D-EA7C-4528-89AA-5B24F89CA372}" dt="2019-03-28T14:10:45.969" v="284" actId="1036"/>
        <pc:sldMkLst>
          <pc:docMk/>
          <pc:sldMk cId="2427673660" sldId="322"/>
        </pc:sldMkLst>
        <pc:spChg chg="mod">
          <ac:chgData name="Jessica Webb" userId="116bfa15-fab5-4298-95a6-2aaa2e478e3d" providerId="ADAL" clId="{C213D78D-EA7C-4528-89AA-5B24F89CA372}" dt="2019-03-28T14:09:35.279" v="216" actId="20577"/>
          <ac:spMkLst>
            <pc:docMk/>
            <pc:sldMk cId="2427673660" sldId="322"/>
            <ac:spMk id="3" creationId="{3EA625B1-E588-4EBD-9A9D-BFC755EBA02F}"/>
          </ac:spMkLst>
        </pc:spChg>
        <pc:picChg chg="add mod ord">
          <ac:chgData name="Jessica Webb" userId="116bfa15-fab5-4298-95a6-2aaa2e478e3d" providerId="ADAL" clId="{C213D78D-EA7C-4528-89AA-5B24F89CA372}" dt="2019-03-28T14:10:45.969" v="284" actId="1036"/>
          <ac:picMkLst>
            <pc:docMk/>
            <pc:sldMk cId="2427673660" sldId="322"/>
            <ac:picMk id="5" creationId="{EBDA9412-08C4-42DC-8BCB-A169CF52CFFA}"/>
          </ac:picMkLst>
        </pc:picChg>
        <pc:picChg chg="add mod ord modCrop">
          <ac:chgData name="Jessica Webb" userId="116bfa15-fab5-4298-95a6-2aaa2e478e3d" providerId="ADAL" clId="{C213D78D-EA7C-4528-89AA-5B24F89CA372}" dt="2019-03-28T14:10:10.387" v="222" actId="732"/>
          <ac:picMkLst>
            <pc:docMk/>
            <pc:sldMk cId="2427673660" sldId="322"/>
            <ac:picMk id="7" creationId="{2E368B91-4C2D-4C5E-AEF0-588B91C8ED85}"/>
          </ac:picMkLst>
        </pc:picChg>
        <pc:picChg chg="del">
          <ac:chgData name="Jessica Webb" userId="116bfa15-fab5-4298-95a6-2aaa2e478e3d" providerId="ADAL" clId="{C213D78D-EA7C-4528-89AA-5B24F89CA372}" dt="2019-03-28T14:08:49.955" v="202" actId="478"/>
          <ac:picMkLst>
            <pc:docMk/>
            <pc:sldMk cId="2427673660" sldId="322"/>
            <ac:picMk id="7174" creationId="{EFB95EF4-F3E5-4866-B486-A56D904B9C4A}"/>
          </ac:picMkLst>
        </pc:picChg>
        <pc:picChg chg="del">
          <ac:chgData name="Jessica Webb" userId="116bfa15-fab5-4298-95a6-2aaa2e478e3d" providerId="ADAL" clId="{C213D78D-EA7C-4528-89AA-5B24F89CA372}" dt="2019-03-28T14:08:50.824" v="203" actId="478"/>
          <ac:picMkLst>
            <pc:docMk/>
            <pc:sldMk cId="2427673660" sldId="322"/>
            <ac:picMk id="7176" creationId="{3D1BB324-8918-4C71-A190-C4A8AA46EE3C}"/>
          </ac:picMkLst>
        </pc:picChg>
      </pc:sldChg>
      <pc:sldChg chg="addSp delSp modSp">
        <pc:chgData name="Jessica Webb" userId="116bfa15-fab5-4298-95a6-2aaa2e478e3d" providerId="ADAL" clId="{C213D78D-EA7C-4528-89AA-5B24F89CA372}" dt="2019-03-28T14:35:29.371" v="463"/>
        <pc:sldMkLst>
          <pc:docMk/>
          <pc:sldMk cId="526909038" sldId="324"/>
        </pc:sldMkLst>
        <pc:spChg chg="mod">
          <ac:chgData name="Jessica Webb" userId="116bfa15-fab5-4298-95a6-2aaa2e478e3d" providerId="ADAL" clId="{C213D78D-EA7C-4528-89AA-5B24F89CA372}" dt="2019-03-28T12:46:04.057" v="54" actId="20577"/>
          <ac:spMkLst>
            <pc:docMk/>
            <pc:sldMk cId="526909038" sldId="324"/>
            <ac:spMk id="2" creationId="{E0C1A330-6374-47E5-AD9C-3ADC001CC6F7}"/>
          </ac:spMkLst>
        </pc:spChg>
        <pc:picChg chg="del">
          <ac:chgData name="Jessica Webb" userId="116bfa15-fab5-4298-95a6-2aaa2e478e3d" providerId="ADAL" clId="{C213D78D-EA7C-4528-89AA-5B24F89CA372}" dt="2019-03-28T12:46:06.778" v="56" actId="478"/>
          <ac:picMkLst>
            <pc:docMk/>
            <pc:sldMk cId="526909038" sldId="324"/>
            <ac:picMk id="4" creationId="{DA87CE18-8D9F-4987-BBEE-D166CA9CFE0A}"/>
          </ac:picMkLst>
        </pc:picChg>
        <pc:picChg chg="add mod ord modCrop">
          <ac:chgData name="Jessica Webb" userId="116bfa15-fab5-4298-95a6-2aaa2e478e3d" providerId="ADAL" clId="{C213D78D-EA7C-4528-89AA-5B24F89CA372}" dt="2019-03-28T12:46:36.071" v="61" actId="14100"/>
          <ac:picMkLst>
            <pc:docMk/>
            <pc:sldMk cId="526909038" sldId="324"/>
            <ac:picMk id="6" creationId="{68248472-9A48-4686-8BCF-F8BF241D32F5}"/>
          </ac:picMkLst>
        </pc:picChg>
        <pc:picChg chg="del">
          <ac:chgData name="Jessica Webb" userId="116bfa15-fab5-4298-95a6-2aaa2e478e3d" providerId="ADAL" clId="{C213D78D-EA7C-4528-89AA-5B24F89CA372}" dt="2019-03-28T12:46:05.592" v="55" actId="478"/>
          <ac:picMkLst>
            <pc:docMk/>
            <pc:sldMk cId="526909038" sldId="324"/>
            <ac:picMk id="7" creationId="{68E5C298-3197-4CC1-BB0C-FC616B4CB821}"/>
          </ac:picMkLst>
        </pc:picChg>
        <pc:picChg chg="add">
          <ac:chgData name="Jessica Webb" userId="116bfa15-fab5-4298-95a6-2aaa2e478e3d" providerId="ADAL" clId="{C213D78D-EA7C-4528-89AA-5B24F89CA372}" dt="2019-03-28T12:46:54.993" v="62"/>
          <ac:picMkLst>
            <pc:docMk/>
            <pc:sldMk cId="526909038" sldId="324"/>
            <ac:picMk id="9" creationId="{5DF270EE-0581-41FA-AAF7-043219128F4D}"/>
          </ac:picMkLst>
        </pc:picChg>
        <pc:picChg chg="add del">
          <ac:chgData name="Jessica Webb" userId="116bfa15-fab5-4298-95a6-2aaa2e478e3d" providerId="ADAL" clId="{C213D78D-EA7C-4528-89AA-5B24F89CA372}" dt="2019-03-28T12:47:41.156" v="64" actId="478"/>
          <ac:picMkLst>
            <pc:docMk/>
            <pc:sldMk cId="526909038" sldId="324"/>
            <ac:picMk id="10" creationId="{46353FAC-C8C8-463B-8F96-638A1D35F156}"/>
          </ac:picMkLst>
        </pc:picChg>
        <pc:picChg chg="add">
          <ac:chgData name="Jessica Webb" userId="116bfa15-fab5-4298-95a6-2aaa2e478e3d" providerId="ADAL" clId="{C213D78D-EA7C-4528-89AA-5B24F89CA372}" dt="2019-03-28T14:35:29.371" v="463"/>
          <ac:picMkLst>
            <pc:docMk/>
            <pc:sldMk cId="526909038" sldId="324"/>
            <ac:picMk id="11" creationId="{C07E17E5-5640-4BFB-90A5-11F2F5956B86}"/>
          </ac:picMkLst>
        </pc:picChg>
        <pc:picChg chg="del">
          <ac:chgData name="Jessica Webb" userId="116bfa15-fab5-4298-95a6-2aaa2e478e3d" providerId="ADAL" clId="{C213D78D-EA7C-4528-89AA-5B24F89CA372}" dt="2019-03-28T12:45:58.887" v="49" actId="478"/>
          <ac:picMkLst>
            <pc:docMk/>
            <pc:sldMk cId="526909038" sldId="324"/>
            <ac:picMk id="1028" creationId="{E95EE484-C752-415C-A287-FCD5F3C2B0A6}"/>
          </ac:picMkLst>
        </pc:picChg>
      </pc:sldChg>
      <pc:sldChg chg="modSp">
        <pc:chgData name="Jessica Webb" userId="116bfa15-fab5-4298-95a6-2aaa2e478e3d" providerId="ADAL" clId="{C213D78D-EA7C-4528-89AA-5B24F89CA372}" dt="2019-03-28T14:34:09.877" v="462" actId="20577"/>
        <pc:sldMkLst>
          <pc:docMk/>
          <pc:sldMk cId="2074495826" sldId="326"/>
        </pc:sldMkLst>
        <pc:spChg chg="mod">
          <ac:chgData name="Jessica Webb" userId="116bfa15-fab5-4298-95a6-2aaa2e478e3d" providerId="ADAL" clId="{C213D78D-EA7C-4528-89AA-5B24F89CA372}" dt="2019-03-28T14:34:09.877" v="462" actId="20577"/>
          <ac:spMkLst>
            <pc:docMk/>
            <pc:sldMk cId="2074495826" sldId="326"/>
            <ac:spMk id="3" creationId="{AF6EFFD3-66D6-4555-83C9-029D01D5C02A}"/>
          </ac:spMkLst>
        </pc:spChg>
      </pc:sldChg>
      <pc:sldChg chg="addSp delSp modSp">
        <pc:chgData name="Jessica Webb" userId="116bfa15-fab5-4298-95a6-2aaa2e478e3d" providerId="ADAL" clId="{C213D78D-EA7C-4528-89AA-5B24F89CA372}" dt="2019-03-28T14:35:51.478" v="468" actId="478"/>
        <pc:sldMkLst>
          <pc:docMk/>
          <pc:sldMk cId="1925563468" sldId="327"/>
        </pc:sldMkLst>
        <pc:spChg chg="mod">
          <ac:chgData name="Jessica Webb" userId="116bfa15-fab5-4298-95a6-2aaa2e478e3d" providerId="ADAL" clId="{C213D78D-EA7C-4528-89AA-5B24F89CA372}" dt="2019-03-28T12:59:24.478" v="144" actId="20577"/>
          <ac:spMkLst>
            <pc:docMk/>
            <pc:sldMk cId="1925563468" sldId="327"/>
            <ac:spMk id="3" creationId="{AF6EFFD3-66D6-4555-83C9-029D01D5C02A}"/>
          </ac:spMkLst>
        </pc:spChg>
        <pc:picChg chg="del">
          <ac:chgData name="Jessica Webb" userId="116bfa15-fab5-4298-95a6-2aaa2e478e3d" providerId="ADAL" clId="{C213D78D-EA7C-4528-89AA-5B24F89CA372}" dt="2019-03-28T12:58:10.903" v="134" actId="478"/>
          <ac:picMkLst>
            <pc:docMk/>
            <pc:sldMk cId="1925563468" sldId="327"/>
            <ac:picMk id="5" creationId="{A8405456-1CD9-4F56-A4E2-A55578CAFF6C}"/>
          </ac:picMkLst>
        </pc:picChg>
        <pc:picChg chg="add del mod ord modCrop">
          <ac:chgData name="Jessica Webb" userId="116bfa15-fab5-4298-95a6-2aaa2e478e3d" providerId="ADAL" clId="{C213D78D-EA7C-4528-89AA-5B24F89CA372}" dt="2019-03-28T12:59:08.993" v="138" actId="478"/>
          <ac:picMkLst>
            <pc:docMk/>
            <pc:sldMk cId="1925563468" sldId="327"/>
            <ac:picMk id="6" creationId="{1AC99892-801B-4B41-9470-C5EA043280A4}"/>
          </ac:picMkLst>
        </pc:picChg>
        <pc:picChg chg="add mod ord modCrop">
          <ac:chgData name="Jessica Webb" userId="116bfa15-fab5-4298-95a6-2aaa2e478e3d" providerId="ADAL" clId="{C213D78D-EA7C-4528-89AA-5B24F89CA372}" dt="2019-03-28T12:59:43.696" v="147" actId="14100"/>
          <ac:picMkLst>
            <pc:docMk/>
            <pc:sldMk cId="1925563468" sldId="327"/>
            <ac:picMk id="8" creationId="{6C340B6A-C90A-4A25-8253-64F5F695643B}"/>
          </ac:picMkLst>
        </pc:picChg>
        <pc:picChg chg="add del">
          <ac:chgData name="Jessica Webb" userId="116bfa15-fab5-4298-95a6-2aaa2e478e3d" providerId="ADAL" clId="{C213D78D-EA7C-4528-89AA-5B24F89CA372}" dt="2019-03-28T14:35:51.478" v="468" actId="478"/>
          <ac:picMkLst>
            <pc:docMk/>
            <pc:sldMk cId="1925563468" sldId="327"/>
            <ac:picMk id="10" creationId="{53028699-6363-49CA-BE2A-0953D78D3240}"/>
          </ac:picMkLst>
        </pc:picChg>
        <pc:picChg chg="del">
          <ac:chgData name="Jessica Webb" userId="116bfa15-fab5-4298-95a6-2aaa2e478e3d" providerId="ADAL" clId="{C213D78D-EA7C-4528-89AA-5B24F89CA372}" dt="2019-03-28T12:58:09.811" v="133" actId="478"/>
          <ac:picMkLst>
            <pc:docMk/>
            <pc:sldMk cId="1925563468" sldId="327"/>
            <ac:picMk id="3074" creationId="{3FA8B1E7-98A5-45E1-BF63-B0761F976562}"/>
          </ac:picMkLst>
        </pc:picChg>
      </pc:sldChg>
      <pc:sldChg chg="addSp delSp modSp">
        <pc:chgData name="Jessica Webb" userId="116bfa15-fab5-4298-95a6-2aaa2e478e3d" providerId="ADAL" clId="{C213D78D-EA7C-4528-89AA-5B24F89CA372}" dt="2019-03-28T14:35:35.678" v="465" actId="478"/>
        <pc:sldMkLst>
          <pc:docMk/>
          <pc:sldMk cId="366385197" sldId="328"/>
        </pc:sldMkLst>
        <pc:picChg chg="add mod ord modCrop">
          <ac:chgData name="Jessica Webb" userId="116bfa15-fab5-4298-95a6-2aaa2e478e3d" providerId="ADAL" clId="{C213D78D-EA7C-4528-89AA-5B24F89CA372}" dt="2019-03-28T12:48:22.816" v="78" actId="732"/>
          <ac:picMkLst>
            <pc:docMk/>
            <pc:sldMk cId="366385197" sldId="328"/>
            <ac:picMk id="5" creationId="{2D6BC5D8-4B05-4C96-873A-8AF8E037D406}"/>
          </ac:picMkLst>
        </pc:picChg>
        <pc:picChg chg="add del">
          <ac:chgData name="Jessica Webb" userId="116bfa15-fab5-4298-95a6-2aaa2e478e3d" providerId="ADAL" clId="{C213D78D-EA7C-4528-89AA-5B24F89CA372}" dt="2019-03-28T12:48:29.748" v="80" actId="478"/>
          <ac:picMkLst>
            <pc:docMk/>
            <pc:sldMk cId="366385197" sldId="328"/>
            <ac:picMk id="7" creationId="{87241012-6C26-41C0-A9BD-1185A8367EBE}"/>
          </ac:picMkLst>
        </pc:picChg>
        <pc:picChg chg="add del">
          <ac:chgData name="Jessica Webb" userId="116bfa15-fab5-4298-95a6-2aaa2e478e3d" providerId="ADAL" clId="{C213D78D-EA7C-4528-89AA-5B24F89CA372}" dt="2019-03-28T14:35:35.678" v="465" actId="478"/>
          <ac:picMkLst>
            <pc:docMk/>
            <pc:sldMk cId="366385197" sldId="328"/>
            <ac:picMk id="8" creationId="{B772BEFF-CDC6-4863-B02D-3B4043F3259C}"/>
          </ac:picMkLst>
        </pc:picChg>
        <pc:picChg chg="del">
          <ac:chgData name="Jessica Webb" userId="116bfa15-fab5-4298-95a6-2aaa2e478e3d" providerId="ADAL" clId="{C213D78D-EA7C-4528-89AA-5B24F89CA372}" dt="2019-03-28T12:47:45.801" v="65" actId="478"/>
          <ac:picMkLst>
            <pc:docMk/>
            <pc:sldMk cId="366385197" sldId="328"/>
            <ac:picMk id="2052" creationId="{87E6EFFD-5A6D-466D-8865-07A5CC4A8E60}"/>
          </ac:picMkLst>
        </pc:picChg>
      </pc:sldChg>
      <pc:sldChg chg="addSp delSp modSp">
        <pc:chgData name="Jessica Webb" userId="116bfa15-fab5-4298-95a6-2aaa2e478e3d" providerId="ADAL" clId="{C213D78D-EA7C-4528-89AA-5B24F89CA372}" dt="2019-03-28T12:37:22.050" v="48" actId="732"/>
        <pc:sldMkLst>
          <pc:docMk/>
          <pc:sldMk cId="1067391151" sldId="334"/>
        </pc:sldMkLst>
        <pc:picChg chg="add mod ord modCrop">
          <ac:chgData name="Jessica Webb" userId="116bfa15-fab5-4298-95a6-2aaa2e478e3d" providerId="ADAL" clId="{C213D78D-EA7C-4528-89AA-5B24F89CA372}" dt="2019-03-28T12:37:22.050" v="48" actId="732"/>
          <ac:picMkLst>
            <pc:docMk/>
            <pc:sldMk cId="1067391151" sldId="334"/>
            <ac:picMk id="5" creationId="{471F9CE9-E546-421F-AA23-771F8603E378}"/>
          </ac:picMkLst>
        </pc:picChg>
        <pc:picChg chg="del">
          <ac:chgData name="Jessica Webb" userId="116bfa15-fab5-4298-95a6-2aaa2e478e3d" providerId="ADAL" clId="{C213D78D-EA7C-4528-89AA-5B24F89CA372}" dt="2019-03-28T12:36:40.742" v="36" actId="478"/>
          <ac:picMkLst>
            <pc:docMk/>
            <pc:sldMk cId="1067391151" sldId="334"/>
            <ac:picMk id="1026" creationId="{13E936E0-BC25-44E7-AAA5-C03A6064E3F2}"/>
          </ac:picMkLst>
        </pc:picChg>
      </pc:sldChg>
      <pc:sldChg chg="modSp">
        <pc:chgData name="Jessica Webb" userId="116bfa15-fab5-4298-95a6-2aaa2e478e3d" providerId="ADAL" clId="{C213D78D-EA7C-4528-89AA-5B24F89CA372}" dt="2019-04-02T08:15:43.831" v="478" actId="207"/>
        <pc:sldMkLst>
          <pc:docMk/>
          <pc:sldMk cId="1462169507" sldId="335"/>
        </pc:sldMkLst>
        <pc:spChg chg="mod">
          <ac:chgData name="Jessica Webb" userId="116bfa15-fab5-4298-95a6-2aaa2e478e3d" providerId="ADAL" clId="{C213D78D-EA7C-4528-89AA-5B24F89CA372}" dt="2019-03-28T12:55:42.778" v="132" actId="20577"/>
          <ac:spMkLst>
            <pc:docMk/>
            <pc:sldMk cId="1462169507" sldId="335"/>
            <ac:spMk id="2" creationId="{A3E62651-CECC-4E76-9BCE-5DDDCBD72032}"/>
          </ac:spMkLst>
        </pc:spChg>
        <pc:spChg chg="mod">
          <ac:chgData name="Jessica Webb" userId="116bfa15-fab5-4298-95a6-2aaa2e478e3d" providerId="ADAL" clId="{C213D78D-EA7C-4528-89AA-5B24F89CA372}" dt="2019-04-02T08:15:43.831" v="478" actId="207"/>
          <ac:spMkLst>
            <pc:docMk/>
            <pc:sldMk cId="1462169507" sldId="335"/>
            <ac:spMk id="3" creationId="{DF2D58A4-5B33-44E7-8D7C-893584978BCB}"/>
          </ac:spMkLst>
        </pc:spChg>
      </pc:sldChg>
      <pc:sldChg chg="addSp delSp modSp">
        <pc:chgData name="Jessica Webb" userId="116bfa15-fab5-4298-95a6-2aaa2e478e3d" providerId="ADAL" clId="{C213D78D-EA7C-4528-89AA-5B24F89CA372}" dt="2019-03-28T14:08:27.526" v="199"/>
        <pc:sldMkLst>
          <pc:docMk/>
          <pc:sldMk cId="3641617876" sldId="337"/>
        </pc:sldMkLst>
        <pc:picChg chg="add mod ord modCrop">
          <ac:chgData name="Jessica Webb" userId="116bfa15-fab5-4298-95a6-2aaa2e478e3d" providerId="ADAL" clId="{C213D78D-EA7C-4528-89AA-5B24F89CA372}" dt="2019-03-28T14:07:19.496" v="198" actId="14100"/>
          <ac:picMkLst>
            <pc:docMk/>
            <pc:sldMk cId="3641617876" sldId="337"/>
            <ac:picMk id="5" creationId="{78C8DB62-A837-4FE1-A66C-65793A30D71B}"/>
          </ac:picMkLst>
        </pc:picChg>
        <pc:picChg chg="add">
          <ac:chgData name="Jessica Webb" userId="116bfa15-fab5-4298-95a6-2aaa2e478e3d" providerId="ADAL" clId="{C213D78D-EA7C-4528-89AA-5B24F89CA372}" dt="2019-03-28T14:08:27.526" v="199"/>
          <ac:picMkLst>
            <pc:docMk/>
            <pc:sldMk cId="3641617876" sldId="337"/>
            <ac:picMk id="7" creationId="{BDBCD4BD-5C27-45A4-B9DC-F65415B2176D}"/>
          </ac:picMkLst>
        </pc:picChg>
        <pc:picChg chg="del">
          <ac:chgData name="Jessica Webb" userId="116bfa15-fab5-4298-95a6-2aaa2e478e3d" providerId="ADAL" clId="{C213D78D-EA7C-4528-89AA-5B24F89CA372}" dt="2019-03-28T14:06:57.752" v="193" actId="478"/>
          <ac:picMkLst>
            <pc:docMk/>
            <pc:sldMk cId="3641617876" sldId="337"/>
            <ac:picMk id="6148" creationId="{DE413134-09D3-42D7-8779-75BB891A5DE1}"/>
          </ac:picMkLst>
        </pc:picChg>
      </pc:sldChg>
      <pc:sldChg chg="modSp">
        <pc:chgData name="Jessica Webb" userId="116bfa15-fab5-4298-95a6-2aaa2e478e3d" providerId="ADAL" clId="{C213D78D-EA7C-4528-89AA-5B24F89CA372}" dt="2019-03-28T13:01:10.450" v="176" actId="20577"/>
        <pc:sldMkLst>
          <pc:docMk/>
          <pc:sldMk cId="88602247" sldId="338"/>
        </pc:sldMkLst>
        <pc:spChg chg="mod">
          <ac:chgData name="Jessica Webb" userId="116bfa15-fab5-4298-95a6-2aaa2e478e3d" providerId="ADAL" clId="{C213D78D-EA7C-4528-89AA-5B24F89CA372}" dt="2019-03-28T13:01:10.450" v="176" actId="20577"/>
          <ac:spMkLst>
            <pc:docMk/>
            <pc:sldMk cId="88602247" sldId="338"/>
            <ac:spMk id="2" creationId="{846C9073-7CDC-4D8F-A2E5-E0BDE8E6217B}"/>
          </ac:spMkLst>
        </pc:spChg>
      </pc:sldChg>
      <pc:sldChg chg="modSp">
        <pc:chgData name="Jessica Webb" userId="116bfa15-fab5-4298-95a6-2aaa2e478e3d" providerId="ADAL" clId="{C213D78D-EA7C-4528-89AA-5B24F89CA372}" dt="2019-03-28T13:01:00.117" v="167" actId="20577"/>
        <pc:sldMkLst>
          <pc:docMk/>
          <pc:sldMk cId="2585663048" sldId="339"/>
        </pc:sldMkLst>
        <pc:spChg chg="mod">
          <ac:chgData name="Jessica Webb" userId="116bfa15-fab5-4298-95a6-2aaa2e478e3d" providerId="ADAL" clId="{C213D78D-EA7C-4528-89AA-5B24F89CA372}" dt="2019-03-28T13:01:00.117" v="167" actId="20577"/>
          <ac:spMkLst>
            <pc:docMk/>
            <pc:sldMk cId="2585663048" sldId="339"/>
            <ac:spMk id="2" creationId="{C8C01925-221E-470E-9053-8B509A52FC15}"/>
          </ac:spMkLst>
        </pc:spChg>
      </pc:sldChg>
      <pc:sldChg chg="modSp">
        <pc:chgData name="Jessica Webb" userId="116bfa15-fab5-4298-95a6-2aaa2e478e3d" providerId="ADAL" clId="{C213D78D-EA7C-4528-89AA-5B24F89CA372}" dt="2019-04-02T08:15:30.365" v="476" actId="207"/>
        <pc:sldMkLst>
          <pc:docMk/>
          <pc:sldMk cId="857937690" sldId="340"/>
        </pc:sldMkLst>
        <pc:spChg chg="mod">
          <ac:chgData name="Jessica Webb" userId="116bfa15-fab5-4298-95a6-2aaa2e478e3d" providerId="ADAL" clId="{C213D78D-EA7C-4528-89AA-5B24F89CA372}" dt="2019-03-28T14:11:00.210" v="292" actId="20577"/>
          <ac:spMkLst>
            <pc:docMk/>
            <pc:sldMk cId="857937690" sldId="340"/>
            <ac:spMk id="2" creationId="{8D154BA5-B3D9-43B8-824E-274FD0DF6AA9}"/>
          </ac:spMkLst>
        </pc:spChg>
        <pc:spChg chg="mod">
          <ac:chgData name="Jessica Webb" userId="116bfa15-fab5-4298-95a6-2aaa2e478e3d" providerId="ADAL" clId="{C213D78D-EA7C-4528-89AA-5B24F89CA372}" dt="2019-04-02T08:15:30.365" v="476" actId="207"/>
          <ac:spMkLst>
            <pc:docMk/>
            <pc:sldMk cId="857937690" sldId="340"/>
            <ac:spMk id="3" creationId="{B9C408E6-E543-4C5A-8199-44BA3C26E90F}"/>
          </ac:spMkLst>
        </pc:spChg>
      </pc:sldChg>
      <pc:sldChg chg="addSp delSp modSp">
        <pc:chgData name="Jessica Webb" userId="116bfa15-fab5-4298-95a6-2aaa2e478e3d" providerId="ADAL" clId="{C213D78D-EA7C-4528-89AA-5B24F89CA372}" dt="2019-03-28T14:15:10.987" v="298"/>
        <pc:sldMkLst>
          <pc:docMk/>
          <pc:sldMk cId="3366948086" sldId="341"/>
        </pc:sldMkLst>
        <pc:picChg chg="add mod ord modCrop">
          <ac:chgData name="Jessica Webb" userId="116bfa15-fab5-4298-95a6-2aaa2e478e3d" providerId="ADAL" clId="{C213D78D-EA7C-4528-89AA-5B24F89CA372}" dt="2019-03-28T14:14:54.471" v="297" actId="14100"/>
          <ac:picMkLst>
            <pc:docMk/>
            <pc:sldMk cId="3366948086" sldId="341"/>
            <ac:picMk id="5" creationId="{E42FBD29-8F96-4E29-8C39-99085CE7FF6B}"/>
          </ac:picMkLst>
        </pc:picChg>
        <pc:picChg chg="add">
          <ac:chgData name="Jessica Webb" userId="116bfa15-fab5-4298-95a6-2aaa2e478e3d" providerId="ADAL" clId="{C213D78D-EA7C-4528-89AA-5B24F89CA372}" dt="2019-03-28T14:15:10.987" v="298"/>
          <ac:picMkLst>
            <pc:docMk/>
            <pc:sldMk cId="3366948086" sldId="341"/>
            <ac:picMk id="7" creationId="{9B243724-1404-49EE-A1B5-6F07FCC18F9A}"/>
          </ac:picMkLst>
        </pc:picChg>
        <pc:picChg chg="del">
          <ac:chgData name="Jessica Webb" userId="116bfa15-fab5-4298-95a6-2aaa2e478e3d" providerId="ADAL" clId="{C213D78D-EA7C-4528-89AA-5B24F89CA372}" dt="2019-03-28T14:14:42.565" v="294" actId="478"/>
          <ac:picMkLst>
            <pc:docMk/>
            <pc:sldMk cId="3366948086" sldId="341"/>
            <ac:picMk id="8196" creationId="{44E2281D-CED1-4341-AA21-E68408DBCEDA}"/>
          </ac:picMkLst>
        </pc:picChg>
      </pc:sldChg>
      <pc:sldChg chg="addSp modSp delCm">
        <pc:chgData name="Jessica Webb" userId="116bfa15-fab5-4298-95a6-2aaa2e478e3d" providerId="ADAL" clId="{C213D78D-EA7C-4528-89AA-5B24F89CA372}" dt="2019-04-02T08:14:50.985" v="473" actId="1592"/>
        <pc:sldMkLst>
          <pc:docMk/>
          <pc:sldMk cId="3505120442" sldId="343"/>
        </pc:sldMkLst>
        <pc:spChg chg="mod">
          <ac:chgData name="Jessica Webb" userId="116bfa15-fab5-4298-95a6-2aaa2e478e3d" providerId="ADAL" clId="{C213D78D-EA7C-4528-89AA-5B24F89CA372}" dt="2019-03-28T14:28:58.023" v="401" actId="20577"/>
          <ac:spMkLst>
            <pc:docMk/>
            <pc:sldMk cId="3505120442" sldId="343"/>
            <ac:spMk id="3" creationId="{00000000-0000-0000-0000-000000000000}"/>
          </ac:spMkLst>
        </pc:spChg>
        <pc:spChg chg="add mod">
          <ac:chgData name="Jessica Webb" userId="116bfa15-fab5-4298-95a6-2aaa2e478e3d" providerId="ADAL" clId="{C213D78D-EA7C-4528-89AA-5B24F89CA372}" dt="2019-03-28T14:32:39.470" v="453" actId="1076"/>
          <ac:spMkLst>
            <pc:docMk/>
            <pc:sldMk cId="3505120442" sldId="343"/>
            <ac:spMk id="4" creationId="{8851DFA2-0BB8-4D7D-AAE2-ABA77DEDB8ED}"/>
          </ac:spMkLst>
        </pc:spChg>
        <pc:spChg chg="add mod">
          <ac:chgData name="Jessica Webb" userId="116bfa15-fab5-4298-95a6-2aaa2e478e3d" providerId="ADAL" clId="{C213D78D-EA7C-4528-89AA-5B24F89CA372}" dt="2019-03-28T14:32:20.058" v="451" actId="1076"/>
          <ac:spMkLst>
            <pc:docMk/>
            <pc:sldMk cId="3505120442" sldId="343"/>
            <ac:spMk id="5" creationId="{CDE223F6-1CBF-4A12-9A98-7B2ABCFCA792}"/>
          </ac:spMkLst>
        </pc:spChg>
        <pc:spChg chg="add mod">
          <ac:chgData name="Jessica Webb" userId="116bfa15-fab5-4298-95a6-2aaa2e478e3d" providerId="ADAL" clId="{C213D78D-EA7C-4528-89AA-5B24F89CA372}" dt="2019-03-28T14:32:32.663" v="452" actId="1076"/>
          <ac:spMkLst>
            <pc:docMk/>
            <pc:sldMk cId="3505120442" sldId="343"/>
            <ac:spMk id="6" creationId="{A73D9F6F-F876-49BF-8745-2B813090753A}"/>
          </ac:spMkLst>
        </pc:spChg>
        <pc:spChg chg="add mod">
          <ac:chgData name="Jessica Webb" userId="116bfa15-fab5-4298-95a6-2aaa2e478e3d" providerId="ADAL" clId="{C213D78D-EA7C-4528-89AA-5B24F89CA372}" dt="2019-03-28T14:32:32.663" v="452" actId="1076"/>
          <ac:spMkLst>
            <pc:docMk/>
            <pc:sldMk cId="3505120442" sldId="343"/>
            <ac:spMk id="7" creationId="{2E3DD250-6C50-4B0F-9434-EDB17A39AF0D}"/>
          </ac:spMkLst>
        </pc:spChg>
        <pc:spChg chg="add mod">
          <ac:chgData name="Jessica Webb" userId="116bfa15-fab5-4298-95a6-2aaa2e478e3d" providerId="ADAL" clId="{C213D78D-EA7C-4528-89AA-5B24F89CA372}" dt="2019-03-28T14:32:20.058" v="451" actId="1076"/>
          <ac:spMkLst>
            <pc:docMk/>
            <pc:sldMk cId="3505120442" sldId="343"/>
            <ac:spMk id="8" creationId="{8D2FE635-F51E-4F77-A308-AC81ACE4629C}"/>
          </ac:spMkLst>
        </pc:spChg>
        <pc:spChg chg="add mod">
          <ac:chgData name="Jessica Webb" userId="116bfa15-fab5-4298-95a6-2aaa2e478e3d" providerId="ADAL" clId="{C213D78D-EA7C-4528-89AA-5B24F89CA372}" dt="2019-03-28T14:32:39.470" v="453" actId="1076"/>
          <ac:spMkLst>
            <pc:docMk/>
            <pc:sldMk cId="3505120442" sldId="343"/>
            <ac:spMk id="9" creationId="{0049091C-946A-41AE-92A2-44D2556C9C77}"/>
          </ac:spMkLst>
        </pc:spChg>
        <pc:spChg chg="add mod">
          <ac:chgData name="Jessica Webb" userId="116bfa15-fab5-4298-95a6-2aaa2e478e3d" providerId="ADAL" clId="{C213D78D-EA7C-4528-89AA-5B24F89CA372}" dt="2019-03-28T14:32:32.663" v="452" actId="1076"/>
          <ac:spMkLst>
            <pc:docMk/>
            <pc:sldMk cId="3505120442" sldId="343"/>
            <ac:spMk id="10" creationId="{F959C9DD-BFA1-49B3-BBC9-4D114C9DDBDF}"/>
          </ac:spMkLst>
        </pc:spChg>
        <pc:spChg chg="add mod">
          <ac:chgData name="Jessica Webb" userId="116bfa15-fab5-4298-95a6-2aaa2e478e3d" providerId="ADAL" clId="{C213D78D-EA7C-4528-89AA-5B24F89CA372}" dt="2019-03-28T14:32:32.663" v="452" actId="1076"/>
          <ac:spMkLst>
            <pc:docMk/>
            <pc:sldMk cId="3505120442" sldId="343"/>
            <ac:spMk id="11" creationId="{90725F61-43D7-4CC6-9BA6-4018C3FA8595}"/>
          </ac:spMkLst>
        </pc:spChg>
      </pc:sldChg>
      <pc:sldMasterChg chg="modSldLayout">
        <pc:chgData name="Jessica Webb" userId="116bfa15-fab5-4298-95a6-2aaa2e478e3d" providerId="ADAL" clId="{C213D78D-EA7C-4528-89AA-5B24F89CA372}" dt="2019-04-03T11:18:50.869" v="491" actId="14100"/>
        <pc:sldMasterMkLst>
          <pc:docMk/>
          <pc:sldMasterMk cId="2369807912" sldId="2147483660"/>
        </pc:sldMasterMkLst>
        <pc:sldLayoutChg chg="modSp">
          <pc:chgData name="Jessica Webb" userId="116bfa15-fab5-4298-95a6-2aaa2e478e3d" providerId="ADAL" clId="{C213D78D-EA7C-4528-89AA-5B24F89CA372}" dt="2019-04-03T10:04:27.376" v="482" actId="208"/>
          <pc:sldLayoutMkLst>
            <pc:docMk/>
            <pc:sldMasterMk cId="2369807912" sldId="2147483660"/>
            <pc:sldLayoutMk cId="1593432957" sldId="2147483661"/>
          </pc:sldLayoutMkLst>
          <pc:spChg chg="mod">
            <ac:chgData name="Jessica Webb" userId="116bfa15-fab5-4298-95a6-2aaa2e478e3d" providerId="ADAL" clId="{C213D78D-EA7C-4528-89AA-5B24F89CA372}" dt="2019-04-03T10:04:27.376" v="482" actId="208"/>
            <ac:spMkLst>
              <pc:docMk/>
              <pc:sldMasterMk cId="2369807912" sldId="2147483660"/>
              <pc:sldLayoutMk cId="1593432957" sldId="2147483661"/>
              <ac:spMk id="4" creationId="{7694BA0E-1F63-41F2-B0E8-F0465B913055}"/>
            </ac:spMkLst>
          </pc:spChg>
          <pc:picChg chg="mod">
            <ac:chgData name="Jessica Webb" userId="116bfa15-fab5-4298-95a6-2aaa2e478e3d" providerId="ADAL" clId="{C213D78D-EA7C-4528-89AA-5B24F89CA372}" dt="2019-04-01T15:50:50.498" v="471" actId="14826"/>
            <ac:picMkLst>
              <pc:docMk/>
              <pc:sldMasterMk cId="2369807912" sldId="2147483660"/>
              <pc:sldLayoutMk cId="1593432957" sldId="2147483661"/>
              <ac:picMk id="13" creationId="{AEE686FF-1E59-41AC-901E-7A175318FE40}"/>
            </ac:picMkLst>
          </pc:picChg>
        </pc:sldLayoutChg>
        <pc:sldLayoutChg chg="addSp delSp">
          <pc:chgData name="Jessica Webb" userId="116bfa15-fab5-4298-95a6-2aaa2e478e3d" providerId="ADAL" clId="{C213D78D-EA7C-4528-89AA-5B24F89CA372}" dt="2019-03-28T12:28:23.801" v="3"/>
          <pc:sldLayoutMkLst>
            <pc:docMk/>
            <pc:sldMasterMk cId="2369807912" sldId="2147483660"/>
            <pc:sldLayoutMk cId="3265224848" sldId="2147483662"/>
          </pc:sldLayoutMkLst>
          <pc:spChg chg="del">
            <ac:chgData name="Jessica Webb" userId="116bfa15-fab5-4298-95a6-2aaa2e478e3d" providerId="ADAL" clId="{C213D78D-EA7C-4528-89AA-5B24F89CA372}" dt="2019-03-28T12:28:21.797" v="1"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C213D78D-EA7C-4528-89AA-5B24F89CA372}" dt="2019-03-28T12:28:23.801" v="3"/>
            <ac:spMkLst>
              <pc:docMk/>
              <pc:sldMasterMk cId="2369807912" sldId="2147483660"/>
              <pc:sldLayoutMk cId="3265224848" sldId="2147483662"/>
              <ac:spMk id="7" creationId="{B6E16739-FA56-4DC4-8376-15617A1A5382}"/>
            </ac:spMkLst>
          </pc:spChg>
          <pc:spChg chg="add">
            <ac:chgData name="Jessica Webb" userId="116bfa15-fab5-4298-95a6-2aaa2e478e3d" providerId="ADAL" clId="{C213D78D-EA7C-4528-89AA-5B24F89CA372}" dt="2019-03-28T12:28:23.801" v="3"/>
            <ac:spMkLst>
              <pc:docMk/>
              <pc:sldMasterMk cId="2369807912" sldId="2147483660"/>
              <pc:sldLayoutMk cId="3265224848" sldId="2147483662"/>
              <ac:spMk id="9" creationId="{710A8489-7B5A-43AB-8889-30D8ED5DFA02}"/>
            </ac:spMkLst>
          </pc:spChg>
          <pc:spChg chg="del">
            <ac:chgData name="Jessica Webb" userId="116bfa15-fab5-4298-95a6-2aaa2e478e3d" providerId="ADAL" clId="{C213D78D-EA7C-4528-89AA-5B24F89CA372}" dt="2019-03-28T12:28:21.166" v="0" actId="478"/>
            <ac:spMkLst>
              <pc:docMk/>
              <pc:sldMasterMk cId="2369807912" sldId="2147483660"/>
              <pc:sldLayoutMk cId="3265224848" sldId="2147483662"/>
              <ac:spMk id="10" creationId="{00000000-0000-0000-0000-000000000000}"/>
            </ac:spMkLst>
          </pc:spChg>
          <pc:cxnChg chg="add">
            <ac:chgData name="Jessica Webb" userId="116bfa15-fab5-4298-95a6-2aaa2e478e3d" providerId="ADAL" clId="{C213D78D-EA7C-4528-89AA-5B24F89CA372}" dt="2019-03-28T12:28:23.801" v="3"/>
            <ac:cxnSpMkLst>
              <pc:docMk/>
              <pc:sldMasterMk cId="2369807912" sldId="2147483660"/>
              <pc:sldLayoutMk cId="3265224848" sldId="2147483662"/>
              <ac:cxnSpMk id="6" creationId="{43D82FC1-8E6E-47E7-B006-359F996CF646}"/>
            </ac:cxnSpMkLst>
          </pc:cxnChg>
          <pc:cxnChg chg="del">
            <ac:chgData name="Jessica Webb" userId="116bfa15-fab5-4298-95a6-2aaa2e478e3d" providerId="ADAL" clId="{C213D78D-EA7C-4528-89AA-5B24F89CA372}" dt="2019-03-28T12:28:22.899" v="2" actId="478"/>
            <ac:cxnSpMkLst>
              <pc:docMk/>
              <pc:sldMasterMk cId="2369807912" sldId="2147483660"/>
              <pc:sldLayoutMk cId="3265224848" sldId="2147483662"/>
              <ac:cxnSpMk id="8" creationId="{00000000-0000-0000-0000-000000000000}"/>
            </ac:cxnSpMkLst>
          </pc:cxnChg>
        </pc:sldLayoutChg>
        <pc:sldLayoutChg chg="addSp delSp modSp">
          <pc:chgData name="Jessica Webb" userId="116bfa15-fab5-4298-95a6-2aaa2e478e3d" providerId="ADAL" clId="{C213D78D-EA7C-4528-89AA-5B24F89CA372}" dt="2019-04-03T11:18:50.869" v="491" actId="14100"/>
          <pc:sldLayoutMkLst>
            <pc:docMk/>
            <pc:sldMasterMk cId="2369807912" sldId="2147483660"/>
            <pc:sldLayoutMk cId="1230368745" sldId="2147483663"/>
          </pc:sldLayoutMkLst>
          <pc:spChg chg="del">
            <ac:chgData name="Jessica Webb" userId="116bfa15-fab5-4298-95a6-2aaa2e478e3d" providerId="ADAL" clId="{C213D78D-EA7C-4528-89AA-5B24F89CA372}" dt="2019-03-28T12:28:50.341" v="5"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C213D78D-EA7C-4528-89AA-5B24F89CA372}" dt="2019-03-28T12:28:52.056" v="7"/>
            <ac:spMkLst>
              <pc:docMk/>
              <pc:sldMasterMk cId="2369807912" sldId="2147483660"/>
              <pc:sldLayoutMk cId="1230368745" sldId="2147483663"/>
              <ac:spMk id="7" creationId="{C1C59E66-8524-4ECD-86CF-75972AD1971E}"/>
            </ac:spMkLst>
          </pc:spChg>
          <pc:spChg chg="add">
            <ac:chgData name="Jessica Webb" userId="116bfa15-fab5-4298-95a6-2aaa2e478e3d" providerId="ADAL" clId="{C213D78D-EA7C-4528-89AA-5B24F89CA372}" dt="2019-03-28T12:28:52.056" v="7"/>
            <ac:spMkLst>
              <pc:docMk/>
              <pc:sldMasterMk cId="2369807912" sldId="2147483660"/>
              <pc:sldLayoutMk cId="1230368745" sldId="2147483663"/>
              <ac:spMk id="8" creationId="{26F2C86F-39E9-45B8-AB0B-CDB9D5425938}"/>
            </ac:spMkLst>
          </pc:spChg>
          <pc:spChg chg="del">
            <ac:chgData name="Jessica Webb" userId="116bfa15-fab5-4298-95a6-2aaa2e478e3d" providerId="ADAL" clId="{C213D78D-EA7C-4528-89AA-5B24F89CA372}" dt="2019-03-28T12:28:49.725" v="4" actId="478"/>
            <ac:spMkLst>
              <pc:docMk/>
              <pc:sldMasterMk cId="2369807912" sldId="2147483660"/>
              <pc:sldLayoutMk cId="1230368745" sldId="2147483663"/>
              <ac:spMk id="10" creationId="{00000000-0000-0000-0000-000000000000}"/>
            </ac:spMkLst>
          </pc:spChg>
          <pc:cxnChg chg="add mod">
            <ac:chgData name="Jessica Webb" userId="116bfa15-fab5-4298-95a6-2aaa2e478e3d" providerId="ADAL" clId="{C213D78D-EA7C-4528-89AA-5B24F89CA372}" dt="2019-04-03T11:18:50.869" v="491" actId="14100"/>
            <ac:cxnSpMkLst>
              <pc:docMk/>
              <pc:sldMasterMk cId="2369807912" sldId="2147483660"/>
              <pc:sldLayoutMk cId="1230368745" sldId="2147483663"/>
              <ac:cxnSpMk id="5" creationId="{FA27A9AF-94CA-4C78-A783-EE42ABD8D9C4}"/>
            </ac:cxnSpMkLst>
          </pc:cxnChg>
          <pc:cxnChg chg="del">
            <ac:chgData name="Jessica Webb" userId="116bfa15-fab5-4298-95a6-2aaa2e478e3d" providerId="ADAL" clId="{C213D78D-EA7C-4528-89AA-5B24F89CA372}" dt="2019-03-28T12:28:51.116" v="6" actId="478"/>
            <ac:cxnSpMkLst>
              <pc:docMk/>
              <pc:sldMasterMk cId="2369807912" sldId="2147483660"/>
              <pc:sldLayoutMk cId="1230368745" sldId="2147483663"/>
              <ac:cxnSpMk id="9" creationId="{00000000-0000-0000-0000-000000000000}"/>
            </ac:cxnSpMkLst>
          </pc:cxnChg>
        </pc:sldLayoutChg>
        <pc:sldLayoutChg chg="modSp">
          <pc:chgData name="Jessica Webb" userId="116bfa15-fab5-4298-95a6-2aaa2e478e3d" providerId="ADAL" clId="{C213D78D-EA7C-4528-89AA-5B24F89CA372}" dt="2019-03-28T12:30:18.017" v="11" actId="207"/>
          <pc:sldLayoutMkLst>
            <pc:docMk/>
            <pc:sldMasterMk cId="2369807912" sldId="2147483660"/>
            <pc:sldLayoutMk cId="3864385121" sldId="2147483664"/>
          </pc:sldLayoutMkLst>
          <pc:spChg chg="mod">
            <ac:chgData name="Jessica Webb" userId="116bfa15-fab5-4298-95a6-2aaa2e478e3d" providerId="ADAL" clId="{C213D78D-EA7C-4528-89AA-5B24F89CA372}" dt="2019-03-28T12:30:18.017" v="11" actId="207"/>
            <ac:spMkLst>
              <pc:docMk/>
              <pc:sldMasterMk cId="2369807912" sldId="2147483660"/>
              <pc:sldLayoutMk cId="3864385121" sldId="2147483664"/>
              <ac:spMk id="9" creationId="{00000000-0000-0000-0000-000000000000}"/>
            </ac:spMkLst>
          </pc:spChg>
        </pc:sldLayoutChg>
        <pc:sldLayoutChg chg="modSp">
          <pc:chgData name="Jessica Webb" userId="116bfa15-fab5-4298-95a6-2aaa2e478e3d" providerId="ADAL" clId="{C213D78D-EA7C-4528-89AA-5B24F89CA372}" dt="2019-03-28T12:30:30.506" v="15" actId="207"/>
          <pc:sldLayoutMkLst>
            <pc:docMk/>
            <pc:sldMasterMk cId="2369807912" sldId="2147483660"/>
            <pc:sldLayoutMk cId="1482273398" sldId="2147483665"/>
          </pc:sldLayoutMkLst>
          <pc:spChg chg="mod">
            <ac:chgData name="Jessica Webb" userId="116bfa15-fab5-4298-95a6-2aaa2e478e3d" providerId="ADAL" clId="{C213D78D-EA7C-4528-89AA-5B24F89CA372}" dt="2019-03-28T12:30:30.506" v="15" actId="207"/>
            <ac:spMkLst>
              <pc:docMk/>
              <pc:sldMasterMk cId="2369807912" sldId="2147483660"/>
              <pc:sldLayoutMk cId="1482273398" sldId="2147483665"/>
              <ac:spMk id="14" creationId="{00000000-0000-0000-0000-000000000000}"/>
            </ac:spMkLst>
          </pc:spChg>
        </pc:sldLayoutChg>
        <pc:sldLayoutChg chg="modSp">
          <pc:chgData name="Jessica Webb" userId="116bfa15-fab5-4298-95a6-2aaa2e478e3d" providerId="ADAL" clId="{C213D78D-EA7C-4528-89AA-5B24F89CA372}" dt="2019-03-28T12:30:37.660" v="17" actId="207"/>
          <pc:sldLayoutMkLst>
            <pc:docMk/>
            <pc:sldMasterMk cId="2369807912" sldId="2147483660"/>
            <pc:sldLayoutMk cId="1663747016" sldId="2147483666"/>
          </pc:sldLayoutMkLst>
          <pc:spChg chg="mod">
            <ac:chgData name="Jessica Webb" userId="116bfa15-fab5-4298-95a6-2aaa2e478e3d" providerId="ADAL" clId="{C213D78D-EA7C-4528-89AA-5B24F89CA372}" dt="2019-03-28T12:30:37.660" v="17" actId="207"/>
            <ac:spMkLst>
              <pc:docMk/>
              <pc:sldMasterMk cId="2369807912" sldId="2147483660"/>
              <pc:sldLayoutMk cId="1663747016" sldId="2147483666"/>
              <ac:spMk id="13" creationId="{00000000-0000-0000-0000-000000000000}"/>
            </ac:spMkLst>
          </pc:spChg>
        </pc:sldLayoutChg>
        <pc:sldLayoutChg chg="modSp">
          <pc:chgData name="Jessica Webb" userId="116bfa15-fab5-4298-95a6-2aaa2e478e3d" providerId="ADAL" clId="{C213D78D-EA7C-4528-89AA-5B24F89CA372}" dt="2019-03-28T12:30:53.850" v="21" actId="207"/>
          <pc:sldLayoutMkLst>
            <pc:docMk/>
            <pc:sldMasterMk cId="2369807912" sldId="2147483660"/>
            <pc:sldLayoutMk cId="1345255809" sldId="2147483667"/>
          </pc:sldLayoutMkLst>
          <pc:spChg chg="mod">
            <ac:chgData name="Jessica Webb" userId="116bfa15-fab5-4298-95a6-2aaa2e478e3d" providerId="ADAL" clId="{C213D78D-EA7C-4528-89AA-5B24F89CA372}" dt="2019-03-28T12:30:53.850" v="21" actId="207"/>
            <ac:spMkLst>
              <pc:docMk/>
              <pc:sldMasterMk cId="2369807912" sldId="2147483660"/>
              <pc:sldLayoutMk cId="1345255809" sldId="2147483667"/>
              <ac:spMk id="13" creationId="{00000000-0000-0000-0000-000000000000}"/>
            </ac:spMkLst>
          </pc:spChg>
        </pc:sldLayoutChg>
        <pc:sldLayoutChg chg="addSp modSp">
          <pc:chgData name="Jessica Webb" userId="116bfa15-fab5-4298-95a6-2aaa2e478e3d" providerId="ADAL" clId="{C213D78D-EA7C-4528-89AA-5B24F89CA372}" dt="2019-03-28T12:30:24.108" v="13" actId="207"/>
          <pc:sldLayoutMkLst>
            <pc:docMk/>
            <pc:sldMasterMk cId="2369807912" sldId="2147483660"/>
            <pc:sldLayoutMk cId="2642353768" sldId="2147483669"/>
          </pc:sldLayoutMkLst>
          <pc:spChg chg="mod">
            <ac:chgData name="Jessica Webb" userId="116bfa15-fab5-4298-95a6-2aaa2e478e3d" providerId="ADAL" clId="{C213D78D-EA7C-4528-89AA-5B24F89CA372}" dt="2019-03-28T12:30:24.108" v="13" actId="207"/>
            <ac:spMkLst>
              <pc:docMk/>
              <pc:sldMasterMk cId="2369807912" sldId="2147483660"/>
              <pc:sldLayoutMk cId="2642353768" sldId="2147483669"/>
              <ac:spMk id="9" creationId="{00000000-0000-0000-0000-000000000000}"/>
            </ac:spMkLst>
          </pc:spChg>
          <pc:picChg chg="add">
            <ac:chgData name="Jessica Webb" userId="116bfa15-fab5-4298-95a6-2aaa2e478e3d" providerId="ADAL" clId="{C213D78D-EA7C-4528-89AA-5B24F89CA372}" dt="2019-03-28T12:29:56.751" v="8"/>
            <ac:picMkLst>
              <pc:docMk/>
              <pc:sldMasterMk cId="2369807912" sldId="2147483660"/>
              <pc:sldLayoutMk cId="2642353768" sldId="2147483669"/>
              <ac:picMk id="7" creationId="{42F7EFEC-70F2-457F-8B91-187A589CB759}"/>
            </ac:picMkLst>
          </pc:picChg>
        </pc:sldLayoutChg>
        <pc:sldLayoutChg chg="addSp modSp">
          <pc:chgData name="Jessica Webb" userId="116bfa15-fab5-4298-95a6-2aaa2e478e3d" providerId="ADAL" clId="{C213D78D-EA7C-4528-89AA-5B24F89CA372}" dt="2019-03-28T12:30:46.170" v="19" actId="207"/>
          <pc:sldLayoutMkLst>
            <pc:docMk/>
            <pc:sldMasterMk cId="2369807912" sldId="2147483660"/>
            <pc:sldLayoutMk cId="4172101818" sldId="2147483670"/>
          </pc:sldLayoutMkLst>
          <pc:spChg chg="mod">
            <ac:chgData name="Jessica Webb" userId="116bfa15-fab5-4298-95a6-2aaa2e478e3d" providerId="ADAL" clId="{C213D78D-EA7C-4528-89AA-5B24F89CA372}" dt="2019-03-28T12:30:46.170" v="19" actId="207"/>
            <ac:spMkLst>
              <pc:docMk/>
              <pc:sldMasterMk cId="2369807912" sldId="2147483660"/>
              <pc:sldLayoutMk cId="4172101818" sldId="2147483670"/>
              <ac:spMk id="13" creationId="{00000000-0000-0000-0000-000000000000}"/>
            </ac:spMkLst>
          </pc:spChg>
          <pc:picChg chg="add">
            <ac:chgData name="Jessica Webb" userId="116bfa15-fab5-4298-95a6-2aaa2e478e3d" providerId="ADAL" clId="{C213D78D-EA7C-4528-89AA-5B24F89CA372}" dt="2019-03-28T12:30:02.324" v="9"/>
            <ac:picMkLst>
              <pc:docMk/>
              <pc:sldMasterMk cId="2369807912" sldId="2147483660"/>
              <pc:sldLayoutMk cId="4172101818" sldId="2147483670"/>
              <ac:picMk id="7" creationId="{FF98CFD7-EFD7-416D-BFD5-83A3E757D7F7}"/>
            </ac:picMkLst>
          </pc:picChg>
        </pc:sldLayoutChg>
      </pc:sldMasterChg>
    </pc:docChg>
  </pc:docChgLst>
  <pc:docChgLst>
    <pc:chgData name="Leonora Sheppard" userId="3688f6d8-1f97-408e-a4fe-cc859c551ddb" providerId="ADAL" clId="{4E7B7232-3ACF-43F1-9DB2-B4E414474660}"/>
    <pc:docChg chg="modSld">
      <pc:chgData name="Leonora Sheppard" userId="3688f6d8-1f97-408e-a4fe-cc859c551ddb" providerId="ADAL" clId="{4E7B7232-3ACF-43F1-9DB2-B4E414474660}" dt="2019-02-14T15:33:32.894" v="2" actId="1076"/>
      <pc:docMkLst>
        <pc:docMk/>
      </pc:docMkLst>
    </pc:docChg>
  </pc:docChgLst>
  <pc:docChgLst>
    <pc:chgData name="James Franklin" userId="cf915d05-507f-491f-b4a6-b2aa085ee4b1" providerId="ADAL" clId="{703821EC-0B08-4288-B188-2A6896F0E081}"/>
    <pc:docChg chg="custSel modSld">
      <pc:chgData name="James Franklin" userId="cf915d05-507f-491f-b4a6-b2aa085ee4b1" providerId="ADAL" clId="{703821EC-0B08-4288-B188-2A6896F0E081}" dt="2019-03-22T12:20:33.303" v="102" actId="6549"/>
      <pc:docMkLst>
        <pc:docMk/>
      </pc:docMkLst>
      <pc:sldChg chg="addSp delSp modSp setBg">
        <pc:chgData name="James Franklin" userId="cf915d05-507f-491f-b4a6-b2aa085ee4b1" providerId="ADAL" clId="{703821EC-0B08-4288-B188-2A6896F0E081}" dt="2019-03-21T12:40:21.083" v="44" actId="732"/>
        <pc:sldMkLst>
          <pc:docMk/>
          <pc:sldMk cId="2491752391" sldId="302"/>
        </pc:sldMkLst>
        <pc:spChg chg="mod">
          <ac:chgData name="James Franklin" userId="cf915d05-507f-491f-b4a6-b2aa085ee4b1" providerId="ADAL" clId="{703821EC-0B08-4288-B188-2A6896F0E081}" dt="2019-03-21T12:39:54.875" v="41" actId="20577"/>
          <ac:spMkLst>
            <pc:docMk/>
            <pc:sldMk cId="2491752391" sldId="302"/>
            <ac:spMk id="3" creationId="{062475CE-DAF7-49D2-AE9C-397D7AA2518C}"/>
          </ac:spMkLst>
        </pc:spChg>
        <pc:spChg chg="add del mod">
          <ac:chgData name="James Franklin" userId="cf915d05-507f-491f-b4a6-b2aa085ee4b1" providerId="ADAL" clId="{703821EC-0B08-4288-B188-2A6896F0E081}" dt="2019-03-21T12:39:25.565" v="34"/>
          <ac:spMkLst>
            <pc:docMk/>
            <pc:sldMk cId="2491752391" sldId="302"/>
            <ac:spMk id="5" creationId="{9616DF32-126C-445F-86C6-4AFA7B73B5E4}"/>
          </ac:spMkLst>
        </pc:spChg>
        <pc:spChg chg="add del mod">
          <ac:chgData name="James Franklin" userId="cf915d05-507f-491f-b4a6-b2aa085ee4b1" providerId="ADAL" clId="{703821EC-0B08-4288-B188-2A6896F0E081}" dt="2019-03-21T12:39:25.565" v="34"/>
          <ac:spMkLst>
            <pc:docMk/>
            <pc:sldMk cId="2491752391" sldId="302"/>
            <ac:spMk id="7" creationId="{05B62ADC-B7A9-46A1-84B0-8FD66F2FF716}"/>
          </ac:spMkLst>
        </pc:spChg>
        <pc:picChg chg="add mod ord modCrop">
          <ac:chgData name="James Franklin" userId="cf915d05-507f-491f-b4a6-b2aa085ee4b1" providerId="ADAL" clId="{703821EC-0B08-4288-B188-2A6896F0E081}" dt="2019-03-21T12:40:21.083" v="44" actId="732"/>
          <ac:picMkLst>
            <pc:docMk/>
            <pc:sldMk cId="2491752391" sldId="302"/>
            <ac:picMk id="4" creationId="{DC56B59F-97FC-4D12-88B8-126A8D3297EA}"/>
          </ac:picMkLst>
        </pc:picChg>
        <pc:picChg chg="del">
          <ac:chgData name="James Franklin" userId="cf915d05-507f-491f-b4a6-b2aa085ee4b1" providerId="ADAL" clId="{703821EC-0B08-4288-B188-2A6896F0E081}" dt="2019-03-21T12:39:12.627" v="31" actId="478"/>
          <ac:picMkLst>
            <pc:docMk/>
            <pc:sldMk cId="2491752391" sldId="302"/>
            <ac:picMk id="6" creationId="{5A564E83-ACC2-41C1-8101-3CF41CF245A5}"/>
          </ac:picMkLst>
        </pc:picChg>
        <pc:picChg chg="del">
          <ac:chgData name="James Franklin" userId="cf915d05-507f-491f-b4a6-b2aa085ee4b1" providerId="ADAL" clId="{703821EC-0B08-4288-B188-2A6896F0E081}" dt="2019-03-21T12:38:58.507" v="27" actId="478"/>
          <ac:picMkLst>
            <pc:docMk/>
            <pc:sldMk cId="2491752391" sldId="302"/>
            <ac:picMk id="3074" creationId="{373E66A4-6853-4112-8E17-2AD669CE03E7}"/>
          </ac:picMkLst>
        </pc:picChg>
      </pc:sldChg>
      <pc:sldChg chg="modSp">
        <pc:chgData name="James Franklin" userId="cf915d05-507f-491f-b4a6-b2aa085ee4b1" providerId="ADAL" clId="{703821EC-0B08-4288-B188-2A6896F0E081}" dt="2019-03-22T12:20:33.303" v="102" actId="6549"/>
        <pc:sldMkLst>
          <pc:docMk/>
          <pc:sldMk cId="2581832587" sldId="311"/>
        </pc:sldMkLst>
        <pc:spChg chg="mod">
          <ac:chgData name="James Franklin" userId="cf915d05-507f-491f-b4a6-b2aa085ee4b1" providerId="ADAL" clId="{703821EC-0B08-4288-B188-2A6896F0E081}" dt="2019-03-22T12:20:33.303" v="102" actId="6549"/>
          <ac:spMkLst>
            <pc:docMk/>
            <pc:sldMk cId="2581832587" sldId="311"/>
            <ac:spMk id="2" creationId="{D9C96CE6-FEAD-45FE-802D-38047C0AB4F0}"/>
          </ac:spMkLst>
        </pc:spChg>
      </pc:sldChg>
      <pc:sldChg chg="addSp delSp modSp setBg">
        <pc:chgData name="James Franklin" userId="cf915d05-507f-491f-b4a6-b2aa085ee4b1" providerId="ADAL" clId="{703821EC-0B08-4288-B188-2A6896F0E081}" dt="2019-03-21T12:35:54.836" v="25" actId="732"/>
        <pc:sldMkLst>
          <pc:docMk/>
          <pc:sldMk cId="3398033331" sldId="314"/>
        </pc:sldMkLst>
        <pc:spChg chg="mod">
          <ac:chgData name="James Franklin" userId="cf915d05-507f-491f-b4a6-b2aa085ee4b1" providerId="ADAL" clId="{703821EC-0B08-4288-B188-2A6896F0E081}" dt="2019-03-21T12:35:14.122" v="19" actId="207"/>
          <ac:spMkLst>
            <pc:docMk/>
            <pc:sldMk cId="3398033331" sldId="314"/>
            <ac:spMk id="2" creationId="{7776AF90-74AB-4071-8F1C-FF1045223374}"/>
          </ac:spMkLst>
        </pc:spChg>
        <pc:spChg chg="mod">
          <ac:chgData name="James Franklin" userId="cf915d05-507f-491f-b4a6-b2aa085ee4b1" providerId="ADAL" clId="{703821EC-0B08-4288-B188-2A6896F0E081}" dt="2019-03-21T12:35:14.122" v="19" actId="207"/>
          <ac:spMkLst>
            <pc:docMk/>
            <pc:sldMk cId="3398033331" sldId="314"/>
            <ac:spMk id="3" creationId="{F2DF3CD9-B325-47CF-8500-24B5F4C58CFA}"/>
          </ac:spMkLst>
        </pc:spChg>
        <pc:picChg chg="add mod">
          <ac:chgData name="James Franklin" userId="cf915d05-507f-491f-b4a6-b2aa085ee4b1" providerId="ADAL" clId="{703821EC-0B08-4288-B188-2A6896F0E081}" dt="2019-03-21T12:35:47.235" v="23" actId="1076"/>
          <ac:picMkLst>
            <pc:docMk/>
            <pc:sldMk cId="3398033331" sldId="314"/>
            <ac:picMk id="4" creationId="{3CC8EBA9-E2BA-4B9F-9B1F-B81E44D83F9E}"/>
          </ac:picMkLst>
        </pc:picChg>
        <pc:picChg chg="del">
          <ac:chgData name="James Franklin" userId="cf915d05-507f-491f-b4a6-b2aa085ee4b1" providerId="ADAL" clId="{703821EC-0B08-4288-B188-2A6896F0E081}" dt="2019-03-21T12:27:41.421" v="11" actId="478"/>
          <ac:picMkLst>
            <pc:docMk/>
            <pc:sldMk cId="3398033331" sldId="314"/>
            <ac:picMk id="1028" creationId="{99B4D01D-94B8-4735-88A7-F77A6E9E0F3C}"/>
          </ac:picMkLst>
        </pc:picChg>
        <pc:picChg chg="add mod ord modCrop">
          <ac:chgData name="James Franklin" userId="cf915d05-507f-491f-b4a6-b2aa085ee4b1" providerId="ADAL" clId="{703821EC-0B08-4288-B188-2A6896F0E081}" dt="2019-03-21T12:35:54.836" v="25" actId="732"/>
          <ac:picMkLst>
            <pc:docMk/>
            <pc:sldMk cId="3398033331" sldId="314"/>
            <ac:picMk id="2050" creationId="{ECAE084F-4842-4A34-8664-14D7270955CB}"/>
          </ac:picMkLst>
        </pc:picChg>
      </pc:sldChg>
      <pc:sldChg chg="addSp delSp modSp">
        <pc:chgData name="James Franklin" userId="cf915d05-507f-491f-b4a6-b2aa085ee4b1" providerId="ADAL" clId="{703821EC-0B08-4288-B188-2A6896F0E081}" dt="2019-03-21T12:24:59.500" v="10" actId="1076"/>
        <pc:sldMkLst>
          <pc:docMk/>
          <pc:sldMk cId="1067391151" sldId="334"/>
        </pc:sldMkLst>
        <pc:picChg chg="del">
          <ac:chgData name="James Franklin" userId="cf915d05-507f-491f-b4a6-b2aa085ee4b1" providerId="ADAL" clId="{703821EC-0B08-4288-B188-2A6896F0E081}" dt="2019-03-21T12:23:29.735" v="0" actId="478"/>
          <ac:picMkLst>
            <pc:docMk/>
            <pc:sldMk cId="1067391151" sldId="334"/>
            <ac:picMk id="4" creationId="{18D3F408-3C43-4E8F-92AB-746FEA1FB49D}"/>
          </ac:picMkLst>
        </pc:picChg>
        <pc:picChg chg="add mod ord">
          <ac:chgData name="James Franklin" userId="cf915d05-507f-491f-b4a6-b2aa085ee4b1" providerId="ADAL" clId="{703821EC-0B08-4288-B188-2A6896F0E081}" dt="2019-03-21T12:24:59.500" v="10" actId="1076"/>
          <ac:picMkLst>
            <pc:docMk/>
            <pc:sldMk cId="1067391151" sldId="334"/>
            <ac:picMk id="1026" creationId="{13E936E0-BC25-44E7-AAA5-C03A6064E3F2}"/>
          </ac:picMkLst>
        </pc:picChg>
      </pc:sldChg>
      <pc:sldChg chg="delSp">
        <pc:chgData name="James Franklin" userId="cf915d05-507f-491f-b4a6-b2aa085ee4b1" providerId="ADAL" clId="{703821EC-0B08-4288-B188-2A6896F0E081}" dt="2019-03-22T11:51:48.970" v="45" actId="478"/>
        <pc:sldMkLst>
          <pc:docMk/>
          <pc:sldMk cId="3641617876" sldId="337"/>
        </pc:sldMkLst>
        <pc:spChg chg="del">
          <ac:chgData name="James Franklin" userId="cf915d05-507f-491f-b4a6-b2aa085ee4b1" providerId="ADAL" clId="{703821EC-0B08-4288-B188-2A6896F0E081}" dt="2019-03-22T11:51:48.970" v="45" actId="478"/>
          <ac:spMkLst>
            <pc:docMk/>
            <pc:sldMk cId="3641617876" sldId="337"/>
            <ac:spMk id="4" creationId="{D61D71DD-53BD-4F60-AE61-2830E4214987}"/>
          </ac:spMkLst>
        </pc:spChg>
      </pc:sldChg>
      <pc:sldChg chg="modSp">
        <pc:chgData name="James Franklin" userId="cf915d05-507f-491f-b4a6-b2aa085ee4b1" providerId="ADAL" clId="{703821EC-0B08-4288-B188-2A6896F0E081}" dt="2019-03-22T12:02:53.447" v="79" actId="313"/>
        <pc:sldMkLst>
          <pc:docMk/>
          <pc:sldMk cId="3366948086" sldId="341"/>
        </pc:sldMkLst>
        <pc:spChg chg="mod">
          <ac:chgData name="James Franklin" userId="cf915d05-507f-491f-b4a6-b2aa085ee4b1" providerId="ADAL" clId="{703821EC-0B08-4288-B188-2A6896F0E081}" dt="2019-03-22T12:02:53.447" v="79" actId="313"/>
          <ac:spMkLst>
            <pc:docMk/>
            <pc:sldMk cId="3366948086" sldId="341"/>
            <ac:spMk id="3" creationId="{305DE25B-66A1-48F9-A1C2-A265B250CEE1}"/>
          </ac:spMkLst>
        </pc:spChg>
      </pc:sldChg>
      <pc:sldChg chg="modSp">
        <pc:chgData name="James Franklin" userId="cf915d05-507f-491f-b4a6-b2aa085ee4b1" providerId="ADAL" clId="{703821EC-0B08-4288-B188-2A6896F0E081}" dt="2019-03-22T11:59:58.898" v="66" actId="20577"/>
        <pc:sldMkLst>
          <pc:docMk/>
          <pc:sldMk cId="3921882506" sldId="342"/>
        </pc:sldMkLst>
        <pc:spChg chg="mod">
          <ac:chgData name="James Franklin" userId="cf915d05-507f-491f-b4a6-b2aa085ee4b1" providerId="ADAL" clId="{703821EC-0B08-4288-B188-2A6896F0E081}" dt="2019-03-22T11:59:58.898" v="66" actId="20577"/>
          <ac:spMkLst>
            <pc:docMk/>
            <pc:sldMk cId="3921882506" sldId="342"/>
            <ac:spMk id="3" creationId="{9BCC3FAE-E12F-4DE9-8FEF-AB985008AC95}"/>
          </ac:spMkLst>
        </pc:spChg>
      </pc:sldChg>
    </pc:docChg>
  </pc:docChgLst>
  <pc:docChgLst>
    <pc:chgData name="James Franklin" userId="cf915d05-507f-491f-b4a6-b2aa085ee4b1" providerId="ADAL" clId="{7392CAB2-60A9-4A06-AA96-8A19B9A3EEE9}"/>
    <pc:docChg chg="undo custSel addSld delSld modSld sldOrd">
      <pc:chgData name="James Franklin" userId="cf915d05-507f-491f-b4a6-b2aa085ee4b1" providerId="ADAL" clId="{7392CAB2-60A9-4A06-AA96-8A19B9A3EEE9}" dt="2019-03-25T15:15:19.078" v="9851" actId="20577"/>
      <pc:docMkLst>
        <pc:docMk/>
      </pc:docMkLst>
      <pc:sldChg chg="modSp">
        <pc:chgData name="James Franklin" userId="cf915d05-507f-491f-b4a6-b2aa085ee4b1" providerId="ADAL" clId="{7392CAB2-60A9-4A06-AA96-8A19B9A3EEE9}" dt="2019-03-25T15:15:19.078" v="9851" actId="20577"/>
        <pc:sldMkLst>
          <pc:docMk/>
          <pc:sldMk cId="11083974" sldId="293"/>
        </pc:sldMkLst>
        <pc:spChg chg="mod">
          <ac:chgData name="James Franklin" userId="cf915d05-507f-491f-b4a6-b2aa085ee4b1" providerId="ADAL" clId="{7392CAB2-60A9-4A06-AA96-8A19B9A3EEE9}" dt="2019-03-25T15:15:19.078" v="9851" actId="20577"/>
          <ac:spMkLst>
            <pc:docMk/>
            <pc:sldMk cId="11083974" sldId="293"/>
            <ac:spMk id="5" creationId="{00000000-0000-0000-0000-000000000000}"/>
          </ac:spMkLst>
        </pc:spChg>
      </pc:sldChg>
      <pc:sldChg chg="addSp delSp modSp ord setBg">
        <pc:chgData name="James Franklin" userId="cf915d05-507f-491f-b4a6-b2aa085ee4b1" providerId="ADAL" clId="{7392CAB2-60A9-4A06-AA96-8A19B9A3EEE9}" dt="2019-03-25T14:52:17.351" v="9833" actId="1076"/>
        <pc:sldMkLst>
          <pc:docMk/>
          <pc:sldMk cId="3939767223" sldId="300"/>
        </pc:sldMkLst>
        <pc:spChg chg="mod">
          <ac:chgData name="James Franklin" userId="cf915d05-507f-491f-b4a6-b2aa085ee4b1" providerId="ADAL" clId="{7392CAB2-60A9-4A06-AA96-8A19B9A3EEE9}" dt="2019-03-13T16:48:06.508" v="9733" actId="20577"/>
          <ac:spMkLst>
            <pc:docMk/>
            <pc:sldMk cId="3939767223" sldId="300"/>
            <ac:spMk id="3" creationId="{FDD04CD9-38FB-4B18-84BB-DC6690C1840F}"/>
          </ac:spMkLst>
        </pc:spChg>
        <pc:spChg chg="add del mod">
          <ac:chgData name="James Franklin" userId="cf915d05-507f-491f-b4a6-b2aa085ee4b1" providerId="ADAL" clId="{7392CAB2-60A9-4A06-AA96-8A19B9A3EEE9}" dt="2019-03-12T14:25:20.536" v="4956" actId="478"/>
          <ac:spMkLst>
            <pc:docMk/>
            <pc:sldMk cId="3939767223" sldId="300"/>
            <ac:spMk id="4" creationId="{0367788E-9BDB-4237-AD12-3C6292FA3050}"/>
          </ac:spMkLst>
        </pc:spChg>
        <pc:picChg chg="add mod">
          <ac:chgData name="James Franklin" userId="cf915d05-507f-491f-b4a6-b2aa085ee4b1" providerId="ADAL" clId="{7392CAB2-60A9-4A06-AA96-8A19B9A3EEE9}" dt="2019-03-25T14:52:17.351" v="9833" actId="1076"/>
          <ac:picMkLst>
            <pc:docMk/>
            <pc:sldMk cId="3939767223" sldId="300"/>
            <ac:picMk id="4" creationId="{80C7FAD0-F35D-41C9-888B-33E6EDEAF79D}"/>
          </ac:picMkLst>
        </pc:picChg>
        <pc:picChg chg="add mod ord modCrop">
          <ac:chgData name="James Franklin" userId="cf915d05-507f-491f-b4a6-b2aa085ee4b1" providerId="ADAL" clId="{7392CAB2-60A9-4A06-AA96-8A19B9A3EEE9}" dt="2019-03-12T14:45:38.106" v="4988" actId="732"/>
          <ac:picMkLst>
            <pc:docMk/>
            <pc:sldMk cId="3939767223" sldId="300"/>
            <ac:picMk id="6" creationId="{36214786-A01A-4CB7-833F-1352D851EA34}"/>
          </ac:picMkLst>
        </pc:picChg>
        <pc:picChg chg="add mod">
          <ac:chgData name="James Franklin" userId="cf915d05-507f-491f-b4a6-b2aa085ee4b1" providerId="ADAL" clId="{7392CAB2-60A9-4A06-AA96-8A19B9A3EEE9}" dt="2019-03-12T14:45:08.568" v="4984"/>
          <ac:picMkLst>
            <pc:docMk/>
            <pc:sldMk cId="3939767223" sldId="300"/>
            <ac:picMk id="7" creationId="{2DFA4328-B06F-4D1E-B31F-9729B35B6A44}"/>
          </ac:picMkLst>
        </pc:picChg>
        <pc:picChg chg="add mod">
          <ac:chgData name="James Franklin" userId="cf915d05-507f-491f-b4a6-b2aa085ee4b1" providerId="ADAL" clId="{7392CAB2-60A9-4A06-AA96-8A19B9A3EEE9}" dt="2019-03-12T14:45:08.568" v="4984"/>
          <ac:picMkLst>
            <pc:docMk/>
            <pc:sldMk cId="3939767223" sldId="300"/>
            <ac:picMk id="8" creationId="{860CDA94-735F-4212-BE00-AFD38DFEB779}"/>
          </ac:picMkLst>
        </pc:picChg>
        <pc:picChg chg="add mod ord modCrop">
          <ac:chgData name="James Franklin" userId="cf915d05-507f-491f-b4a6-b2aa085ee4b1" providerId="ADAL" clId="{7392CAB2-60A9-4A06-AA96-8A19B9A3EEE9}" dt="2019-03-12T14:45:29.513" v="4987" actId="732"/>
          <ac:picMkLst>
            <pc:docMk/>
            <pc:sldMk cId="3939767223" sldId="300"/>
            <ac:picMk id="4098" creationId="{39E393AF-6409-4A64-8CDD-040585E748A1}"/>
          </ac:picMkLst>
        </pc:picChg>
      </pc:sldChg>
      <pc:sldChg chg="modSp ord">
        <pc:chgData name="James Franklin" userId="cf915d05-507f-491f-b4a6-b2aa085ee4b1" providerId="ADAL" clId="{7392CAB2-60A9-4A06-AA96-8A19B9A3EEE9}" dt="2019-03-25T10:17:42.083" v="9795" actId="20577"/>
        <pc:sldMkLst>
          <pc:docMk/>
          <pc:sldMk cId="2323830893" sldId="301"/>
        </pc:sldMkLst>
        <pc:spChg chg="mod">
          <ac:chgData name="James Franklin" userId="cf915d05-507f-491f-b4a6-b2aa085ee4b1" providerId="ADAL" clId="{7392CAB2-60A9-4A06-AA96-8A19B9A3EEE9}" dt="2019-03-25T10:17:42.083" v="9795" actId="20577"/>
          <ac:spMkLst>
            <pc:docMk/>
            <pc:sldMk cId="2323830893" sldId="301"/>
            <ac:spMk id="3" creationId="{4AAA12C4-2EB9-49C3-B80B-1021B11B5D9E}"/>
          </ac:spMkLst>
        </pc:spChg>
      </pc:sldChg>
      <pc:sldChg chg="addSp delSp modSp ord setBg">
        <pc:chgData name="James Franklin" userId="cf915d05-507f-491f-b4a6-b2aa085ee4b1" providerId="ADAL" clId="{7392CAB2-60A9-4A06-AA96-8A19B9A3EEE9}" dt="2019-03-25T10:19:52.319" v="9825" actId="5793"/>
        <pc:sldMkLst>
          <pc:docMk/>
          <pc:sldMk cId="2491752391" sldId="302"/>
        </pc:sldMkLst>
        <pc:spChg chg="mod">
          <ac:chgData name="James Franklin" userId="cf915d05-507f-491f-b4a6-b2aa085ee4b1" providerId="ADAL" clId="{7392CAB2-60A9-4A06-AA96-8A19B9A3EEE9}" dt="2019-03-08T16:06:30.192" v="1341" actId="207"/>
          <ac:spMkLst>
            <pc:docMk/>
            <pc:sldMk cId="2491752391" sldId="302"/>
            <ac:spMk id="2" creationId="{13C638D3-FC99-4471-9CFB-B080CAA8644C}"/>
          </ac:spMkLst>
        </pc:spChg>
        <pc:spChg chg="mod">
          <ac:chgData name="James Franklin" userId="cf915d05-507f-491f-b4a6-b2aa085ee4b1" providerId="ADAL" clId="{7392CAB2-60A9-4A06-AA96-8A19B9A3EEE9}" dt="2019-03-25T10:19:52.319" v="9825" actId="5793"/>
          <ac:spMkLst>
            <pc:docMk/>
            <pc:sldMk cId="2491752391" sldId="302"/>
            <ac:spMk id="3" creationId="{062475CE-DAF7-49D2-AE9C-397D7AA2518C}"/>
          </ac:spMkLst>
        </pc:spChg>
        <pc:picChg chg="add del mod ord modCrop">
          <ac:chgData name="James Franklin" userId="cf915d05-507f-491f-b4a6-b2aa085ee4b1" providerId="ADAL" clId="{7392CAB2-60A9-4A06-AA96-8A19B9A3EEE9}" dt="2019-03-08T16:10:43.304" v="1409" actId="478"/>
          <ac:picMkLst>
            <pc:docMk/>
            <pc:sldMk cId="2491752391" sldId="302"/>
            <ac:picMk id="5" creationId="{BF671E17-3BDE-4FBC-AD93-9367E4E14452}"/>
          </ac:picMkLst>
        </pc:picChg>
        <pc:picChg chg="add mod ord modCrop">
          <ac:chgData name="James Franklin" userId="cf915d05-507f-491f-b4a6-b2aa085ee4b1" providerId="ADAL" clId="{7392CAB2-60A9-4A06-AA96-8A19B9A3EEE9}" dt="2019-03-08T16:11:24.423" v="1417" actId="14100"/>
          <ac:picMkLst>
            <pc:docMk/>
            <pc:sldMk cId="2491752391" sldId="302"/>
            <ac:picMk id="6" creationId="{5A564E83-ACC2-41C1-8101-3CF41CF245A5}"/>
          </ac:picMkLst>
        </pc:picChg>
        <pc:picChg chg="add mod ord modCrop">
          <ac:chgData name="James Franklin" userId="cf915d05-507f-491f-b4a6-b2aa085ee4b1" providerId="ADAL" clId="{7392CAB2-60A9-4A06-AA96-8A19B9A3EEE9}" dt="2019-03-08T16:12:31.576" v="1495" actId="732"/>
          <ac:picMkLst>
            <pc:docMk/>
            <pc:sldMk cId="2491752391" sldId="302"/>
            <ac:picMk id="3074" creationId="{373E66A4-6853-4112-8E17-2AD669CE03E7}"/>
          </ac:picMkLst>
        </pc:picChg>
      </pc:sldChg>
      <pc:sldChg chg="addSp delSp modSp ord setBg">
        <pc:chgData name="James Franklin" userId="cf915d05-507f-491f-b4a6-b2aa085ee4b1" providerId="ADAL" clId="{7392CAB2-60A9-4A06-AA96-8A19B9A3EEE9}" dt="2019-03-12T12:52:24.802" v="4381" actId="478"/>
        <pc:sldMkLst>
          <pc:docMk/>
          <pc:sldMk cId="4153383438" sldId="303"/>
        </pc:sldMkLst>
        <pc:spChg chg="mod">
          <ac:chgData name="James Franklin" userId="cf915d05-507f-491f-b4a6-b2aa085ee4b1" providerId="ADAL" clId="{7392CAB2-60A9-4A06-AA96-8A19B9A3EEE9}" dt="2019-03-12T12:52:18.020" v="4380" actId="6549"/>
          <ac:spMkLst>
            <pc:docMk/>
            <pc:sldMk cId="4153383438" sldId="303"/>
            <ac:spMk id="3" creationId="{062475CE-DAF7-49D2-AE9C-397D7AA2518C}"/>
          </ac:spMkLst>
        </pc:spChg>
        <pc:picChg chg="add mod ord">
          <ac:chgData name="James Franklin" userId="cf915d05-507f-491f-b4a6-b2aa085ee4b1" providerId="ADAL" clId="{7392CAB2-60A9-4A06-AA96-8A19B9A3EEE9}" dt="2019-03-12T12:52:14.642" v="4378" actId="1076"/>
          <ac:picMkLst>
            <pc:docMk/>
            <pc:sldMk cId="4153383438" sldId="303"/>
            <ac:picMk id="2050" creationId="{4373B052-45EF-432A-8E11-AE764DE2E030}"/>
          </ac:picMkLst>
        </pc:picChg>
        <pc:picChg chg="add del mod ord modCrop">
          <ac:chgData name="James Franklin" userId="cf915d05-507f-491f-b4a6-b2aa085ee4b1" providerId="ADAL" clId="{7392CAB2-60A9-4A06-AA96-8A19B9A3EEE9}" dt="2019-03-12T12:52:24.802" v="4381" actId="478"/>
          <ac:picMkLst>
            <pc:docMk/>
            <pc:sldMk cId="4153383438" sldId="303"/>
            <ac:picMk id="4098" creationId="{FFF4AB3A-7508-4AA1-86CC-ACFB86E2F278}"/>
          </ac:picMkLst>
        </pc:picChg>
      </pc:sldChg>
      <pc:sldChg chg="addSp modSp ord setBg">
        <pc:chgData name="James Franklin" userId="cf915d05-507f-491f-b4a6-b2aa085ee4b1" providerId="ADAL" clId="{7392CAB2-60A9-4A06-AA96-8A19B9A3EEE9}" dt="2019-03-25T14:52:37.255" v="9835" actId="1076"/>
        <pc:sldMkLst>
          <pc:docMk/>
          <pc:sldMk cId="2867728540" sldId="304"/>
        </pc:sldMkLst>
        <pc:spChg chg="mod">
          <ac:chgData name="James Franklin" userId="cf915d05-507f-491f-b4a6-b2aa085ee4b1" providerId="ADAL" clId="{7392CAB2-60A9-4A06-AA96-8A19B9A3EEE9}" dt="2019-03-12T16:17:13.892" v="5739" actId="207"/>
          <ac:spMkLst>
            <pc:docMk/>
            <pc:sldMk cId="2867728540" sldId="304"/>
            <ac:spMk id="2" creationId="{D574E12A-9637-4165-830D-C77A57B12A48}"/>
          </ac:spMkLst>
        </pc:spChg>
        <pc:spChg chg="mod">
          <ac:chgData name="James Franklin" userId="cf915d05-507f-491f-b4a6-b2aa085ee4b1" providerId="ADAL" clId="{7392CAB2-60A9-4A06-AA96-8A19B9A3EEE9}" dt="2019-03-12T16:18:46.910" v="5771" actId="20577"/>
          <ac:spMkLst>
            <pc:docMk/>
            <pc:sldMk cId="2867728540" sldId="304"/>
            <ac:spMk id="3" creationId="{B2EF016E-936D-4FD3-866A-7A8479370848}"/>
          </ac:spMkLst>
        </pc:spChg>
        <pc:picChg chg="add mod">
          <ac:chgData name="James Franklin" userId="cf915d05-507f-491f-b4a6-b2aa085ee4b1" providerId="ADAL" clId="{7392CAB2-60A9-4A06-AA96-8A19B9A3EEE9}" dt="2019-03-25T14:52:37.255" v="9835" actId="1076"/>
          <ac:picMkLst>
            <pc:docMk/>
            <pc:sldMk cId="2867728540" sldId="304"/>
            <ac:picMk id="4" creationId="{8889CA6D-54CE-4FF7-BB7F-79F7325CCFDD}"/>
          </ac:picMkLst>
        </pc:picChg>
        <pc:picChg chg="add mod ord modCrop">
          <ac:chgData name="James Franklin" userId="cf915d05-507f-491f-b4a6-b2aa085ee4b1" providerId="ADAL" clId="{7392CAB2-60A9-4A06-AA96-8A19B9A3EEE9}" dt="2019-03-13T16:48:26.975" v="9734" actId="14100"/>
          <ac:picMkLst>
            <pc:docMk/>
            <pc:sldMk cId="2867728540" sldId="304"/>
            <ac:picMk id="5122" creationId="{B6B565E5-8BD1-40F5-AED9-1A419AD3A749}"/>
          </ac:picMkLst>
        </pc:picChg>
      </pc:sldChg>
      <pc:sldChg chg="addSp modSp">
        <pc:chgData name="James Franklin" userId="cf915d05-507f-491f-b4a6-b2aa085ee4b1" providerId="ADAL" clId="{7392CAB2-60A9-4A06-AA96-8A19B9A3EEE9}" dt="2019-03-13T16:22:38.997" v="8685" actId="14100"/>
        <pc:sldMkLst>
          <pc:docMk/>
          <pc:sldMk cId="3431943602" sldId="309"/>
        </pc:sldMkLst>
        <pc:spChg chg="mod">
          <ac:chgData name="James Franklin" userId="cf915d05-507f-491f-b4a6-b2aa085ee4b1" providerId="ADAL" clId="{7392CAB2-60A9-4A06-AA96-8A19B9A3EEE9}" dt="2019-03-13T16:22:25.790" v="8681" actId="20577"/>
          <ac:spMkLst>
            <pc:docMk/>
            <pc:sldMk cId="3431943602" sldId="309"/>
            <ac:spMk id="3" creationId="{803C028F-BD7A-41B6-B257-00716AC9C4D6}"/>
          </ac:spMkLst>
        </pc:spChg>
        <pc:picChg chg="add mod ord">
          <ac:chgData name="James Franklin" userId="cf915d05-507f-491f-b4a6-b2aa085ee4b1" providerId="ADAL" clId="{7392CAB2-60A9-4A06-AA96-8A19B9A3EEE9}" dt="2019-03-13T16:22:38.997" v="8685" actId="14100"/>
          <ac:picMkLst>
            <pc:docMk/>
            <pc:sldMk cId="3431943602" sldId="309"/>
            <ac:picMk id="9218" creationId="{A2FB009F-A823-4103-86A9-33E3262AFCBD}"/>
          </ac:picMkLst>
        </pc:picChg>
      </pc:sldChg>
      <pc:sldChg chg="addSp modSp addCm modCm">
        <pc:chgData name="James Franklin" userId="cf915d05-507f-491f-b4a6-b2aa085ee4b1" providerId="ADAL" clId="{7392CAB2-60A9-4A06-AA96-8A19B9A3EEE9}" dt="2019-03-13T16:37:21.807" v="9309" actId="20577"/>
        <pc:sldMkLst>
          <pc:docMk/>
          <pc:sldMk cId="2581832587" sldId="311"/>
        </pc:sldMkLst>
        <pc:spChg chg="mod">
          <ac:chgData name="James Franklin" userId="cf915d05-507f-491f-b4a6-b2aa085ee4b1" providerId="ADAL" clId="{7392CAB2-60A9-4A06-AA96-8A19B9A3EEE9}" dt="2019-03-13T16:37:21.807" v="9309" actId="20577"/>
          <ac:spMkLst>
            <pc:docMk/>
            <pc:sldMk cId="2581832587" sldId="311"/>
            <ac:spMk id="3" creationId="{3ACE3099-0E9E-44B4-ACE5-3EA23A16DFE7}"/>
          </ac:spMkLst>
        </pc:spChg>
        <pc:picChg chg="add mod ord">
          <ac:chgData name="James Franklin" userId="cf915d05-507f-491f-b4a6-b2aa085ee4b1" providerId="ADAL" clId="{7392CAB2-60A9-4A06-AA96-8A19B9A3EEE9}" dt="2019-03-13T16:36:57.272" v="9302" actId="167"/>
          <ac:picMkLst>
            <pc:docMk/>
            <pc:sldMk cId="2581832587" sldId="311"/>
            <ac:picMk id="10242" creationId="{A63BAA3E-E5EA-4C63-A741-EBBFDDC4B47C}"/>
          </ac:picMkLst>
        </pc:picChg>
        <pc:picChg chg="add mod">
          <ac:chgData name="James Franklin" userId="cf915d05-507f-491f-b4a6-b2aa085ee4b1" providerId="ADAL" clId="{7392CAB2-60A9-4A06-AA96-8A19B9A3EEE9}" dt="2019-03-13T16:36:46.973" v="9301" actId="14100"/>
          <ac:picMkLst>
            <pc:docMk/>
            <pc:sldMk cId="2581832587" sldId="311"/>
            <ac:picMk id="10244" creationId="{30A6B1A8-CB1C-405E-AF96-7796B99C3DF0}"/>
          </ac:picMkLst>
        </pc:picChg>
      </pc:sldChg>
      <pc:sldChg chg="addSp delSp modSp ord">
        <pc:chgData name="James Franklin" userId="cf915d05-507f-491f-b4a6-b2aa085ee4b1" providerId="ADAL" clId="{7392CAB2-60A9-4A06-AA96-8A19B9A3EEE9}" dt="2019-03-13T16:25:56.646" v="9057" actId="20577"/>
        <pc:sldMkLst>
          <pc:docMk/>
          <pc:sldMk cId="983310982" sldId="313"/>
        </pc:sldMkLst>
        <pc:spChg chg="mod">
          <ac:chgData name="James Franklin" userId="cf915d05-507f-491f-b4a6-b2aa085ee4b1" providerId="ADAL" clId="{7392CAB2-60A9-4A06-AA96-8A19B9A3EEE9}" dt="2019-03-13T16:23:07.462" v="8686" actId="207"/>
          <ac:spMkLst>
            <pc:docMk/>
            <pc:sldMk cId="983310982" sldId="313"/>
            <ac:spMk id="2" creationId="{67106FAC-1077-4A78-9F20-6AA2E451DE52}"/>
          </ac:spMkLst>
        </pc:spChg>
        <pc:spChg chg="mod">
          <ac:chgData name="James Franklin" userId="cf915d05-507f-491f-b4a6-b2aa085ee4b1" providerId="ADAL" clId="{7392CAB2-60A9-4A06-AA96-8A19B9A3EEE9}" dt="2019-03-13T16:25:56.646" v="9057" actId="20577"/>
          <ac:spMkLst>
            <pc:docMk/>
            <pc:sldMk cId="983310982" sldId="313"/>
            <ac:spMk id="3" creationId="{FA0B7283-A933-41CA-A5F6-DFC8A70AE511}"/>
          </ac:spMkLst>
        </pc:spChg>
        <pc:spChg chg="add del mod">
          <ac:chgData name="James Franklin" userId="cf915d05-507f-491f-b4a6-b2aa085ee4b1" providerId="ADAL" clId="{7392CAB2-60A9-4A06-AA96-8A19B9A3EEE9}" dt="2019-03-13T16:15:27.264" v="8649"/>
          <ac:spMkLst>
            <pc:docMk/>
            <pc:sldMk cId="983310982" sldId="313"/>
            <ac:spMk id="4" creationId="{30FB1C35-8D26-4CA5-86BA-A9A7BDF1D19A}"/>
          </ac:spMkLst>
        </pc:spChg>
        <pc:spChg chg="add del mod">
          <ac:chgData name="James Franklin" userId="cf915d05-507f-491f-b4a6-b2aa085ee4b1" providerId="ADAL" clId="{7392CAB2-60A9-4A06-AA96-8A19B9A3EEE9}" dt="2019-03-13T16:15:27.264" v="8649"/>
          <ac:spMkLst>
            <pc:docMk/>
            <pc:sldMk cId="983310982" sldId="313"/>
            <ac:spMk id="5" creationId="{D80E4FCA-3943-4882-A5E2-F0620B2DD31E}"/>
          </ac:spMkLst>
        </pc:spChg>
      </pc:sldChg>
      <pc:sldChg chg="addSp delSp modSp">
        <pc:chgData name="James Franklin" userId="cf915d05-507f-491f-b4a6-b2aa085ee4b1" providerId="ADAL" clId="{7392CAB2-60A9-4A06-AA96-8A19B9A3EEE9}" dt="2019-03-12T14:21:19.099" v="4600" actId="6549"/>
        <pc:sldMkLst>
          <pc:docMk/>
          <pc:sldMk cId="3398033331" sldId="314"/>
        </pc:sldMkLst>
        <pc:spChg chg="mod">
          <ac:chgData name="James Franklin" userId="cf915d05-507f-491f-b4a6-b2aa085ee4b1" providerId="ADAL" clId="{7392CAB2-60A9-4A06-AA96-8A19B9A3EEE9}" dt="2019-03-08T16:50:06.600" v="1907" actId="20577"/>
          <ac:spMkLst>
            <pc:docMk/>
            <pc:sldMk cId="3398033331" sldId="314"/>
            <ac:spMk id="2" creationId="{7776AF90-74AB-4071-8F1C-FF1045223374}"/>
          </ac:spMkLst>
        </pc:spChg>
        <pc:spChg chg="mod">
          <ac:chgData name="James Franklin" userId="cf915d05-507f-491f-b4a6-b2aa085ee4b1" providerId="ADAL" clId="{7392CAB2-60A9-4A06-AA96-8A19B9A3EEE9}" dt="2019-03-12T14:21:19.099" v="4600" actId="6549"/>
          <ac:spMkLst>
            <pc:docMk/>
            <pc:sldMk cId="3398033331" sldId="314"/>
            <ac:spMk id="3" creationId="{F2DF3CD9-B325-47CF-8500-24B5F4C58CFA}"/>
          </ac:spMkLst>
        </pc:spChg>
        <pc:picChg chg="add del mod ord">
          <ac:chgData name="James Franklin" userId="cf915d05-507f-491f-b4a6-b2aa085ee4b1" providerId="ADAL" clId="{7392CAB2-60A9-4A06-AA96-8A19B9A3EEE9}" dt="2019-03-12T12:35:02.710" v="4348" actId="478"/>
          <ac:picMkLst>
            <pc:docMk/>
            <pc:sldMk cId="3398033331" sldId="314"/>
            <ac:picMk id="1026" creationId="{8BBC6E45-43A3-4F30-B4D7-00BDED256F7D}"/>
          </ac:picMkLst>
        </pc:picChg>
        <pc:picChg chg="add mod ord">
          <ac:chgData name="James Franklin" userId="cf915d05-507f-491f-b4a6-b2aa085ee4b1" providerId="ADAL" clId="{7392CAB2-60A9-4A06-AA96-8A19B9A3EEE9}" dt="2019-03-12T12:35:36.606" v="4354" actId="167"/>
          <ac:picMkLst>
            <pc:docMk/>
            <pc:sldMk cId="3398033331" sldId="314"/>
            <ac:picMk id="1028" creationId="{99B4D01D-94B8-4735-88A7-F77A6E9E0F3C}"/>
          </ac:picMkLst>
        </pc:picChg>
      </pc:sldChg>
      <pc:sldChg chg="modSp">
        <pc:chgData name="James Franklin" userId="cf915d05-507f-491f-b4a6-b2aa085ee4b1" providerId="ADAL" clId="{7392CAB2-60A9-4A06-AA96-8A19B9A3EEE9}" dt="2019-03-25T15:15:02.361" v="9847" actId="113"/>
        <pc:sldMkLst>
          <pc:docMk/>
          <pc:sldMk cId="2030007611" sldId="315"/>
        </pc:sldMkLst>
        <pc:spChg chg="mod">
          <ac:chgData name="James Franklin" userId="cf915d05-507f-491f-b4a6-b2aa085ee4b1" providerId="ADAL" clId="{7392CAB2-60A9-4A06-AA96-8A19B9A3EEE9}" dt="2019-03-25T15:15:02.361" v="9847" actId="113"/>
          <ac:spMkLst>
            <pc:docMk/>
            <pc:sldMk cId="2030007611" sldId="315"/>
            <ac:spMk id="5" creationId="{00000000-0000-0000-0000-000000000000}"/>
          </ac:spMkLst>
        </pc:spChg>
      </pc:sldChg>
      <pc:sldChg chg="modSp ord">
        <pc:chgData name="James Franklin" userId="cf915d05-507f-491f-b4a6-b2aa085ee4b1" providerId="ADAL" clId="{7392CAB2-60A9-4A06-AA96-8A19B9A3EEE9}" dt="2019-03-14T11:00:35.219" v="9747" actId="113"/>
        <pc:sldMkLst>
          <pc:docMk/>
          <pc:sldMk cId="1857521234" sldId="316"/>
        </pc:sldMkLst>
        <pc:spChg chg="mod">
          <ac:chgData name="James Franklin" userId="cf915d05-507f-491f-b4a6-b2aa085ee4b1" providerId="ADAL" clId="{7392CAB2-60A9-4A06-AA96-8A19B9A3EEE9}" dt="2019-03-14T11:00:35.219" v="9747" actId="113"/>
          <ac:spMkLst>
            <pc:docMk/>
            <pc:sldMk cId="1857521234" sldId="316"/>
            <ac:spMk id="5" creationId="{200463F3-A005-4860-9E19-9B14FB7B9835}"/>
          </ac:spMkLst>
        </pc:spChg>
      </pc:sldChg>
      <pc:sldChg chg="modSp">
        <pc:chgData name="James Franklin" userId="cf915d05-507f-491f-b4a6-b2aa085ee4b1" providerId="ADAL" clId="{7392CAB2-60A9-4A06-AA96-8A19B9A3EEE9}" dt="2019-02-07T14:33:47.103" v="4" actId="6549"/>
        <pc:sldMkLst>
          <pc:docMk/>
          <pc:sldMk cId="1441601441" sldId="319"/>
        </pc:sldMkLst>
        <pc:spChg chg="mod">
          <ac:chgData name="James Franklin" userId="cf915d05-507f-491f-b4a6-b2aa085ee4b1" providerId="ADAL" clId="{7392CAB2-60A9-4A06-AA96-8A19B9A3EEE9}" dt="2019-02-07T14:33:47.103" v="4" actId="6549"/>
          <ac:spMkLst>
            <pc:docMk/>
            <pc:sldMk cId="1441601441" sldId="319"/>
            <ac:spMk id="3" creationId="{8841C565-F8A1-4DE6-88F1-F82B859E4087}"/>
          </ac:spMkLst>
        </pc:spChg>
      </pc:sldChg>
      <pc:sldChg chg="addSp delSp modSp ord">
        <pc:chgData name="James Franklin" userId="cf915d05-507f-491f-b4a6-b2aa085ee4b1" providerId="ADAL" clId="{7392CAB2-60A9-4A06-AA96-8A19B9A3EEE9}" dt="2019-03-13T14:48:02.665" v="7394" actId="113"/>
        <pc:sldMkLst>
          <pc:docMk/>
          <pc:sldMk cId="2427673660" sldId="322"/>
        </pc:sldMkLst>
        <pc:spChg chg="mod">
          <ac:chgData name="James Franklin" userId="cf915d05-507f-491f-b4a6-b2aa085ee4b1" providerId="ADAL" clId="{7392CAB2-60A9-4A06-AA96-8A19B9A3EEE9}" dt="2019-03-13T14:48:02.665" v="7394" actId="113"/>
          <ac:spMkLst>
            <pc:docMk/>
            <pc:sldMk cId="2427673660" sldId="322"/>
            <ac:spMk id="3" creationId="{3EA625B1-E588-4EBD-9A9D-BFC755EBA02F}"/>
          </ac:spMkLst>
        </pc:spChg>
        <pc:picChg chg="add del mod">
          <ac:chgData name="James Franklin" userId="cf915d05-507f-491f-b4a6-b2aa085ee4b1" providerId="ADAL" clId="{7392CAB2-60A9-4A06-AA96-8A19B9A3EEE9}" dt="2019-03-13T14:43:55.874" v="7266" actId="478"/>
          <ac:picMkLst>
            <pc:docMk/>
            <pc:sldMk cId="2427673660" sldId="322"/>
            <ac:picMk id="7170" creationId="{86C9DB16-F256-4EBE-8BE6-2AEEA37F3D10}"/>
          </ac:picMkLst>
        </pc:picChg>
        <pc:picChg chg="add del mod ord">
          <ac:chgData name="James Franklin" userId="cf915d05-507f-491f-b4a6-b2aa085ee4b1" providerId="ADAL" clId="{7392CAB2-60A9-4A06-AA96-8A19B9A3EEE9}" dt="2019-03-13T14:47:37.217" v="7391" actId="478"/>
          <ac:picMkLst>
            <pc:docMk/>
            <pc:sldMk cId="2427673660" sldId="322"/>
            <ac:picMk id="7172" creationId="{7E8AAF1D-FA39-456F-8951-8DBBC716492C}"/>
          </ac:picMkLst>
        </pc:picChg>
        <pc:picChg chg="add mod ord">
          <ac:chgData name="James Franklin" userId="cf915d05-507f-491f-b4a6-b2aa085ee4b1" providerId="ADAL" clId="{7392CAB2-60A9-4A06-AA96-8A19B9A3EEE9}" dt="2019-03-13T14:46:42.176" v="7385" actId="1076"/>
          <ac:picMkLst>
            <pc:docMk/>
            <pc:sldMk cId="2427673660" sldId="322"/>
            <ac:picMk id="7174" creationId="{EFB95EF4-F3E5-4866-B486-A56D904B9C4A}"/>
          </ac:picMkLst>
        </pc:picChg>
        <pc:picChg chg="add mod ord">
          <ac:chgData name="James Franklin" userId="cf915d05-507f-491f-b4a6-b2aa085ee4b1" providerId="ADAL" clId="{7392CAB2-60A9-4A06-AA96-8A19B9A3EEE9}" dt="2019-03-13T14:47:45.089" v="7393" actId="167"/>
          <ac:picMkLst>
            <pc:docMk/>
            <pc:sldMk cId="2427673660" sldId="322"/>
            <ac:picMk id="7176" creationId="{3D1BB324-8918-4C71-A190-C4A8AA46EE3C}"/>
          </ac:picMkLst>
        </pc:picChg>
      </pc:sldChg>
      <pc:sldChg chg="addSp delSp modSp">
        <pc:chgData name="James Franklin" userId="cf915d05-507f-491f-b4a6-b2aa085ee4b1" providerId="ADAL" clId="{7392CAB2-60A9-4A06-AA96-8A19B9A3EEE9}" dt="2019-03-25T14:51:04.911" v="9831" actId="1076"/>
        <pc:sldMkLst>
          <pc:docMk/>
          <pc:sldMk cId="526909038" sldId="324"/>
        </pc:sldMkLst>
        <pc:spChg chg="mod">
          <ac:chgData name="James Franklin" userId="cf915d05-507f-491f-b4a6-b2aa085ee4b1" providerId="ADAL" clId="{7392CAB2-60A9-4A06-AA96-8A19B9A3EEE9}" dt="2019-03-08T15:24:35.481" v="1105" actId="207"/>
          <ac:spMkLst>
            <pc:docMk/>
            <pc:sldMk cId="526909038" sldId="324"/>
            <ac:spMk id="2" creationId="{E0C1A330-6374-47E5-AD9C-3ADC001CC6F7}"/>
          </ac:spMkLst>
        </pc:spChg>
        <pc:spChg chg="mod">
          <ac:chgData name="James Franklin" userId="cf915d05-507f-491f-b4a6-b2aa085ee4b1" providerId="ADAL" clId="{7392CAB2-60A9-4A06-AA96-8A19B9A3EEE9}" dt="2019-03-08T15:24:42.451" v="1106" actId="207"/>
          <ac:spMkLst>
            <pc:docMk/>
            <pc:sldMk cId="526909038" sldId="324"/>
            <ac:spMk id="3" creationId="{24CD36FB-0D92-4538-A35A-DFC71CD0618E}"/>
          </ac:spMkLst>
        </pc:spChg>
        <pc:picChg chg="add mod">
          <ac:chgData name="James Franklin" userId="cf915d05-507f-491f-b4a6-b2aa085ee4b1" providerId="ADAL" clId="{7392CAB2-60A9-4A06-AA96-8A19B9A3EEE9}" dt="2019-03-25T14:51:04.911" v="9831" actId="1076"/>
          <ac:picMkLst>
            <pc:docMk/>
            <pc:sldMk cId="526909038" sldId="324"/>
            <ac:picMk id="4" creationId="{DA87CE18-8D9F-4987-BBEE-D166CA9CFE0A}"/>
          </ac:picMkLst>
        </pc:picChg>
        <pc:picChg chg="add del mod ord">
          <ac:chgData name="James Franklin" userId="cf915d05-507f-491f-b4a6-b2aa085ee4b1" providerId="ADAL" clId="{7392CAB2-60A9-4A06-AA96-8A19B9A3EEE9}" dt="2019-03-08T15:22:11.442" v="1086" actId="478"/>
          <ac:picMkLst>
            <pc:docMk/>
            <pc:sldMk cId="526909038" sldId="324"/>
            <ac:picMk id="4" creationId="{F06C0377-FE3D-49A2-886D-57412643DD6E}"/>
          </ac:picMkLst>
        </pc:picChg>
        <pc:picChg chg="add mod ord modCrop">
          <ac:chgData name="James Franklin" userId="cf915d05-507f-491f-b4a6-b2aa085ee4b1" providerId="ADAL" clId="{7392CAB2-60A9-4A06-AA96-8A19B9A3EEE9}" dt="2019-03-08T15:23:41.806" v="1101" actId="167"/>
          <ac:picMkLst>
            <pc:docMk/>
            <pc:sldMk cId="526909038" sldId="324"/>
            <ac:picMk id="7" creationId="{68E5C298-3197-4CC1-BB0C-FC616B4CB821}"/>
          </ac:picMkLst>
        </pc:picChg>
        <pc:picChg chg="del">
          <ac:chgData name="James Franklin" userId="cf915d05-507f-491f-b4a6-b2aa085ee4b1" providerId="ADAL" clId="{7392CAB2-60A9-4A06-AA96-8A19B9A3EEE9}" dt="2019-03-08T15:14:12.980" v="1025"/>
          <ac:picMkLst>
            <pc:docMk/>
            <pc:sldMk cId="526909038" sldId="324"/>
            <ac:picMk id="1026" creationId="{96F75006-E894-4C6E-AFFC-B6F78C80E0A5}"/>
          </ac:picMkLst>
        </pc:picChg>
        <pc:picChg chg="add mod ord modCrop">
          <ac:chgData name="James Franklin" userId="cf915d05-507f-491f-b4a6-b2aa085ee4b1" providerId="ADAL" clId="{7392CAB2-60A9-4A06-AA96-8A19B9A3EEE9}" dt="2019-03-08T15:23:20.066" v="1097" actId="732"/>
          <ac:picMkLst>
            <pc:docMk/>
            <pc:sldMk cId="526909038" sldId="324"/>
            <ac:picMk id="1028" creationId="{E95EE484-C752-415C-A287-FCD5F3C2B0A6}"/>
          </ac:picMkLst>
        </pc:picChg>
      </pc:sldChg>
      <pc:sldChg chg="ord">
        <pc:chgData name="James Franklin" userId="cf915d05-507f-491f-b4a6-b2aa085ee4b1" providerId="ADAL" clId="{7392CAB2-60A9-4A06-AA96-8A19B9A3EEE9}" dt="2019-03-08T16:53:09.472" v="2166"/>
        <pc:sldMkLst>
          <pc:docMk/>
          <pc:sldMk cId="2074495826" sldId="326"/>
        </pc:sldMkLst>
      </pc:sldChg>
      <pc:sldChg chg="addSp modSp ord setBg">
        <pc:chgData name="James Franklin" userId="cf915d05-507f-491f-b4a6-b2aa085ee4b1" providerId="ADAL" clId="{7392CAB2-60A9-4A06-AA96-8A19B9A3EEE9}" dt="2019-03-12T13:00:40.617" v="4433" actId="167"/>
        <pc:sldMkLst>
          <pc:docMk/>
          <pc:sldMk cId="1925563468" sldId="327"/>
        </pc:sldMkLst>
        <pc:spChg chg="mod">
          <ac:chgData name="James Franklin" userId="cf915d05-507f-491f-b4a6-b2aa085ee4b1" providerId="ADAL" clId="{7392CAB2-60A9-4A06-AA96-8A19B9A3EEE9}" dt="2019-03-12T12:59:47.515" v="4424" actId="20577"/>
          <ac:spMkLst>
            <pc:docMk/>
            <pc:sldMk cId="1925563468" sldId="327"/>
            <ac:spMk id="3" creationId="{AF6EFFD3-66D6-4555-83C9-029D01D5C02A}"/>
          </ac:spMkLst>
        </pc:spChg>
        <pc:picChg chg="add mod ord modCrop">
          <ac:chgData name="James Franklin" userId="cf915d05-507f-491f-b4a6-b2aa085ee4b1" providerId="ADAL" clId="{7392CAB2-60A9-4A06-AA96-8A19B9A3EEE9}" dt="2019-03-12T13:00:40.617" v="4433" actId="167"/>
          <ac:picMkLst>
            <pc:docMk/>
            <pc:sldMk cId="1925563468" sldId="327"/>
            <ac:picMk id="5" creationId="{A8405456-1CD9-4F56-A4E2-A55578CAFF6C}"/>
          </ac:picMkLst>
        </pc:picChg>
        <pc:picChg chg="add mod ord modCrop">
          <ac:chgData name="James Franklin" userId="cf915d05-507f-491f-b4a6-b2aa085ee4b1" providerId="ADAL" clId="{7392CAB2-60A9-4A06-AA96-8A19B9A3EEE9}" dt="2019-03-12T13:00:04.323" v="4426" actId="732"/>
          <ac:picMkLst>
            <pc:docMk/>
            <pc:sldMk cId="1925563468" sldId="327"/>
            <ac:picMk id="3074" creationId="{3FA8B1E7-98A5-45E1-BF63-B0761F976562}"/>
          </ac:picMkLst>
        </pc:picChg>
      </pc:sldChg>
      <pc:sldChg chg="addSp delSp modSp ord">
        <pc:chgData name="James Franklin" userId="cf915d05-507f-491f-b4a6-b2aa085ee4b1" providerId="ADAL" clId="{7392CAB2-60A9-4A06-AA96-8A19B9A3EEE9}" dt="2019-03-08T16:36:37.432" v="1826"/>
        <pc:sldMkLst>
          <pc:docMk/>
          <pc:sldMk cId="366385197" sldId="328"/>
        </pc:sldMkLst>
        <pc:spChg chg="mod">
          <ac:chgData name="James Franklin" userId="cf915d05-507f-491f-b4a6-b2aa085ee4b1" providerId="ADAL" clId="{7392CAB2-60A9-4A06-AA96-8A19B9A3EEE9}" dt="2019-03-08T15:53:39.320" v="1259" actId="20577"/>
          <ac:spMkLst>
            <pc:docMk/>
            <pc:sldMk cId="366385197" sldId="328"/>
            <ac:spMk id="3" creationId="{00000000-0000-0000-0000-000000000000}"/>
          </ac:spMkLst>
        </pc:spChg>
        <pc:spChg chg="del mod">
          <ac:chgData name="James Franklin" userId="cf915d05-507f-491f-b4a6-b2aa085ee4b1" providerId="ADAL" clId="{7392CAB2-60A9-4A06-AA96-8A19B9A3EEE9}" dt="2019-03-08T14:45:55.922" v="906" actId="478"/>
          <ac:spMkLst>
            <pc:docMk/>
            <pc:sldMk cId="366385197" sldId="328"/>
            <ac:spMk id="4" creationId="{F4BAD7AE-DBA0-42FD-B9C9-FF266485356E}"/>
          </ac:spMkLst>
        </pc:spChg>
        <pc:spChg chg="add del mod">
          <ac:chgData name="James Franklin" userId="cf915d05-507f-491f-b4a6-b2aa085ee4b1" providerId="ADAL" clId="{7392CAB2-60A9-4A06-AA96-8A19B9A3EEE9}" dt="2019-03-08T14:45:59.890" v="907" actId="478"/>
          <ac:spMkLst>
            <pc:docMk/>
            <pc:sldMk cId="366385197" sldId="328"/>
            <ac:spMk id="5" creationId="{58DADAC2-1CD5-494B-8250-83685D93299F}"/>
          </ac:spMkLst>
        </pc:spChg>
        <pc:picChg chg="del">
          <ac:chgData name="James Franklin" userId="cf915d05-507f-491f-b4a6-b2aa085ee4b1" providerId="ADAL" clId="{7392CAB2-60A9-4A06-AA96-8A19B9A3EEE9}" dt="2019-03-08T14:45:53.110" v="905" actId="478"/>
          <ac:picMkLst>
            <pc:docMk/>
            <pc:sldMk cId="366385197" sldId="328"/>
            <ac:picMk id="8" creationId="{D68B834E-6F0E-4A38-8122-76380141D4DD}"/>
          </ac:picMkLst>
        </pc:picChg>
        <pc:picChg chg="add del mod">
          <ac:chgData name="James Franklin" userId="cf915d05-507f-491f-b4a6-b2aa085ee4b1" providerId="ADAL" clId="{7392CAB2-60A9-4A06-AA96-8A19B9A3EEE9}" dt="2019-03-08T15:53:22.522" v="1253" actId="478"/>
          <ac:picMkLst>
            <pc:docMk/>
            <pc:sldMk cId="366385197" sldId="328"/>
            <ac:picMk id="2050" creationId="{38F954EA-2C4F-439B-AD96-EEBE7BED30F7}"/>
          </ac:picMkLst>
        </pc:picChg>
        <pc:picChg chg="add mod ord">
          <ac:chgData name="James Franklin" userId="cf915d05-507f-491f-b4a6-b2aa085ee4b1" providerId="ADAL" clId="{7392CAB2-60A9-4A06-AA96-8A19B9A3EEE9}" dt="2019-03-08T15:54:10.480" v="1267" actId="1076"/>
          <ac:picMkLst>
            <pc:docMk/>
            <pc:sldMk cId="366385197" sldId="328"/>
            <ac:picMk id="2052" creationId="{87E6EFFD-5A6D-466D-8865-07A5CC4A8E60}"/>
          </ac:picMkLst>
        </pc:picChg>
      </pc:sldChg>
      <pc:sldChg chg="addSp modSp add ord">
        <pc:chgData name="James Franklin" userId="cf915d05-507f-491f-b4a6-b2aa085ee4b1" providerId="ADAL" clId="{7392CAB2-60A9-4A06-AA96-8A19B9A3EEE9}" dt="2019-03-12T10:21:01.915" v="2253" actId="20577"/>
        <pc:sldMkLst>
          <pc:docMk/>
          <pc:sldMk cId="1067391151" sldId="334"/>
        </pc:sldMkLst>
        <pc:spChg chg="mod">
          <ac:chgData name="James Franklin" userId="cf915d05-507f-491f-b4a6-b2aa085ee4b1" providerId="ADAL" clId="{7392CAB2-60A9-4A06-AA96-8A19B9A3EEE9}" dt="2019-03-08T15:12:49.782" v="918" actId="20577"/>
          <ac:spMkLst>
            <pc:docMk/>
            <pc:sldMk cId="1067391151" sldId="334"/>
            <ac:spMk id="2" creationId="{0B2B14AB-241B-4921-9937-51A9CED2C8E6}"/>
          </ac:spMkLst>
        </pc:spChg>
        <pc:spChg chg="mod">
          <ac:chgData name="James Franklin" userId="cf915d05-507f-491f-b4a6-b2aa085ee4b1" providerId="ADAL" clId="{7392CAB2-60A9-4A06-AA96-8A19B9A3EEE9}" dt="2019-03-12T10:21:01.915" v="2253" actId="20577"/>
          <ac:spMkLst>
            <pc:docMk/>
            <pc:sldMk cId="1067391151" sldId="334"/>
            <ac:spMk id="3" creationId="{FBC1A776-FAF6-44FA-84D7-4C0A5691619B}"/>
          </ac:spMkLst>
        </pc:spChg>
        <pc:picChg chg="add mod ord">
          <ac:chgData name="James Franklin" userId="cf915d05-507f-491f-b4a6-b2aa085ee4b1" providerId="ADAL" clId="{7392CAB2-60A9-4A06-AA96-8A19B9A3EEE9}" dt="2019-03-12T10:20:51.177" v="2251" actId="167"/>
          <ac:picMkLst>
            <pc:docMk/>
            <pc:sldMk cId="1067391151" sldId="334"/>
            <ac:picMk id="4" creationId="{18D3F408-3C43-4E8F-92AB-746FEA1FB49D}"/>
          </ac:picMkLst>
        </pc:picChg>
      </pc:sldChg>
      <pc:sldChg chg="modSp add">
        <pc:chgData name="James Franklin" userId="cf915d05-507f-491f-b4a6-b2aa085ee4b1" providerId="ADAL" clId="{7392CAB2-60A9-4A06-AA96-8A19B9A3EEE9}" dt="2019-03-08T16:35:28.106" v="1823" actId="6549"/>
        <pc:sldMkLst>
          <pc:docMk/>
          <pc:sldMk cId="1462169507" sldId="335"/>
        </pc:sldMkLst>
        <pc:spChg chg="mod">
          <ac:chgData name="James Franklin" userId="cf915d05-507f-491f-b4a6-b2aa085ee4b1" providerId="ADAL" clId="{7392CAB2-60A9-4A06-AA96-8A19B9A3EEE9}" dt="2019-03-08T16:14:35.565" v="1604" actId="207"/>
          <ac:spMkLst>
            <pc:docMk/>
            <pc:sldMk cId="1462169507" sldId="335"/>
            <ac:spMk id="2" creationId="{A3E62651-CECC-4E76-9BCE-5DDDCBD72032}"/>
          </ac:spMkLst>
        </pc:spChg>
        <pc:spChg chg="mod">
          <ac:chgData name="James Franklin" userId="cf915d05-507f-491f-b4a6-b2aa085ee4b1" providerId="ADAL" clId="{7392CAB2-60A9-4A06-AA96-8A19B9A3EEE9}" dt="2019-03-08T16:35:28.106" v="1823" actId="6549"/>
          <ac:spMkLst>
            <pc:docMk/>
            <pc:sldMk cId="1462169507" sldId="335"/>
            <ac:spMk id="3" creationId="{DF2D58A4-5B33-44E7-8D7C-893584978BCB}"/>
          </ac:spMkLst>
        </pc:spChg>
      </pc:sldChg>
      <pc:sldChg chg="modSp add ord">
        <pc:chgData name="James Franklin" userId="cf915d05-507f-491f-b4a6-b2aa085ee4b1" providerId="ADAL" clId="{7392CAB2-60A9-4A06-AA96-8A19B9A3EEE9}" dt="2019-03-14T11:01:43.214" v="9761" actId="113"/>
        <pc:sldMkLst>
          <pc:docMk/>
          <pc:sldMk cId="1137128605" sldId="336"/>
        </pc:sldMkLst>
        <pc:spChg chg="mod">
          <ac:chgData name="James Franklin" userId="cf915d05-507f-491f-b4a6-b2aa085ee4b1" providerId="ADAL" clId="{7392CAB2-60A9-4A06-AA96-8A19B9A3EEE9}" dt="2019-03-14T11:01:43.214" v="9761" actId="113"/>
          <ac:spMkLst>
            <pc:docMk/>
            <pc:sldMk cId="1137128605" sldId="336"/>
            <ac:spMk id="5" creationId="{200463F3-A005-4860-9E19-9B14FB7B9835}"/>
          </ac:spMkLst>
        </pc:spChg>
      </pc:sldChg>
      <pc:sldChg chg="addSp delSp modSp add ord">
        <pc:chgData name="James Franklin" userId="cf915d05-507f-491f-b4a6-b2aa085ee4b1" providerId="ADAL" clId="{7392CAB2-60A9-4A06-AA96-8A19B9A3EEE9}" dt="2019-03-12T17:04:21.672" v="6253" actId="14100"/>
        <pc:sldMkLst>
          <pc:docMk/>
          <pc:sldMk cId="3641617876" sldId="337"/>
        </pc:sldMkLst>
        <pc:spChg chg="mod">
          <ac:chgData name="James Franklin" userId="cf915d05-507f-491f-b4a6-b2aa085ee4b1" providerId="ADAL" clId="{7392CAB2-60A9-4A06-AA96-8A19B9A3EEE9}" dt="2019-03-08T16:53:48.984" v="2184" actId="20577"/>
          <ac:spMkLst>
            <pc:docMk/>
            <pc:sldMk cId="3641617876" sldId="337"/>
            <ac:spMk id="2" creationId="{5972A15B-A048-482F-B644-AFA40E61F8F3}"/>
          </ac:spMkLst>
        </pc:spChg>
        <pc:spChg chg="mod">
          <ac:chgData name="James Franklin" userId="cf915d05-507f-491f-b4a6-b2aa085ee4b1" providerId="ADAL" clId="{7392CAB2-60A9-4A06-AA96-8A19B9A3EEE9}" dt="2019-03-12T17:02:53.184" v="6246" actId="20577"/>
          <ac:spMkLst>
            <pc:docMk/>
            <pc:sldMk cId="3641617876" sldId="337"/>
            <ac:spMk id="3" creationId="{B112DD89-9B2B-456C-A8DE-EBF562B229CC}"/>
          </ac:spMkLst>
        </pc:spChg>
        <pc:spChg chg="add mod">
          <ac:chgData name="James Franklin" userId="cf915d05-507f-491f-b4a6-b2aa085ee4b1" providerId="ADAL" clId="{7392CAB2-60A9-4A06-AA96-8A19B9A3EEE9}" dt="2019-03-12T17:03:40.617" v="6247" actId="1076"/>
          <ac:spMkLst>
            <pc:docMk/>
            <pc:sldMk cId="3641617876" sldId="337"/>
            <ac:spMk id="4" creationId="{D61D71DD-53BD-4F60-AE61-2830E4214987}"/>
          </ac:spMkLst>
        </pc:spChg>
        <pc:picChg chg="add del mod modCrop">
          <ac:chgData name="James Franklin" userId="cf915d05-507f-491f-b4a6-b2aa085ee4b1" providerId="ADAL" clId="{7392CAB2-60A9-4A06-AA96-8A19B9A3EEE9}" dt="2019-03-12T16:41:59.463" v="5785" actId="478"/>
          <ac:picMkLst>
            <pc:docMk/>
            <pc:sldMk cId="3641617876" sldId="337"/>
            <ac:picMk id="6146" creationId="{93F24755-D065-40BD-9A26-B9701FB3AABD}"/>
          </ac:picMkLst>
        </pc:picChg>
        <pc:picChg chg="add mod ord">
          <ac:chgData name="James Franklin" userId="cf915d05-507f-491f-b4a6-b2aa085ee4b1" providerId="ADAL" clId="{7392CAB2-60A9-4A06-AA96-8A19B9A3EEE9}" dt="2019-03-12T17:04:21.672" v="6253" actId="14100"/>
          <ac:picMkLst>
            <pc:docMk/>
            <pc:sldMk cId="3641617876" sldId="337"/>
            <ac:picMk id="6148" creationId="{DE413134-09D3-42D7-8779-75BB891A5DE1}"/>
          </ac:picMkLst>
        </pc:picChg>
      </pc:sldChg>
      <pc:sldChg chg="modSp add">
        <pc:chgData name="James Franklin" userId="cf915d05-507f-491f-b4a6-b2aa085ee4b1" providerId="ADAL" clId="{7392CAB2-60A9-4A06-AA96-8A19B9A3EEE9}" dt="2019-03-12T12:34:56.601" v="4347" actId="207"/>
        <pc:sldMkLst>
          <pc:docMk/>
          <pc:sldMk cId="88602247" sldId="338"/>
        </pc:sldMkLst>
        <pc:spChg chg="mod">
          <ac:chgData name="James Franklin" userId="cf915d05-507f-491f-b4a6-b2aa085ee4b1" providerId="ADAL" clId="{7392CAB2-60A9-4A06-AA96-8A19B9A3EEE9}" dt="2019-03-12T11:49:58.464" v="3692" actId="207"/>
          <ac:spMkLst>
            <pc:docMk/>
            <pc:sldMk cId="88602247" sldId="338"/>
            <ac:spMk id="2" creationId="{846C9073-7CDC-4D8F-A2E5-E0BDE8E6217B}"/>
          </ac:spMkLst>
        </pc:spChg>
        <pc:spChg chg="mod">
          <ac:chgData name="James Franklin" userId="cf915d05-507f-491f-b4a6-b2aa085ee4b1" providerId="ADAL" clId="{7392CAB2-60A9-4A06-AA96-8A19B9A3EEE9}" dt="2019-03-12T12:34:56.601" v="4347" actId="207"/>
          <ac:spMkLst>
            <pc:docMk/>
            <pc:sldMk cId="88602247" sldId="338"/>
            <ac:spMk id="3" creationId="{C866E259-1D03-4618-9179-2555E9942935}"/>
          </ac:spMkLst>
        </pc:spChg>
      </pc:sldChg>
      <pc:sldChg chg="modSp add ord">
        <pc:chgData name="James Franklin" userId="cf915d05-507f-491f-b4a6-b2aa085ee4b1" providerId="ADAL" clId="{7392CAB2-60A9-4A06-AA96-8A19B9A3EEE9}" dt="2019-03-12T14:47:19.785" v="4989" actId="6549"/>
        <pc:sldMkLst>
          <pc:docMk/>
          <pc:sldMk cId="2585663048" sldId="339"/>
        </pc:sldMkLst>
        <pc:spChg chg="mod">
          <ac:chgData name="James Franklin" userId="cf915d05-507f-491f-b4a6-b2aa085ee4b1" providerId="ADAL" clId="{7392CAB2-60A9-4A06-AA96-8A19B9A3EEE9}" dt="2019-03-12T14:47:19.785" v="4989" actId="6549"/>
          <ac:spMkLst>
            <pc:docMk/>
            <pc:sldMk cId="2585663048" sldId="339"/>
            <ac:spMk id="2" creationId="{C8C01925-221E-470E-9053-8B509A52FC15}"/>
          </ac:spMkLst>
        </pc:spChg>
        <pc:spChg chg="mod">
          <ac:chgData name="James Franklin" userId="cf915d05-507f-491f-b4a6-b2aa085ee4b1" providerId="ADAL" clId="{7392CAB2-60A9-4A06-AA96-8A19B9A3EEE9}" dt="2019-03-12T14:25:14.212" v="4955" actId="6549"/>
          <ac:spMkLst>
            <pc:docMk/>
            <pc:sldMk cId="2585663048" sldId="339"/>
            <ac:spMk id="3" creationId="{C615E4B3-3B25-4F78-855D-F3B18201B4DF}"/>
          </ac:spMkLst>
        </pc:spChg>
      </pc:sldChg>
      <pc:sldChg chg="modSp add">
        <pc:chgData name="James Franklin" userId="cf915d05-507f-491f-b4a6-b2aa085ee4b1" providerId="ADAL" clId="{7392CAB2-60A9-4A06-AA96-8A19B9A3EEE9}" dt="2019-03-13T14:40:10.904" v="7263" actId="20577"/>
        <pc:sldMkLst>
          <pc:docMk/>
          <pc:sldMk cId="857937690" sldId="340"/>
        </pc:sldMkLst>
        <pc:spChg chg="mod">
          <ac:chgData name="James Franklin" userId="cf915d05-507f-491f-b4a6-b2aa085ee4b1" providerId="ADAL" clId="{7392CAB2-60A9-4A06-AA96-8A19B9A3EEE9}" dt="2019-03-13T14:36:29.765" v="6928" actId="207"/>
          <ac:spMkLst>
            <pc:docMk/>
            <pc:sldMk cId="857937690" sldId="340"/>
            <ac:spMk id="2" creationId="{8D154BA5-B3D9-43B8-824E-274FD0DF6AA9}"/>
          </ac:spMkLst>
        </pc:spChg>
        <pc:spChg chg="mod">
          <ac:chgData name="James Franklin" userId="cf915d05-507f-491f-b4a6-b2aa085ee4b1" providerId="ADAL" clId="{7392CAB2-60A9-4A06-AA96-8A19B9A3EEE9}" dt="2019-03-13T14:40:10.904" v="7263" actId="20577"/>
          <ac:spMkLst>
            <pc:docMk/>
            <pc:sldMk cId="857937690" sldId="340"/>
            <ac:spMk id="3" creationId="{B9C408E6-E543-4C5A-8199-44BA3C26E90F}"/>
          </ac:spMkLst>
        </pc:spChg>
      </pc:sldChg>
      <pc:sldChg chg="addSp delSp modSp add setBg">
        <pc:chgData name="James Franklin" userId="cf915d05-507f-491f-b4a6-b2aa085ee4b1" providerId="ADAL" clId="{7392CAB2-60A9-4A06-AA96-8A19B9A3EEE9}" dt="2019-03-13T15:55:18.696" v="8325"/>
        <pc:sldMkLst>
          <pc:docMk/>
          <pc:sldMk cId="3366948086" sldId="341"/>
        </pc:sldMkLst>
        <pc:spChg chg="mod">
          <ac:chgData name="James Franklin" userId="cf915d05-507f-491f-b4a6-b2aa085ee4b1" providerId="ADAL" clId="{7392CAB2-60A9-4A06-AA96-8A19B9A3EEE9}" dt="2019-03-13T15:10:40.818" v="7943" actId="20577"/>
          <ac:spMkLst>
            <pc:docMk/>
            <pc:sldMk cId="3366948086" sldId="341"/>
            <ac:spMk id="2" creationId="{A49DF346-6928-4C76-AA35-B7F961501F49}"/>
          </ac:spMkLst>
        </pc:spChg>
        <pc:spChg chg="mod">
          <ac:chgData name="James Franklin" userId="cf915d05-507f-491f-b4a6-b2aa085ee4b1" providerId="ADAL" clId="{7392CAB2-60A9-4A06-AA96-8A19B9A3EEE9}" dt="2019-03-13T15:55:06.076" v="8324" actId="20577"/>
          <ac:spMkLst>
            <pc:docMk/>
            <pc:sldMk cId="3366948086" sldId="341"/>
            <ac:spMk id="3" creationId="{305DE25B-66A1-48F9-A1C2-A265B250CEE1}"/>
          </ac:spMkLst>
        </pc:spChg>
        <pc:picChg chg="add del mod">
          <ac:chgData name="James Franklin" userId="cf915d05-507f-491f-b4a6-b2aa085ee4b1" providerId="ADAL" clId="{7392CAB2-60A9-4A06-AA96-8A19B9A3EEE9}" dt="2019-03-13T15:54:02.684" v="8309" actId="478"/>
          <ac:picMkLst>
            <pc:docMk/>
            <pc:sldMk cId="3366948086" sldId="341"/>
            <ac:picMk id="8194" creationId="{6F766CE9-C7D2-42F2-9EA2-2D3CAF6753EF}"/>
          </ac:picMkLst>
        </pc:picChg>
        <pc:picChg chg="add mod ord modCrop">
          <ac:chgData name="James Franklin" userId="cf915d05-507f-491f-b4a6-b2aa085ee4b1" providerId="ADAL" clId="{7392CAB2-60A9-4A06-AA96-8A19B9A3EEE9}" dt="2019-03-13T15:54:43.588" v="8317" actId="732"/>
          <ac:picMkLst>
            <pc:docMk/>
            <pc:sldMk cId="3366948086" sldId="341"/>
            <ac:picMk id="8196" creationId="{44E2281D-CED1-4341-AA21-E68408DBCEDA}"/>
          </ac:picMkLst>
        </pc:picChg>
      </pc:sldChg>
      <pc:sldChg chg="modSp add del">
        <pc:chgData name="James Franklin" userId="cf915d05-507f-491f-b4a6-b2aa085ee4b1" providerId="ADAL" clId="{7392CAB2-60A9-4A06-AA96-8A19B9A3EEE9}" dt="2019-03-13T15:32:26.836" v="7948" actId="2696"/>
        <pc:sldMkLst>
          <pc:docMk/>
          <pc:sldMk cId="3921882506" sldId="342"/>
        </pc:sldMkLst>
        <pc:spChg chg="mod">
          <ac:chgData name="James Franklin" userId="cf915d05-507f-491f-b4a6-b2aa085ee4b1" providerId="ADAL" clId="{7392CAB2-60A9-4A06-AA96-8A19B9A3EEE9}" dt="2019-03-13T14:50:37.913" v="7462" actId="20577"/>
          <ac:spMkLst>
            <pc:docMk/>
            <pc:sldMk cId="3921882506" sldId="342"/>
            <ac:spMk id="2" creationId="{B9D4CF0E-0334-4E47-8456-DDB8A727630B}"/>
          </ac:spMkLst>
        </pc:spChg>
        <pc:spChg chg="mod">
          <ac:chgData name="James Franklin" userId="cf915d05-507f-491f-b4a6-b2aa085ee4b1" providerId="ADAL" clId="{7392CAB2-60A9-4A06-AA96-8A19B9A3EEE9}" dt="2019-03-13T14:53:24.241" v="7906" actId="20577"/>
          <ac:spMkLst>
            <pc:docMk/>
            <pc:sldMk cId="3921882506" sldId="342"/>
            <ac:spMk id="3" creationId="{9BCC3FAE-E12F-4DE9-8FEF-AB985008AC95}"/>
          </ac:spMkLst>
        </pc:spChg>
      </pc:sldChg>
      <pc:sldChg chg="modSp add ord addCm modCm">
        <pc:chgData name="James Franklin" userId="cf915d05-507f-491f-b4a6-b2aa085ee4b1" providerId="ADAL" clId="{7392CAB2-60A9-4A06-AA96-8A19B9A3EEE9}" dt="2019-03-25T10:21:26.367" v="9828" actId="20577"/>
        <pc:sldMkLst>
          <pc:docMk/>
          <pc:sldMk cId="3505120442" sldId="343"/>
        </pc:sldMkLst>
        <pc:spChg chg="mod">
          <ac:chgData name="James Franklin" userId="cf915d05-507f-491f-b4a6-b2aa085ee4b1" providerId="ADAL" clId="{7392CAB2-60A9-4A06-AA96-8A19B9A3EEE9}" dt="2019-03-25T10:21:26.367" v="9828" actId="20577"/>
          <ac:spMkLst>
            <pc:docMk/>
            <pc:sldMk cId="3505120442" sldId="343"/>
            <ac:spMk id="3" creationId="{00000000-0000-0000-0000-000000000000}"/>
          </ac:spMkLst>
        </pc:spChg>
      </pc:sldChg>
    </pc:docChg>
  </pc:docChgLst>
  <pc:docChgLst>
    <pc:chgData name="Mike Bloys" userId="1248c4d8-7b2b-4b32-b8bd-163ae845f9bb" providerId="ADAL" clId="{C4561583-2D26-452B-A594-CF5A88A43181}"/>
    <pc:docChg chg="modSld modMainMaster">
      <pc:chgData name="Mike Bloys" userId="1248c4d8-7b2b-4b32-b8bd-163ae845f9bb" providerId="ADAL" clId="{C4561583-2D26-452B-A594-CF5A88A43181}" dt="2019-01-22T15:00:55.032" v="3"/>
      <pc:docMkLst>
        <pc:docMk/>
      </pc:docMkLst>
      <pc:sldMasterChg chg="modSldLayout">
        <pc:chgData name="Mike Bloys" userId="1248c4d8-7b2b-4b32-b8bd-163ae845f9bb" providerId="ADAL" clId="{C4561583-2D26-452B-A594-CF5A88A43181}" dt="2019-01-22T15:00:29.970" v="0" actId="14826"/>
        <pc:sldMasterMkLst>
          <pc:docMk/>
          <pc:sldMasterMk cId="2369807912" sldId="2147483660"/>
        </pc:sldMasterMkLst>
        <pc:sldLayoutChg chg="modSp">
          <pc:chgData name="Mike Bloys" userId="1248c4d8-7b2b-4b32-b8bd-163ae845f9bb" providerId="ADAL" clId="{C4561583-2D26-452B-A594-CF5A88A43181}" dt="2019-01-22T15:00:29.970" v="0" actId="14826"/>
          <pc:sldLayoutMkLst>
            <pc:docMk/>
            <pc:sldMasterMk cId="2369807912" sldId="2147483660"/>
            <pc:sldLayoutMk cId="1593432957" sldId="2147483661"/>
          </pc:sldLayoutMkLst>
          <pc:picChg chg="mod">
            <ac:chgData name="Mike Bloys" userId="1248c4d8-7b2b-4b32-b8bd-163ae845f9bb" providerId="ADAL" clId="{C4561583-2D26-452B-A594-CF5A88A43181}" dt="2019-01-22T15:00:29.970" v="0" actId="14826"/>
            <ac:picMkLst>
              <pc:docMk/>
              <pc:sldMasterMk cId="2369807912" sldId="2147483660"/>
              <pc:sldLayoutMk cId="1593432957" sldId="2147483661"/>
              <ac:picMk id="13" creationId="{AEE686FF-1E59-41AC-901E-7A175318FE40}"/>
            </ac:picMkLst>
          </pc:picChg>
        </pc:sldLayoutChg>
      </pc:sldMasterChg>
    </pc:docChg>
  </pc:docChgLst>
  <pc:docChgLst>
    <pc:chgData name="Mike Bloys" userId="1248c4d8-7b2b-4b32-b8bd-163ae845f9bb" providerId="ADAL" clId="{2317605F-A894-4964-9851-64B5A4652DB5}"/>
    <pc:docChg chg="undo modMainMaster">
      <pc:chgData name="Mike Bloys" userId="1248c4d8-7b2b-4b32-b8bd-163ae845f9bb" providerId="ADAL" clId="{2317605F-A894-4964-9851-64B5A4652DB5}" dt="2019-01-22T14:51:08.360" v="8"/>
      <pc:docMkLst>
        <pc:docMk/>
      </pc:docMkLst>
      <pc:sldMasterChg chg="modSldLayout">
        <pc:chgData name="Mike Bloys" userId="1248c4d8-7b2b-4b32-b8bd-163ae845f9bb" providerId="ADAL" clId="{2317605F-A894-4964-9851-64B5A4652DB5}" dt="2019-01-22T14:51:08.360" v="8"/>
        <pc:sldMasterMkLst>
          <pc:docMk/>
          <pc:sldMasterMk cId="2369807912" sldId="2147483660"/>
        </pc:sldMasterMkLst>
        <pc:sldLayoutChg chg="modSp">
          <pc:chgData name="Mike Bloys" userId="1248c4d8-7b2b-4b32-b8bd-163ae845f9bb" providerId="ADAL" clId="{2317605F-A894-4964-9851-64B5A4652DB5}" dt="2019-01-22T14:50:30.009" v="0" actId="14826"/>
          <pc:sldLayoutMkLst>
            <pc:docMk/>
            <pc:sldMasterMk cId="2369807912" sldId="2147483660"/>
            <pc:sldLayoutMk cId="1593432957" sldId="2147483661"/>
          </pc:sldLayoutMkLst>
          <pc:picChg chg="mod">
            <ac:chgData name="Mike Bloys" userId="1248c4d8-7b2b-4b32-b8bd-163ae845f9bb" providerId="ADAL" clId="{2317605F-A894-4964-9851-64B5A4652DB5}" dt="2019-01-22T14:50:30.009" v="0" actId="14826"/>
            <ac:picMkLst>
              <pc:docMk/>
              <pc:sldMasterMk cId="2369807912" sldId="2147483660"/>
              <pc:sldLayoutMk cId="1593432957" sldId="2147483661"/>
              <ac:picMk id="13" creationId="{AEE686FF-1E59-41AC-901E-7A175318FE40}"/>
            </ac:picMkLst>
          </pc:picChg>
        </pc:sldLayoutChg>
        <pc:sldLayoutChg chg="modSp">
          <pc:chgData name="Mike Bloys" userId="1248c4d8-7b2b-4b32-b8bd-163ae845f9bb" providerId="ADAL" clId="{2317605F-A894-4964-9851-64B5A4652DB5}" dt="2019-01-22T14:50:55.170" v="4"/>
          <pc:sldLayoutMkLst>
            <pc:docMk/>
            <pc:sldMasterMk cId="2369807912" sldId="2147483660"/>
            <pc:sldLayoutMk cId="3864385121" sldId="2147483664"/>
          </pc:sldLayoutMkLst>
          <pc:spChg chg="mod">
            <ac:chgData name="Mike Bloys" userId="1248c4d8-7b2b-4b32-b8bd-163ae845f9bb" providerId="ADAL" clId="{2317605F-A894-4964-9851-64B5A4652DB5}" dt="2019-01-22T14:50:55.170" v="4"/>
            <ac:spMkLst>
              <pc:docMk/>
              <pc:sldMasterMk cId="2369807912" sldId="2147483660"/>
              <pc:sldLayoutMk cId="3864385121" sldId="2147483664"/>
              <ac:spMk id="12" creationId="{00000000-0000-0000-0000-000000000000}"/>
            </ac:spMkLst>
          </pc:spChg>
          <pc:picChg chg="mod">
            <ac:chgData name="Mike Bloys" userId="1248c4d8-7b2b-4b32-b8bd-163ae845f9bb" providerId="ADAL" clId="{2317605F-A894-4964-9851-64B5A4652DB5}" dt="2019-01-22T14:50:43.296" v="2" actId="1076"/>
            <ac:picMkLst>
              <pc:docMk/>
              <pc:sldMasterMk cId="2369807912" sldId="2147483660"/>
              <pc:sldLayoutMk cId="3864385121" sldId="2147483664"/>
              <ac:picMk id="4" creationId="{84C9E5D7-593D-4744-9564-2245C6666109}"/>
            </ac:picMkLst>
          </pc:picChg>
        </pc:sldLayoutChg>
        <pc:sldLayoutChg chg="modSp">
          <pc:chgData name="Mike Bloys" userId="1248c4d8-7b2b-4b32-b8bd-163ae845f9bb" providerId="ADAL" clId="{2317605F-A894-4964-9851-64B5A4652DB5}" dt="2019-01-22T14:51:00.458" v="5"/>
          <pc:sldLayoutMkLst>
            <pc:docMk/>
            <pc:sldMasterMk cId="2369807912" sldId="2147483660"/>
            <pc:sldLayoutMk cId="1482273398" sldId="2147483665"/>
          </pc:sldLayoutMkLst>
          <pc:spChg chg="mod">
            <ac:chgData name="Mike Bloys" userId="1248c4d8-7b2b-4b32-b8bd-163ae845f9bb" providerId="ADAL" clId="{2317605F-A894-4964-9851-64B5A4652DB5}" dt="2019-01-22T14:51:00.458" v="5"/>
            <ac:spMkLst>
              <pc:docMk/>
              <pc:sldMasterMk cId="2369807912" sldId="2147483660"/>
              <pc:sldLayoutMk cId="1482273398" sldId="2147483665"/>
              <ac:spMk id="11" creationId="{F37FE98E-0FCE-43CB-BBF3-CF0E4B0EDC25}"/>
            </ac:spMkLst>
          </pc:spChg>
        </pc:sldLayoutChg>
        <pc:sldLayoutChg chg="modSp">
          <pc:chgData name="Mike Bloys" userId="1248c4d8-7b2b-4b32-b8bd-163ae845f9bb" providerId="ADAL" clId="{2317605F-A894-4964-9851-64B5A4652DB5}" dt="2019-01-22T14:51:03.464" v="6"/>
          <pc:sldLayoutMkLst>
            <pc:docMk/>
            <pc:sldMasterMk cId="2369807912" sldId="2147483660"/>
            <pc:sldLayoutMk cId="1663747016" sldId="2147483666"/>
          </pc:sldLayoutMkLst>
          <pc:spChg chg="mod">
            <ac:chgData name="Mike Bloys" userId="1248c4d8-7b2b-4b32-b8bd-163ae845f9bb" providerId="ADAL" clId="{2317605F-A894-4964-9851-64B5A4652DB5}" dt="2019-01-22T14:51:03.464" v="6"/>
            <ac:spMkLst>
              <pc:docMk/>
              <pc:sldMasterMk cId="2369807912" sldId="2147483660"/>
              <pc:sldLayoutMk cId="1663747016" sldId="2147483666"/>
              <ac:spMk id="8" creationId="{DCF7BA86-66A1-48FB-AB69-5258792ABFC2}"/>
            </ac:spMkLst>
          </pc:spChg>
        </pc:sldLayoutChg>
        <pc:sldLayoutChg chg="modSp">
          <pc:chgData name="Mike Bloys" userId="1248c4d8-7b2b-4b32-b8bd-163ae845f9bb" providerId="ADAL" clId="{2317605F-A894-4964-9851-64B5A4652DB5}" dt="2019-01-22T14:51:05.883" v="7"/>
          <pc:sldLayoutMkLst>
            <pc:docMk/>
            <pc:sldMasterMk cId="2369807912" sldId="2147483660"/>
            <pc:sldLayoutMk cId="1345255809" sldId="2147483667"/>
          </pc:sldLayoutMkLst>
          <pc:spChg chg="mod">
            <ac:chgData name="Mike Bloys" userId="1248c4d8-7b2b-4b32-b8bd-163ae845f9bb" providerId="ADAL" clId="{2317605F-A894-4964-9851-64B5A4652DB5}" dt="2019-01-22T14:51:05.883" v="7"/>
            <ac:spMkLst>
              <pc:docMk/>
              <pc:sldMasterMk cId="2369807912" sldId="2147483660"/>
              <pc:sldLayoutMk cId="1345255809" sldId="2147483667"/>
              <ac:spMk id="9" creationId="{4CE8BDB8-4F82-4E06-B99D-9EC0EECC42A2}"/>
            </ac:spMkLst>
          </pc:spChg>
        </pc:sldLayoutChg>
        <pc:sldLayoutChg chg="modSp">
          <pc:chgData name="Mike Bloys" userId="1248c4d8-7b2b-4b32-b8bd-163ae845f9bb" providerId="ADAL" clId="{2317605F-A894-4964-9851-64B5A4652DB5}" dt="2019-01-22T14:51:08.360" v="8"/>
          <pc:sldLayoutMkLst>
            <pc:docMk/>
            <pc:sldMasterMk cId="2369807912" sldId="2147483660"/>
            <pc:sldLayoutMk cId="3920882233" sldId="2147483668"/>
          </pc:sldLayoutMkLst>
          <pc:spChg chg="mod">
            <ac:chgData name="Mike Bloys" userId="1248c4d8-7b2b-4b32-b8bd-163ae845f9bb" providerId="ADAL" clId="{2317605F-A894-4964-9851-64B5A4652DB5}" dt="2019-01-22T14:51:08.360" v="8"/>
            <ac:spMkLst>
              <pc:docMk/>
              <pc:sldMasterMk cId="2369807912" sldId="2147483660"/>
              <pc:sldLayoutMk cId="3920882233" sldId="2147483668"/>
              <ac:spMk id="9" creationId="{2C0FA0A8-C7D4-43BB-AF10-236A9F5764F5}"/>
            </ac:spMkLst>
          </pc:spChg>
        </pc:sldLayoutChg>
      </pc:sldMasterChg>
    </pc:docChg>
  </pc:docChgLst>
  <pc:docChgLst>
    <pc:chgData name="James Franklin" userId="S::james.franklin@pgonline.co.uk::cf915d05-507f-491f-b4a6-b2aa085ee4b1" providerId="AD" clId="Web-{87DD77CA-FF52-6B08-8E1E-F8141D0BD79D}"/>
    <pc:docChg chg="modSld">
      <pc:chgData name="James Franklin" userId="S::james.franklin@pgonline.co.uk::cf915d05-507f-491f-b4a6-b2aa085ee4b1" providerId="AD" clId="Web-{87DD77CA-FF52-6B08-8E1E-F8141D0BD79D}" dt="2019-03-22T11:19:31.326" v="15" actId="20577"/>
      <pc:docMkLst>
        <pc:docMk/>
      </pc:docMkLst>
      <pc:sldChg chg="modSp">
        <pc:chgData name="James Franklin" userId="S::james.franklin@pgonline.co.uk::cf915d05-507f-491f-b4a6-b2aa085ee4b1" providerId="AD" clId="Web-{87DD77CA-FF52-6B08-8E1E-F8141D0BD79D}" dt="2019-03-22T11:19:31.326" v="15" actId="20577"/>
        <pc:sldMkLst>
          <pc:docMk/>
          <pc:sldMk cId="366385197" sldId="328"/>
        </pc:sldMkLst>
        <pc:spChg chg="mod">
          <ac:chgData name="James Franklin" userId="S::james.franklin@pgonline.co.uk::cf915d05-507f-491f-b4a6-b2aa085ee4b1" providerId="AD" clId="Web-{87DD77CA-FF52-6B08-8E1E-F8141D0BD79D}" dt="2019-03-22T11:19:31.326" v="15" actId="20577"/>
          <ac:spMkLst>
            <pc:docMk/>
            <pc:sldMk cId="366385197" sldId="328"/>
            <ac:spMk id="3" creationId="{00000000-0000-0000-0000-000000000000}"/>
          </ac:spMkLst>
        </pc:spChg>
      </pc:sldChg>
    </pc:docChg>
  </pc:docChgLst>
  <pc:docChgLst>
    <pc:chgData name="Rob Heathcote" userId="62419938-1f1d-43ca-9327-cfd6c1894440" providerId="ADAL" clId="{13E545EB-73BC-4519-8D26-9728179AC558}"/>
    <pc:docChg chg="modSld">
      <pc:chgData name="Rob Heathcote" userId="62419938-1f1d-43ca-9327-cfd6c1894440" providerId="ADAL" clId="{13E545EB-73BC-4519-8D26-9728179AC558}" dt="2019-04-03T07:40:13.244" v="8" actId="1035"/>
      <pc:docMkLst>
        <pc:docMk/>
      </pc:docMkLst>
      <pc:sldChg chg="modSp">
        <pc:chgData name="Rob Heathcote" userId="62419938-1f1d-43ca-9327-cfd6c1894440" providerId="ADAL" clId="{13E545EB-73BC-4519-8D26-9728179AC558}" dt="2019-04-03T07:40:13.244" v="8" actId="1035"/>
        <pc:sldMkLst>
          <pc:docMk/>
          <pc:sldMk cId="3505120442" sldId="343"/>
        </pc:sldMkLst>
        <pc:spChg chg="mod">
          <ac:chgData name="Rob Heathcote" userId="62419938-1f1d-43ca-9327-cfd6c1894440" providerId="ADAL" clId="{13E545EB-73BC-4519-8D26-9728179AC558}" dt="2019-04-03T07:40:08.384" v="1" actId="15"/>
          <ac:spMkLst>
            <pc:docMk/>
            <pc:sldMk cId="3505120442" sldId="343"/>
            <ac:spMk id="3" creationId="{00000000-0000-0000-0000-000000000000}"/>
          </ac:spMkLst>
        </pc:spChg>
        <pc:spChg chg="mod">
          <ac:chgData name="Rob Heathcote" userId="62419938-1f1d-43ca-9327-cfd6c1894440" providerId="ADAL" clId="{13E545EB-73BC-4519-8D26-9728179AC558}" dt="2019-04-03T07:40:13.244" v="8" actId="1035"/>
          <ac:spMkLst>
            <pc:docMk/>
            <pc:sldMk cId="3505120442" sldId="343"/>
            <ac:spMk id="4" creationId="{8851DFA2-0BB8-4D7D-AAE2-ABA77DEDB8ED}"/>
          </ac:spMkLst>
        </pc:spChg>
        <pc:spChg chg="mod">
          <ac:chgData name="Rob Heathcote" userId="62419938-1f1d-43ca-9327-cfd6c1894440" providerId="ADAL" clId="{13E545EB-73BC-4519-8D26-9728179AC558}" dt="2019-04-03T07:40:13.244" v="8" actId="1035"/>
          <ac:spMkLst>
            <pc:docMk/>
            <pc:sldMk cId="3505120442" sldId="343"/>
            <ac:spMk id="5" creationId="{CDE223F6-1CBF-4A12-9A98-7B2ABCFCA792}"/>
          </ac:spMkLst>
        </pc:spChg>
        <pc:spChg chg="mod">
          <ac:chgData name="Rob Heathcote" userId="62419938-1f1d-43ca-9327-cfd6c1894440" providerId="ADAL" clId="{13E545EB-73BC-4519-8D26-9728179AC558}" dt="2019-04-03T07:40:13.244" v="8" actId="1035"/>
          <ac:spMkLst>
            <pc:docMk/>
            <pc:sldMk cId="3505120442" sldId="343"/>
            <ac:spMk id="6" creationId="{A73D9F6F-F876-49BF-8745-2B813090753A}"/>
          </ac:spMkLst>
        </pc:spChg>
        <pc:spChg chg="mod">
          <ac:chgData name="Rob Heathcote" userId="62419938-1f1d-43ca-9327-cfd6c1894440" providerId="ADAL" clId="{13E545EB-73BC-4519-8D26-9728179AC558}" dt="2019-04-03T07:40:13.244" v="8" actId="1035"/>
          <ac:spMkLst>
            <pc:docMk/>
            <pc:sldMk cId="3505120442" sldId="343"/>
            <ac:spMk id="7" creationId="{2E3DD250-6C50-4B0F-9434-EDB17A39AF0D}"/>
          </ac:spMkLst>
        </pc:spChg>
        <pc:spChg chg="mod">
          <ac:chgData name="Rob Heathcote" userId="62419938-1f1d-43ca-9327-cfd6c1894440" providerId="ADAL" clId="{13E545EB-73BC-4519-8D26-9728179AC558}" dt="2019-04-03T07:40:13.244" v="8" actId="1035"/>
          <ac:spMkLst>
            <pc:docMk/>
            <pc:sldMk cId="3505120442" sldId="343"/>
            <ac:spMk id="8" creationId="{8D2FE635-F51E-4F77-A308-AC81ACE4629C}"/>
          </ac:spMkLst>
        </pc:spChg>
        <pc:spChg chg="mod">
          <ac:chgData name="Rob Heathcote" userId="62419938-1f1d-43ca-9327-cfd6c1894440" providerId="ADAL" clId="{13E545EB-73BC-4519-8D26-9728179AC558}" dt="2019-04-03T07:40:13.244" v="8" actId="1035"/>
          <ac:spMkLst>
            <pc:docMk/>
            <pc:sldMk cId="3505120442" sldId="343"/>
            <ac:spMk id="9" creationId="{0049091C-946A-41AE-92A2-44D2556C9C77}"/>
          </ac:spMkLst>
        </pc:spChg>
        <pc:spChg chg="mod">
          <ac:chgData name="Rob Heathcote" userId="62419938-1f1d-43ca-9327-cfd6c1894440" providerId="ADAL" clId="{13E545EB-73BC-4519-8D26-9728179AC558}" dt="2019-04-03T07:40:13.244" v="8" actId="1035"/>
          <ac:spMkLst>
            <pc:docMk/>
            <pc:sldMk cId="3505120442" sldId="343"/>
            <ac:spMk id="10" creationId="{F959C9DD-BFA1-49B3-BBC9-4D114C9DDBDF}"/>
          </ac:spMkLst>
        </pc:spChg>
        <pc:spChg chg="mod">
          <ac:chgData name="Rob Heathcote" userId="62419938-1f1d-43ca-9327-cfd6c1894440" providerId="ADAL" clId="{13E545EB-73BC-4519-8D26-9728179AC558}" dt="2019-04-03T07:40:13.244" v="8" actId="1035"/>
          <ac:spMkLst>
            <pc:docMk/>
            <pc:sldMk cId="3505120442" sldId="343"/>
            <ac:spMk id="11" creationId="{90725F61-43D7-4CC6-9BA6-4018C3FA859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03/04/2019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03/04/2019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5</a:t>
            </a:fld>
            <a:endParaRPr lang="en-GB" dirty="0"/>
          </a:p>
        </p:txBody>
      </p:sp>
    </p:spTree>
    <p:extLst>
      <p:ext uri="{BB962C8B-B14F-4D97-AF65-F5344CB8AC3E}">
        <p14:creationId xmlns:p14="http://schemas.microsoft.com/office/powerpoint/2010/main" val="99422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32EC96-C329-4C8E-9FBE-2FD4C0B622D2}" type="slidenum">
              <a:rPr lang="en-GB" smtClean="0"/>
              <a:t>13</a:t>
            </a:fld>
            <a:endParaRPr lang="en-GB" dirty="0"/>
          </a:p>
        </p:txBody>
      </p:sp>
    </p:spTree>
    <p:extLst>
      <p:ext uri="{BB962C8B-B14F-4D97-AF65-F5344CB8AC3E}">
        <p14:creationId xmlns:p14="http://schemas.microsoft.com/office/powerpoint/2010/main" val="9503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https://www.theguardian.com/business/2017/aug/10/talktalk-fined-100000-for-not-protecting-customers-personal-data</a:t>
            </a:r>
          </a:p>
        </p:txBody>
      </p:sp>
      <p:sp>
        <p:nvSpPr>
          <p:cNvPr id="4" name="Slide Number Placeholder 3"/>
          <p:cNvSpPr>
            <a:spLocks noGrp="1"/>
          </p:cNvSpPr>
          <p:nvPr>
            <p:ph type="sldNum" sz="quarter" idx="10"/>
          </p:nvPr>
        </p:nvSpPr>
        <p:spPr/>
        <p:txBody>
          <a:bodyPr/>
          <a:lstStyle/>
          <a:p>
            <a:fld id="{FD32EC96-C329-4C8E-9FBE-2FD4C0B622D2}" type="slidenum">
              <a:rPr lang="en-GB" smtClean="0"/>
              <a:t>16</a:t>
            </a:fld>
            <a:endParaRPr lang="en-GB" dirty="0"/>
          </a:p>
        </p:txBody>
      </p:sp>
    </p:spTree>
    <p:extLst>
      <p:ext uri="{BB962C8B-B14F-4D97-AF65-F5344CB8AC3E}">
        <p14:creationId xmlns:p14="http://schemas.microsoft.com/office/powerpoint/2010/main" val="354330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https://www.us-cert.gov/ncas/current-activity/2018/04/09/Ongoing-Threat-Ransomware</a:t>
            </a:r>
          </a:p>
          <a:p>
            <a:r>
              <a:rPr lang="en-GB" dirty="0"/>
              <a:t>In D2a talk about installing latest software updates and patches</a:t>
            </a:r>
          </a:p>
        </p:txBody>
      </p:sp>
      <p:sp>
        <p:nvSpPr>
          <p:cNvPr id="4" name="Slide Number Placeholder 3"/>
          <p:cNvSpPr>
            <a:spLocks noGrp="1"/>
          </p:cNvSpPr>
          <p:nvPr>
            <p:ph type="sldNum" sz="quarter" idx="10"/>
          </p:nvPr>
        </p:nvSpPr>
        <p:spPr/>
        <p:txBody>
          <a:bodyPr/>
          <a:lstStyle/>
          <a:p>
            <a:fld id="{FD32EC96-C329-4C8E-9FBE-2FD4C0B622D2}" type="slidenum">
              <a:rPr lang="en-GB" smtClean="0"/>
              <a:t>25</a:t>
            </a:fld>
            <a:endParaRPr lang="en-GB" dirty="0"/>
          </a:p>
        </p:txBody>
      </p:sp>
    </p:spTree>
    <p:extLst>
      <p:ext uri="{BB962C8B-B14F-4D97-AF65-F5344CB8AC3E}">
        <p14:creationId xmlns:p14="http://schemas.microsoft.com/office/powerpoint/2010/main" val="352096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https://www.krollontrack.co.uk/blog/the-world-of-data/a-guide-to-avoiding-ransomware-in-2018/ </a:t>
            </a:r>
          </a:p>
          <a:p>
            <a:r>
              <a:rPr lang="en-GB" dirty="0"/>
              <a:t> </a:t>
            </a:r>
          </a:p>
          <a:p>
            <a:r>
              <a:rPr lang="en-GB" dirty="0"/>
              <a:t>for steps to take to avoid ransomware in 2018 and what to do if you are hit</a:t>
            </a:r>
          </a:p>
        </p:txBody>
      </p:sp>
      <p:sp>
        <p:nvSpPr>
          <p:cNvPr id="4" name="Slide Number Placeholder 3"/>
          <p:cNvSpPr>
            <a:spLocks noGrp="1"/>
          </p:cNvSpPr>
          <p:nvPr>
            <p:ph type="sldNum" sz="quarter" idx="10"/>
          </p:nvPr>
        </p:nvSpPr>
        <p:spPr/>
        <p:txBody>
          <a:bodyPr/>
          <a:lstStyle/>
          <a:p>
            <a:fld id="{FD32EC96-C329-4C8E-9FBE-2FD4C0B622D2}" type="slidenum">
              <a:rPr lang="en-GB" smtClean="0"/>
              <a:t>27</a:t>
            </a:fld>
            <a:endParaRPr lang="en-GB" dirty="0"/>
          </a:p>
        </p:txBody>
      </p:sp>
    </p:spTree>
    <p:extLst>
      <p:ext uri="{BB962C8B-B14F-4D97-AF65-F5344CB8AC3E}">
        <p14:creationId xmlns:p14="http://schemas.microsoft.com/office/powerpoint/2010/main" val="3537283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E686FF-1E59-41AC-901E-7A175318FE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FFDD3D"/>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FDD3D"/>
                </a:solidFill>
              </a:rPr>
              <a:t>2</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20" name="Graphic 19">
            <a:extLst>
              <a:ext uri="{FF2B5EF4-FFF2-40B4-BE49-F238E27FC236}">
                <a16:creationId xmlns:a16="http://schemas.microsoft.com/office/drawing/2014/main" id="{5BF485A6-AECD-4FBA-A8F5-FC95EB956A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8" name="Picture 7">
            <a:extLst>
              <a:ext uri="{FF2B5EF4-FFF2-40B4-BE49-F238E27FC236}">
                <a16:creationId xmlns:a16="http://schemas.microsoft.com/office/drawing/2014/main" id="{2FB14F50-65CE-42E0-A555-B41F9D0BBAA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9" name="TextBox 8">
            <a:extLst>
              <a:ext uri="{FF2B5EF4-FFF2-40B4-BE49-F238E27FC236}">
                <a16:creationId xmlns:a16="http://schemas.microsoft.com/office/drawing/2014/main" id="{2C0FA0A8-C7D4-43BB-AF10-236A9F5764F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Impact of threats to data, information and systems</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07F2F"/>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3D82FC1-8E6E-47E7-B006-359F996CF646}"/>
              </a:ext>
            </a:extLst>
          </p:cNvPr>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B6E16739-FA56-4DC4-8376-15617A1A5382}"/>
              </a:ext>
            </a:extLst>
          </p:cNvPr>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Content Placeholder 2">
            <a:extLst>
              <a:ext uri="{FF2B5EF4-FFF2-40B4-BE49-F238E27FC236}">
                <a16:creationId xmlns:a16="http://schemas.microsoft.com/office/drawing/2014/main" id="{710A8489-7B5A-43AB-8889-30D8ED5DFA02}"/>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09EFF"/>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A27A9AF-94CA-4C78-A783-EE42ABD8D9C4}"/>
              </a:ext>
            </a:extLst>
          </p:cNvPr>
          <p:cNvCxnSpPr>
            <a:cxnSpLocks/>
          </p:cNvCxnSpPr>
          <p:nvPr userDrawn="1"/>
        </p:nvCxnSpPr>
        <p:spPr>
          <a:xfrm>
            <a:off x="584200" y="1702800"/>
            <a:ext cx="0" cy="17262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C1C59E66-8524-4ECD-86CF-75972AD1971E}"/>
              </a:ext>
            </a:extLst>
          </p:cNvPr>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Content Placeholder 2">
            <a:extLst>
              <a:ext uri="{FF2B5EF4-FFF2-40B4-BE49-F238E27FC236}">
                <a16:creationId xmlns:a16="http://schemas.microsoft.com/office/drawing/2014/main" id="{26F2C86F-39E9-45B8-AB0B-CDB9D5425938}"/>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9E5D7-593D-4744-9564-2245C66661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7F2F"/>
                </a:solidFill>
                <a:latin typeface="Arial"/>
                <a:cs typeface="Arial"/>
              </a:defRPr>
            </a:lvl2pPr>
            <a:lvl3pPr marL="723900" indent="-279400">
              <a:lnSpc>
                <a:spcPct val="100000"/>
              </a:lnSpc>
              <a:buFont typeface="Arial"/>
              <a:buChar char="•"/>
              <a:defRPr lang="en-US" sz="2000" kern="1200" baseline="0" dirty="0" smtClean="0">
                <a:solidFill>
                  <a:srgbClr val="009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Impact of threats to data, information and systems</a:t>
            </a:r>
            <a:endParaRPr lang="en-GB"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11" name="Graphic 10">
            <a:extLst>
              <a:ext uri="{FF2B5EF4-FFF2-40B4-BE49-F238E27FC236}">
                <a16:creationId xmlns:a16="http://schemas.microsoft.com/office/drawing/2014/main" id="{39B0EAE4-4160-4ADF-B8AC-20D29E825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9E5D7-593D-4744-9564-2245C666610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7F2F"/>
                </a:solidFill>
                <a:latin typeface="Arial"/>
                <a:cs typeface="Arial"/>
              </a:defRPr>
            </a:lvl2pPr>
            <a:lvl3pPr marL="723900" indent="-279400">
              <a:lnSpc>
                <a:spcPct val="100000"/>
              </a:lnSpc>
              <a:buFont typeface="Arial"/>
              <a:buChar char="•"/>
              <a:defRPr lang="en-US" sz="2000" kern="1200" baseline="0" dirty="0" smtClean="0">
                <a:solidFill>
                  <a:srgbClr val="009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Impact of threats to data, information and systems</a:t>
            </a:r>
            <a:endParaRPr lang="en-GB"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D Protecting data and information</a:t>
            </a:r>
            <a:endParaRPr lang="en-US" sz="1200" b="0" dirty="0">
              <a:solidFill>
                <a:srgbClr val="FFFFFF"/>
              </a:solidFill>
              <a:effectLst>
                <a:glow rad="228600">
                  <a:schemeClr val="tx1">
                    <a:alpha val="40000"/>
                  </a:schemeClr>
                </a:glow>
              </a:effectLst>
              <a:latin typeface="Arial"/>
              <a:cs typeface="Arial"/>
            </a:endParaRPr>
          </a:p>
        </p:txBody>
      </p:sp>
      <p:pic>
        <p:nvPicPr>
          <p:cNvPr id="11" name="Graphic 10">
            <a:extLst>
              <a:ext uri="{FF2B5EF4-FFF2-40B4-BE49-F238E27FC236}">
                <a16:creationId xmlns:a16="http://schemas.microsoft.com/office/drawing/2014/main" id="{39B0EAE4-4160-4ADF-B8AC-20D29E825C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7" name="Graphic 6">
            <a:extLst>
              <a:ext uri="{FF2B5EF4-FFF2-40B4-BE49-F238E27FC236}">
                <a16:creationId xmlns:a16="http://schemas.microsoft.com/office/drawing/2014/main" id="{42F7EFEC-70F2-457F-8B91-187A589CB75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264235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7F2F"/>
                </a:solidFill>
                <a:latin typeface="Arial"/>
                <a:cs typeface="Arial"/>
              </a:defRPr>
            </a:lvl2pPr>
            <a:lvl3pPr marL="723900" indent="-279400">
              <a:lnSpc>
                <a:spcPct val="100000"/>
              </a:lnSpc>
              <a:buFont typeface="Arial"/>
              <a:buChar char="•"/>
              <a:defRPr lang="en-US" sz="2000" kern="1200" baseline="0" dirty="0" smtClean="0">
                <a:solidFill>
                  <a:srgbClr val="009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6" name="Graphic 15">
            <a:extLst>
              <a:ext uri="{FF2B5EF4-FFF2-40B4-BE49-F238E27FC236}">
                <a16:creationId xmlns:a16="http://schemas.microsoft.com/office/drawing/2014/main" id="{A3C7D1F3-45D3-452B-B8B7-C7AC9F264DC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10" name="Picture 9">
            <a:extLst>
              <a:ext uri="{FF2B5EF4-FFF2-40B4-BE49-F238E27FC236}">
                <a16:creationId xmlns:a16="http://schemas.microsoft.com/office/drawing/2014/main" id="{CC60EF19-724F-4A21-AADC-6B7F158F7EB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11" name="TextBox 10">
            <a:extLst>
              <a:ext uri="{FF2B5EF4-FFF2-40B4-BE49-F238E27FC236}">
                <a16:creationId xmlns:a16="http://schemas.microsoft.com/office/drawing/2014/main" id="{F37FE98E-0FCE-43CB-BBF3-CF0E4B0EDC2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Impact of threats to data, information and systems</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48227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7F2F"/>
                </a:solidFill>
                <a:latin typeface="Arial"/>
                <a:cs typeface="Arial"/>
              </a:defRPr>
            </a:lvl2pPr>
            <a:lvl3pPr marL="723900" indent="-279400">
              <a:lnSpc>
                <a:spcPct val="100000"/>
              </a:lnSpc>
              <a:buFont typeface="Arial"/>
              <a:buChar char="•"/>
              <a:defRPr lang="en-US" sz="2000" kern="1200" baseline="0" dirty="0" smtClean="0">
                <a:solidFill>
                  <a:srgbClr val="009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E499271-4E6E-44E5-858D-294EA2BAE5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Box 7">
            <a:extLst>
              <a:ext uri="{FF2B5EF4-FFF2-40B4-BE49-F238E27FC236}">
                <a16:creationId xmlns:a16="http://schemas.microsoft.com/office/drawing/2014/main" id="{DCF7BA86-66A1-48FB-AB69-5258792ABFC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Impact of threats to data, information and systems</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7F2F"/>
                </a:solidFill>
                <a:latin typeface="Arial"/>
                <a:cs typeface="Arial"/>
              </a:defRPr>
            </a:lvl2pPr>
            <a:lvl3pPr marL="723900" indent="-279400">
              <a:lnSpc>
                <a:spcPct val="100000"/>
              </a:lnSpc>
              <a:buFont typeface="Arial"/>
              <a:buChar char="•"/>
              <a:defRPr lang="en-US" sz="2000" kern="1200" baseline="0" dirty="0" smtClean="0">
                <a:solidFill>
                  <a:srgbClr val="009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5E499271-4E6E-44E5-858D-294EA2BAE5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8" name="TextBox 7">
            <a:extLst>
              <a:ext uri="{FF2B5EF4-FFF2-40B4-BE49-F238E27FC236}">
                <a16:creationId xmlns:a16="http://schemas.microsoft.com/office/drawing/2014/main" id="{DCF7BA86-66A1-48FB-AB69-5258792ABFC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Impact of threats to data, information and systems</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pic>
        <p:nvPicPr>
          <p:cNvPr id="7" name="Graphic 6">
            <a:extLst>
              <a:ext uri="{FF2B5EF4-FFF2-40B4-BE49-F238E27FC236}">
                <a16:creationId xmlns:a16="http://schemas.microsoft.com/office/drawing/2014/main" id="{FF98CFD7-EFD7-416D-BFD5-83A3E757D7F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4172101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07F2F"/>
                </a:solidFill>
                <a:latin typeface="Arial"/>
                <a:cs typeface="Arial"/>
              </a:defRPr>
            </a:lvl2pPr>
            <a:lvl3pPr marL="723900" indent="-279400">
              <a:lnSpc>
                <a:spcPct val="100000"/>
              </a:lnSpc>
              <a:buFont typeface="Arial"/>
              <a:buChar char="•"/>
              <a:defRPr lang="en-US" sz="2000" kern="1200" baseline="0" dirty="0" smtClean="0">
                <a:solidFill>
                  <a:srgbClr val="009EFF"/>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15D832E6-ABFF-4E33-9599-4BE66669F4B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8" y="0"/>
            <a:ext cx="9142984" cy="649224"/>
          </a:xfrm>
          <a:prstGeom prst="rect">
            <a:avLst/>
          </a:prstGeom>
        </p:spPr>
      </p:pic>
      <p:sp>
        <p:nvSpPr>
          <p:cNvPr id="9" name="TextBox 8">
            <a:extLst>
              <a:ext uri="{FF2B5EF4-FFF2-40B4-BE49-F238E27FC236}">
                <a16:creationId xmlns:a16="http://schemas.microsoft.com/office/drawing/2014/main" id="{4CE8BDB8-4F82-4E06-B99D-9EC0EECC42A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effectLst>
                  <a:glow rad="228600">
                    <a:schemeClr val="tx1">
                      <a:alpha val="40000"/>
                    </a:schemeClr>
                  </a:glow>
                </a:effectLst>
                <a:latin typeface="+mn-lt"/>
                <a:cs typeface="Arial"/>
              </a:rPr>
              <a:t>Impact of threats to data, information and systems</a:t>
            </a:r>
            <a:endParaRPr lang="en-GB" sz="1200" b="1" dirty="0">
              <a:solidFill>
                <a:srgbClr val="FFFFFF"/>
              </a:solidFill>
              <a:effectLst>
                <a:glow rad="228600">
                  <a:schemeClr val="tx1">
                    <a:alpha val="40000"/>
                  </a:schemeClr>
                </a:glow>
              </a:effectLst>
              <a:latin typeface="+mn-lt"/>
              <a:cs typeface="Arial"/>
            </a:endParaRP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mn-lt"/>
                <a:cs typeface="Arial"/>
              </a:rPr>
              <a:t>D Protecting data and information</a:t>
            </a:r>
            <a:endParaRPr lang="en-US" sz="1200" b="0" dirty="0">
              <a:solidFill>
                <a:srgbClr val="FFFFFF"/>
              </a:solidFill>
              <a:effectLst>
                <a:glow rad="228600">
                  <a:schemeClr val="tx1">
                    <a:alpha val="40000"/>
                  </a:schemeClr>
                </a:glow>
              </a:effectLst>
              <a:latin typeface="+mn-lt"/>
              <a:cs typeface="Arial"/>
            </a:endParaRPr>
          </a:p>
        </p:txBody>
      </p:sp>
    </p:spTree>
    <p:extLst>
      <p:ext uri="{BB962C8B-B14F-4D97-AF65-F5344CB8AC3E}">
        <p14:creationId xmlns:p14="http://schemas.microsoft.com/office/powerpoint/2010/main" val="134525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 id="2147483665" r:id="rId6"/>
    <p:sldLayoutId id="2147483666" r:id="rId7"/>
    <p:sldLayoutId id="2147483670"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555188-C86A-4DA0-B08C-F895ED8A7CE0}"/>
              </a:ext>
            </a:extLst>
          </p:cNvPr>
          <p:cNvSpPr>
            <a:spLocks noGrp="1"/>
          </p:cNvSpPr>
          <p:nvPr>
            <p:ph type="body" sz="quarter" idx="13"/>
          </p:nvPr>
        </p:nvSpPr>
        <p:spPr/>
        <p:txBody>
          <a:bodyPr/>
          <a:lstStyle/>
          <a:p>
            <a:r>
              <a:rPr lang="en-GB" dirty="0"/>
              <a:t>Worksheet 2</a:t>
            </a:r>
          </a:p>
        </p:txBody>
      </p:sp>
      <p:sp>
        <p:nvSpPr>
          <p:cNvPr id="5" name="Text Placeholder 4">
            <a:extLst>
              <a:ext uri="{FF2B5EF4-FFF2-40B4-BE49-F238E27FC236}">
                <a16:creationId xmlns:a16="http://schemas.microsoft.com/office/drawing/2014/main" id="{200463F3-A005-4860-9E19-9B14FB7B9835}"/>
              </a:ext>
            </a:extLst>
          </p:cNvPr>
          <p:cNvSpPr>
            <a:spLocks noGrp="1"/>
          </p:cNvSpPr>
          <p:nvPr>
            <p:ph type="body" sz="quarter" idx="14"/>
          </p:nvPr>
        </p:nvSpPr>
        <p:spPr/>
        <p:txBody>
          <a:bodyPr/>
          <a:lstStyle/>
          <a:p>
            <a:r>
              <a:rPr lang="en-GB" dirty="0"/>
              <a:t>Now complete </a:t>
            </a:r>
            <a:r>
              <a:rPr lang="en-GB" b="1" dirty="0"/>
              <a:t>Task 1</a:t>
            </a:r>
            <a:r>
              <a:rPr lang="en-GB" dirty="0"/>
              <a:t> and </a:t>
            </a:r>
            <a:r>
              <a:rPr lang="en-GB" b="1" dirty="0"/>
              <a:t>Task 2 </a:t>
            </a:r>
            <a:r>
              <a:rPr lang="en-GB" dirty="0"/>
              <a:t>on </a:t>
            </a:r>
            <a:r>
              <a:rPr lang="en-GB" b="1" dirty="0"/>
              <a:t>Worksheet 2</a:t>
            </a:r>
          </a:p>
        </p:txBody>
      </p:sp>
    </p:spTree>
    <p:extLst>
      <p:ext uri="{BB962C8B-B14F-4D97-AF65-F5344CB8AC3E}">
        <p14:creationId xmlns:p14="http://schemas.microsoft.com/office/powerpoint/2010/main" val="185752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340B6A-C90A-4A25-8253-64F5F69564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480"/>
            <a:ext cx="9144000" cy="6208520"/>
          </a:xfrm>
          <a:prstGeom prst="rect">
            <a:avLst/>
          </a:prstGeom>
        </p:spPr>
      </p:pic>
      <p:sp>
        <p:nvSpPr>
          <p:cNvPr id="2" name="Text Placeholder 1">
            <a:extLst>
              <a:ext uri="{FF2B5EF4-FFF2-40B4-BE49-F238E27FC236}">
                <a16:creationId xmlns:a16="http://schemas.microsoft.com/office/drawing/2014/main" id="{143225B6-51D5-4154-84BB-D7E9D2E13443}"/>
              </a:ext>
            </a:extLst>
          </p:cNvPr>
          <p:cNvSpPr>
            <a:spLocks noGrp="1"/>
          </p:cNvSpPr>
          <p:nvPr>
            <p:ph type="body" sz="quarter" idx="13"/>
          </p:nvPr>
        </p:nvSpPr>
        <p:spPr/>
        <p:txBody>
          <a:bodyPr/>
          <a:lstStyle/>
          <a:p>
            <a:r>
              <a:rPr lang="en-GB" dirty="0"/>
              <a:t>Who is targeted by cyber criminals?</a:t>
            </a:r>
          </a:p>
        </p:txBody>
      </p:sp>
      <p:sp>
        <p:nvSpPr>
          <p:cNvPr id="3" name="Text Placeholder 2">
            <a:extLst>
              <a:ext uri="{FF2B5EF4-FFF2-40B4-BE49-F238E27FC236}">
                <a16:creationId xmlns:a16="http://schemas.microsoft.com/office/drawing/2014/main" id="{AF6EFFD3-66D6-4555-83C9-029D01D5C02A}"/>
              </a:ext>
            </a:extLst>
          </p:cNvPr>
          <p:cNvSpPr>
            <a:spLocks noGrp="1"/>
          </p:cNvSpPr>
          <p:nvPr>
            <p:ph type="body" sz="quarter" idx="14"/>
          </p:nvPr>
        </p:nvSpPr>
        <p:spPr>
          <a:xfrm>
            <a:off x="724280" y="2124634"/>
            <a:ext cx="7797230" cy="4155142"/>
          </a:xfrm>
        </p:spPr>
        <p:txBody>
          <a:bodyPr/>
          <a:lstStyle/>
          <a:p>
            <a:r>
              <a:rPr lang="en-US" dirty="0"/>
              <a:t>More than 40% of UK companies identified </a:t>
            </a:r>
            <a:br>
              <a:rPr lang="en-US" dirty="0"/>
            </a:br>
            <a:r>
              <a:rPr lang="en-US" dirty="0"/>
              <a:t>at least one attempted cyber attack in 2017</a:t>
            </a:r>
          </a:p>
          <a:p>
            <a:pPr lvl="1"/>
            <a:r>
              <a:rPr lang="en-GB" dirty="0"/>
              <a:t>Banks and insurance companies are </a:t>
            </a:r>
            <a:br>
              <a:rPr lang="en-GB" dirty="0"/>
            </a:br>
            <a:r>
              <a:rPr lang="en-GB" dirty="0"/>
              <a:t>commonly attacked</a:t>
            </a:r>
          </a:p>
          <a:p>
            <a:pPr lvl="1"/>
            <a:r>
              <a:rPr lang="en-GB" dirty="0"/>
              <a:t>Charities are targeted to find out the </a:t>
            </a:r>
            <a:br>
              <a:rPr lang="en-GB" dirty="0"/>
            </a:br>
            <a:r>
              <a:rPr lang="en-GB" dirty="0"/>
              <a:t>identities of major donors</a:t>
            </a:r>
          </a:p>
          <a:p>
            <a:r>
              <a:rPr lang="en-GB" dirty="0"/>
              <a:t>In 2017, £4.6 billion was stolen by </a:t>
            </a:r>
            <a:br>
              <a:rPr lang="en-GB" dirty="0"/>
            </a:br>
            <a:r>
              <a:rPr lang="en-GB" dirty="0"/>
              <a:t>hackers from consumers</a:t>
            </a:r>
          </a:p>
          <a:p>
            <a:pPr lvl="1"/>
            <a:r>
              <a:rPr lang="en-GB" dirty="0"/>
              <a:t>On average each victim spent nearly </a:t>
            </a:r>
            <a:br>
              <a:rPr lang="en-GB" dirty="0"/>
            </a:br>
            <a:r>
              <a:rPr lang="en-GB" dirty="0"/>
              <a:t>two working days dealing with </a:t>
            </a:r>
            <a:br>
              <a:rPr lang="en-GB" dirty="0"/>
            </a:br>
            <a:r>
              <a:rPr lang="en-GB" dirty="0"/>
              <a:t>the aftermath</a:t>
            </a:r>
            <a:endParaRPr lang="en-US" dirty="0"/>
          </a:p>
        </p:txBody>
      </p:sp>
    </p:spTree>
    <p:extLst>
      <p:ext uri="{BB962C8B-B14F-4D97-AF65-F5344CB8AC3E}">
        <p14:creationId xmlns:p14="http://schemas.microsoft.com/office/powerpoint/2010/main" val="192556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A892D3-45D1-484E-86C6-17DB102511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35411" y="1498777"/>
            <a:ext cx="5708589" cy="5359223"/>
          </a:xfrm>
          <a:prstGeom prst="rect">
            <a:avLst/>
          </a:prstGeom>
        </p:spPr>
      </p:pic>
      <p:sp>
        <p:nvSpPr>
          <p:cNvPr id="2" name="Text Placeholder 1">
            <a:extLst>
              <a:ext uri="{FF2B5EF4-FFF2-40B4-BE49-F238E27FC236}">
                <a16:creationId xmlns:a16="http://schemas.microsoft.com/office/drawing/2014/main" id="{7776AF90-74AB-4071-8F1C-FF1045223374}"/>
              </a:ext>
            </a:extLst>
          </p:cNvPr>
          <p:cNvSpPr>
            <a:spLocks noGrp="1"/>
          </p:cNvSpPr>
          <p:nvPr>
            <p:ph type="body" sz="quarter" idx="13"/>
          </p:nvPr>
        </p:nvSpPr>
        <p:spPr/>
        <p:txBody>
          <a:bodyPr/>
          <a:lstStyle/>
          <a:p>
            <a:r>
              <a:rPr lang="en-GB" dirty="0">
                <a:solidFill>
                  <a:schemeClr val="bg1"/>
                </a:solidFill>
              </a:rPr>
              <a:t>Threats to system security</a:t>
            </a:r>
          </a:p>
        </p:txBody>
      </p:sp>
      <p:sp>
        <p:nvSpPr>
          <p:cNvPr id="3" name="Text Placeholder 2">
            <a:extLst>
              <a:ext uri="{FF2B5EF4-FFF2-40B4-BE49-F238E27FC236}">
                <a16:creationId xmlns:a16="http://schemas.microsoft.com/office/drawing/2014/main" id="{F2DF3CD9-B325-47CF-8500-24B5F4C58CFA}"/>
              </a:ext>
            </a:extLst>
          </p:cNvPr>
          <p:cNvSpPr>
            <a:spLocks noGrp="1"/>
          </p:cNvSpPr>
          <p:nvPr>
            <p:ph type="body" sz="quarter" idx="14"/>
          </p:nvPr>
        </p:nvSpPr>
        <p:spPr/>
        <p:txBody>
          <a:bodyPr/>
          <a:lstStyle/>
          <a:p>
            <a:r>
              <a:rPr lang="en-GB" dirty="0">
                <a:solidFill>
                  <a:schemeClr val="bg1"/>
                </a:solidFill>
              </a:rPr>
              <a:t>Cyber security threats include:</a:t>
            </a:r>
          </a:p>
          <a:p>
            <a:pPr lvl="1"/>
            <a:r>
              <a:rPr lang="en-GB" dirty="0">
                <a:solidFill>
                  <a:schemeClr val="bg1"/>
                </a:solidFill>
              </a:rPr>
              <a:t>Malware</a:t>
            </a:r>
          </a:p>
          <a:p>
            <a:pPr lvl="1"/>
            <a:r>
              <a:rPr lang="en-GB" dirty="0">
                <a:solidFill>
                  <a:schemeClr val="bg1"/>
                </a:solidFill>
              </a:rPr>
              <a:t>Hacking</a:t>
            </a:r>
          </a:p>
          <a:p>
            <a:pPr lvl="1"/>
            <a:r>
              <a:rPr lang="en-GB" dirty="0">
                <a:solidFill>
                  <a:schemeClr val="bg1"/>
                </a:solidFill>
              </a:rPr>
              <a:t>Phishing</a:t>
            </a:r>
          </a:p>
          <a:p>
            <a:r>
              <a:rPr lang="en-GB" dirty="0">
                <a:solidFill>
                  <a:schemeClr val="bg1"/>
                </a:solidFill>
              </a:rPr>
              <a:t>These threats often result in:</a:t>
            </a:r>
          </a:p>
          <a:p>
            <a:pPr lvl="1"/>
            <a:r>
              <a:rPr lang="en-GB" dirty="0">
                <a:solidFill>
                  <a:schemeClr val="bg1"/>
                </a:solidFill>
              </a:rPr>
              <a:t>Loss of data</a:t>
            </a:r>
          </a:p>
          <a:p>
            <a:pPr lvl="1"/>
            <a:r>
              <a:rPr lang="en-GB" dirty="0">
                <a:solidFill>
                  <a:schemeClr val="bg1"/>
                </a:solidFill>
              </a:rPr>
              <a:t>Stolen passwords and information</a:t>
            </a:r>
          </a:p>
          <a:p>
            <a:pPr lvl="1"/>
            <a:r>
              <a:rPr lang="en-GB" dirty="0">
                <a:solidFill>
                  <a:schemeClr val="bg1"/>
                </a:solidFill>
              </a:rPr>
              <a:t>Disruption to services</a:t>
            </a:r>
          </a:p>
        </p:txBody>
      </p:sp>
      <p:pic>
        <p:nvPicPr>
          <p:cNvPr id="8" name="Graphic 7">
            <a:extLst>
              <a:ext uri="{FF2B5EF4-FFF2-40B4-BE49-F238E27FC236}">
                <a16:creationId xmlns:a16="http://schemas.microsoft.com/office/drawing/2014/main" id="{4D2D1EF3-0273-458C-B0B6-F713FD16AC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39803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3FF75D-29D4-4809-A46C-22166171A8E1}"/>
              </a:ext>
            </a:extLst>
          </p:cNvPr>
          <p:cNvSpPr>
            <a:spLocks noGrp="1"/>
          </p:cNvSpPr>
          <p:nvPr>
            <p:ph type="body" sz="quarter" idx="13"/>
          </p:nvPr>
        </p:nvSpPr>
        <p:spPr/>
        <p:txBody>
          <a:bodyPr/>
          <a:lstStyle/>
          <a:p>
            <a:r>
              <a:rPr lang="en-GB" dirty="0"/>
              <a:t>Impact of cyber breaches</a:t>
            </a:r>
          </a:p>
        </p:txBody>
      </p:sp>
      <p:sp>
        <p:nvSpPr>
          <p:cNvPr id="3" name="Text Placeholder 2">
            <a:extLst>
              <a:ext uri="{FF2B5EF4-FFF2-40B4-BE49-F238E27FC236}">
                <a16:creationId xmlns:a16="http://schemas.microsoft.com/office/drawing/2014/main" id="{FDD04CD9-38FB-4B18-84BB-DC6690C1840F}"/>
              </a:ext>
            </a:extLst>
          </p:cNvPr>
          <p:cNvSpPr>
            <a:spLocks noGrp="1"/>
          </p:cNvSpPr>
          <p:nvPr>
            <p:ph type="body" sz="quarter" idx="14"/>
          </p:nvPr>
        </p:nvSpPr>
        <p:spPr>
          <a:xfrm>
            <a:off x="724280" y="1577005"/>
            <a:ext cx="7797230" cy="4384180"/>
          </a:xfrm>
        </p:spPr>
        <p:txBody>
          <a:bodyPr/>
          <a:lstStyle/>
          <a:p>
            <a:r>
              <a:rPr lang="en-GB" dirty="0"/>
              <a:t>Possible impacts to organisations include:</a:t>
            </a:r>
          </a:p>
          <a:p>
            <a:pPr lvl="1"/>
            <a:r>
              <a:rPr lang="en-GB" dirty="0"/>
              <a:t>An organisation may no longer be regarded by customers as trustworthy</a:t>
            </a:r>
          </a:p>
          <a:p>
            <a:pPr lvl="1"/>
            <a:r>
              <a:rPr lang="en-GB" dirty="0"/>
              <a:t>Customers may take their business elsewhere</a:t>
            </a:r>
          </a:p>
          <a:p>
            <a:pPr lvl="1"/>
            <a:r>
              <a:rPr lang="en-GB" dirty="0"/>
              <a:t>The business or organisation may have to pay compensation to customers, which may be so large that they have to </a:t>
            </a:r>
            <a:br>
              <a:rPr lang="en-GB" dirty="0"/>
            </a:br>
            <a:r>
              <a:rPr lang="en-GB" dirty="0"/>
              <a:t>shut down</a:t>
            </a:r>
          </a:p>
          <a:p>
            <a:r>
              <a:rPr lang="en-GB" dirty="0"/>
              <a:t>What are </a:t>
            </a:r>
            <a:r>
              <a:rPr lang="en-GB" b="1" dirty="0"/>
              <a:t>three</a:t>
            </a:r>
            <a:r>
              <a:rPr lang="en-GB" dirty="0"/>
              <a:t> further ways in which a </a:t>
            </a:r>
            <a:br>
              <a:rPr lang="en-GB" dirty="0"/>
            </a:br>
            <a:r>
              <a:rPr lang="en-GB" dirty="0"/>
              <a:t>cyber breach may impact an organisation?</a:t>
            </a:r>
          </a:p>
        </p:txBody>
      </p:sp>
    </p:spTree>
    <p:extLst>
      <p:ext uri="{BB962C8B-B14F-4D97-AF65-F5344CB8AC3E}">
        <p14:creationId xmlns:p14="http://schemas.microsoft.com/office/powerpoint/2010/main" val="393976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C01925-221E-470E-9053-8B509A52FC15}"/>
              </a:ext>
            </a:extLst>
          </p:cNvPr>
          <p:cNvSpPr>
            <a:spLocks noGrp="1"/>
          </p:cNvSpPr>
          <p:nvPr>
            <p:ph type="body" sz="quarter" idx="13"/>
          </p:nvPr>
        </p:nvSpPr>
        <p:spPr/>
        <p:txBody>
          <a:bodyPr/>
          <a:lstStyle/>
          <a:p>
            <a:r>
              <a:rPr lang="en-GB" dirty="0"/>
              <a:t>Impact on organisations</a:t>
            </a:r>
            <a:endParaRPr lang="en-GB" dirty="0">
              <a:solidFill>
                <a:srgbClr val="FF0000"/>
              </a:solidFill>
            </a:endParaRPr>
          </a:p>
        </p:txBody>
      </p:sp>
      <p:sp>
        <p:nvSpPr>
          <p:cNvPr id="3" name="Text Placeholder 2">
            <a:extLst>
              <a:ext uri="{FF2B5EF4-FFF2-40B4-BE49-F238E27FC236}">
                <a16:creationId xmlns:a16="http://schemas.microsoft.com/office/drawing/2014/main" id="{C615E4B3-3B25-4F78-855D-F3B18201B4DF}"/>
              </a:ext>
            </a:extLst>
          </p:cNvPr>
          <p:cNvSpPr>
            <a:spLocks noGrp="1"/>
          </p:cNvSpPr>
          <p:nvPr>
            <p:ph type="body" sz="quarter" idx="14"/>
          </p:nvPr>
        </p:nvSpPr>
        <p:spPr/>
        <p:txBody>
          <a:bodyPr/>
          <a:lstStyle/>
          <a:p>
            <a:r>
              <a:rPr lang="en-GB" dirty="0"/>
              <a:t>Impacts of cyber security threats on organisations:</a:t>
            </a:r>
          </a:p>
          <a:p>
            <a:pPr lvl="1"/>
            <a:r>
              <a:rPr lang="en-GB" dirty="0">
                <a:solidFill>
                  <a:srgbClr val="FF0000"/>
                </a:solidFill>
              </a:rPr>
              <a:t>The organisation may be fined by the Information Commissioner’s Office (ICO)</a:t>
            </a:r>
          </a:p>
          <a:p>
            <a:pPr lvl="1"/>
            <a:r>
              <a:rPr lang="en-GB" dirty="0">
                <a:solidFill>
                  <a:srgbClr val="FF0000"/>
                </a:solidFill>
              </a:rPr>
              <a:t>Passwords can be used to steal money from bank accounts</a:t>
            </a:r>
          </a:p>
          <a:p>
            <a:pPr lvl="1"/>
            <a:r>
              <a:rPr lang="en-GB" dirty="0">
                <a:solidFill>
                  <a:srgbClr val="FF0000"/>
                </a:solidFill>
              </a:rPr>
              <a:t>If systems slow down or stop working the company will not be as productive and will lose money</a:t>
            </a:r>
          </a:p>
          <a:p>
            <a:pPr lvl="1"/>
            <a:r>
              <a:rPr lang="en-GB" dirty="0">
                <a:solidFill>
                  <a:srgbClr val="FF0000"/>
                </a:solidFill>
              </a:rPr>
              <a:t>Online shops may stop working or become unavailable</a:t>
            </a:r>
          </a:p>
          <a:p>
            <a:pPr lvl="1"/>
            <a:r>
              <a:rPr lang="en-GB" dirty="0">
                <a:solidFill>
                  <a:srgbClr val="FF0000"/>
                </a:solidFill>
              </a:rPr>
              <a:t>Security of computer systems will need to be increased which will have an additional cost</a:t>
            </a:r>
          </a:p>
          <a:p>
            <a:r>
              <a:rPr lang="en-GB" dirty="0"/>
              <a:t>What are </a:t>
            </a:r>
            <a:r>
              <a:rPr lang="en-GB" b="1" dirty="0"/>
              <a:t>three</a:t>
            </a:r>
            <a:r>
              <a:rPr lang="en-GB" dirty="0"/>
              <a:t> impacts on individuals?</a:t>
            </a:r>
          </a:p>
          <a:p>
            <a:pPr lvl="1"/>
            <a:endParaRPr lang="en-GB" dirty="0"/>
          </a:p>
          <a:p>
            <a:pPr lvl="1"/>
            <a:endParaRPr lang="en-GB" dirty="0"/>
          </a:p>
        </p:txBody>
      </p:sp>
    </p:spTree>
    <p:extLst>
      <p:ext uri="{BB962C8B-B14F-4D97-AF65-F5344CB8AC3E}">
        <p14:creationId xmlns:p14="http://schemas.microsoft.com/office/powerpoint/2010/main" val="258566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6C9073-7CDC-4D8F-A2E5-E0BDE8E6217B}"/>
              </a:ext>
            </a:extLst>
          </p:cNvPr>
          <p:cNvSpPr>
            <a:spLocks noGrp="1"/>
          </p:cNvSpPr>
          <p:nvPr>
            <p:ph type="body" sz="quarter" idx="13"/>
          </p:nvPr>
        </p:nvSpPr>
        <p:spPr/>
        <p:txBody>
          <a:bodyPr/>
          <a:lstStyle/>
          <a:p>
            <a:r>
              <a:rPr lang="en-GB" dirty="0"/>
              <a:t>Impact on individuals</a:t>
            </a:r>
            <a:endParaRPr lang="en-GB" dirty="0">
              <a:solidFill>
                <a:srgbClr val="FF0000"/>
              </a:solidFill>
            </a:endParaRPr>
          </a:p>
        </p:txBody>
      </p:sp>
      <p:sp>
        <p:nvSpPr>
          <p:cNvPr id="3" name="Text Placeholder 2">
            <a:extLst>
              <a:ext uri="{FF2B5EF4-FFF2-40B4-BE49-F238E27FC236}">
                <a16:creationId xmlns:a16="http://schemas.microsoft.com/office/drawing/2014/main" id="{C866E259-1D03-4618-9179-2555E9942935}"/>
              </a:ext>
            </a:extLst>
          </p:cNvPr>
          <p:cNvSpPr>
            <a:spLocks noGrp="1"/>
          </p:cNvSpPr>
          <p:nvPr>
            <p:ph type="body" sz="quarter" idx="14"/>
          </p:nvPr>
        </p:nvSpPr>
        <p:spPr/>
        <p:txBody>
          <a:bodyPr/>
          <a:lstStyle/>
          <a:p>
            <a:r>
              <a:rPr lang="en-GB" dirty="0"/>
              <a:t>Impacts of cyber security threats on individuals:</a:t>
            </a:r>
          </a:p>
          <a:p>
            <a:pPr lvl="1"/>
            <a:r>
              <a:rPr lang="en-GB" dirty="0">
                <a:solidFill>
                  <a:srgbClr val="FF0000"/>
                </a:solidFill>
              </a:rPr>
              <a:t>If personal data is lost it can be used for identity theft. This can result in debts and poor credit ratings</a:t>
            </a:r>
          </a:p>
          <a:p>
            <a:pPr lvl="1"/>
            <a:r>
              <a:rPr lang="en-GB" dirty="0">
                <a:solidFill>
                  <a:srgbClr val="FF0000"/>
                </a:solidFill>
              </a:rPr>
              <a:t>Passwords can be used to steal from bank accounts and misuse or cause disruption to services</a:t>
            </a:r>
          </a:p>
          <a:p>
            <a:pPr lvl="1"/>
            <a:r>
              <a:rPr lang="en-GB" dirty="0">
                <a:solidFill>
                  <a:srgbClr val="FF0000"/>
                </a:solidFill>
              </a:rPr>
              <a:t>Data can be lost causing stress or anxiety</a:t>
            </a:r>
          </a:p>
          <a:p>
            <a:pPr lvl="1"/>
            <a:r>
              <a:rPr lang="en-GB" dirty="0">
                <a:solidFill>
                  <a:srgbClr val="FF0000"/>
                </a:solidFill>
              </a:rPr>
              <a:t>Computer systems can slow down and cost time or money to fix and remove malware</a:t>
            </a:r>
          </a:p>
          <a:p>
            <a:pPr lvl="1"/>
            <a:r>
              <a:rPr lang="en-GB" dirty="0">
                <a:solidFill>
                  <a:srgbClr val="FF0000"/>
                </a:solidFill>
              </a:rPr>
              <a:t>Personal information may be discovered which someone doesn’t want people to know about. This could lead to anxiety, bullying, harassment or depression</a:t>
            </a:r>
          </a:p>
          <a:p>
            <a:pPr lvl="1"/>
            <a:endParaRPr lang="en-GB" dirty="0"/>
          </a:p>
        </p:txBody>
      </p:sp>
    </p:spTree>
    <p:extLst>
      <p:ext uri="{BB962C8B-B14F-4D97-AF65-F5344CB8AC3E}">
        <p14:creationId xmlns:p14="http://schemas.microsoft.com/office/powerpoint/2010/main" val="8860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965A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763F7F-2831-4A55-9810-5E4242D3AA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0935"/>
            <a:ext cx="9144000" cy="6217065"/>
          </a:xfrm>
          <a:prstGeom prst="rect">
            <a:avLst/>
          </a:prstGeom>
        </p:spPr>
      </p:pic>
      <p:sp>
        <p:nvSpPr>
          <p:cNvPr id="2" name="Text Placeholder 1">
            <a:extLst>
              <a:ext uri="{FF2B5EF4-FFF2-40B4-BE49-F238E27FC236}">
                <a16:creationId xmlns:a16="http://schemas.microsoft.com/office/drawing/2014/main" id="{D574E12A-9637-4165-830D-C77A57B12A48}"/>
              </a:ext>
            </a:extLst>
          </p:cNvPr>
          <p:cNvSpPr>
            <a:spLocks noGrp="1"/>
          </p:cNvSpPr>
          <p:nvPr>
            <p:ph type="body" sz="quarter" idx="13"/>
          </p:nvPr>
        </p:nvSpPr>
        <p:spPr>
          <a:xfrm>
            <a:off x="724280" y="906233"/>
            <a:ext cx="7816470" cy="670772"/>
          </a:xfrm>
        </p:spPr>
        <p:txBody>
          <a:bodyPr/>
          <a:lstStyle/>
          <a:p>
            <a:r>
              <a:rPr lang="en-GB" dirty="0">
                <a:solidFill>
                  <a:schemeClr val="bg1"/>
                </a:solidFill>
              </a:rPr>
              <a:t>Case study: TalkTalk</a:t>
            </a:r>
          </a:p>
        </p:txBody>
      </p:sp>
      <p:sp>
        <p:nvSpPr>
          <p:cNvPr id="3" name="Text Placeholder 2">
            <a:extLst>
              <a:ext uri="{FF2B5EF4-FFF2-40B4-BE49-F238E27FC236}">
                <a16:creationId xmlns:a16="http://schemas.microsoft.com/office/drawing/2014/main" id="{B2EF016E-936D-4FD3-866A-7A8479370848}"/>
              </a:ext>
            </a:extLst>
          </p:cNvPr>
          <p:cNvSpPr>
            <a:spLocks noGrp="1"/>
          </p:cNvSpPr>
          <p:nvPr>
            <p:ph type="body" sz="quarter" idx="14"/>
          </p:nvPr>
        </p:nvSpPr>
        <p:spPr>
          <a:xfrm>
            <a:off x="724280" y="1704179"/>
            <a:ext cx="7797230" cy="4445609"/>
          </a:xfrm>
        </p:spPr>
        <p:txBody>
          <a:bodyPr/>
          <a:lstStyle/>
          <a:p>
            <a:r>
              <a:rPr lang="en-GB" dirty="0">
                <a:solidFill>
                  <a:schemeClr val="bg1"/>
                </a:solidFill>
              </a:rPr>
              <a:t>TalkTalk was fined a record £400,000 in 2016 for a data breach of 157,000 customer’s personal data</a:t>
            </a:r>
          </a:p>
          <a:p>
            <a:pPr lvl="1"/>
            <a:r>
              <a:rPr lang="en-GB" dirty="0">
                <a:solidFill>
                  <a:schemeClr val="bg1"/>
                </a:solidFill>
              </a:rPr>
              <a:t>TalkTalk had vulnerable web pages which allowed access to a customer database</a:t>
            </a:r>
          </a:p>
          <a:p>
            <a:pPr lvl="1"/>
            <a:r>
              <a:rPr lang="en-GB" dirty="0">
                <a:solidFill>
                  <a:schemeClr val="bg1"/>
                </a:solidFill>
              </a:rPr>
              <a:t>Hackers used the vulnerability to gain access to the data</a:t>
            </a:r>
          </a:p>
          <a:p>
            <a:pPr lvl="1"/>
            <a:r>
              <a:rPr lang="en-GB" dirty="0">
                <a:solidFill>
                  <a:schemeClr val="bg1"/>
                </a:solidFill>
              </a:rPr>
              <a:t>The total loss to TalkTalk was £77 million</a:t>
            </a:r>
          </a:p>
          <a:p>
            <a:r>
              <a:rPr lang="en-GB" dirty="0">
                <a:solidFill>
                  <a:schemeClr val="bg1"/>
                </a:solidFill>
              </a:rPr>
              <a:t>Two hackers involved </a:t>
            </a:r>
            <a:br>
              <a:rPr lang="en-GB" dirty="0">
                <a:solidFill>
                  <a:schemeClr val="bg1"/>
                </a:solidFill>
              </a:rPr>
            </a:br>
            <a:r>
              <a:rPr lang="en-GB" dirty="0">
                <a:solidFill>
                  <a:schemeClr val="bg1"/>
                </a:solidFill>
              </a:rPr>
              <a:t>received jail sentences</a:t>
            </a:r>
          </a:p>
          <a:p>
            <a:pPr lvl="1"/>
            <a:r>
              <a:rPr lang="en-GB" dirty="0">
                <a:solidFill>
                  <a:schemeClr val="bg1"/>
                </a:solidFill>
              </a:rPr>
              <a:t>They passed on customer </a:t>
            </a:r>
            <a:br>
              <a:rPr lang="en-GB" dirty="0">
                <a:solidFill>
                  <a:schemeClr val="bg1"/>
                </a:solidFill>
              </a:rPr>
            </a:br>
            <a:r>
              <a:rPr lang="en-GB" dirty="0">
                <a:solidFill>
                  <a:schemeClr val="bg1"/>
                </a:solidFill>
              </a:rPr>
              <a:t>details to another criminal </a:t>
            </a:r>
            <a:br>
              <a:rPr lang="en-GB" dirty="0">
                <a:solidFill>
                  <a:schemeClr val="bg1"/>
                </a:solidFill>
              </a:rPr>
            </a:br>
            <a:r>
              <a:rPr lang="en-GB" dirty="0">
                <a:solidFill>
                  <a:schemeClr val="bg1"/>
                </a:solidFill>
              </a:rPr>
              <a:t>who committed fraud</a:t>
            </a:r>
          </a:p>
          <a:p>
            <a:pPr lvl="1"/>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86772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25B6-51D5-4154-84BB-D7E9D2E13443}"/>
              </a:ext>
            </a:extLst>
          </p:cNvPr>
          <p:cNvSpPr>
            <a:spLocks noGrp="1"/>
          </p:cNvSpPr>
          <p:nvPr>
            <p:ph type="body" sz="quarter" idx="13"/>
          </p:nvPr>
        </p:nvSpPr>
        <p:spPr/>
        <p:txBody>
          <a:bodyPr/>
          <a:lstStyle/>
          <a:p>
            <a:r>
              <a:rPr lang="en-GB" dirty="0"/>
              <a:t>Financial impact of data loss</a:t>
            </a:r>
          </a:p>
        </p:txBody>
      </p:sp>
      <p:sp>
        <p:nvSpPr>
          <p:cNvPr id="3" name="Text Placeholder 2">
            <a:extLst>
              <a:ext uri="{FF2B5EF4-FFF2-40B4-BE49-F238E27FC236}">
                <a16:creationId xmlns:a16="http://schemas.microsoft.com/office/drawing/2014/main" id="{AF6EFFD3-66D6-4555-83C9-029D01D5C02A}"/>
              </a:ext>
            </a:extLst>
          </p:cNvPr>
          <p:cNvSpPr>
            <a:spLocks noGrp="1"/>
          </p:cNvSpPr>
          <p:nvPr>
            <p:ph type="body" sz="quarter" idx="14"/>
          </p:nvPr>
        </p:nvSpPr>
        <p:spPr>
          <a:xfrm>
            <a:off x="724280" y="1704179"/>
            <a:ext cx="7797230" cy="3453607"/>
          </a:xfrm>
        </p:spPr>
        <p:txBody>
          <a:bodyPr/>
          <a:lstStyle/>
          <a:p>
            <a:r>
              <a:rPr lang="en-GB" dirty="0"/>
              <a:t>Financial loss is arguably the most significant consequence of data loss for both individuals and organisations</a:t>
            </a:r>
          </a:p>
          <a:p>
            <a:r>
              <a:rPr lang="en-GB" dirty="0"/>
              <a:t>Cybercrime is not the only hazard</a:t>
            </a:r>
          </a:p>
          <a:p>
            <a:r>
              <a:rPr lang="en-GB" dirty="0"/>
              <a:t>Natural disaster and accidental damage can also cause data loss</a:t>
            </a:r>
          </a:p>
          <a:p>
            <a:pPr lvl="1"/>
            <a:r>
              <a:rPr lang="en-US" dirty="0"/>
              <a:t>More than half of the companies that suffer from </a:t>
            </a:r>
            <a:br>
              <a:rPr lang="en-US" dirty="0"/>
            </a:br>
            <a:r>
              <a:rPr lang="en-US" dirty="0"/>
              <a:t>catastrophic data loss as a result of a natural </a:t>
            </a:r>
            <a:br>
              <a:rPr lang="en-US" dirty="0"/>
            </a:br>
            <a:r>
              <a:rPr lang="en-US" dirty="0"/>
              <a:t>disaster will eventually close</a:t>
            </a:r>
          </a:p>
        </p:txBody>
      </p:sp>
    </p:spTree>
    <p:extLst>
      <p:ext uri="{BB962C8B-B14F-4D97-AF65-F5344CB8AC3E}">
        <p14:creationId xmlns:p14="http://schemas.microsoft.com/office/powerpoint/2010/main" val="207449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C8DB62-A837-4FE1-A66C-65793A30D7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0904"/>
            <a:ext cx="9144000" cy="6197096"/>
          </a:xfrm>
          <a:prstGeom prst="rect">
            <a:avLst/>
          </a:prstGeom>
        </p:spPr>
      </p:pic>
      <p:sp>
        <p:nvSpPr>
          <p:cNvPr id="2" name="Text Placeholder 1">
            <a:extLst>
              <a:ext uri="{FF2B5EF4-FFF2-40B4-BE49-F238E27FC236}">
                <a16:creationId xmlns:a16="http://schemas.microsoft.com/office/drawing/2014/main" id="{5972A15B-A048-482F-B644-AFA40E61F8F3}"/>
              </a:ext>
            </a:extLst>
          </p:cNvPr>
          <p:cNvSpPr>
            <a:spLocks noGrp="1"/>
          </p:cNvSpPr>
          <p:nvPr>
            <p:ph type="body" sz="quarter" idx="13"/>
          </p:nvPr>
        </p:nvSpPr>
        <p:spPr/>
        <p:txBody>
          <a:bodyPr/>
          <a:lstStyle/>
          <a:p>
            <a:r>
              <a:rPr lang="en-GB" dirty="0"/>
              <a:t>Accidental loss</a:t>
            </a:r>
          </a:p>
        </p:txBody>
      </p:sp>
      <p:sp>
        <p:nvSpPr>
          <p:cNvPr id="3" name="Text Placeholder 2">
            <a:extLst>
              <a:ext uri="{FF2B5EF4-FFF2-40B4-BE49-F238E27FC236}">
                <a16:creationId xmlns:a16="http://schemas.microsoft.com/office/drawing/2014/main" id="{B112DD89-9B2B-456C-A8DE-EBF562B229CC}"/>
              </a:ext>
            </a:extLst>
          </p:cNvPr>
          <p:cNvSpPr>
            <a:spLocks noGrp="1"/>
          </p:cNvSpPr>
          <p:nvPr>
            <p:ph type="body" sz="quarter" idx="14"/>
          </p:nvPr>
        </p:nvSpPr>
        <p:spPr>
          <a:xfrm>
            <a:off x="724280" y="1704179"/>
            <a:ext cx="7797230" cy="3453607"/>
          </a:xfrm>
        </p:spPr>
        <p:txBody>
          <a:bodyPr/>
          <a:lstStyle/>
          <a:p>
            <a:r>
              <a:rPr lang="en-GB" dirty="0"/>
              <a:t>Data can be lost for a number of reasons</a:t>
            </a:r>
          </a:p>
          <a:p>
            <a:pPr lvl="1"/>
            <a:r>
              <a:rPr lang="en-GB" dirty="0"/>
              <a:t>Human error – accidentally formatting a drive</a:t>
            </a:r>
          </a:p>
          <a:p>
            <a:pPr lvl="1"/>
            <a:r>
              <a:rPr lang="en-GB" dirty="0"/>
              <a:t>Broken hard drives</a:t>
            </a:r>
          </a:p>
          <a:p>
            <a:pPr lvl="1"/>
            <a:r>
              <a:rPr lang="en-GB" dirty="0"/>
              <a:t>Power surges</a:t>
            </a:r>
          </a:p>
          <a:p>
            <a:pPr lvl="1"/>
            <a:r>
              <a:rPr lang="en-GB" dirty="0"/>
              <a:t>Earthquake</a:t>
            </a:r>
          </a:p>
          <a:p>
            <a:pPr lvl="1"/>
            <a:r>
              <a:rPr lang="en-GB" dirty="0"/>
              <a:t>Explosion</a:t>
            </a:r>
          </a:p>
          <a:p>
            <a:pPr lvl="1"/>
            <a:r>
              <a:rPr lang="en-GB" dirty="0"/>
              <a:t>Flood</a:t>
            </a:r>
          </a:p>
          <a:p>
            <a:pPr lvl="1"/>
            <a:r>
              <a:rPr lang="en-GB" dirty="0"/>
              <a:t>Fire</a:t>
            </a:r>
          </a:p>
          <a:p>
            <a:r>
              <a:rPr lang="en-GB" dirty="0"/>
              <a:t>What are </a:t>
            </a:r>
            <a:r>
              <a:rPr lang="en-GB" b="1" dirty="0"/>
              <a:t>three </a:t>
            </a:r>
            <a:r>
              <a:rPr lang="en-GB" dirty="0"/>
              <a:t>ways to </a:t>
            </a:r>
            <a:br>
              <a:rPr lang="en-GB" dirty="0"/>
            </a:br>
            <a:r>
              <a:rPr lang="en-GB" dirty="0"/>
              <a:t>protect against these?</a:t>
            </a:r>
          </a:p>
        </p:txBody>
      </p:sp>
      <p:pic>
        <p:nvPicPr>
          <p:cNvPr id="7" name="Graphic 6">
            <a:extLst>
              <a:ext uri="{FF2B5EF4-FFF2-40B4-BE49-F238E27FC236}">
                <a16:creationId xmlns:a16="http://schemas.microsoft.com/office/drawing/2014/main" id="{BDBCD4BD-5C27-45A4-B9DC-F65415B21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641617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555188-C86A-4DA0-B08C-F895ED8A7CE0}"/>
              </a:ext>
            </a:extLst>
          </p:cNvPr>
          <p:cNvSpPr>
            <a:spLocks noGrp="1"/>
          </p:cNvSpPr>
          <p:nvPr>
            <p:ph type="body" sz="quarter" idx="13"/>
          </p:nvPr>
        </p:nvSpPr>
        <p:spPr/>
        <p:txBody>
          <a:bodyPr/>
          <a:lstStyle/>
          <a:p>
            <a:r>
              <a:rPr lang="en-GB" dirty="0"/>
              <a:t>Worksheet 2</a:t>
            </a:r>
          </a:p>
        </p:txBody>
      </p:sp>
      <p:sp>
        <p:nvSpPr>
          <p:cNvPr id="5" name="Text Placeholder 4">
            <a:extLst>
              <a:ext uri="{FF2B5EF4-FFF2-40B4-BE49-F238E27FC236}">
                <a16:creationId xmlns:a16="http://schemas.microsoft.com/office/drawing/2014/main" id="{200463F3-A005-4860-9E19-9B14FB7B9835}"/>
              </a:ext>
            </a:extLst>
          </p:cNvPr>
          <p:cNvSpPr>
            <a:spLocks noGrp="1"/>
          </p:cNvSpPr>
          <p:nvPr>
            <p:ph type="body" sz="quarter" idx="14"/>
          </p:nvPr>
        </p:nvSpPr>
        <p:spPr/>
        <p:txBody>
          <a:bodyPr/>
          <a:lstStyle/>
          <a:p>
            <a:r>
              <a:rPr lang="en-GB" dirty="0"/>
              <a:t>Now complete </a:t>
            </a:r>
            <a:r>
              <a:rPr lang="en-GB" b="1" dirty="0"/>
              <a:t>Task 3 </a:t>
            </a:r>
            <a:r>
              <a:rPr lang="en-GB" dirty="0"/>
              <a:t>and </a:t>
            </a:r>
            <a:r>
              <a:rPr lang="en-GB" b="1" dirty="0"/>
              <a:t>Task 4 </a:t>
            </a:r>
            <a:r>
              <a:rPr lang="en-GB" dirty="0"/>
              <a:t>on </a:t>
            </a:r>
            <a:r>
              <a:rPr lang="en-GB" b="1" dirty="0"/>
              <a:t>Worksheet 2</a:t>
            </a:r>
          </a:p>
        </p:txBody>
      </p:sp>
    </p:spTree>
    <p:extLst>
      <p:ext uri="{BB962C8B-B14F-4D97-AF65-F5344CB8AC3E}">
        <p14:creationId xmlns:p14="http://schemas.microsoft.com/office/powerpoint/2010/main" val="113712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a:xfrm>
            <a:off x="723900" y="906463"/>
            <a:ext cx="7816850" cy="669925"/>
          </a:xfrm>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33550"/>
            <a:ext cx="7875588" cy="4518025"/>
          </a:xfrm>
        </p:spPr>
        <p:txBody>
          <a:bodyPr/>
          <a:lstStyle/>
          <a:p>
            <a:r>
              <a:rPr lang="en-GB" dirty="0"/>
              <a:t>Describe the impact of threats to data, information and systems:</a:t>
            </a:r>
          </a:p>
          <a:p>
            <a:pPr lvl="1"/>
            <a:r>
              <a:rPr lang="en-GB" dirty="0">
                <a:solidFill>
                  <a:schemeClr val="bg1"/>
                </a:solidFill>
              </a:rPr>
              <a:t>On individuals</a:t>
            </a:r>
          </a:p>
          <a:p>
            <a:pPr lvl="1"/>
            <a:r>
              <a:rPr lang="en-GB" dirty="0">
                <a:solidFill>
                  <a:schemeClr val="bg1"/>
                </a:solidFill>
              </a:rPr>
              <a:t>On organisations </a:t>
            </a:r>
          </a:p>
          <a:p>
            <a:pPr marL="914400" lvl="2" indent="0">
              <a:buNone/>
            </a:pPr>
            <a:endParaRPr lang="en-GB" dirty="0"/>
          </a:p>
        </p:txBody>
      </p:sp>
    </p:spTree>
    <p:extLst>
      <p:ext uri="{BB962C8B-B14F-4D97-AF65-F5344CB8AC3E}">
        <p14:creationId xmlns:p14="http://schemas.microsoft.com/office/powerpoint/2010/main" val="1441601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368B91-4C2D-4C5E-AEF0-588B91C8ED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01453" y="2109457"/>
            <a:ext cx="2542548" cy="4178174"/>
          </a:xfrm>
          <a:prstGeom prst="rect">
            <a:avLst/>
          </a:prstGeom>
        </p:spPr>
      </p:pic>
      <p:pic>
        <p:nvPicPr>
          <p:cNvPr id="5" name="Picture 4">
            <a:extLst>
              <a:ext uri="{FF2B5EF4-FFF2-40B4-BE49-F238E27FC236}">
                <a16:creationId xmlns:a16="http://schemas.microsoft.com/office/drawing/2014/main" id="{EBDA9412-08C4-42DC-8BCB-A169CF52CF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9597" y="3369763"/>
            <a:ext cx="2501940" cy="2825720"/>
          </a:xfrm>
          <a:prstGeom prst="rect">
            <a:avLst/>
          </a:prstGeom>
        </p:spPr>
      </p:pic>
      <p:sp>
        <p:nvSpPr>
          <p:cNvPr id="2" name="Text Placeholder 1">
            <a:extLst>
              <a:ext uri="{FF2B5EF4-FFF2-40B4-BE49-F238E27FC236}">
                <a16:creationId xmlns:a16="http://schemas.microsoft.com/office/drawing/2014/main" id="{C83E2DE9-BB38-4E86-A490-F4211916481A}"/>
              </a:ext>
            </a:extLst>
          </p:cNvPr>
          <p:cNvSpPr>
            <a:spLocks noGrp="1"/>
          </p:cNvSpPr>
          <p:nvPr>
            <p:ph type="body" sz="quarter" idx="13"/>
          </p:nvPr>
        </p:nvSpPr>
        <p:spPr/>
        <p:txBody>
          <a:bodyPr/>
          <a:lstStyle/>
          <a:p>
            <a:r>
              <a:rPr lang="en-GB" dirty="0"/>
              <a:t>Computer spyware</a:t>
            </a:r>
          </a:p>
        </p:txBody>
      </p:sp>
      <p:sp>
        <p:nvSpPr>
          <p:cNvPr id="3" name="Text Placeholder 2">
            <a:extLst>
              <a:ext uri="{FF2B5EF4-FFF2-40B4-BE49-F238E27FC236}">
                <a16:creationId xmlns:a16="http://schemas.microsoft.com/office/drawing/2014/main" id="{3EA625B1-E588-4EBD-9A9D-BFC755EBA02F}"/>
              </a:ext>
            </a:extLst>
          </p:cNvPr>
          <p:cNvSpPr>
            <a:spLocks noGrp="1"/>
          </p:cNvSpPr>
          <p:nvPr>
            <p:ph type="body" sz="quarter" idx="14"/>
          </p:nvPr>
        </p:nvSpPr>
        <p:spPr>
          <a:xfrm>
            <a:off x="724280" y="1704179"/>
            <a:ext cx="7797230" cy="3946344"/>
          </a:xfrm>
        </p:spPr>
        <p:txBody>
          <a:bodyPr/>
          <a:lstStyle/>
          <a:p>
            <a:r>
              <a:rPr lang="en-GB" dirty="0"/>
              <a:t>Spyware allows hackers and criminals to gain information from someone’s computer</a:t>
            </a:r>
          </a:p>
          <a:p>
            <a:pPr lvl="1"/>
            <a:r>
              <a:rPr lang="en-GB" dirty="0"/>
              <a:t>Passwords and personal data may </a:t>
            </a:r>
            <a:br>
              <a:rPr lang="en-GB" dirty="0"/>
            </a:br>
            <a:r>
              <a:rPr lang="en-GB" dirty="0"/>
              <a:t>be stolen</a:t>
            </a:r>
          </a:p>
          <a:p>
            <a:pPr lvl="1"/>
            <a:r>
              <a:rPr lang="en-GB" dirty="0"/>
              <a:t>The hacker may take control of </a:t>
            </a:r>
            <a:br>
              <a:rPr lang="en-GB" dirty="0"/>
            </a:br>
            <a:r>
              <a:rPr lang="en-GB" dirty="0"/>
              <a:t>the computer</a:t>
            </a:r>
          </a:p>
          <a:p>
            <a:pPr lvl="1"/>
            <a:r>
              <a:rPr lang="en-GB" dirty="0"/>
              <a:t>A device’s camera or microphone </a:t>
            </a:r>
            <a:br>
              <a:rPr lang="en-GB" dirty="0"/>
            </a:br>
            <a:r>
              <a:rPr lang="en-GB" dirty="0"/>
              <a:t>may be turned on, information </a:t>
            </a:r>
            <a:br>
              <a:rPr lang="en-GB" dirty="0"/>
            </a:br>
            <a:r>
              <a:rPr lang="en-GB" dirty="0"/>
              <a:t>recorded and sent to the hacker</a:t>
            </a:r>
          </a:p>
          <a:p>
            <a:r>
              <a:rPr lang="en-GB" dirty="0"/>
              <a:t>Describe </a:t>
            </a:r>
            <a:r>
              <a:rPr lang="en-GB" b="1" dirty="0"/>
              <a:t>three</a:t>
            </a:r>
            <a:r>
              <a:rPr lang="en-GB" dirty="0"/>
              <a:t> impacts that </a:t>
            </a:r>
            <a:br>
              <a:rPr lang="en-GB" dirty="0"/>
            </a:br>
            <a:r>
              <a:rPr lang="en-GB" dirty="0"/>
              <a:t>spyware may have as a </a:t>
            </a:r>
            <a:br>
              <a:rPr lang="en-GB" dirty="0"/>
            </a:br>
            <a:r>
              <a:rPr lang="en-GB" dirty="0"/>
              <a:t>result of these actions</a:t>
            </a:r>
          </a:p>
        </p:txBody>
      </p:sp>
    </p:spTree>
    <p:extLst>
      <p:ext uri="{BB962C8B-B14F-4D97-AF65-F5344CB8AC3E}">
        <p14:creationId xmlns:p14="http://schemas.microsoft.com/office/powerpoint/2010/main" val="2427673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154BA5-B3D9-43B8-824E-274FD0DF6AA9}"/>
              </a:ext>
            </a:extLst>
          </p:cNvPr>
          <p:cNvSpPr>
            <a:spLocks noGrp="1"/>
          </p:cNvSpPr>
          <p:nvPr>
            <p:ph type="body" sz="quarter" idx="13"/>
          </p:nvPr>
        </p:nvSpPr>
        <p:spPr/>
        <p:txBody>
          <a:bodyPr/>
          <a:lstStyle/>
          <a:p>
            <a:r>
              <a:rPr lang="en-GB" dirty="0"/>
              <a:t>Impacts of spyware</a:t>
            </a:r>
            <a:endParaRPr lang="en-GB" dirty="0">
              <a:solidFill>
                <a:srgbClr val="FF0000"/>
              </a:solidFill>
            </a:endParaRPr>
          </a:p>
        </p:txBody>
      </p:sp>
      <p:sp>
        <p:nvSpPr>
          <p:cNvPr id="3" name="Text Placeholder 2">
            <a:extLst>
              <a:ext uri="{FF2B5EF4-FFF2-40B4-BE49-F238E27FC236}">
                <a16:creationId xmlns:a16="http://schemas.microsoft.com/office/drawing/2014/main" id="{B9C408E6-E543-4C5A-8199-44BA3C26E90F}"/>
              </a:ext>
            </a:extLst>
          </p:cNvPr>
          <p:cNvSpPr>
            <a:spLocks noGrp="1"/>
          </p:cNvSpPr>
          <p:nvPr>
            <p:ph type="body" sz="quarter" idx="14"/>
          </p:nvPr>
        </p:nvSpPr>
        <p:spPr/>
        <p:txBody>
          <a:bodyPr/>
          <a:lstStyle/>
          <a:p>
            <a:r>
              <a:rPr lang="en-GB" dirty="0"/>
              <a:t>Loss of passwords and personal data:</a:t>
            </a:r>
          </a:p>
          <a:p>
            <a:pPr lvl="1"/>
            <a:r>
              <a:rPr lang="en-GB" dirty="0">
                <a:solidFill>
                  <a:srgbClr val="FF0000"/>
                </a:solidFill>
              </a:rPr>
              <a:t>ID theft and fraud</a:t>
            </a:r>
          </a:p>
          <a:p>
            <a:pPr lvl="1"/>
            <a:r>
              <a:rPr lang="en-GB" dirty="0">
                <a:solidFill>
                  <a:srgbClr val="FF0000"/>
                </a:solidFill>
              </a:rPr>
              <a:t>Misuse of online accounts</a:t>
            </a:r>
          </a:p>
          <a:p>
            <a:r>
              <a:rPr lang="en-GB" dirty="0"/>
              <a:t>Giving a hacker control of the computer:</a:t>
            </a:r>
          </a:p>
          <a:p>
            <a:pPr lvl="1"/>
            <a:r>
              <a:rPr lang="en-GB" dirty="0">
                <a:solidFill>
                  <a:srgbClr val="FF0000"/>
                </a:solidFill>
              </a:rPr>
              <a:t>Install malware such as keyloggers</a:t>
            </a:r>
          </a:p>
          <a:p>
            <a:pPr lvl="1"/>
            <a:r>
              <a:rPr lang="en-GB" dirty="0">
                <a:solidFill>
                  <a:srgbClr val="FF0000"/>
                </a:solidFill>
              </a:rPr>
              <a:t>Send files and personal data</a:t>
            </a:r>
          </a:p>
          <a:p>
            <a:pPr lvl="1"/>
            <a:r>
              <a:rPr lang="en-GB" dirty="0">
                <a:solidFill>
                  <a:srgbClr val="FF0000"/>
                </a:solidFill>
              </a:rPr>
              <a:t>Uninstall antivirus software</a:t>
            </a:r>
          </a:p>
          <a:p>
            <a:r>
              <a:rPr lang="en-GB" dirty="0"/>
              <a:t>Turning on cameras or microphones:</a:t>
            </a:r>
          </a:p>
          <a:p>
            <a:pPr lvl="1"/>
            <a:r>
              <a:rPr lang="en-GB" dirty="0">
                <a:solidFill>
                  <a:srgbClr val="FF0000"/>
                </a:solidFill>
              </a:rPr>
              <a:t>Blackmail with inappropriate images</a:t>
            </a:r>
          </a:p>
          <a:p>
            <a:pPr lvl="1"/>
            <a:r>
              <a:rPr lang="en-GB" dirty="0">
                <a:solidFill>
                  <a:srgbClr val="FF0000"/>
                </a:solidFill>
              </a:rPr>
              <a:t>Discover secret conversations</a:t>
            </a:r>
          </a:p>
        </p:txBody>
      </p:sp>
    </p:spTree>
    <p:extLst>
      <p:ext uri="{BB962C8B-B14F-4D97-AF65-F5344CB8AC3E}">
        <p14:creationId xmlns:p14="http://schemas.microsoft.com/office/powerpoint/2010/main" val="857937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4CF0E-0334-4E47-8456-DDB8A727630B}"/>
              </a:ext>
            </a:extLst>
          </p:cNvPr>
          <p:cNvSpPr>
            <a:spLocks noGrp="1"/>
          </p:cNvSpPr>
          <p:nvPr>
            <p:ph type="body" sz="quarter" idx="13"/>
          </p:nvPr>
        </p:nvSpPr>
        <p:spPr/>
        <p:txBody>
          <a:bodyPr/>
          <a:lstStyle/>
          <a:p>
            <a:r>
              <a:rPr lang="en-GB" dirty="0"/>
              <a:t>Denial of Service (DoS) attacks</a:t>
            </a:r>
          </a:p>
        </p:txBody>
      </p:sp>
      <p:sp>
        <p:nvSpPr>
          <p:cNvPr id="3" name="Text Placeholder 2">
            <a:extLst>
              <a:ext uri="{FF2B5EF4-FFF2-40B4-BE49-F238E27FC236}">
                <a16:creationId xmlns:a16="http://schemas.microsoft.com/office/drawing/2014/main" id="{9BCC3FAE-E12F-4DE9-8FEF-AB985008AC95}"/>
              </a:ext>
            </a:extLst>
          </p:cNvPr>
          <p:cNvSpPr>
            <a:spLocks noGrp="1"/>
          </p:cNvSpPr>
          <p:nvPr>
            <p:ph type="body" sz="quarter" idx="14"/>
          </p:nvPr>
        </p:nvSpPr>
        <p:spPr/>
        <p:txBody>
          <a:bodyPr/>
          <a:lstStyle/>
          <a:p>
            <a:r>
              <a:rPr lang="en-GB" dirty="0"/>
              <a:t>A DoS attack attempts to make websites or online services unavailable to legitimate users</a:t>
            </a:r>
          </a:p>
          <a:p>
            <a:pPr lvl="1"/>
            <a:r>
              <a:rPr lang="en-GB" dirty="0"/>
              <a:t>The website is flooded by fake requests</a:t>
            </a:r>
          </a:p>
          <a:p>
            <a:pPr lvl="1"/>
            <a:r>
              <a:rPr lang="en-GB" dirty="0"/>
              <a:t>The web server cannot process these quickly enough so genuine requests are not processed</a:t>
            </a:r>
          </a:p>
          <a:p>
            <a:pPr lvl="1"/>
            <a:r>
              <a:rPr lang="en-GB" dirty="0"/>
              <a:t>When many computers are used in the attack, it is called a distributed denial of service attack (DDoS)</a:t>
            </a:r>
          </a:p>
          <a:p>
            <a:pPr lvl="1"/>
            <a:r>
              <a:rPr lang="en-GB" dirty="0"/>
              <a:t>DDoS attacks usually use other computers without their owner’s permission to build a ‘botnet’</a:t>
            </a:r>
          </a:p>
          <a:p>
            <a:pPr lvl="1"/>
            <a:endParaRPr lang="en-GB" dirty="0"/>
          </a:p>
        </p:txBody>
      </p:sp>
    </p:spTree>
    <p:extLst>
      <p:ext uri="{BB962C8B-B14F-4D97-AF65-F5344CB8AC3E}">
        <p14:creationId xmlns:p14="http://schemas.microsoft.com/office/powerpoint/2010/main" val="3921882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2FBD29-8F96-4E29-8C39-99085CE7FF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1850"/>
            <a:ext cx="9144000" cy="6206150"/>
          </a:xfrm>
          <a:prstGeom prst="rect">
            <a:avLst/>
          </a:prstGeom>
        </p:spPr>
      </p:pic>
      <p:sp>
        <p:nvSpPr>
          <p:cNvPr id="2" name="Text Placeholder 1">
            <a:extLst>
              <a:ext uri="{FF2B5EF4-FFF2-40B4-BE49-F238E27FC236}">
                <a16:creationId xmlns:a16="http://schemas.microsoft.com/office/drawing/2014/main" id="{A49DF346-6928-4C76-AA35-B7F961501F49}"/>
              </a:ext>
            </a:extLst>
          </p:cNvPr>
          <p:cNvSpPr>
            <a:spLocks noGrp="1"/>
          </p:cNvSpPr>
          <p:nvPr>
            <p:ph type="body" sz="quarter" idx="13"/>
          </p:nvPr>
        </p:nvSpPr>
        <p:spPr/>
        <p:txBody>
          <a:bodyPr/>
          <a:lstStyle/>
          <a:p>
            <a:r>
              <a:rPr lang="en-GB" dirty="0"/>
              <a:t>Case study: BBC DDoS attack</a:t>
            </a:r>
          </a:p>
        </p:txBody>
      </p:sp>
      <p:sp>
        <p:nvSpPr>
          <p:cNvPr id="3" name="Text Placeholder 2">
            <a:extLst>
              <a:ext uri="{FF2B5EF4-FFF2-40B4-BE49-F238E27FC236}">
                <a16:creationId xmlns:a16="http://schemas.microsoft.com/office/drawing/2014/main" id="{305DE25B-66A1-48F9-A1C2-A265B250CEE1}"/>
              </a:ext>
            </a:extLst>
          </p:cNvPr>
          <p:cNvSpPr>
            <a:spLocks noGrp="1"/>
          </p:cNvSpPr>
          <p:nvPr>
            <p:ph type="body" sz="quarter" idx="14"/>
          </p:nvPr>
        </p:nvSpPr>
        <p:spPr/>
        <p:txBody>
          <a:bodyPr/>
          <a:lstStyle/>
          <a:p>
            <a:r>
              <a:rPr lang="en-GB" dirty="0"/>
              <a:t>On 31</a:t>
            </a:r>
            <a:r>
              <a:rPr lang="en-GB" baseline="30000" dirty="0"/>
              <a:t>st</a:t>
            </a:r>
            <a:r>
              <a:rPr lang="en-GB" dirty="0"/>
              <a:t> December 2015, all </a:t>
            </a:r>
            <a:br>
              <a:rPr lang="en-GB" dirty="0"/>
            </a:br>
            <a:r>
              <a:rPr lang="en-GB" dirty="0"/>
              <a:t>the BBC’s websites went offline </a:t>
            </a:r>
            <a:br>
              <a:rPr lang="en-GB" dirty="0"/>
            </a:br>
            <a:r>
              <a:rPr lang="en-GB" dirty="0"/>
              <a:t>as a result of a DDoS attack</a:t>
            </a:r>
          </a:p>
          <a:p>
            <a:pPr lvl="1"/>
            <a:r>
              <a:rPr lang="en-GB" dirty="0"/>
              <a:t>The websites were disrupted for </a:t>
            </a:r>
            <a:br>
              <a:rPr lang="en-GB" dirty="0"/>
            </a:br>
            <a:r>
              <a:rPr lang="en-GB" dirty="0"/>
              <a:t>several hours</a:t>
            </a:r>
          </a:p>
          <a:p>
            <a:pPr lvl="1"/>
            <a:r>
              <a:rPr lang="en-GB" dirty="0"/>
              <a:t>The attack was carried out by a </a:t>
            </a:r>
            <a:br>
              <a:rPr lang="en-GB" dirty="0"/>
            </a:br>
            <a:r>
              <a:rPr lang="en-GB" dirty="0"/>
              <a:t>group called ‘New World Hacking’</a:t>
            </a:r>
          </a:p>
          <a:p>
            <a:pPr lvl="1"/>
            <a:r>
              <a:rPr lang="en-GB" dirty="0"/>
              <a:t>They caused 602 Gbps of </a:t>
            </a:r>
            <a:br>
              <a:rPr lang="en-GB" dirty="0"/>
            </a:br>
            <a:r>
              <a:rPr lang="en-GB" dirty="0"/>
              <a:t>unnecessary data to be sent to </a:t>
            </a:r>
            <a:br>
              <a:rPr lang="en-GB" dirty="0"/>
            </a:br>
            <a:r>
              <a:rPr lang="en-GB" dirty="0"/>
              <a:t>the BBC’s web servers</a:t>
            </a:r>
          </a:p>
        </p:txBody>
      </p:sp>
      <p:pic>
        <p:nvPicPr>
          <p:cNvPr id="7" name="Graphic 6">
            <a:extLst>
              <a:ext uri="{FF2B5EF4-FFF2-40B4-BE49-F238E27FC236}">
                <a16:creationId xmlns:a16="http://schemas.microsoft.com/office/drawing/2014/main" id="{9B243724-1404-49EE-A1B5-6F07FCC18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366948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Now complete </a:t>
            </a:r>
            <a:r>
              <a:rPr lang="en-GB" b="1" dirty="0"/>
              <a:t>Task 5 </a:t>
            </a:r>
            <a:r>
              <a:rPr lang="en-GB" dirty="0"/>
              <a:t>on </a:t>
            </a:r>
            <a:r>
              <a:rPr lang="en-GB" b="1" dirty="0"/>
              <a:t>Worksheet 2</a:t>
            </a:r>
          </a:p>
        </p:txBody>
      </p:sp>
    </p:spTree>
    <p:extLst>
      <p:ext uri="{BB962C8B-B14F-4D97-AF65-F5344CB8AC3E}">
        <p14:creationId xmlns:p14="http://schemas.microsoft.com/office/powerpoint/2010/main" val="203000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143608-E699-437D-8C2D-98ACB63BFD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50185" y="974903"/>
            <a:ext cx="3693815" cy="5290096"/>
          </a:xfrm>
          <a:prstGeom prst="rect">
            <a:avLst/>
          </a:prstGeom>
        </p:spPr>
      </p:pic>
      <p:sp>
        <p:nvSpPr>
          <p:cNvPr id="2" name="Text Placeholder 1">
            <a:extLst>
              <a:ext uri="{FF2B5EF4-FFF2-40B4-BE49-F238E27FC236}">
                <a16:creationId xmlns:a16="http://schemas.microsoft.com/office/drawing/2014/main" id="{72EC4784-1BFA-4CFD-A119-3A8C6480F86B}"/>
              </a:ext>
            </a:extLst>
          </p:cNvPr>
          <p:cNvSpPr>
            <a:spLocks noGrp="1"/>
          </p:cNvSpPr>
          <p:nvPr>
            <p:ph type="body" sz="quarter" idx="13"/>
          </p:nvPr>
        </p:nvSpPr>
        <p:spPr/>
        <p:txBody>
          <a:bodyPr/>
          <a:lstStyle/>
          <a:p>
            <a:r>
              <a:rPr lang="en-GB" dirty="0"/>
              <a:t>Ransomware</a:t>
            </a:r>
          </a:p>
        </p:txBody>
      </p:sp>
      <p:sp>
        <p:nvSpPr>
          <p:cNvPr id="3" name="Text Placeholder 2">
            <a:extLst>
              <a:ext uri="{FF2B5EF4-FFF2-40B4-BE49-F238E27FC236}">
                <a16:creationId xmlns:a16="http://schemas.microsoft.com/office/drawing/2014/main" id="{803C028F-BD7A-41B6-B257-00716AC9C4D6}"/>
              </a:ext>
            </a:extLst>
          </p:cNvPr>
          <p:cNvSpPr>
            <a:spLocks noGrp="1"/>
          </p:cNvSpPr>
          <p:nvPr>
            <p:ph type="body" sz="quarter" idx="14"/>
          </p:nvPr>
        </p:nvSpPr>
        <p:spPr>
          <a:xfrm>
            <a:off x="724280" y="1704179"/>
            <a:ext cx="7797230" cy="4427680"/>
          </a:xfrm>
        </p:spPr>
        <p:txBody>
          <a:bodyPr/>
          <a:lstStyle/>
          <a:p>
            <a:r>
              <a:rPr lang="en-GB" dirty="0"/>
              <a:t>Ransomware is a type of malware </a:t>
            </a:r>
            <a:br>
              <a:rPr lang="en-GB" dirty="0"/>
            </a:br>
            <a:r>
              <a:rPr lang="en-GB" dirty="0"/>
              <a:t>designed to deny access to a </a:t>
            </a:r>
            <a:br>
              <a:rPr lang="en-GB" dirty="0"/>
            </a:br>
            <a:r>
              <a:rPr lang="en-GB" dirty="0"/>
              <a:t>computer system until a ransom is paid</a:t>
            </a:r>
          </a:p>
          <a:p>
            <a:pPr lvl="1"/>
            <a:r>
              <a:rPr lang="en-GB" dirty="0"/>
              <a:t>It typically spreads through phishing emails</a:t>
            </a:r>
          </a:p>
          <a:p>
            <a:pPr lvl="1"/>
            <a:r>
              <a:rPr lang="en-GB" dirty="0"/>
              <a:t>The computer is usually encrypted to </a:t>
            </a:r>
            <a:br>
              <a:rPr lang="en-GB" dirty="0"/>
            </a:br>
            <a:r>
              <a:rPr lang="en-GB" dirty="0"/>
              <a:t>make access to it impossible without </a:t>
            </a:r>
            <a:br>
              <a:rPr lang="en-GB" dirty="0"/>
            </a:br>
            <a:r>
              <a:rPr lang="en-GB" dirty="0"/>
              <a:t>paying the ransom</a:t>
            </a:r>
          </a:p>
          <a:p>
            <a:r>
              <a:rPr lang="en-GB" dirty="0"/>
              <a:t>Ransomware can be devastating </a:t>
            </a:r>
            <a:br>
              <a:rPr lang="en-GB" dirty="0"/>
            </a:br>
            <a:r>
              <a:rPr lang="en-GB" dirty="0"/>
              <a:t>to an individual or an organisation</a:t>
            </a:r>
          </a:p>
          <a:p>
            <a:pPr lvl="1"/>
            <a:r>
              <a:rPr lang="en-GB" dirty="0"/>
              <a:t>What are </a:t>
            </a:r>
            <a:r>
              <a:rPr lang="en-GB" b="1" dirty="0"/>
              <a:t>three </a:t>
            </a:r>
            <a:r>
              <a:rPr lang="en-GB" dirty="0"/>
              <a:t>impacts to an </a:t>
            </a:r>
            <a:br>
              <a:rPr lang="en-GB" dirty="0"/>
            </a:br>
            <a:r>
              <a:rPr lang="en-GB" dirty="0"/>
              <a:t>organisation that suffers a </a:t>
            </a:r>
            <a:br>
              <a:rPr lang="en-GB" dirty="0"/>
            </a:br>
            <a:r>
              <a:rPr lang="en-GB" dirty="0"/>
              <a:t>ransomware attack?</a:t>
            </a:r>
          </a:p>
          <a:p>
            <a:endParaRPr lang="en-GB" dirty="0"/>
          </a:p>
        </p:txBody>
      </p:sp>
    </p:spTree>
    <p:extLst>
      <p:ext uri="{BB962C8B-B14F-4D97-AF65-F5344CB8AC3E}">
        <p14:creationId xmlns:p14="http://schemas.microsoft.com/office/powerpoint/2010/main" val="343194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106FAC-1077-4A78-9F20-6AA2E451DE52}"/>
              </a:ext>
            </a:extLst>
          </p:cNvPr>
          <p:cNvSpPr>
            <a:spLocks noGrp="1"/>
          </p:cNvSpPr>
          <p:nvPr>
            <p:ph type="body" sz="quarter" idx="13"/>
          </p:nvPr>
        </p:nvSpPr>
        <p:spPr/>
        <p:txBody>
          <a:bodyPr/>
          <a:lstStyle/>
          <a:p>
            <a:r>
              <a:rPr lang="en-GB" dirty="0"/>
              <a:t>Ransomware impacts</a:t>
            </a:r>
            <a:endParaRPr lang="en-GB" dirty="0">
              <a:solidFill>
                <a:srgbClr val="FF0000"/>
              </a:solidFill>
            </a:endParaRPr>
          </a:p>
        </p:txBody>
      </p:sp>
      <p:sp>
        <p:nvSpPr>
          <p:cNvPr id="3" name="Text Placeholder 2">
            <a:extLst>
              <a:ext uri="{FF2B5EF4-FFF2-40B4-BE49-F238E27FC236}">
                <a16:creationId xmlns:a16="http://schemas.microsoft.com/office/drawing/2014/main" id="{FA0B7283-A933-41CA-A5F6-DFC8A70AE511}"/>
              </a:ext>
            </a:extLst>
          </p:cNvPr>
          <p:cNvSpPr>
            <a:spLocks noGrp="1"/>
          </p:cNvSpPr>
          <p:nvPr>
            <p:ph type="body" sz="quarter" idx="14"/>
          </p:nvPr>
        </p:nvSpPr>
        <p:spPr/>
        <p:txBody>
          <a:bodyPr/>
          <a:lstStyle/>
          <a:p>
            <a:r>
              <a:rPr lang="en-GB" dirty="0"/>
              <a:t>Ransomware attacks may be impacted by </a:t>
            </a:r>
            <a:br>
              <a:rPr lang="en-GB" dirty="0"/>
            </a:br>
            <a:r>
              <a:rPr lang="en-GB" dirty="0"/>
              <a:t>the following:</a:t>
            </a:r>
          </a:p>
          <a:p>
            <a:pPr lvl="1"/>
            <a:r>
              <a:rPr lang="en-GB" dirty="0">
                <a:solidFill>
                  <a:srgbClr val="FF0000"/>
                </a:solidFill>
              </a:rPr>
              <a:t>Loss of files or networks, sometimes permanently</a:t>
            </a:r>
          </a:p>
          <a:p>
            <a:pPr lvl="1"/>
            <a:r>
              <a:rPr lang="en-GB" dirty="0">
                <a:solidFill>
                  <a:srgbClr val="FF0000"/>
                </a:solidFill>
              </a:rPr>
              <a:t>Corrupted or damaged software or systems</a:t>
            </a:r>
          </a:p>
          <a:p>
            <a:pPr lvl="1"/>
            <a:r>
              <a:rPr lang="en-GB" dirty="0">
                <a:solidFill>
                  <a:srgbClr val="FF0000"/>
                </a:solidFill>
              </a:rPr>
              <a:t>Financial cost if they paid the ransom</a:t>
            </a:r>
          </a:p>
          <a:p>
            <a:pPr lvl="1"/>
            <a:r>
              <a:rPr lang="en-GB" dirty="0">
                <a:solidFill>
                  <a:srgbClr val="FF0000"/>
                </a:solidFill>
              </a:rPr>
              <a:t>Loss of productivity whilst backups are restored</a:t>
            </a:r>
          </a:p>
          <a:p>
            <a:pPr lvl="1"/>
            <a:r>
              <a:rPr lang="en-GB" dirty="0">
                <a:solidFill>
                  <a:srgbClr val="FF0000"/>
                </a:solidFill>
              </a:rPr>
              <a:t>Stress</a:t>
            </a:r>
          </a:p>
          <a:p>
            <a:r>
              <a:rPr lang="en-GB" dirty="0"/>
              <a:t>If no backups are available and the ransom isn’t paid or fails to retrieve the files, a business may have </a:t>
            </a:r>
            <a:br>
              <a:rPr lang="en-GB" dirty="0"/>
            </a:br>
            <a:r>
              <a:rPr lang="en-GB" dirty="0"/>
              <a:t>to close</a:t>
            </a:r>
          </a:p>
          <a:p>
            <a:endParaRPr lang="en-GB" dirty="0"/>
          </a:p>
        </p:txBody>
      </p:sp>
    </p:spTree>
    <p:extLst>
      <p:ext uri="{BB962C8B-B14F-4D97-AF65-F5344CB8AC3E}">
        <p14:creationId xmlns:p14="http://schemas.microsoft.com/office/powerpoint/2010/main" val="983310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C96CE6-FEAD-45FE-802D-38047C0AB4F0}"/>
              </a:ext>
            </a:extLst>
          </p:cNvPr>
          <p:cNvSpPr>
            <a:spLocks noGrp="1"/>
          </p:cNvSpPr>
          <p:nvPr>
            <p:ph type="body" sz="quarter" idx="13"/>
          </p:nvPr>
        </p:nvSpPr>
        <p:spPr/>
        <p:txBody>
          <a:bodyPr/>
          <a:lstStyle/>
          <a:p>
            <a:r>
              <a:rPr lang="en-GB" dirty="0"/>
              <a:t>Case study: </a:t>
            </a:r>
            <a:r>
              <a:rPr lang="en-GB" dirty="0">
                <a:solidFill>
                  <a:srgbClr val="99020B"/>
                </a:solidFill>
              </a:rPr>
              <a:t>WannaCry</a:t>
            </a:r>
          </a:p>
        </p:txBody>
      </p:sp>
      <p:sp>
        <p:nvSpPr>
          <p:cNvPr id="3" name="Text Placeholder 2">
            <a:extLst>
              <a:ext uri="{FF2B5EF4-FFF2-40B4-BE49-F238E27FC236}">
                <a16:creationId xmlns:a16="http://schemas.microsoft.com/office/drawing/2014/main" id="{3ACE3099-0E9E-44B4-ACE5-3EA23A16DFE7}"/>
              </a:ext>
            </a:extLst>
          </p:cNvPr>
          <p:cNvSpPr>
            <a:spLocks noGrp="1"/>
          </p:cNvSpPr>
          <p:nvPr>
            <p:ph type="body" sz="quarter" idx="14"/>
          </p:nvPr>
        </p:nvSpPr>
        <p:spPr>
          <a:xfrm>
            <a:off x="724280" y="1704179"/>
            <a:ext cx="7797230" cy="4069092"/>
          </a:xfrm>
        </p:spPr>
        <p:txBody>
          <a:bodyPr/>
          <a:lstStyle/>
          <a:p>
            <a:r>
              <a:rPr lang="en-GB" dirty="0"/>
              <a:t>In May 2017, the WannaCry attack infected around 200,000 computers in 150 countries</a:t>
            </a:r>
          </a:p>
          <a:p>
            <a:pPr lvl="1"/>
            <a:r>
              <a:rPr lang="en-GB" dirty="0"/>
              <a:t>It primarily attacked Windows operating systems that were not properly patched or were too old to be patched</a:t>
            </a:r>
          </a:p>
          <a:p>
            <a:pPr lvl="1"/>
            <a:r>
              <a:rPr lang="en-GB" dirty="0"/>
              <a:t>Wannacry was ransomware that </a:t>
            </a:r>
            <a:br>
              <a:rPr lang="en-GB" dirty="0"/>
            </a:br>
            <a:r>
              <a:rPr lang="en-GB" dirty="0"/>
              <a:t>encrypted data and demanded </a:t>
            </a:r>
            <a:br>
              <a:rPr lang="en-GB" dirty="0"/>
            </a:br>
            <a:r>
              <a:rPr lang="en-GB" dirty="0"/>
              <a:t>payment in Bitcoin (an </a:t>
            </a:r>
            <a:br>
              <a:rPr lang="en-GB" dirty="0"/>
            </a:br>
            <a:r>
              <a:rPr lang="en-GB" dirty="0"/>
              <a:t>untraceable digital currency) to </a:t>
            </a:r>
            <a:br>
              <a:rPr lang="en-GB" dirty="0"/>
            </a:br>
            <a:r>
              <a:rPr lang="en-GB" dirty="0"/>
              <a:t>release the data</a:t>
            </a:r>
          </a:p>
          <a:p>
            <a:pPr lvl="1"/>
            <a:r>
              <a:rPr lang="en-GB" dirty="0"/>
              <a:t>Around 70,000 devices belonging </a:t>
            </a:r>
            <a:br>
              <a:rPr lang="en-GB" dirty="0"/>
            </a:br>
            <a:r>
              <a:rPr lang="en-GB" dirty="0"/>
              <a:t>to the NHS were affected and </a:t>
            </a:r>
            <a:br>
              <a:rPr lang="en-GB" dirty="0"/>
            </a:br>
            <a:r>
              <a:rPr lang="en-GB" dirty="0"/>
              <a:t>many non-critical emergencies </a:t>
            </a:r>
            <a:br>
              <a:rPr lang="en-GB" dirty="0"/>
            </a:br>
            <a:r>
              <a:rPr lang="en-GB" dirty="0"/>
              <a:t>were turned away</a:t>
            </a:r>
          </a:p>
          <a:p>
            <a:pPr lvl="1"/>
            <a:endParaRPr lang="en-GB" dirty="0"/>
          </a:p>
          <a:p>
            <a:endParaRPr lang="en-GB" dirty="0"/>
          </a:p>
        </p:txBody>
      </p:sp>
      <p:pic>
        <p:nvPicPr>
          <p:cNvPr id="5" name="Picture 4">
            <a:extLst>
              <a:ext uri="{FF2B5EF4-FFF2-40B4-BE49-F238E27FC236}">
                <a16:creationId xmlns:a16="http://schemas.microsoft.com/office/drawing/2014/main" id="{E47385CC-55A7-4448-A323-B90FD2596C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7159" y="3204110"/>
            <a:ext cx="3742309" cy="2983117"/>
          </a:xfrm>
          <a:prstGeom prst="rect">
            <a:avLst/>
          </a:prstGeom>
        </p:spPr>
      </p:pic>
    </p:spTree>
    <p:extLst>
      <p:ext uri="{BB962C8B-B14F-4D97-AF65-F5344CB8AC3E}">
        <p14:creationId xmlns:p14="http://schemas.microsoft.com/office/powerpoint/2010/main" val="2581832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Now complete </a:t>
            </a:r>
            <a:r>
              <a:rPr lang="en-GB" b="1" dirty="0"/>
              <a:t>Task 6</a:t>
            </a:r>
            <a:r>
              <a:rPr lang="en-GB" dirty="0"/>
              <a:t> on </a:t>
            </a:r>
            <a:r>
              <a:rPr lang="en-GB" b="1" dirty="0"/>
              <a:t>Worksheet 2</a:t>
            </a:r>
          </a:p>
        </p:txBody>
      </p:sp>
    </p:spTree>
    <p:extLst>
      <p:ext uri="{BB962C8B-B14F-4D97-AF65-F5344CB8AC3E}">
        <p14:creationId xmlns:p14="http://schemas.microsoft.com/office/powerpoint/2010/main" val="11083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7797230" cy="4804197"/>
          </a:xfrm>
        </p:spPr>
        <p:txBody>
          <a:bodyPr/>
          <a:lstStyle/>
          <a:p>
            <a:r>
              <a:rPr lang="en-GB" dirty="0"/>
              <a:t>Work in pairs</a:t>
            </a:r>
          </a:p>
          <a:p>
            <a:pPr lvl="1"/>
            <a:r>
              <a:rPr lang="en-GB" dirty="0"/>
              <a:t>Spend one minute on each topic, write down as many impacts to individuals and organisations as you can for each of the following threats:</a:t>
            </a:r>
          </a:p>
        </p:txBody>
      </p:sp>
      <p:sp>
        <p:nvSpPr>
          <p:cNvPr id="4" name="Rectangle: Rounded Corners 3">
            <a:extLst>
              <a:ext uri="{FF2B5EF4-FFF2-40B4-BE49-F238E27FC236}">
                <a16:creationId xmlns:a16="http://schemas.microsoft.com/office/drawing/2014/main" id="{8851DFA2-0BB8-4D7D-AAE2-ABA77DEDB8ED}"/>
              </a:ext>
            </a:extLst>
          </p:cNvPr>
          <p:cNvSpPr/>
          <p:nvPr/>
        </p:nvSpPr>
        <p:spPr>
          <a:xfrm>
            <a:off x="1638365" y="4906596"/>
            <a:ext cx="2773693" cy="984789"/>
          </a:xfrm>
          <a:prstGeom prst="round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CDE223F6-1CBF-4A12-9A98-7B2ABCFCA792}"/>
              </a:ext>
            </a:extLst>
          </p:cNvPr>
          <p:cNvSpPr/>
          <p:nvPr/>
        </p:nvSpPr>
        <p:spPr>
          <a:xfrm>
            <a:off x="1638365" y="3629471"/>
            <a:ext cx="2773693" cy="984787"/>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A73D9F6F-F876-49BF-8745-2B813090753A}"/>
              </a:ext>
            </a:extLst>
          </p:cNvPr>
          <p:cNvSpPr/>
          <p:nvPr/>
        </p:nvSpPr>
        <p:spPr>
          <a:xfrm>
            <a:off x="4759829" y="4906596"/>
            <a:ext cx="2773693" cy="984789"/>
          </a:xfrm>
          <a:prstGeom prst="round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2E3DD250-6C50-4B0F-9434-EDB17A39AF0D}"/>
              </a:ext>
            </a:extLst>
          </p:cNvPr>
          <p:cNvSpPr/>
          <p:nvPr/>
        </p:nvSpPr>
        <p:spPr>
          <a:xfrm>
            <a:off x="4759829" y="3629470"/>
            <a:ext cx="2773693" cy="984788"/>
          </a:xfrm>
          <a:prstGeom prst="round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8D2FE635-F51E-4F77-A308-AC81ACE4629C}"/>
              </a:ext>
            </a:extLst>
          </p:cNvPr>
          <p:cNvSpPr txBox="1"/>
          <p:nvPr/>
        </p:nvSpPr>
        <p:spPr>
          <a:xfrm>
            <a:off x="1798463" y="3921809"/>
            <a:ext cx="2453489" cy="400110"/>
          </a:xfrm>
          <a:prstGeom prst="rect">
            <a:avLst/>
          </a:prstGeom>
          <a:noFill/>
        </p:spPr>
        <p:txBody>
          <a:bodyPr wrap="square" rtlCol="0">
            <a:spAutoFit/>
          </a:bodyPr>
          <a:lstStyle/>
          <a:p>
            <a:pPr algn="ctr"/>
            <a:r>
              <a:rPr lang="en-GB" sz="2000" dirty="0">
                <a:solidFill>
                  <a:schemeClr val="bg1"/>
                </a:solidFill>
              </a:rPr>
              <a:t>Malware</a:t>
            </a:r>
          </a:p>
        </p:txBody>
      </p:sp>
      <p:sp>
        <p:nvSpPr>
          <p:cNvPr id="9" name="TextBox 8">
            <a:extLst>
              <a:ext uri="{FF2B5EF4-FFF2-40B4-BE49-F238E27FC236}">
                <a16:creationId xmlns:a16="http://schemas.microsoft.com/office/drawing/2014/main" id="{0049091C-946A-41AE-92A2-44D2556C9C77}"/>
              </a:ext>
            </a:extLst>
          </p:cNvPr>
          <p:cNvSpPr txBox="1"/>
          <p:nvPr/>
        </p:nvSpPr>
        <p:spPr>
          <a:xfrm>
            <a:off x="1798462" y="5198935"/>
            <a:ext cx="2453489" cy="400110"/>
          </a:xfrm>
          <a:prstGeom prst="rect">
            <a:avLst/>
          </a:prstGeom>
          <a:noFill/>
        </p:spPr>
        <p:txBody>
          <a:bodyPr wrap="square" rtlCol="0">
            <a:spAutoFit/>
          </a:bodyPr>
          <a:lstStyle/>
          <a:p>
            <a:pPr algn="ctr"/>
            <a:r>
              <a:rPr lang="en-GB" sz="2000" dirty="0">
                <a:solidFill>
                  <a:schemeClr val="bg1"/>
                </a:solidFill>
              </a:rPr>
              <a:t>Hacker</a:t>
            </a:r>
          </a:p>
        </p:txBody>
      </p:sp>
      <p:sp>
        <p:nvSpPr>
          <p:cNvPr id="10" name="TextBox 9">
            <a:extLst>
              <a:ext uri="{FF2B5EF4-FFF2-40B4-BE49-F238E27FC236}">
                <a16:creationId xmlns:a16="http://schemas.microsoft.com/office/drawing/2014/main" id="{F959C9DD-BFA1-49B3-BBC9-4D114C9DDBDF}"/>
              </a:ext>
            </a:extLst>
          </p:cNvPr>
          <p:cNvSpPr txBox="1"/>
          <p:nvPr/>
        </p:nvSpPr>
        <p:spPr>
          <a:xfrm>
            <a:off x="4919927" y="5198935"/>
            <a:ext cx="2453489" cy="400110"/>
          </a:xfrm>
          <a:prstGeom prst="rect">
            <a:avLst/>
          </a:prstGeom>
          <a:noFill/>
        </p:spPr>
        <p:txBody>
          <a:bodyPr wrap="square" rtlCol="0">
            <a:spAutoFit/>
          </a:bodyPr>
          <a:lstStyle/>
          <a:p>
            <a:pPr algn="ctr"/>
            <a:r>
              <a:rPr lang="en-GB" sz="2000" dirty="0">
                <a:solidFill>
                  <a:schemeClr val="bg1"/>
                </a:solidFill>
              </a:rPr>
              <a:t>Phishing</a:t>
            </a:r>
          </a:p>
        </p:txBody>
      </p:sp>
      <p:sp>
        <p:nvSpPr>
          <p:cNvPr id="11" name="TextBox 10">
            <a:extLst>
              <a:ext uri="{FF2B5EF4-FFF2-40B4-BE49-F238E27FC236}">
                <a16:creationId xmlns:a16="http://schemas.microsoft.com/office/drawing/2014/main" id="{90725F61-43D7-4CC6-9BA6-4018C3FA8595}"/>
              </a:ext>
            </a:extLst>
          </p:cNvPr>
          <p:cNvSpPr txBox="1"/>
          <p:nvPr/>
        </p:nvSpPr>
        <p:spPr>
          <a:xfrm>
            <a:off x="4919926" y="3921808"/>
            <a:ext cx="2453489" cy="400110"/>
          </a:xfrm>
          <a:prstGeom prst="rect">
            <a:avLst/>
          </a:prstGeom>
          <a:noFill/>
        </p:spPr>
        <p:txBody>
          <a:bodyPr wrap="square" rtlCol="0">
            <a:spAutoFit/>
          </a:bodyPr>
          <a:lstStyle/>
          <a:p>
            <a:pPr algn="ctr"/>
            <a:r>
              <a:rPr lang="en-GB" sz="2000" dirty="0">
                <a:solidFill>
                  <a:schemeClr val="bg1"/>
                </a:solidFill>
              </a:rPr>
              <a:t>Accidental damage</a:t>
            </a:r>
          </a:p>
        </p:txBody>
      </p:sp>
    </p:spTree>
    <p:extLst>
      <p:ext uri="{BB962C8B-B14F-4D97-AF65-F5344CB8AC3E}">
        <p14:creationId xmlns:p14="http://schemas.microsoft.com/office/powerpoint/2010/main" val="350512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F9CE9-E546-421F-AA23-771F8603E3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28346" y="1577005"/>
            <a:ext cx="3615654" cy="4622335"/>
          </a:xfrm>
          <a:prstGeom prst="rect">
            <a:avLst/>
          </a:prstGeom>
        </p:spPr>
      </p:pic>
      <p:sp>
        <p:nvSpPr>
          <p:cNvPr id="2" name="Text Placeholder 1">
            <a:extLst>
              <a:ext uri="{FF2B5EF4-FFF2-40B4-BE49-F238E27FC236}">
                <a16:creationId xmlns:a16="http://schemas.microsoft.com/office/drawing/2014/main" id="{0B2B14AB-241B-4921-9937-51A9CED2C8E6}"/>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FBC1A776-FAF6-44FA-84D7-4C0A5691619B}"/>
              </a:ext>
            </a:extLst>
          </p:cNvPr>
          <p:cNvSpPr>
            <a:spLocks noGrp="1"/>
          </p:cNvSpPr>
          <p:nvPr>
            <p:ph type="body" sz="quarter" idx="14"/>
          </p:nvPr>
        </p:nvSpPr>
        <p:spPr/>
        <p:txBody>
          <a:bodyPr/>
          <a:lstStyle/>
          <a:p>
            <a:r>
              <a:rPr lang="en-GB" dirty="0"/>
              <a:t>Have you or anyone you know </a:t>
            </a:r>
            <a:br>
              <a:rPr lang="en-GB" dirty="0"/>
            </a:br>
            <a:r>
              <a:rPr lang="en-GB" dirty="0"/>
              <a:t>experienced ID theft?</a:t>
            </a:r>
          </a:p>
          <a:p>
            <a:pPr lvl="1"/>
            <a:r>
              <a:rPr lang="en-GB" dirty="0"/>
              <a:t>What do you think are the </a:t>
            </a:r>
            <a:br>
              <a:rPr lang="en-GB" dirty="0"/>
            </a:br>
            <a:r>
              <a:rPr lang="en-GB" dirty="0"/>
              <a:t>consequences of ID theft?</a:t>
            </a:r>
          </a:p>
        </p:txBody>
      </p:sp>
    </p:spTree>
    <p:extLst>
      <p:ext uri="{BB962C8B-B14F-4D97-AF65-F5344CB8AC3E}">
        <p14:creationId xmlns:p14="http://schemas.microsoft.com/office/powerpoint/2010/main" val="1067391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248472-9A48-4686-8BCF-F8BF241D32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8677"/>
            <a:ext cx="9144000" cy="6209323"/>
          </a:xfrm>
          <a:prstGeom prst="rect">
            <a:avLst/>
          </a:prstGeom>
        </p:spPr>
      </p:pic>
      <p:sp>
        <p:nvSpPr>
          <p:cNvPr id="2" name="Text Placeholder 1">
            <a:extLst>
              <a:ext uri="{FF2B5EF4-FFF2-40B4-BE49-F238E27FC236}">
                <a16:creationId xmlns:a16="http://schemas.microsoft.com/office/drawing/2014/main" id="{E0C1A330-6374-47E5-AD9C-3ADC001CC6F7}"/>
              </a:ext>
            </a:extLst>
          </p:cNvPr>
          <p:cNvSpPr>
            <a:spLocks noGrp="1"/>
          </p:cNvSpPr>
          <p:nvPr>
            <p:ph type="body" sz="quarter" idx="13"/>
          </p:nvPr>
        </p:nvSpPr>
        <p:spPr/>
        <p:txBody>
          <a:bodyPr/>
          <a:lstStyle/>
          <a:p>
            <a:r>
              <a:rPr lang="en-GB" dirty="0">
                <a:solidFill>
                  <a:schemeClr val="bg1"/>
                </a:solidFill>
              </a:rPr>
              <a:t>Starter</a:t>
            </a:r>
            <a:endParaRPr lang="en-GB" dirty="0">
              <a:solidFill>
                <a:srgbClr val="FF0000"/>
              </a:solidFill>
            </a:endParaRPr>
          </a:p>
        </p:txBody>
      </p:sp>
      <p:sp>
        <p:nvSpPr>
          <p:cNvPr id="3" name="Text Placeholder 2">
            <a:extLst>
              <a:ext uri="{FF2B5EF4-FFF2-40B4-BE49-F238E27FC236}">
                <a16:creationId xmlns:a16="http://schemas.microsoft.com/office/drawing/2014/main" id="{24CD36FB-0D92-4538-A35A-DFC71CD0618E}"/>
              </a:ext>
            </a:extLst>
          </p:cNvPr>
          <p:cNvSpPr>
            <a:spLocks noGrp="1"/>
          </p:cNvSpPr>
          <p:nvPr>
            <p:ph type="body" sz="quarter" idx="14"/>
          </p:nvPr>
        </p:nvSpPr>
        <p:spPr/>
        <p:txBody>
          <a:bodyPr/>
          <a:lstStyle/>
          <a:p>
            <a:r>
              <a:rPr lang="en-GB" dirty="0">
                <a:solidFill>
                  <a:srgbClr val="FF0000"/>
                </a:solidFill>
              </a:rPr>
              <a:t>In a recent survey, nearly 20% of people had experienced some form of ID theft</a:t>
            </a:r>
          </a:p>
          <a:p>
            <a:r>
              <a:rPr lang="en-GB" dirty="0">
                <a:solidFill>
                  <a:schemeClr val="bg1"/>
                </a:solidFill>
              </a:rPr>
              <a:t>Data theft can have many bad consequences:</a:t>
            </a:r>
          </a:p>
          <a:p>
            <a:pPr lvl="1"/>
            <a:r>
              <a:rPr lang="en-GB" dirty="0">
                <a:solidFill>
                  <a:srgbClr val="FF0000"/>
                </a:solidFill>
              </a:rPr>
              <a:t>One woman looked at her credit card bill and found charges for an overnight stay at a local hotel in her husband’s name</a:t>
            </a:r>
          </a:p>
          <a:p>
            <a:pPr lvl="1"/>
            <a:r>
              <a:rPr lang="en-GB" dirty="0">
                <a:solidFill>
                  <a:srgbClr val="FF0000"/>
                </a:solidFill>
              </a:rPr>
              <a:t>She immediately assumed he must be having an affair</a:t>
            </a:r>
          </a:p>
          <a:p>
            <a:pPr lvl="1"/>
            <a:r>
              <a:rPr lang="en-GB" dirty="0">
                <a:solidFill>
                  <a:srgbClr val="FF0000"/>
                </a:solidFill>
              </a:rPr>
              <a:t>In fact, someone had stolen her husband’s identity to have their own affair</a:t>
            </a:r>
          </a:p>
        </p:txBody>
      </p:sp>
      <p:pic>
        <p:nvPicPr>
          <p:cNvPr id="9" name="Graphic 8">
            <a:extLst>
              <a:ext uri="{FF2B5EF4-FFF2-40B4-BE49-F238E27FC236}">
                <a16:creationId xmlns:a16="http://schemas.microsoft.com/office/drawing/2014/main" id="{5DF270EE-0581-41FA-AAF7-043219128F4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84433" y="879505"/>
            <a:ext cx="1474704" cy="554400"/>
          </a:xfrm>
          <a:prstGeom prst="rect">
            <a:avLst/>
          </a:prstGeom>
        </p:spPr>
      </p:pic>
      <p:pic>
        <p:nvPicPr>
          <p:cNvPr id="11" name="Picture 10">
            <a:extLst>
              <a:ext uri="{FF2B5EF4-FFF2-40B4-BE49-F238E27FC236}">
                <a16:creationId xmlns:a16="http://schemas.microsoft.com/office/drawing/2014/main" id="{C07E17E5-5640-4BFB-90A5-11F2F5956B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08363" y="6258078"/>
            <a:ext cx="1592294" cy="441238"/>
          </a:xfrm>
          <a:prstGeom prst="rect">
            <a:avLst/>
          </a:prstGeom>
        </p:spPr>
      </p:pic>
    </p:spTree>
    <p:extLst>
      <p:ext uri="{BB962C8B-B14F-4D97-AF65-F5344CB8AC3E}">
        <p14:creationId xmlns:p14="http://schemas.microsoft.com/office/powerpoint/2010/main" val="52690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6BC5D8-4B05-4C96-873A-8AF8E037D4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62415" y="1357360"/>
            <a:ext cx="3281585" cy="5500640"/>
          </a:xfrm>
          <a:prstGeom prst="rect">
            <a:avLst/>
          </a:prstGeom>
        </p:spPr>
      </p:pic>
      <p:sp>
        <p:nvSpPr>
          <p:cNvPr id="2" name="Text Placeholder 1"/>
          <p:cNvSpPr>
            <a:spLocks noGrp="1"/>
          </p:cNvSpPr>
          <p:nvPr>
            <p:ph type="body" sz="quarter" idx="13"/>
          </p:nvPr>
        </p:nvSpPr>
        <p:spPr/>
        <p:txBody>
          <a:bodyPr/>
          <a:lstStyle/>
          <a:p>
            <a:r>
              <a:rPr lang="en-GB" dirty="0"/>
              <a:t>Data held by organisations</a:t>
            </a:r>
          </a:p>
        </p:txBody>
      </p:sp>
      <p:sp>
        <p:nvSpPr>
          <p:cNvPr id="3" name="Text Placeholder 2"/>
          <p:cNvSpPr>
            <a:spLocks noGrp="1"/>
          </p:cNvSpPr>
          <p:nvPr>
            <p:ph type="body" sz="quarter" idx="14"/>
          </p:nvPr>
        </p:nvSpPr>
        <p:spPr>
          <a:xfrm>
            <a:off x="724280" y="1704179"/>
            <a:ext cx="7603291" cy="892063"/>
          </a:xfrm>
        </p:spPr>
        <p:txBody>
          <a:bodyPr vert="horz" lIns="0" tIns="0" anchor="t"/>
          <a:lstStyle/>
          <a:p>
            <a:r>
              <a:rPr lang="en-GB" dirty="0"/>
              <a:t>What data do the following </a:t>
            </a:r>
            <a:br>
              <a:rPr lang="en-GB" dirty="0"/>
            </a:br>
            <a:r>
              <a:rPr lang="en-GB" dirty="0"/>
              <a:t>organisations hold about people?</a:t>
            </a:r>
          </a:p>
          <a:p>
            <a:pPr lvl="1"/>
            <a:r>
              <a:rPr lang="en-GB" dirty="0"/>
              <a:t>Banks</a:t>
            </a:r>
          </a:p>
          <a:p>
            <a:pPr lvl="1"/>
            <a:r>
              <a:rPr lang="en-GB" dirty="0"/>
              <a:t>Online shops</a:t>
            </a:r>
          </a:p>
          <a:p>
            <a:pPr lvl="1"/>
            <a:r>
              <a:rPr lang="en-GB" dirty="0"/>
              <a:t>Schools</a:t>
            </a:r>
          </a:p>
          <a:p>
            <a:pPr lvl="1"/>
            <a:r>
              <a:rPr lang="en-GB" dirty="0"/>
              <a:t>Search engines</a:t>
            </a:r>
          </a:p>
          <a:p>
            <a:pPr lvl="1"/>
            <a:r>
              <a:rPr lang="en-GB" dirty="0"/>
              <a:t>Sports clubs</a:t>
            </a:r>
          </a:p>
          <a:p>
            <a:pPr lvl="1"/>
            <a:r>
              <a:rPr lang="en-GB" dirty="0"/>
              <a:t>Social media</a:t>
            </a:r>
          </a:p>
          <a:p>
            <a:pPr marL="271145" indent="-271145"/>
            <a:r>
              <a:rPr lang="en-GB" dirty="0"/>
              <a:t>What other organisations hold data </a:t>
            </a:r>
            <a:br>
              <a:rPr lang="en-GB" dirty="0"/>
            </a:br>
            <a:r>
              <a:rPr lang="en-GB" dirty="0"/>
              <a:t>about you?</a:t>
            </a:r>
          </a:p>
        </p:txBody>
      </p:sp>
    </p:spTree>
    <p:extLst>
      <p:ext uri="{BB962C8B-B14F-4D97-AF65-F5344CB8AC3E}">
        <p14:creationId xmlns:p14="http://schemas.microsoft.com/office/powerpoint/2010/main" val="366385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913C02-B211-49FE-9D9E-B07C8ED009F4}"/>
              </a:ext>
            </a:extLst>
          </p:cNvPr>
          <p:cNvSpPr>
            <a:spLocks noGrp="1"/>
          </p:cNvSpPr>
          <p:nvPr>
            <p:ph type="body" sz="quarter" idx="13"/>
          </p:nvPr>
        </p:nvSpPr>
        <p:spPr/>
        <p:txBody>
          <a:bodyPr/>
          <a:lstStyle/>
          <a:p>
            <a:r>
              <a:rPr lang="en-GB" dirty="0"/>
              <a:t>Impact of phishing attacks</a:t>
            </a:r>
          </a:p>
        </p:txBody>
      </p:sp>
      <p:sp>
        <p:nvSpPr>
          <p:cNvPr id="3" name="Text Placeholder 2">
            <a:extLst>
              <a:ext uri="{FF2B5EF4-FFF2-40B4-BE49-F238E27FC236}">
                <a16:creationId xmlns:a16="http://schemas.microsoft.com/office/drawing/2014/main" id="{4AAA12C4-2EB9-49C3-B80B-1021B11B5D9E}"/>
              </a:ext>
            </a:extLst>
          </p:cNvPr>
          <p:cNvSpPr>
            <a:spLocks noGrp="1"/>
          </p:cNvSpPr>
          <p:nvPr>
            <p:ph type="body" sz="quarter" idx="14"/>
          </p:nvPr>
        </p:nvSpPr>
        <p:spPr>
          <a:xfrm>
            <a:off x="724280" y="1704179"/>
            <a:ext cx="7797230" cy="4176668"/>
          </a:xfrm>
        </p:spPr>
        <p:txBody>
          <a:bodyPr/>
          <a:lstStyle/>
          <a:p>
            <a:r>
              <a:rPr lang="en-GB" dirty="0"/>
              <a:t>Phishing attacks are often designed to persuade an unwary user to type in personal details such as:</a:t>
            </a:r>
          </a:p>
          <a:p>
            <a:pPr lvl="1"/>
            <a:r>
              <a:rPr lang="en-GB" dirty="0"/>
              <a:t>Usernames and passwords</a:t>
            </a:r>
          </a:p>
          <a:p>
            <a:pPr lvl="1"/>
            <a:r>
              <a:rPr lang="en-GB" dirty="0"/>
              <a:t>Credit card details</a:t>
            </a:r>
          </a:p>
          <a:p>
            <a:pPr lvl="1"/>
            <a:r>
              <a:rPr lang="en-GB" dirty="0"/>
              <a:t>Bank account details</a:t>
            </a:r>
          </a:p>
          <a:p>
            <a:pPr lvl="1"/>
            <a:r>
              <a:rPr lang="en-GB" dirty="0"/>
              <a:t>Personal details such as full name, date of birth, </a:t>
            </a:r>
            <a:br>
              <a:rPr lang="en-GB" dirty="0"/>
            </a:br>
            <a:r>
              <a:rPr lang="en-GB" dirty="0"/>
              <a:t>place of birth, current and previous addresses</a:t>
            </a:r>
          </a:p>
          <a:p>
            <a:r>
              <a:rPr lang="en-GB" dirty="0"/>
              <a:t>This is known as </a:t>
            </a:r>
            <a:r>
              <a:rPr lang="en-GB" b="1" dirty="0"/>
              <a:t>identity theft</a:t>
            </a:r>
          </a:p>
          <a:p>
            <a:pPr lvl="1"/>
            <a:r>
              <a:rPr lang="en-GB" dirty="0"/>
              <a:t>What use is this information to a criminal?    </a:t>
            </a:r>
          </a:p>
        </p:txBody>
      </p:sp>
    </p:spTree>
    <p:extLst>
      <p:ext uri="{BB962C8B-B14F-4D97-AF65-F5344CB8AC3E}">
        <p14:creationId xmlns:p14="http://schemas.microsoft.com/office/powerpoint/2010/main" val="232383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577CF2-9936-4A59-8914-D1E1362784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5333583" y="2427421"/>
            <a:ext cx="5519992" cy="2100842"/>
          </a:xfrm>
          <a:prstGeom prst="rect">
            <a:avLst/>
          </a:prstGeom>
        </p:spPr>
      </p:pic>
      <p:sp>
        <p:nvSpPr>
          <p:cNvPr id="2" name="Text Placeholder 1">
            <a:extLst>
              <a:ext uri="{FF2B5EF4-FFF2-40B4-BE49-F238E27FC236}">
                <a16:creationId xmlns:a16="http://schemas.microsoft.com/office/drawing/2014/main" id="{13C638D3-FC99-4471-9CFB-B080CAA8644C}"/>
              </a:ext>
            </a:extLst>
          </p:cNvPr>
          <p:cNvSpPr>
            <a:spLocks noGrp="1"/>
          </p:cNvSpPr>
          <p:nvPr>
            <p:ph type="body" sz="quarter" idx="13"/>
          </p:nvPr>
        </p:nvSpPr>
        <p:spPr/>
        <p:txBody>
          <a:bodyPr/>
          <a:lstStyle/>
          <a:p>
            <a:r>
              <a:rPr lang="en-GB" dirty="0"/>
              <a:t>Identity fraud</a:t>
            </a:r>
          </a:p>
        </p:txBody>
      </p:sp>
      <p:sp>
        <p:nvSpPr>
          <p:cNvPr id="3" name="Text Placeholder 2">
            <a:extLst>
              <a:ext uri="{FF2B5EF4-FFF2-40B4-BE49-F238E27FC236}">
                <a16:creationId xmlns:a16="http://schemas.microsoft.com/office/drawing/2014/main" id="{062475CE-DAF7-49D2-AE9C-397D7AA2518C}"/>
              </a:ext>
            </a:extLst>
          </p:cNvPr>
          <p:cNvSpPr>
            <a:spLocks noGrp="1"/>
          </p:cNvSpPr>
          <p:nvPr>
            <p:ph type="body" sz="quarter" idx="14"/>
          </p:nvPr>
        </p:nvSpPr>
        <p:spPr/>
        <p:txBody>
          <a:bodyPr/>
          <a:lstStyle/>
          <a:p>
            <a:r>
              <a:rPr lang="en-GB" dirty="0"/>
              <a:t>When a fraudster has obtained enough </a:t>
            </a:r>
            <a:br>
              <a:rPr lang="en-GB" dirty="0"/>
            </a:br>
            <a:r>
              <a:rPr lang="en-GB" dirty="0"/>
              <a:t>information about someone’s identity, </a:t>
            </a:r>
            <a:br>
              <a:rPr lang="en-GB" dirty="0"/>
            </a:br>
            <a:r>
              <a:rPr lang="en-GB" dirty="0"/>
              <a:t>they can commit identity fraud </a:t>
            </a:r>
          </a:p>
          <a:p>
            <a:r>
              <a:rPr lang="en-GB" dirty="0"/>
              <a:t>A fraudster can use your details to:</a:t>
            </a:r>
          </a:p>
          <a:p>
            <a:pPr lvl="1"/>
            <a:r>
              <a:rPr lang="en-GB" dirty="0"/>
              <a:t>Take out a mobile phone contract</a:t>
            </a:r>
          </a:p>
          <a:p>
            <a:pPr lvl="1"/>
            <a:r>
              <a:rPr lang="en-GB" dirty="0"/>
              <a:t>Open a bank account in your name</a:t>
            </a:r>
          </a:p>
          <a:p>
            <a:pPr lvl="1"/>
            <a:r>
              <a:rPr lang="en-GB" dirty="0"/>
              <a:t>Take out a credit card</a:t>
            </a:r>
          </a:p>
          <a:p>
            <a:pPr lvl="1"/>
            <a:r>
              <a:rPr lang="en-GB" dirty="0"/>
              <a:t>Apply for loans</a:t>
            </a:r>
          </a:p>
          <a:p>
            <a:pPr marL="444500" lvl="1" indent="0">
              <a:buNone/>
            </a:pPr>
            <a:endParaRPr lang="en-GB" dirty="0"/>
          </a:p>
        </p:txBody>
      </p:sp>
    </p:spTree>
    <p:extLst>
      <p:ext uri="{BB962C8B-B14F-4D97-AF65-F5344CB8AC3E}">
        <p14:creationId xmlns:p14="http://schemas.microsoft.com/office/powerpoint/2010/main" val="249175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A78449-02C1-41DD-A985-5C46879A83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60905" y="1677665"/>
            <a:ext cx="4683095" cy="4373129"/>
          </a:xfrm>
          <a:prstGeom prst="rect">
            <a:avLst/>
          </a:prstGeom>
        </p:spPr>
      </p:pic>
      <p:sp>
        <p:nvSpPr>
          <p:cNvPr id="2" name="Text Placeholder 1">
            <a:extLst>
              <a:ext uri="{FF2B5EF4-FFF2-40B4-BE49-F238E27FC236}">
                <a16:creationId xmlns:a16="http://schemas.microsoft.com/office/drawing/2014/main" id="{13C638D3-FC99-4471-9CFB-B080CAA8644C}"/>
              </a:ext>
            </a:extLst>
          </p:cNvPr>
          <p:cNvSpPr>
            <a:spLocks noGrp="1"/>
          </p:cNvSpPr>
          <p:nvPr>
            <p:ph type="body" sz="quarter" idx="13"/>
          </p:nvPr>
        </p:nvSpPr>
        <p:spPr/>
        <p:txBody>
          <a:bodyPr/>
          <a:lstStyle/>
          <a:p>
            <a:r>
              <a:rPr lang="en-GB" dirty="0"/>
              <a:t>Detecting identity fraud</a:t>
            </a:r>
          </a:p>
        </p:txBody>
      </p:sp>
      <p:sp>
        <p:nvSpPr>
          <p:cNvPr id="3" name="Text Placeholder 2">
            <a:extLst>
              <a:ext uri="{FF2B5EF4-FFF2-40B4-BE49-F238E27FC236}">
                <a16:creationId xmlns:a16="http://schemas.microsoft.com/office/drawing/2014/main" id="{062475CE-DAF7-49D2-AE9C-397D7AA2518C}"/>
              </a:ext>
            </a:extLst>
          </p:cNvPr>
          <p:cNvSpPr>
            <a:spLocks noGrp="1"/>
          </p:cNvSpPr>
          <p:nvPr>
            <p:ph type="body" sz="quarter" idx="14"/>
          </p:nvPr>
        </p:nvSpPr>
        <p:spPr>
          <a:xfrm>
            <a:off x="724280" y="1704179"/>
            <a:ext cx="7797230" cy="4320103"/>
          </a:xfrm>
        </p:spPr>
        <p:txBody>
          <a:bodyPr/>
          <a:lstStyle/>
          <a:p>
            <a:r>
              <a:rPr lang="en-GB" dirty="0"/>
              <a:t>You may not even realise you are a </a:t>
            </a:r>
            <a:br>
              <a:rPr lang="en-GB" dirty="0"/>
            </a:br>
            <a:r>
              <a:rPr lang="en-GB" dirty="0"/>
              <a:t>victim of identity fraud until:</a:t>
            </a:r>
          </a:p>
          <a:p>
            <a:pPr lvl="1"/>
            <a:r>
              <a:rPr lang="en-GB" dirty="0"/>
              <a:t>You receive an invoice for items </a:t>
            </a:r>
            <a:br>
              <a:rPr lang="en-GB" dirty="0"/>
            </a:br>
            <a:r>
              <a:rPr lang="en-GB" dirty="0"/>
              <a:t>you haven’t ordered</a:t>
            </a:r>
          </a:p>
          <a:p>
            <a:pPr lvl="1"/>
            <a:r>
              <a:rPr lang="en-GB" dirty="0"/>
              <a:t>You receive a letter from a </a:t>
            </a:r>
            <a:br>
              <a:rPr lang="en-GB" dirty="0"/>
            </a:br>
            <a:r>
              <a:rPr lang="en-GB" dirty="0"/>
              <a:t>debt collector for debts</a:t>
            </a:r>
            <a:br>
              <a:rPr lang="en-GB" dirty="0"/>
            </a:br>
            <a:r>
              <a:rPr lang="en-GB" dirty="0"/>
              <a:t>that aren’t yours</a:t>
            </a:r>
          </a:p>
          <a:p>
            <a:pPr lvl="1"/>
            <a:r>
              <a:rPr lang="en-GB" dirty="0"/>
              <a:t>You find you are </a:t>
            </a:r>
            <a:br>
              <a:rPr lang="en-GB" dirty="0"/>
            </a:br>
            <a:r>
              <a:rPr lang="en-GB" dirty="0"/>
              <a:t>overdrawn at the bank</a:t>
            </a:r>
          </a:p>
          <a:p>
            <a:r>
              <a:rPr lang="en-GB" dirty="0"/>
              <a:t>What will the consequences for </a:t>
            </a:r>
            <a:br>
              <a:rPr lang="en-GB" dirty="0"/>
            </a:br>
            <a:r>
              <a:rPr lang="en-GB" dirty="0"/>
              <a:t>the individual be?</a:t>
            </a:r>
          </a:p>
          <a:p>
            <a:pPr lvl="1"/>
            <a:endParaRPr lang="en-GB" b="1" dirty="0"/>
          </a:p>
        </p:txBody>
      </p:sp>
    </p:spTree>
    <p:extLst>
      <p:ext uri="{BB962C8B-B14F-4D97-AF65-F5344CB8AC3E}">
        <p14:creationId xmlns:p14="http://schemas.microsoft.com/office/powerpoint/2010/main" val="415338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E62651-CECC-4E76-9BCE-5DDDCBD72032}"/>
              </a:ext>
            </a:extLst>
          </p:cNvPr>
          <p:cNvSpPr>
            <a:spLocks noGrp="1"/>
          </p:cNvSpPr>
          <p:nvPr>
            <p:ph type="body" sz="quarter" idx="13"/>
          </p:nvPr>
        </p:nvSpPr>
        <p:spPr/>
        <p:txBody>
          <a:bodyPr/>
          <a:lstStyle/>
          <a:p>
            <a:r>
              <a:rPr lang="en-GB" dirty="0"/>
              <a:t>Consequences</a:t>
            </a:r>
            <a:endParaRPr lang="en-GB" dirty="0">
              <a:solidFill>
                <a:srgbClr val="FF0000"/>
              </a:solidFill>
            </a:endParaRPr>
          </a:p>
        </p:txBody>
      </p:sp>
      <p:sp>
        <p:nvSpPr>
          <p:cNvPr id="3" name="Text Placeholder 2">
            <a:extLst>
              <a:ext uri="{FF2B5EF4-FFF2-40B4-BE49-F238E27FC236}">
                <a16:creationId xmlns:a16="http://schemas.microsoft.com/office/drawing/2014/main" id="{DF2D58A4-5B33-44E7-8D7C-893584978BCB}"/>
              </a:ext>
            </a:extLst>
          </p:cNvPr>
          <p:cNvSpPr>
            <a:spLocks noGrp="1"/>
          </p:cNvSpPr>
          <p:nvPr>
            <p:ph type="body" sz="quarter" idx="14"/>
          </p:nvPr>
        </p:nvSpPr>
        <p:spPr/>
        <p:txBody>
          <a:bodyPr/>
          <a:lstStyle/>
          <a:p>
            <a:r>
              <a:rPr lang="en-GB" dirty="0"/>
              <a:t>Identity fraud can lead to non-payment of bills which leads to a bad credit rating</a:t>
            </a:r>
          </a:p>
          <a:p>
            <a:pPr lvl="1"/>
            <a:r>
              <a:rPr lang="en-GB" dirty="0">
                <a:solidFill>
                  <a:srgbClr val="FF0000"/>
                </a:solidFill>
              </a:rPr>
              <a:t>This will make it difficult to obtain a loan, a credit card or a mortgage until the issue has been resolved</a:t>
            </a:r>
          </a:p>
          <a:p>
            <a:r>
              <a:rPr lang="en-GB" dirty="0"/>
              <a:t>Victims report feelings of helplessness, frustration and fear</a:t>
            </a:r>
          </a:p>
          <a:p>
            <a:pPr lvl="1"/>
            <a:r>
              <a:rPr lang="en-GB" dirty="0">
                <a:solidFill>
                  <a:srgbClr val="FF0000"/>
                </a:solidFill>
              </a:rPr>
              <a:t>They may also experience stress, anxiety, be unable to concentrate and have difficulty sleeping</a:t>
            </a:r>
          </a:p>
          <a:p>
            <a:pPr lvl="1"/>
            <a:r>
              <a:rPr lang="en-GB" dirty="0">
                <a:solidFill>
                  <a:srgbClr val="FF0000"/>
                </a:solidFill>
              </a:rPr>
              <a:t>Identity fraud can impact employment, housing, insurance, credit status and educational opportunities</a:t>
            </a:r>
          </a:p>
          <a:p>
            <a:endParaRPr lang="en-GB" dirty="0"/>
          </a:p>
        </p:txBody>
      </p:sp>
    </p:spTree>
    <p:extLst>
      <p:ext uri="{BB962C8B-B14F-4D97-AF65-F5344CB8AC3E}">
        <p14:creationId xmlns:p14="http://schemas.microsoft.com/office/powerpoint/2010/main" val="1462169507"/>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9B32F1-CD94-4187-AC68-2AB18D5D2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5F3F7C-0E1E-48F5-B58E-9D0DAAE166F7}">
  <ds:schemaRefs>
    <ds:schemaRef ds:uri="http://purl.org/dc/dcmitype/"/>
    <ds:schemaRef ds:uri="1ef05dc5-97a2-498b-bf7c-bd189143a1ff"/>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terms/"/>
    <ds:schemaRef ds:uri="94dce8ab-38ff-4714-b1ed-1fc5e4d9abd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15748</TotalTime>
  <Words>1022</Words>
  <Application>Microsoft Office PowerPoint</Application>
  <PresentationFormat>On-screen Show (4:3)</PresentationFormat>
  <Paragraphs>180</Paragraphs>
  <Slides>30</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Jessica Webb</cp:lastModifiedBy>
  <cp:revision>235</cp:revision>
  <cp:lastPrinted>2018-12-20T16:13:44Z</cp:lastPrinted>
  <dcterms:created xsi:type="dcterms:W3CDTF">2016-01-18T14:01:19Z</dcterms:created>
  <dcterms:modified xsi:type="dcterms:W3CDTF">2019-04-03T11:18:55Z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