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42"/>
  </p:notesMasterIdLst>
  <p:handoutMasterIdLst>
    <p:handoutMasterId r:id="rId43"/>
  </p:handoutMasterIdLst>
  <p:sldIdLst>
    <p:sldId id="259" r:id="rId5"/>
    <p:sldId id="264" r:id="rId6"/>
    <p:sldId id="332" r:id="rId7"/>
    <p:sldId id="310" r:id="rId8"/>
    <p:sldId id="312" r:id="rId9"/>
    <p:sldId id="309" r:id="rId10"/>
    <p:sldId id="333" r:id="rId11"/>
    <p:sldId id="320" r:id="rId12"/>
    <p:sldId id="335" r:id="rId13"/>
    <p:sldId id="336" r:id="rId14"/>
    <p:sldId id="329" r:id="rId15"/>
    <p:sldId id="311" r:id="rId16"/>
    <p:sldId id="275" r:id="rId17"/>
    <p:sldId id="314" r:id="rId18"/>
    <p:sldId id="316" r:id="rId19"/>
    <p:sldId id="315" r:id="rId20"/>
    <p:sldId id="317" r:id="rId21"/>
    <p:sldId id="334" r:id="rId22"/>
    <p:sldId id="291" r:id="rId23"/>
    <p:sldId id="321" r:id="rId24"/>
    <p:sldId id="319" r:id="rId25"/>
    <p:sldId id="277" r:id="rId26"/>
    <p:sldId id="278" r:id="rId27"/>
    <p:sldId id="322" r:id="rId28"/>
    <p:sldId id="323" r:id="rId29"/>
    <p:sldId id="339" r:id="rId30"/>
    <p:sldId id="340" r:id="rId31"/>
    <p:sldId id="286" r:id="rId32"/>
    <p:sldId id="324" r:id="rId33"/>
    <p:sldId id="331" r:id="rId34"/>
    <p:sldId id="326" r:id="rId35"/>
    <p:sldId id="330" r:id="rId36"/>
    <p:sldId id="327" r:id="rId37"/>
    <p:sldId id="325" r:id="rId38"/>
    <p:sldId id="341" r:id="rId39"/>
    <p:sldId id="293" r:id="rId40"/>
    <p:sldId id="262" r:id="rId41"/>
  </p:sldIdLst>
  <p:sldSz cx="9144000" cy="6858000" type="screen4x3"/>
  <p:notesSz cx="6797675" cy="9926638"/>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3"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1" clrIdx="3">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D3D"/>
    <a:srgbClr val="FF8757"/>
    <a:srgbClr val="FF6124"/>
    <a:srgbClr val="F4F5F7"/>
    <a:srgbClr val="9CA7AB"/>
    <a:srgbClr val="FF3C40"/>
    <a:srgbClr val="14050A"/>
    <a:srgbClr val="009EFF"/>
    <a:srgbClr val="F0F0F0"/>
    <a:srgbClr val="C9546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6357" autoAdjust="0"/>
  </p:normalViewPr>
  <p:slideViewPr>
    <p:cSldViewPr snapToGrid="0">
      <p:cViewPr>
        <p:scale>
          <a:sx n="100" d="100"/>
          <a:sy n="100" d="100"/>
        </p:scale>
        <p:origin x="2118" y="396"/>
      </p:cViewPr>
      <p:guideLst>
        <p:guide orient="horz" pos="1911"/>
        <p:guide pos="3061"/>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S::james.franklin@pgonline.co.uk::cf915d05-507f-491f-b4a6-b2aa085ee4b1" providerId="AD" clId="Web-{AB0504C1-7AAF-BCF9-D8A5-77F2476B80D7}"/>
    <pc:docChg chg="modSld sldOrd">
      <pc:chgData name="James Franklin" userId="S::james.franklin@pgonline.co.uk::cf915d05-507f-491f-b4a6-b2aa085ee4b1" providerId="AD" clId="Web-{AB0504C1-7AAF-BCF9-D8A5-77F2476B80D7}" dt="2019-03-22T17:13:43.258" v="4"/>
      <pc:docMkLst>
        <pc:docMk/>
      </pc:docMkLst>
      <pc:sldChg chg="ord">
        <pc:chgData name="James Franklin" userId="S::james.franklin@pgonline.co.uk::cf915d05-507f-491f-b4a6-b2aa085ee4b1" providerId="AD" clId="Web-{AB0504C1-7AAF-BCF9-D8A5-77F2476B80D7}" dt="2019-03-22T17:13:43.258" v="4"/>
        <pc:sldMkLst>
          <pc:docMk/>
          <pc:sldMk cId="2478437171" sldId="319"/>
        </pc:sldMkLst>
      </pc:sldChg>
      <pc:sldChg chg="modSp">
        <pc:chgData name="James Franklin" userId="S::james.franklin@pgonline.co.uk::cf915d05-507f-491f-b4a6-b2aa085ee4b1" providerId="AD" clId="Web-{AB0504C1-7AAF-BCF9-D8A5-77F2476B80D7}" dt="2019-03-22T17:02:27.268" v="3" actId="20577"/>
        <pc:sldMkLst>
          <pc:docMk/>
          <pc:sldMk cId="2780727237" sldId="336"/>
        </pc:sldMkLst>
        <pc:spChg chg="mod">
          <ac:chgData name="James Franklin" userId="S::james.franklin@pgonline.co.uk::cf915d05-507f-491f-b4a6-b2aa085ee4b1" providerId="AD" clId="Web-{AB0504C1-7AAF-BCF9-D8A5-77F2476B80D7}" dt="2019-03-22T17:02:27.268" v="3" actId="20577"/>
          <ac:spMkLst>
            <pc:docMk/>
            <pc:sldMk cId="2780727237" sldId="336"/>
            <ac:spMk id="3" creationId="{2F3243D4-89FB-4B42-B464-33D38D2965FC}"/>
          </ac:spMkLst>
        </pc:spChg>
      </pc:sldChg>
    </pc:docChg>
  </pc:docChgLst>
  <pc:docChgLst>
    <pc:chgData name="Jessica Webb" userId="116bfa15-fab5-4298-95a6-2aaa2e478e3d" providerId="ADAL" clId="{EB58A2E3-8723-4E8E-9C6E-5AF73022FCCF}"/>
    <pc:docChg chg="undo custSel modSld modMainMaster">
      <pc:chgData name="Jessica Webb" userId="116bfa15-fab5-4298-95a6-2aaa2e478e3d" providerId="ADAL" clId="{EB58A2E3-8723-4E8E-9C6E-5AF73022FCCF}" dt="2019-04-02T08:32:21.637" v="373" actId="20577"/>
      <pc:docMkLst>
        <pc:docMk/>
      </pc:docMkLst>
      <pc:sldChg chg="addSp delSp modSp">
        <pc:chgData name="Jessica Webb" userId="116bfa15-fab5-4298-95a6-2aaa2e478e3d" providerId="ADAL" clId="{EB58A2E3-8723-4E8E-9C6E-5AF73022FCCF}" dt="2019-04-01T13:04:23.220" v="17" actId="20577"/>
        <pc:sldMkLst>
          <pc:docMk/>
          <pc:sldMk cId="3916579952" sldId="264"/>
        </pc:sldMkLst>
        <pc:spChg chg="mod">
          <ac:chgData name="Jessica Webb" userId="116bfa15-fab5-4298-95a6-2aaa2e478e3d" providerId="ADAL" clId="{EB58A2E3-8723-4E8E-9C6E-5AF73022FCCF}" dt="2019-04-01T13:04:23.220" v="17" actId="20577"/>
          <ac:spMkLst>
            <pc:docMk/>
            <pc:sldMk cId="3916579952" sldId="264"/>
            <ac:spMk id="3" creationId="{8841C565-F8A1-4DE6-88F1-F82B859E4087}"/>
          </ac:spMkLst>
        </pc:spChg>
        <pc:spChg chg="add del mod">
          <ac:chgData name="Jessica Webb" userId="116bfa15-fab5-4298-95a6-2aaa2e478e3d" providerId="ADAL" clId="{EB58A2E3-8723-4E8E-9C6E-5AF73022FCCF}" dt="2019-04-01T13:04:15.438" v="11"/>
          <ac:spMkLst>
            <pc:docMk/>
            <pc:sldMk cId="3916579952" sldId="264"/>
            <ac:spMk id="4" creationId="{F376DFBC-5FDB-4908-8054-F93BDDC98106}"/>
          </ac:spMkLst>
        </pc:spChg>
        <pc:spChg chg="add del mod">
          <ac:chgData name="Jessica Webb" userId="116bfa15-fab5-4298-95a6-2aaa2e478e3d" providerId="ADAL" clId="{EB58A2E3-8723-4E8E-9C6E-5AF73022FCCF}" dt="2019-04-01T13:04:15.438" v="11"/>
          <ac:spMkLst>
            <pc:docMk/>
            <pc:sldMk cId="3916579952" sldId="264"/>
            <ac:spMk id="5" creationId="{5A6C94B5-FD07-45EF-89A6-5103E78078CB}"/>
          </ac:spMkLst>
        </pc:spChg>
      </pc:sldChg>
      <pc:sldChg chg="modSp">
        <pc:chgData name="Jessica Webb" userId="116bfa15-fab5-4298-95a6-2aaa2e478e3d" providerId="ADAL" clId="{EB58A2E3-8723-4E8E-9C6E-5AF73022FCCF}" dt="2019-04-01T13:35:29.029" v="174" actId="6549"/>
        <pc:sldMkLst>
          <pc:docMk/>
          <pc:sldMk cId="2715686595" sldId="275"/>
        </pc:sldMkLst>
        <pc:spChg chg="mod">
          <ac:chgData name="Jessica Webb" userId="116bfa15-fab5-4298-95a6-2aaa2e478e3d" providerId="ADAL" clId="{EB58A2E3-8723-4E8E-9C6E-5AF73022FCCF}" dt="2019-04-01T13:35:29.029" v="174" actId="6549"/>
          <ac:spMkLst>
            <pc:docMk/>
            <pc:sldMk cId="2715686595" sldId="275"/>
            <ac:spMk id="2" creationId="{FD305A04-ADE5-45CF-B056-85D54D5813E8}"/>
          </ac:spMkLst>
        </pc:spChg>
        <pc:spChg chg="mod">
          <ac:chgData name="Jessica Webb" userId="116bfa15-fab5-4298-95a6-2aaa2e478e3d" providerId="ADAL" clId="{EB58A2E3-8723-4E8E-9C6E-5AF73022FCCF}" dt="2019-04-01T13:35:25.764" v="166" actId="207"/>
          <ac:spMkLst>
            <pc:docMk/>
            <pc:sldMk cId="2715686595" sldId="275"/>
            <ac:spMk id="4" creationId="{C7A9E27C-F845-459A-B660-C024B966C08B}"/>
          </ac:spMkLst>
        </pc:spChg>
      </pc:sldChg>
      <pc:sldChg chg="modSp">
        <pc:chgData name="Jessica Webb" userId="116bfa15-fab5-4298-95a6-2aaa2e478e3d" providerId="ADAL" clId="{EB58A2E3-8723-4E8E-9C6E-5AF73022FCCF}" dt="2019-04-01T13:56:47.957" v="233" actId="20577"/>
        <pc:sldMkLst>
          <pc:docMk/>
          <pc:sldMk cId="3356313397" sldId="278"/>
        </pc:sldMkLst>
        <pc:spChg chg="mod">
          <ac:chgData name="Jessica Webb" userId="116bfa15-fab5-4298-95a6-2aaa2e478e3d" providerId="ADAL" clId="{EB58A2E3-8723-4E8E-9C6E-5AF73022FCCF}" dt="2019-04-01T13:56:47.957" v="233" actId="20577"/>
          <ac:spMkLst>
            <pc:docMk/>
            <pc:sldMk cId="3356313397" sldId="278"/>
            <ac:spMk id="3" creationId="{4BB430BD-F58A-4D15-AC6D-3D8744AFC8BB}"/>
          </ac:spMkLst>
        </pc:spChg>
      </pc:sldChg>
      <pc:sldChg chg="modSp delCm">
        <pc:chgData name="Jessica Webb" userId="116bfa15-fab5-4298-95a6-2aaa2e478e3d" providerId="ADAL" clId="{EB58A2E3-8723-4E8E-9C6E-5AF73022FCCF}" dt="2019-04-01T14:31:00.187" v="351" actId="1592"/>
        <pc:sldMkLst>
          <pc:docMk/>
          <pc:sldMk cId="2060407561" sldId="293"/>
        </pc:sldMkLst>
        <pc:spChg chg="mod">
          <ac:chgData name="Jessica Webb" userId="116bfa15-fab5-4298-95a6-2aaa2e478e3d" providerId="ADAL" clId="{EB58A2E3-8723-4E8E-9C6E-5AF73022FCCF}" dt="2019-04-01T14:30:30.430" v="347" actId="1076"/>
          <ac:spMkLst>
            <pc:docMk/>
            <pc:sldMk cId="2060407561" sldId="293"/>
            <ac:spMk id="5" creationId="{E64ACAFC-0778-49BF-A0F0-9147AF8D4FEA}"/>
          </ac:spMkLst>
        </pc:spChg>
        <pc:spChg chg="mod">
          <ac:chgData name="Jessica Webb" userId="116bfa15-fab5-4298-95a6-2aaa2e478e3d" providerId="ADAL" clId="{EB58A2E3-8723-4E8E-9C6E-5AF73022FCCF}" dt="2019-04-01T14:30:47.467" v="350" actId="207"/>
          <ac:spMkLst>
            <pc:docMk/>
            <pc:sldMk cId="2060407561" sldId="293"/>
            <ac:spMk id="6" creationId="{0699708D-E38A-4729-A8AF-9ACB64A59E9C}"/>
          </ac:spMkLst>
        </pc:spChg>
        <pc:spChg chg="mod">
          <ac:chgData name="Jessica Webb" userId="116bfa15-fab5-4298-95a6-2aaa2e478e3d" providerId="ADAL" clId="{EB58A2E3-8723-4E8E-9C6E-5AF73022FCCF}" dt="2019-04-01T14:30:44.731" v="349" actId="207"/>
          <ac:spMkLst>
            <pc:docMk/>
            <pc:sldMk cId="2060407561" sldId="293"/>
            <ac:spMk id="7" creationId="{7BB24F9C-F04D-4A9C-AEF9-31486872393A}"/>
          </ac:spMkLst>
        </pc:spChg>
        <pc:spChg chg="mod">
          <ac:chgData name="Jessica Webb" userId="116bfa15-fab5-4298-95a6-2aaa2e478e3d" providerId="ADAL" clId="{EB58A2E3-8723-4E8E-9C6E-5AF73022FCCF}" dt="2019-04-01T14:30:34.391" v="348" actId="1076"/>
          <ac:spMkLst>
            <pc:docMk/>
            <pc:sldMk cId="2060407561" sldId="293"/>
            <ac:spMk id="8" creationId="{19FC406C-E311-4D1D-945F-94FD1BF9E864}"/>
          </ac:spMkLst>
        </pc:spChg>
      </pc:sldChg>
      <pc:sldChg chg="addSp delSp modSp">
        <pc:chgData name="Jessica Webb" userId="116bfa15-fab5-4298-95a6-2aaa2e478e3d" providerId="ADAL" clId="{EB58A2E3-8723-4E8E-9C6E-5AF73022FCCF}" dt="2019-04-01T13:25:29.040" v="130" actId="207"/>
        <pc:sldMkLst>
          <pc:docMk/>
          <pc:sldMk cId="3245428294" sldId="309"/>
        </pc:sldMkLst>
        <pc:spChg chg="mod">
          <ac:chgData name="Jessica Webb" userId="116bfa15-fab5-4298-95a6-2aaa2e478e3d" providerId="ADAL" clId="{EB58A2E3-8723-4E8E-9C6E-5AF73022FCCF}" dt="2019-04-01T13:22:30.132" v="76" actId="6549"/>
          <ac:spMkLst>
            <pc:docMk/>
            <pc:sldMk cId="3245428294" sldId="309"/>
            <ac:spMk id="2" creationId="{01EFFAD9-7E1D-463B-978E-8287D9A23431}"/>
          </ac:spMkLst>
        </pc:spChg>
        <pc:spChg chg="mod">
          <ac:chgData name="Jessica Webb" userId="116bfa15-fab5-4298-95a6-2aaa2e478e3d" providerId="ADAL" clId="{EB58A2E3-8723-4E8E-9C6E-5AF73022FCCF}" dt="2019-04-01T13:25:29.040" v="130" actId="207"/>
          <ac:spMkLst>
            <pc:docMk/>
            <pc:sldMk cId="3245428294" sldId="309"/>
            <ac:spMk id="3" creationId="{7B5C9FC8-A393-46E3-A639-C7C5A41F3D5D}"/>
          </ac:spMkLst>
        </pc:spChg>
        <pc:picChg chg="add mod ord modCrop">
          <ac:chgData name="Jessica Webb" userId="116bfa15-fab5-4298-95a6-2aaa2e478e3d" providerId="ADAL" clId="{EB58A2E3-8723-4E8E-9C6E-5AF73022FCCF}" dt="2019-04-01T13:25:16.923" v="129" actId="14100"/>
          <ac:picMkLst>
            <pc:docMk/>
            <pc:sldMk cId="3245428294" sldId="309"/>
            <ac:picMk id="5" creationId="{B44A6EB8-848D-453E-B4D6-444955C5B82F}"/>
          </ac:picMkLst>
        </pc:picChg>
        <pc:picChg chg="del">
          <ac:chgData name="Jessica Webb" userId="116bfa15-fab5-4298-95a6-2aaa2e478e3d" providerId="ADAL" clId="{EB58A2E3-8723-4E8E-9C6E-5AF73022FCCF}" dt="2019-04-01T13:22:34.805" v="77" actId="478"/>
          <ac:picMkLst>
            <pc:docMk/>
            <pc:sldMk cId="3245428294" sldId="309"/>
            <ac:picMk id="6" creationId="{646D185B-3FB1-4D09-9486-1EDA3018D9D4}"/>
          </ac:picMkLst>
        </pc:picChg>
        <pc:picChg chg="add del">
          <ac:chgData name="Jessica Webb" userId="116bfa15-fab5-4298-95a6-2aaa2e478e3d" providerId="ADAL" clId="{EB58A2E3-8723-4E8E-9C6E-5AF73022FCCF}" dt="2019-04-01T13:24:25.662" v="106"/>
          <ac:picMkLst>
            <pc:docMk/>
            <pc:sldMk cId="3245428294" sldId="309"/>
            <ac:picMk id="7" creationId="{5C1D04DB-83FE-42A4-BFE2-B8320C51D935}"/>
          </ac:picMkLst>
        </pc:picChg>
        <pc:picChg chg="add">
          <ac:chgData name="Jessica Webb" userId="116bfa15-fab5-4298-95a6-2aaa2e478e3d" providerId="ADAL" clId="{EB58A2E3-8723-4E8E-9C6E-5AF73022FCCF}" dt="2019-04-01T13:25:09.246" v="128"/>
          <ac:picMkLst>
            <pc:docMk/>
            <pc:sldMk cId="3245428294" sldId="309"/>
            <ac:picMk id="8" creationId="{FED36822-7E00-4E0F-BADC-955FF4889429}"/>
          </ac:picMkLst>
        </pc:picChg>
      </pc:sldChg>
      <pc:sldChg chg="modSp">
        <pc:chgData name="Jessica Webb" userId="116bfa15-fab5-4298-95a6-2aaa2e478e3d" providerId="ADAL" clId="{EB58A2E3-8723-4E8E-9C6E-5AF73022FCCF}" dt="2019-04-01T13:14:12.226" v="53" actId="20577"/>
        <pc:sldMkLst>
          <pc:docMk/>
          <pc:sldMk cId="3544299062" sldId="310"/>
        </pc:sldMkLst>
        <pc:spChg chg="mod">
          <ac:chgData name="Jessica Webb" userId="116bfa15-fab5-4298-95a6-2aaa2e478e3d" providerId="ADAL" clId="{EB58A2E3-8723-4E8E-9C6E-5AF73022FCCF}" dt="2019-04-01T13:14:12.226" v="53" actId="20577"/>
          <ac:spMkLst>
            <pc:docMk/>
            <pc:sldMk cId="3544299062" sldId="310"/>
            <ac:spMk id="4" creationId="{7BB11277-6201-4E10-B93E-5308C2F835A7}"/>
          </ac:spMkLst>
        </pc:spChg>
      </pc:sldChg>
      <pc:sldChg chg="addSp delSp modSp">
        <pc:chgData name="Jessica Webb" userId="116bfa15-fab5-4298-95a6-2aaa2e478e3d" providerId="ADAL" clId="{EB58A2E3-8723-4E8E-9C6E-5AF73022FCCF}" dt="2019-04-02T08:31:39.365" v="369" actId="207"/>
        <pc:sldMkLst>
          <pc:docMk/>
          <pc:sldMk cId="1053919158" sldId="311"/>
        </pc:sldMkLst>
        <pc:spChg chg="mod">
          <ac:chgData name="Jessica Webb" userId="116bfa15-fab5-4298-95a6-2aaa2e478e3d" providerId="ADAL" clId="{EB58A2E3-8723-4E8E-9C6E-5AF73022FCCF}" dt="2019-04-02T08:31:39.365" v="369" actId="207"/>
          <ac:spMkLst>
            <pc:docMk/>
            <pc:sldMk cId="1053919158" sldId="311"/>
            <ac:spMk id="5" creationId="{6D0E20F8-DF00-4E4D-BF00-417822CBC3CB}"/>
          </ac:spMkLst>
        </pc:spChg>
        <pc:picChg chg="del">
          <ac:chgData name="Jessica Webb" userId="116bfa15-fab5-4298-95a6-2aaa2e478e3d" providerId="ADAL" clId="{EB58A2E3-8723-4E8E-9C6E-5AF73022FCCF}" dt="2019-04-01T13:34:48.770" v="160" actId="478"/>
          <ac:picMkLst>
            <pc:docMk/>
            <pc:sldMk cId="1053919158" sldId="311"/>
            <ac:picMk id="3" creationId="{49BD6C68-D741-46F9-B607-EFE4CEAE3152}"/>
          </ac:picMkLst>
        </pc:picChg>
        <pc:picChg chg="add mod ord modCrop">
          <ac:chgData name="Jessica Webb" userId="116bfa15-fab5-4298-95a6-2aaa2e478e3d" providerId="ADAL" clId="{EB58A2E3-8723-4E8E-9C6E-5AF73022FCCF}" dt="2019-04-01T13:35:14.523" v="165" actId="14100"/>
          <ac:picMkLst>
            <pc:docMk/>
            <pc:sldMk cId="1053919158" sldId="311"/>
            <ac:picMk id="6" creationId="{8C15EFD6-DC87-423C-85B8-62C885D0D8C2}"/>
          </ac:picMkLst>
        </pc:picChg>
        <pc:picChg chg="add">
          <ac:chgData name="Jessica Webb" userId="116bfa15-fab5-4298-95a6-2aaa2e478e3d" providerId="ADAL" clId="{EB58A2E3-8723-4E8E-9C6E-5AF73022FCCF}" dt="2019-04-01T14:01:42.701" v="246"/>
          <ac:picMkLst>
            <pc:docMk/>
            <pc:sldMk cId="1053919158" sldId="311"/>
            <ac:picMk id="8" creationId="{770D9339-D3C4-49C1-AC88-E0DFFEE8D612}"/>
          </ac:picMkLst>
        </pc:picChg>
        <pc:picChg chg="del">
          <ac:chgData name="Jessica Webb" userId="116bfa15-fab5-4298-95a6-2aaa2e478e3d" providerId="ADAL" clId="{EB58A2E3-8723-4E8E-9C6E-5AF73022FCCF}" dt="2019-04-01T13:34:50.947" v="161" actId="478"/>
          <ac:picMkLst>
            <pc:docMk/>
            <pc:sldMk cId="1053919158" sldId="311"/>
            <ac:picMk id="10" creationId="{B05B46B5-8B9D-48EF-9BDE-9B44E71E849C}"/>
          </ac:picMkLst>
        </pc:picChg>
      </pc:sldChg>
      <pc:sldChg chg="addSp delSp modSp">
        <pc:chgData name="Jessica Webb" userId="116bfa15-fab5-4298-95a6-2aaa2e478e3d" providerId="ADAL" clId="{EB58A2E3-8723-4E8E-9C6E-5AF73022FCCF}" dt="2019-04-01T14:31:37.597" v="353" actId="207"/>
        <pc:sldMkLst>
          <pc:docMk/>
          <pc:sldMk cId="2887354876" sldId="312"/>
        </pc:sldMkLst>
        <pc:picChg chg="add del mod ord">
          <ac:chgData name="Jessica Webb" userId="116bfa15-fab5-4298-95a6-2aaa2e478e3d" providerId="ADAL" clId="{EB58A2E3-8723-4E8E-9C6E-5AF73022FCCF}" dt="2019-04-01T13:20:08.802" v="57" actId="478"/>
          <ac:picMkLst>
            <pc:docMk/>
            <pc:sldMk cId="2887354876" sldId="312"/>
            <ac:picMk id="5" creationId="{DE829FA8-8D27-4A85-B5AB-5F22E2982AD0}"/>
          </ac:picMkLst>
        </pc:picChg>
        <pc:picChg chg="add del mod ord">
          <ac:chgData name="Jessica Webb" userId="116bfa15-fab5-4298-95a6-2aaa2e478e3d" providerId="ADAL" clId="{EB58A2E3-8723-4E8E-9C6E-5AF73022FCCF}" dt="2019-04-01T13:20:58.338" v="60" actId="478"/>
          <ac:picMkLst>
            <pc:docMk/>
            <pc:sldMk cId="2887354876" sldId="312"/>
            <ac:picMk id="7" creationId="{F62989A0-4A1F-4C8C-B88D-03F2C508716F}"/>
          </ac:picMkLst>
        </pc:picChg>
        <pc:picChg chg="del">
          <ac:chgData name="Jessica Webb" userId="116bfa15-fab5-4298-95a6-2aaa2e478e3d" providerId="ADAL" clId="{EB58A2E3-8723-4E8E-9C6E-5AF73022FCCF}" dt="2019-04-01T13:19:01.426" v="54" actId="478"/>
          <ac:picMkLst>
            <pc:docMk/>
            <pc:sldMk cId="2887354876" sldId="312"/>
            <ac:picMk id="8" creationId="{F4748BDF-B158-4EBB-BE31-692AF016BCEC}"/>
          </ac:picMkLst>
        </pc:picChg>
        <pc:picChg chg="add mod ord modCrop">
          <ac:chgData name="Jessica Webb" userId="116bfa15-fab5-4298-95a6-2aaa2e478e3d" providerId="ADAL" clId="{EB58A2E3-8723-4E8E-9C6E-5AF73022FCCF}" dt="2019-04-01T13:21:29.276" v="65" actId="14100"/>
          <ac:picMkLst>
            <pc:docMk/>
            <pc:sldMk cId="2887354876" sldId="312"/>
            <ac:picMk id="10" creationId="{57035F18-09D1-4981-A93D-AC8D1513BC46}"/>
          </ac:picMkLst>
        </pc:picChg>
        <pc:picChg chg="add mod">
          <ac:chgData name="Jessica Webb" userId="116bfa15-fab5-4298-95a6-2aaa2e478e3d" providerId="ADAL" clId="{EB58A2E3-8723-4E8E-9C6E-5AF73022FCCF}" dt="2019-04-01T14:31:37.597" v="353" actId="207"/>
          <ac:picMkLst>
            <pc:docMk/>
            <pc:sldMk cId="2887354876" sldId="312"/>
            <ac:picMk id="11" creationId="{5C81BE02-EAB9-4BEC-BE78-54B2A10CC97F}"/>
          </ac:picMkLst>
        </pc:picChg>
      </pc:sldChg>
      <pc:sldChg chg="addSp delSp modSp">
        <pc:chgData name="Jessica Webb" userId="116bfa15-fab5-4298-95a6-2aaa2e478e3d" providerId="ADAL" clId="{EB58A2E3-8723-4E8E-9C6E-5AF73022FCCF}" dt="2019-04-01T13:40:48.383" v="184" actId="207"/>
        <pc:sldMkLst>
          <pc:docMk/>
          <pc:sldMk cId="1725120544" sldId="314"/>
        </pc:sldMkLst>
        <pc:graphicFrameChg chg="add del mod">
          <ac:chgData name="Jessica Webb" userId="116bfa15-fab5-4298-95a6-2aaa2e478e3d" providerId="ADAL" clId="{EB58A2E3-8723-4E8E-9C6E-5AF73022FCCF}" dt="2019-04-01T13:40:34.863" v="182" actId="478"/>
          <ac:graphicFrameMkLst>
            <pc:docMk/>
            <pc:sldMk cId="1725120544" sldId="314"/>
            <ac:graphicFrameMk id="7" creationId="{08AD608B-A531-417C-8FD5-7D2994C2A8E1}"/>
          </ac:graphicFrameMkLst>
        </pc:graphicFrameChg>
        <pc:picChg chg="add mod ord modCrop">
          <ac:chgData name="Jessica Webb" userId="116bfa15-fab5-4298-95a6-2aaa2e478e3d" providerId="ADAL" clId="{EB58A2E3-8723-4E8E-9C6E-5AF73022FCCF}" dt="2019-04-01T13:40:27.092" v="180" actId="14100"/>
          <ac:picMkLst>
            <pc:docMk/>
            <pc:sldMk cId="1725120544" sldId="314"/>
            <ac:picMk id="5" creationId="{C7CF1C82-7A7D-444F-A73E-5757AD289142}"/>
          </ac:picMkLst>
        </pc:picChg>
        <pc:picChg chg="del">
          <ac:chgData name="Jessica Webb" userId="116bfa15-fab5-4298-95a6-2aaa2e478e3d" providerId="ADAL" clId="{EB58A2E3-8723-4E8E-9C6E-5AF73022FCCF}" dt="2019-04-01T13:40:04.947" v="176" actId="478"/>
          <ac:picMkLst>
            <pc:docMk/>
            <pc:sldMk cId="1725120544" sldId="314"/>
            <ac:picMk id="6" creationId="{C7EB526C-2FF9-42DE-BD10-7D0BD06BC0A5}"/>
          </ac:picMkLst>
        </pc:picChg>
        <pc:picChg chg="add mod">
          <ac:chgData name="Jessica Webb" userId="116bfa15-fab5-4298-95a6-2aaa2e478e3d" providerId="ADAL" clId="{EB58A2E3-8723-4E8E-9C6E-5AF73022FCCF}" dt="2019-04-01T13:40:48.383" v="184" actId="207"/>
          <ac:picMkLst>
            <pc:docMk/>
            <pc:sldMk cId="1725120544" sldId="314"/>
            <ac:picMk id="9" creationId="{12519F41-5F49-417A-99A2-874449595CC2}"/>
          </ac:picMkLst>
        </pc:picChg>
        <pc:picChg chg="del">
          <ac:chgData name="Jessica Webb" userId="116bfa15-fab5-4298-95a6-2aaa2e478e3d" providerId="ADAL" clId="{EB58A2E3-8723-4E8E-9C6E-5AF73022FCCF}" dt="2019-04-01T13:40:03.412" v="175" actId="478"/>
          <ac:picMkLst>
            <pc:docMk/>
            <pc:sldMk cId="1725120544" sldId="314"/>
            <ac:picMk id="3074" creationId="{CA82B95E-BCBC-4BD6-AF7A-4D4846DA6F9E}"/>
          </ac:picMkLst>
        </pc:picChg>
      </pc:sldChg>
      <pc:sldChg chg="addSp delSp modSp">
        <pc:chgData name="Jessica Webb" userId="116bfa15-fab5-4298-95a6-2aaa2e478e3d" providerId="ADAL" clId="{EB58A2E3-8723-4E8E-9C6E-5AF73022FCCF}" dt="2019-04-01T13:44:21.124" v="197" actId="14100"/>
        <pc:sldMkLst>
          <pc:docMk/>
          <pc:sldMk cId="369771995" sldId="315"/>
        </pc:sldMkLst>
        <pc:picChg chg="del">
          <ac:chgData name="Jessica Webb" userId="116bfa15-fab5-4298-95a6-2aaa2e478e3d" providerId="ADAL" clId="{EB58A2E3-8723-4E8E-9C6E-5AF73022FCCF}" dt="2019-04-01T13:44:04.596" v="193" actId="478"/>
          <ac:picMkLst>
            <pc:docMk/>
            <pc:sldMk cId="369771995" sldId="315"/>
            <ac:picMk id="5" creationId="{F4106B05-3BA9-494A-B758-F52816F55CC4}"/>
          </ac:picMkLst>
        </pc:picChg>
        <pc:picChg chg="add mod ord modCrop">
          <ac:chgData name="Jessica Webb" userId="116bfa15-fab5-4298-95a6-2aaa2e478e3d" providerId="ADAL" clId="{EB58A2E3-8723-4E8E-9C6E-5AF73022FCCF}" dt="2019-04-01T13:44:21.124" v="197" actId="14100"/>
          <ac:picMkLst>
            <pc:docMk/>
            <pc:sldMk cId="369771995" sldId="315"/>
            <ac:picMk id="6" creationId="{9ED682C5-98C8-436C-931E-52EB61CCD98B}"/>
          </ac:picMkLst>
        </pc:picChg>
      </pc:sldChg>
      <pc:sldChg chg="modSp">
        <pc:chgData name="Jessica Webb" userId="116bfa15-fab5-4298-95a6-2aaa2e478e3d" providerId="ADAL" clId="{EB58A2E3-8723-4E8E-9C6E-5AF73022FCCF}" dt="2019-04-01T13:40:56.885" v="192" actId="6549"/>
        <pc:sldMkLst>
          <pc:docMk/>
          <pc:sldMk cId="2985302116" sldId="316"/>
        </pc:sldMkLst>
        <pc:spChg chg="mod">
          <ac:chgData name="Jessica Webb" userId="116bfa15-fab5-4298-95a6-2aaa2e478e3d" providerId="ADAL" clId="{EB58A2E3-8723-4E8E-9C6E-5AF73022FCCF}" dt="2019-04-01T13:40:56.885" v="192" actId="6549"/>
          <ac:spMkLst>
            <pc:docMk/>
            <pc:sldMk cId="2985302116" sldId="316"/>
            <ac:spMk id="2" creationId="{C1EBB082-A6FB-4689-8D9F-380056B89ADB}"/>
          </ac:spMkLst>
        </pc:spChg>
      </pc:sldChg>
      <pc:sldChg chg="modSp">
        <pc:chgData name="Jessica Webb" userId="116bfa15-fab5-4298-95a6-2aaa2e478e3d" providerId="ADAL" clId="{EB58A2E3-8723-4E8E-9C6E-5AF73022FCCF}" dt="2019-04-01T13:44:31.157" v="205" actId="6549"/>
        <pc:sldMkLst>
          <pc:docMk/>
          <pc:sldMk cId="2309441970" sldId="317"/>
        </pc:sldMkLst>
        <pc:spChg chg="mod">
          <ac:chgData name="Jessica Webb" userId="116bfa15-fab5-4298-95a6-2aaa2e478e3d" providerId="ADAL" clId="{EB58A2E3-8723-4E8E-9C6E-5AF73022FCCF}" dt="2019-04-01T13:44:31.157" v="205" actId="6549"/>
          <ac:spMkLst>
            <pc:docMk/>
            <pc:sldMk cId="2309441970" sldId="317"/>
            <ac:spMk id="2" creationId="{C2F54D50-E8B0-4B3B-ABC8-0A6877C882EA}"/>
          </ac:spMkLst>
        </pc:spChg>
      </pc:sldChg>
      <pc:sldChg chg="addSp delSp modSp">
        <pc:chgData name="Jessica Webb" userId="116bfa15-fab5-4298-95a6-2aaa2e478e3d" providerId="ADAL" clId="{EB58A2E3-8723-4E8E-9C6E-5AF73022FCCF}" dt="2019-04-01T13:28:33.827" v="145" actId="1076"/>
        <pc:sldMkLst>
          <pc:docMk/>
          <pc:sldMk cId="2258537997" sldId="320"/>
        </pc:sldMkLst>
        <pc:picChg chg="add mod ord">
          <ac:chgData name="Jessica Webb" userId="116bfa15-fab5-4298-95a6-2aaa2e478e3d" providerId="ADAL" clId="{EB58A2E3-8723-4E8E-9C6E-5AF73022FCCF}" dt="2019-04-01T13:28:33.827" v="145" actId="1076"/>
          <ac:picMkLst>
            <pc:docMk/>
            <pc:sldMk cId="2258537997" sldId="320"/>
            <ac:picMk id="5" creationId="{96389269-ACDD-4861-8F2A-165138EE54FD}"/>
          </ac:picMkLst>
        </pc:picChg>
        <pc:picChg chg="del">
          <ac:chgData name="Jessica Webb" userId="116bfa15-fab5-4298-95a6-2aaa2e478e3d" providerId="ADAL" clId="{EB58A2E3-8723-4E8E-9C6E-5AF73022FCCF}" dt="2019-04-01T13:28:05.747" v="139" actId="478"/>
          <ac:picMkLst>
            <pc:docMk/>
            <pc:sldMk cId="2258537997" sldId="320"/>
            <ac:picMk id="2050" creationId="{1148BA7F-4F7F-4B15-A7BF-78264C89D516}"/>
          </ac:picMkLst>
        </pc:picChg>
      </pc:sldChg>
      <pc:sldChg chg="addSp delSp modSp delCm">
        <pc:chgData name="Jessica Webb" userId="116bfa15-fab5-4298-95a6-2aaa2e478e3d" providerId="ADAL" clId="{EB58A2E3-8723-4E8E-9C6E-5AF73022FCCF}" dt="2019-04-01T13:56:20.524" v="232" actId="14100"/>
        <pc:sldMkLst>
          <pc:docMk/>
          <pc:sldMk cId="1227648943" sldId="321"/>
        </pc:sldMkLst>
        <pc:spChg chg="del mod">
          <ac:chgData name="Jessica Webb" userId="116bfa15-fab5-4298-95a6-2aaa2e478e3d" providerId="ADAL" clId="{EB58A2E3-8723-4E8E-9C6E-5AF73022FCCF}" dt="2019-04-01T13:55:52.548" v="223" actId="478"/>
          <ac:spMkLst>
            <pc:docMk/>
            <pc:sldMk cId="1227648943" sldId="321"/>
            <ac:spMk id="5" creationId="{539C6E00-250C-453D-965D-9F7851EB4DAA}"/>
          </ac:spMkLst>
        </pc:spChg>
        <pc:spChg chg="del mod">
          <ac:chgData name="Jessica Webb" userId="116bfa15-fab5-4298-95a6-2aaa2e478e3d" providerId="ADAL" clId="{EB58A2E3-8723-4E8E-9C6E-5AF73022FCCF}" dt="2019-04-01T13:55:54.068" v="225" actId="478"/>
          <ac:spMkLst>
            <pc:docMk/>
            <pc:sldMk cId="1227648943" sldId="321"/>
            <ac:spMk id="6" creationId="{0C971798-8365-4DF9-8744-333FEEC81534}"/>
          </ac:spMkLst>
        </pc:spChg>
        <pc:spChg chg="del mod">
          <ac:chgData name="Jessica Webb" userId="116bfa15-fab5-4298-95a6-2aaa2e478e3d" providerId="ADAL" clId="{EB58A2E3-8723-4E8E-9C6E-5AF73022FCCF}" dt="2019-04-01T13:55:55.341" v="226" actId="478"/>
          <ac:spMkLst>
            <pc:docMk/>
            <pc:sldMk cId="1227648943" sldId="321"/>
            <ac:spMk id="8" creationId="{A6ED6B12-774D-4830-86B7-A962104D2A09}"/>
          </ac:spMkLst>
        </pc:spChg>
        <pc:spChg chg="del mod">
          <ac:chgData name="Jessica Webb" userId="116bfa15-fab5-4298-95a6-2aaa2e478e3d" providerId="ADAL" clId="{EB58A2E3-8723-4E8E-9C6E-5AF73022FCCF}" dt="2019-04-01T13:55:56.276" v="227" actId="478"/>
          <ac:spMkLst>
            <pc:docMk/>
            <pc:sldMk cId="1227648943" sldId="321"/>
            <ac:spMk id="10" creationId="{90578F44-A3A6-4D6B-AF06-B9A00FC5E57F}"/>
          </ac:spMkLst>
        </pc:spChg>
        <pc:picChg chg="del mod">
          <ac:chgData name="Jessica Webb" userId="116bfa15-fab5-4298-95a6-2aaa2e478e3d" providerId="ADAL" clId="{EB58A2E3-8723-4E8E-9C6E-5AF73022FCCF}" dt="2019-04-01T13:56:02.996" v="229" actId="478"/>
          <ac:picMkLst>
            <pc:docMk/>
            <pc:sldMk cId="1227648943" sldId="321"/>
            <ac:picMk id="4" creationId="{402BE6BF-E4DC-46C0-BE4C-EB4D9D781D97}"/>
          </ac:picMkLst>
        </pc:picChg>
        <pc:picChg chg="add mod">
          <ac:chgData name="Jessica Webb" userId="116bfa15-fab5-4298-95a6-2aaa2e478e3d" providerId="ADAL" clId="{EB58A2E3-8723-4E8E-9C6E-5AF73022FCCF}" dt="2019-04-01T13:56:20.524" v="232" actId="14100"/>
          <ac:picMkLst>
            <pc:docMk/>
            <pc:sldMk cId="1227648943" sldId="321"/>
            <ac:picMk id="11" creationId="{CAB07BEB-7C19-470E-8035-07543EC61A11}"/>
          </ac:picMkLst>
        </pc:picChg>
      </pc:sldChg>
      <pc:sldChg chg="modSp">
        <pc:chgData name="Jessica Webb" userId="116bfa15-fab5-4298-95a6-2aaa2e478e3d" providerId="ADAL" clId="{EB58A2E3-8723-4E8E-9C6E-5AF73022FCCF}" dt="2019-04-01T13:56:59.777" v="234" actId="207"/>
        <pc:sldMkLst>
          <pc:docMk/>
          <pc:sldMk cId="3325684326" sldId="322"/>
        </pc:sldMkLst>
        <pc:spChg chg="mod">
          <ac:chgData name="Jessica Webb" userId="116bfa15-fab5-4298-95a6-2aaa2e478e3d" providerId="ADAL" clId="{EB58A2E3-8723-4E8E-9C6E-5AF73022FCCF}" dt="2019-04-01T13:56:59.777" v="234" actId="207"/>
          <ac:spMkLst>
            <pc:docMk/>
            <pc:sldMk cId="3325684326" sldId="322"/>
            <ac:spMk id="3" creationId="{93EDD036-C04F-476D-85F6-FD21C178C2B3}"/>
          </ac:spMkLst>
        </pc:spChg>
      </pc:sldChg>
      <pc:sldChg chg="addSp delSp modSp">
        <pc:chgData name="Jessica Webb" userId="116bfa15-fab5-4298-95a6-2aaa2e478e3d" providerId="ADAL" clId="{EB58A2E3-8723-4E8E-9C6E-5AF73022FCCF}" dt="2019-04-01T14:02:19.532" v="249"/>
        <pc:sldMkLst>
          <pc:docMk/>
          <pc:sldMk cId="3894872736" sldId="323"/>
        </pc:sldMkLst>
        <pc:spChg chg="mod">
          <ac:chgData name="Jessica Webb" userId="116bfa15-fab5-4298-95a6-2aaa2e478e3d" providerId="ADAL" clId="{EB58A2E3-8723-4E8E-9C6E-5AF73022FCCF}" dt="2019-04-01T13:58:08.329" v="240" actId="20577"/>
          <ac:spMkLst>
            <pc:docMk/>
            <pc:sldMk cId="3894872736" sldId="323"/>
            <ac:spMk id="3" creationId="{33629FAF-C448-4F42-9810-67B5A87226DC}"/>
          </ac:spMkLst>
        </pc:spChg>
        <pc:picChg chg="add mod ord modCrop">
          <ac:chgData name="Jessica Webb" userId="116bfa15-fab5-4298-95a6-2aaa2e478e3d" providerId="ADAL" clId="{EB58A2E3-8723-4E8E-9C6E-5AF73022FCCF}" dt="2019-04-01T14:01:19.917" v="245" actId="14100"/>
          <ac:picMkLst>
            <pc:docMk/>
            <pc:sldMk cId="3894872736" sldId="323"/>
            <ac:picMk id="5" creationId="{CEA8100D-E649-4972-BC3C-41F926B6D7C8}"/>
          </ac:picMkLst>
        </pc:picChg>
        <pc:picChg chg="add del">
          <ac:chgData name="Jessica Webb" userId="116bfa15-fab5-4298-95a6-2aaa2e478e3d" providerId="ADAL" clId="{EB58A2E3-8723-4E8E-9C6E-5AF73022FCCF}" dt="2019-04-01T14:01:59.830" v="248" actId="478"/>
          <ac:picMkLst>
            <pc:docMk/>
            <pc:sldMk cId="3894872736" sldId="323"/>
            <ac:picMk id="7" creationId="{82E7A1B0-A73C-4FA3-836C-F2709E1AA7A9}"/>
          </ac:picMkLst>
        </pc:picChg>
        <pc:picChg chg="add">
          <ac:chgData name="Jessica Webb" userId="116bfa15-fab5-4298-95a6-2aaa2e478e3d" providerId="ADAL" clId="{EB58A2E3-8723-4E8E-9C6E-5AF73022FCCF}" dt="2019-04-01T14:02:19.532" v="249"/>
          <ac:picMkLst>
            <pc:docMk/>
            <pc:sldMk cId="3894872736" sldId="323"/>
            <ac:picMk id="8" creationId="{D1135B91-425A-4B7E-A37D-E0DF60D93B29}"/>
          </ac:picMkLst>
        </pc:picChg>
        <pc:picChg chg="del">
          <ac:chgData name="Jessica Webb" userId="116bfa15-fab5-4298-95a6-2aaa2e478e3d" providerId="ADAL" clId="{EB58A2E3-8723-4E8E-9C6E-5AF73022FCCF}" dt="2019-04-01T14:01:04.741" v="241" actId="478"/>
          <ac:picMkLst>
            <pc:docMk/>
            <pc:sldMk cId="3894872736" sldId="323"/>
            <ac:picMk id="4098" creationId="{C286F438-417C-4C6D-8857-8FAE6B4A43FD}"/>
          </ac:picMkLst>
        </pc:picChg>
      </pc:sldChg>
      <pc:sldChg chg="addSp delSp modSp">
        <pc:chgData name="Jessica Webb" userId="116bfa15-fab5-4298-95a6-2aaa2e478e3d" providerId="ADAL" clId="{EB58A2E3-8723-4E8E-9C6E-5AF73022FCCF}" dt="2019-04-01T14:28:58.940" v="325"/>
        <pc:sldMkLst>
          <pc:docMk/>
          <pc:sldMk cId="1577714303" sldId="324"/>
        </pc:sldMkLst>
        <pc:spChg chg="mod">
          <ac:chgData name="Jessica Webb" userId="116bfa15-fab5-4298-95a6-2aaa2e478e3d" providerId="ADAL" clId="{EB58A2E3-8723-4E8E-9C6E-5AF73022FCCF}" dt="2019-04-01T14:23:12.227" v="301" actId="207"/>
          <ac:spMkLst>
            <pc:docMk/>
            <pc:sldMk cId="1577714303" sldId="324"/>
            <ac:spMk id="3" creationId="{F5229CCC-5311-4418-B67A-12B5176AA5CC}"/>
          </ac:spMkLst>
        </pc:spChg>
        <pc:picChg chg="del">
          <ac:chgData name="Jessica Webb" userId="116bfa15-fab5-4298-95a6-2aaa2e478e3d" providerId="ADAL" clId="{EB58A2E3-8723-4E8E-9C6E-5AF73022FCCF}" dt="2019-04-01T14:22:44.470" v="295" actId="478"/>
          <ac:picMkLst>
            <pc:docMk/>
            <pc:sldMk cId="1577714303" sldId="324"/>
            <ac:picMk id="4" creationId="{A9FF8F33-C51A-40EF-98E6-6E455CD31FC5}"/>
          </ac:picMkLst>
        </pc:picChg>
        <pc:picChg chg="del">
          <ac:chgData name="Jessica Webb" userId="116bfa15-fab5-4298-95a6-2aaa2e478e3d" providerId="ADAL" clId="{EB58A2E3-8723-4E8E-9C6E-5AF73022FCCF}" dt="2019-04-01T14:22:44.982" v="296" actId="478"/>
          <ac:picMkLst>
            <pc:docMk/>
            <pc:sldMk cId="1577714303" sldId="324"/>
            <ac:picMk id="5" creationId="{754EE386-7A4C-4F1C-886A-60895A8338B6}"/>
          </ac:picMkLst>
        </pc:picChg>
        <pc:picChg chg="add mod ord modCrop">
          <ac:chgData name="Jessica Webb" userId="116bfa15-fab5-4298-95a6-2aaa2e478e3d" providerId="ADAL" clId="{EB58A2E3-8723-4E8E-9C6E-5AF73022FCCF}" dt="2019-04-01T14:23:01.798" v="300" actId="14100"/>
          <ac:picMkLst>
            <pc:docMk/>
            <pc:sldMk cId="1577714303" sldId="324"/>
            <ac:picMk id="7" creationId="{5E8BE6E3-F844-4770-917A-E4738C4E7CFE}"/>
          </ac:picMkLst>
        </pc:picChg>
        <pc:picChg chg="add">
          <ac:chgData name="Jessica Webb" userId="116bfa15-fab5-4298-95a6-2aaa2e478e3d" providerId="ADAL" clId="{EB58A2E3-8723-4E8E-9C6E-5AF73022FCCF}" dt="2019-04-01T14:28:58.940" v="325"/>
          <ac:picMkLst>
            <pc:docMk/>
            <pc:sldMk cId="1577714303" sldId="324"/>
            <ac:picMk id="8" creationId="{0C898B38-BF13-4C32-A700-E518D23486E8}"/>
          </ac:picMkLst>
        </pc:picChg>
      </pc:sldChg>
      <pc:sldChg chg="addSp delSp modSp">
        <pc:chgData name="Jessica Webb" userId="116bfa15-fab5-4298-95a6-2aaa2e478e3d" providerId="ADAL" clId="{EB58A2E3-8723-4E8E-9C6E-5AF73022FCCF}" dt="2019-04-01T14:28:55.880" v="324" actId="478"/>
        <pc:sldMkLst>
          <pc:docMk/>
          <pc:sldMk cId="2058449113" sldId="326"/>
        </pc:sldMkLst>
        <pc:spChg chg="mod">
          <ac:chgData name="Jessica Webb" userId="116bfa15-fab5-4298-95a6-2aaa2e478e3d" providerId="ADAL" clId="{EB58A2E3-8723-4E8E-9C6E-5AF73022FCCF}" dt="2019-04-01T14:26:01.337" v="310" actId="207"/>
          <ac:spMkLst>
            <pc:docMk/>
            <pc:sldMk cId="2058449113" sldId="326"/>
            <ac:spMk id="3" creationId="{2F23E565-A883-4F7E-BD6C-FAAB1A0AB326}"/>
          </ac:spMkLst>
        </pc:spChg>
        <pc:picChg chg="add mod ord modCrop">
          <ac:chgData name="Jessica Webb" userId="116bfa15-fab5-4298-95a6-2aaa2e478e3d" providerId="ADAL" clId="{EB58A2E3-8723-4E8E-9C6E-5AF73022FCCF}" dt="2019-04-01T14:25:38.233" v="306" actId="732"/>
          <ac:picMkLst>
            <pc:docMk/>
            <pc:sldMk cId="2058449113" sldId="326"/>
            <ac:picMk id="5" creationId="{A1A70B28-FA15-4672-85C8-09D617E4E543}"/>
          </ac:picMkLst>
        </pc:picChg>
        <pc:picChg chg="del">
          <ac:chgData name="Jessica Webb" userId="116bfa15-fab5-4298-95a6-2aaa2e478e3d" providerId="ADAL" clId="{EB58A2E3-8723-4E8E-9C6E-5AF73022FCCF}" dt="2019-04-01T14:25:24.134" v="302" actId="478"/>
          <ac:picMkLst>
            <pc:docMk/>
            <pc:sldMk cId="2058449113" sldId="326"/>
            <ac:picMk id="6" creationId="{4D558C90-6E8B-4908-9527-A50813BB83B0}"/>
          </ac:picMkLst>
        </pc:picChg>
        <pc:picChg chg="add del mod">
          <ac:chgData name="Jessica Webb" userId="116bfa15-fab5-4298-95a6-2aaa2e478e3d" providerId="ADAL" clId="{EB58A2E3-8723-4E8E-9C6E-5AF73022FCCF}" dt="2019-04-01T14:28:55.880" v="324" actId="478"/>
          <ac:picMkLst>
            <pc:docMk/>
            <pc:sldMk cId="2058449113" sldId="326"/>
            <ac:picMk id="8" creationId="{B84DC830-F217-4019-9554-856D0607B50F}"/>
          </ac:picMkLst>
        </pc:picChg>
        <pc:picChg chg="del">
          <ac:chgData name="Jessica Webb" userId="116bfa15-fab5-4298-95a6-2aaa2e478e3d" providerId="ADAL" clId="{EB58A2E3-8723-4E8E-9C6E-5AF73022FCCF}" dt="2019-04-01T14:25:25.751" v="303" actId="478"/>
          <ac:picMkLst>
            <pc:docMk/>
            <pc:sldMk cId="2058449113" sldId="326"/>
            <ac:picMk id="5126" creationId="{A6F25767-F89C-46F5-B033-A6F3DF44ADD9}"/>
          </ac:picMkLst>
        </pc:picChg>
      </pc:sldChg>
      <pc:sldChg chg="modSp">
        <pc:chgData name="Jessica Webb" userId="116bfa15-fab5-4298-95a6-2aaa2e478e3d" providerId="ADAL" clId="{EB58A2E3-8723-4E8E-9C6E-5AF73022FCCF}" dt="2019-04-01T14:29:10.504" v="333" actId="6549"/>
        <pc:sldMkLst>
          <pc:docMk/>
          <pc:sldMk cId="894811765" sldId="327"/>
        </pc:sldMkLst>
        <pc:spChg chg="mod">
          <ac:chgData name="Jessica Webb" userId="116bfa15-fab5-4298-95a6-2aaa2e478e3d" providerId="ADAL" clId="{EB58A2E3-8723-4E8E-9C6E-5AF73022FCCF}" dt="2019-04-01T14:29:10.504" v="333" actId="6549"/>
          <ac:spMkLst>
            <pc:docMk/>
            <pc:sldMk cId="894811765" sldId="327"/>
            <ac:spMk id="2" creationId="{5B9161EE-7062-4917-A3A1-F11973BC0C77}"/>
          </ac:spMkLst>
        </pc:spChg>
      </pc:sldChg>
      <pc:sldChg chg="addSp delSp modSp">
        <pc:chgData name="Jessica Webb" userId="116bfa15-fab5-4298-95a6-2aaa2e478e3d" providerId="ADAL" clId="{EB58A2E3-8723-4E8E-9C6E-5AF73022FCCF}" dt="2019-04-01T14:28:42.991" v="320"/>
        <pc:sldMkLst>
          <pc:docMk/>
          <pc:sldMk cId="338357445" sldId="330"/>
        </pc:sldMkLst>
        <pc:picChg chg="add del mod">
          <ac:chgData name="Jessica Webb" userId="116bfa15-fab5-4298-95a6-2aaa2e478e3d" providerId="ADAL" clId="{EB58A2E3-8723-4E8E-9C6E-5AF73022FCCF}" dt="2019-04-01T14:26:18.503" v="316" actId="478"/>
          <ac:picMkLst>
            <pc:docMk/>
            <pc:sldMk cId="338357445" sldId="330"/>
            <ac:picMk id="5" creationId="{759DB9AD-BCDB-4B64-9870-2CB5D9C982AE}"/>
          </ac:picMkLst>
        </pc:picChg>
        <pc:picChg chg="add mod ord modCrop">
          <ac:chgData name="Jessica Webb" userId="116bfa15-fab5-4298-95a6-2aaa2e478e3d" providerId="ADAL" clId="{EB58A2E3-8723-4E8E-9C6E-5AF73022FCCF}" dt="2019-04-01T14:28:17.785" v="319" actId="732"/>
          <ac:picMkLst>
            <pc:docMk/>
            <pc:sldMk cId="338357445" sldId="330"/>
            <ac:picMk id="7" creationId="{50908EF2-1BEC-4F55-866A-09D728190F06}"/>
          </ac:picMkLst>
        </pc:picChg>
        <pc:picChg chg="add">
          <ac:chgData name="Jessica Webb" userId="116bfa15-fab5-4298-95a6-2aaa2e478e3d" providerId="ADAL" clId="{EB58A2E3-8723-4E8E-9C6E-5AF73022FCCF}" dt="2019-04-01T14:28:42.991" v="320"/>
          <ac:picMkLst>
            <pc:docMk/>
            <pc:sldMk cId="338357445" sldId="330"/>
            <ac:picMk id="9" creationId="{E26C77D7-37CD-4447-AAE2-D354948473C9}"/>
          </ac:picMkLst>
        </pc:picChg>
        <pc:picChg chg="del">
          <ac:chgData name="Jessica Webb" userId="116bfa15-fab5-4298-95a6-2aaa2e478e3d" providerId="ADAL" clId="{EB58A2E3-8723-4E8E-9C6E-5AF73022FCCF}" dt="2019-04-01T14:26:05.478" v="311" actId="478"/>
          <ac:picMkLst>
            <pc:docMk/>
            <pc:sldMk cId="338357445" sldId="330"/>
            <ac:picMk id="6152" creationId="{02089414-C104-44BD-98A7-143D59F086D6}"/>
          </ac:picMkLst>
        </pc:picChg>
      </pc:sldChg>
      <pc:sldChg chg="addSp delSp modSp">
        <pc:chgData name="Jessica Webb" userId="116bfa15-fab5-4298-95a6-2aaa2e478e3d" providerId="ADAL" clId="{EB58A2E3-8723-4E8E-9C6E-5AF73022FCCF}" dt="2019-04-01T13:22:04.693" v="68" actId="207"/>
        <pc:sldMkLst>
          <pc:docMk/>
          <pc:sldMk cId="821855209" sldId="332"/>
        </pc:sldMkLst>
        <pc:picChg chg="del">
          <ac:chgData name="Jessica Webb" userId="116bfa15-fab5-4298-95a6-2aaa2e478e3d" providerId="ADAL" clId="{EB58A2E3-8723-4E8E-9C6E-5AF73022FCCF}" dt="2019-04-01T13:05:01.361" v="20" actId="478"/>
          <ac:picMkLst>
            <pc:docMk/>
            <pc:sldMk cId="821855209" sldId="332"/>
            <ac:picMk id="2" creationId="{02FFB06F-81B5-48FB-8FA7-871B0D7FA620}"/>
          </ac:picMkLst>
        </pc:picChg>
        <pc:picChg chg="del">
          <ac:chgData name="Jessica Webb" userId="116bfa15-fab5-4298-95a6-2aaa2e478e3d" providerId="ADAL" clId="{EB58A2E3-8723-4E8E-9C6E-5AF73022FCCF}" dt="2019-04-01T13:13:35.505" v="35" actId="478"/>
          <ac:picMkLst>
            <pc:docMk/>
            <pc:sldMk cId="821855209" sldId="332"/>
            <ac:picMk id="3" creationId="{9D6ADC57-3D87-464C-A2FE-CF868F8812CD}"/>
          </ac:picMkLst>
        </pc:picChg>
        <pc:picChg chg="del">
          <ac:chgData name="Jessica Webb" userId="116bfa15-fab5-4298-95a6-2aaa2e478e3d" providerId="ADAL" clId="{EB58A2E3-8723-4E8E-9C6E-5AF73022FCCF}" dt="2019-04-01T13:13:36.178" v="36" actId="478"/>
          <ac:picMkLst>
            <pc:docMk/>
            <pc:sldMk cId="821855209" sldId="332"/>
            <ac:picMk id="7" creationId="{3865E75D-2D0D-44C5-A64F-76AEF3503F56}"/>
          </ac:picMkLst>
        </pc:picChg>
        <pc:picChg chg="add mod ord modCrop">
          <ac:chgData name="Jessica Webb" userId="116bfa15-fab5-4298-95a6-2aaa2e478e3d" providerId="ADAL" clId="{EB58A2E3-8723-4E8E-9C6E-5AF73022FCCF}" dt="2019-04-01T13:13:59.946" v="40" actId="14100"/>
          <ac:picMkLst>
            <pc:docMk/>
            <pc:sldMk cId="821855209" sldId="332"/>
            <ac:picMk id="8" creationId="{BD0F32DA-4A10-4F0A-BBC7-40378E04ECEC}"/>
          </ac:picMkLst>
        </pc:picChg>
        <pc:picChg chg="add mod">
          <ac:chgData name="Jessica Webb" userId="116bfa15-fab5-4298-95a6-2aaa2e478e3d" providerId="ADAL" clId="{EB58A2E3-8723-4E8E-9C6E-5AF73022FCCF}" dt="2019-04-01T13:22:04.693" v="68" actId="207"/>
          <ac:picMkLst>
            <pc:docMk/>
            <pc:sldMk cId="821855209" sldId="332"/>
            <ac:picMk id="9" creationId="{A97835F7-3951-4757-96F5-A0B0736DD0D4}"/>
          </ac:picMkLst>
        </pc:picChg>
      </pc:sldChg>
      <pc:sldChg chg="addSp delSp modSp">
        <pc:chgData name="Jessica Webb" userId="116bfa15-fab5-4298-95a6-2aaa2e478e3d" providerId="ADAL" clId="{EB58A2E3-8723-4E8E-9C6E-5AF73022FCCF}" dt="2019-04-01T14:31:47.062" v="355" actId="478"/>
        <pc:sldMkLst>
          <pc:docMk/>
          <pc:sldMk cId="4119559463" sldId="333"/>
        </pc:sldMkLst>
        <pc:picChg chg="del mod">
          <ac:chgData name="Jessica Webb" userId="116bfa15-fab5-4298-95a6-2aaa2e478e3d" providerId="ADAL" clId="{EB58A2E3-8723-4E8E-9C6E-5AF73022FCCF}" dt="2019-04-01T13:28:02.883" v="138" actId="478"/>
          <ac:picMkLst>
            <pc:docMk/>
            <pc:sldMk cId="4119559463" sldId="333"/>
            <ac:picMk id="4" creationId="{872A4252-AF30-4284-A0B1-19C7AB547644}"/>
          </ac:picMkLst>
        </pc:picChg>
        <pc:picChg chg="add mod ord modCrop">
          <ac:chgData name="Jessica Webb" userId="116bfa15-fab5-4298-95a6-2aaa2e478e3d" providerId="ADAL" clId="{EB58A2E3-8723-4E8E-9C6E-5AF73022FCCF}" dt="2019-04-01T13:27:56.915" v="136" actId="14100"/>
          <ac:picMkLst>
            <pc:docMk/>
            <pc:sldMk cId="4119559463" sldId="333"/>
            <ac:picMk id="6" creationId="{B2315011-C5CF-4DD9-8084-C3A95244B78B}"/>
          </ac:picMkLst>
        </pc:picChg>
        <pc:picChg chg="add del">
          <ac:chgData name="Jessica Webb" userId="116bfa15-fab5-4298-95a6-2aaa2e478e3d" providerId="ADAL" clId="{EB58A2E3-8723-4E8E-9C6E-5AF73022FCCF}" dt="2019-04-01T14:31:47.062" v="355" actId="478"/>
          <ac:picMkLst>
            <pc:docMk/>
            <pc:sldMk cId="4119559463" sldId="333"/>
            <ac:picMk id="8" creationId="{617B714D-F32C-4B23-83BB-1A9C5EBFFAE8}"/>
          </ac:picMkLst>
        </pc:picChg>
        <pc:picChg chg="del">
          <ac:chgData name="Jessica Webb" userId="116bfa15-fab5-4298-95a6-2aaa2e478e3d" providerId="ADAL" clId="{EB58A2E3-8723-4E8E-9C6E-5AF73022FCCF}" dt="2019-04-01T13:27:21.299" v="131" actId="478"/>
          <ac:picMkLst>
            <pc:docMk/>
            <pc:sldMk cId="4119559463" sldId="333"/>
            <ac:picMk id="3076" creationId="{86231221-42AD-4670-91C3-4814A3BDD301}"/>
          </ac:picMkLst>
        </pc:picChg>
      </pc:sldChg>
      <pc:sldChg chg="addSp delSp modSp delCm">
        <pc:chgData name="Jessica Webb" userId="116bfa15-fab5-4298-95a6-2aaa2e478e3d" providerId="ADAL" clId="{EB58A2E3-8723-4E8E-9C6E-5AF73022FCCF}" dt="2019-04-01T14:32:15.016" v="360" actId="478"/>
        <pc:sldMkLst>
          <pc:docMk/>
          <pc:sldMk cId="2367511299" sldId="334"/>
        </pc:sldMkLst>
        <pc:spChg chg="del">
          <ac:chgData name="Jessica Webb" userId="116bfa15-fab5-4298-95a6-2aaa2e478e3d" providerId="ADAL" clId="{EB58A2E3-8723-4E8E-9C6E-5AF73022FCCF}" dt="2019-04-01T13:49:34.164" v="209" actId="478"/>
          <ac:spMkLst>
            <pc:docMk/>
            <pc:sldMk cId="2367511299" sldId="334"/>
            <ac:spMk id="7" creationId="{3784CAF2-CC14-4C0D-B692-FC1820BA900D}"/>
          </ac:spMkLst>
        </pc:spChg>
        <pc:picChg chg="del">
          <ac:chgData name="Jessica Webb" userId="116bfa15-fab5-4298-95a6-2aaa2e478e3d" providerId="ADAL" clId="{EB58A2E3-8723-4E8E-9C6E-5AF73022FCCF}" dt="2019-04-01T13:49:32.500" v="207" actId="478"/>
          <ac:picMkLst>
            <pc:docMk/>
            <pc:sldMk cId="2367511299" sldId="334"/>
            <ac:picMk id="4" creationId="{0F26EB61-E6A7-493D-8EBA-2CFE7724E156}"/>
          </ac:picMkLst>
        </pc:picChg>
        <pc:picChg chg="add mod ord modCrop">
          <ac:chgData name="Jessica Webb" userId="116bfa15-fab5-4298-95a6-2aaa2e478e3d" providerId="ADAL" clId="{EB58A2E3-8723-4E8E-9C6E-5AF73022FCCF}" dt="2019-04-01T13:50:11.644" v="216" actId="732"/>
          <ac:picMkLst>
            <pc:docMk/>
            <pc:sldMk cId="2367511299" sldId="334"/>
            <ac:picMk id="5" creationId="{56718E75-0373-430C-8717-4446DAA66716}"/>
          </ac:picMkLst>
        </pc:picChg>
        <pc:picChg chg="add del">
          <ac:chgData name="Jessica Webb" userId="116bfa15-fab5-4298-95a6-2aaa2e478e3d" providerId="ADAL" clId="{EB58A2E3-8723-4E8E-9C6E-5AF73022FCCF}" dt="2019-04-01T14:32:15.016" v="360" actId="478"/>
          <ac:picMkLst>
            <pc:docMk/>
            <pc:sldMk cId="2367511299" sldId="334"/>
            <ac:picMk id="10" creationId="{BA3A1F63-938E-426A-9330-EF5D26605A2E}"/>
          </ac:picMkLst>
        </pc:picChg>
        <pc:picChg chg="del">
          <ac:chgData name="Jessica Webb" userId="116bfa15-fab5-4298-95a6-2aaa2e478e3d" providerId="ADAL" clId="{EB58A2E3-8723-4E8E-9C6E-5AF73022FCCF}" dt="2019-04-01T13:44:40.019" v="206" actId="478"/>
          <ac:picMkLst>
            <pc:docMk/>
            <pc:sldMk cId="2367511299" sldId="334"/>
            <ac:picMk id="5122" creationId="{2E90D9D4-5643-40FD-A308-7B99560FA2AD}"/>
          </ac:picMkLst>
        </pc:picChg>
        <pc:picChg chg="del">
          <ac:chgData name="Jessica Webb" userId="116bfa15-fab5-4298-95a6-2aaa2e478e3d" providerId="ADAL" clId="{EB58A2E3-8723-4E8E-9C6E-5AF73022FCCF}" dt="2019-04-01T13:49:32.916" v="208" actId="478"/>
          <ac:picMkLst>
            <pc:docMk/>
            <pc:sldMk cId="2367511299" sldId="334"/>
            <ac:picMk id="5124" creationId="{117DDFF0-FB97-4291-9E7A-CD52160A9647}"/>
          </ac:picMkLst>
        </pc:picChg>
      </pc:sldChg>
      <pc:sldChg chg="addSp delSp modSp">
        <pc:chgData name="Jessica Webb" userId="116bfa15-fab5-4298-95a6-2aaa2e478e3d" providerId="ADAL" clId="{EB58A2E3-8723-4E8E-9C6E-5AF73022FCCF}" dt="2019-04-01T14:32:05.579" v="358"/>
        <pc:sldMkLst>
          <pc:docMk/>
          <pc:sldMk cId="3919866085" sldId="335"/>
        </pc:sldMkLst>
        <pc:picChg chg="del">
          <ac:chgData name="Jessica Webb" userId="116bfa15-fab5-4298-95a6-2aaa2e478e3d" providerId="ADAL" clId="{EB58A2E3-8723-4E8E-9C6E-5AF73022FCCF}" dt="2019-04-01T13:28:39.234" v="146" actId="478"/>
          <ac:picMkLst>
            <pc:docMk/>
            <pc:sldMk cId="3919866085" sldId="335"/>
            <ac:picMk id="4" creationId="{5A48B7CF-D21A-487D-8350-918590EE8738}"/>
          </ac:picMkLst>
        </pc:picChg>
        <pc:picChg chg="add mod ord modCrop">
          <ac:chgData name="Jessica Webb" userId="116bfa15-fab5-4298-95a6-2aaa2e478e3d" providerId="ADAL" clId="{EB58A2E3-8723-4E8E-9C6E-5AF73022FCCF}" dt="2019-04-01T13:32:13.546" v="151" actId="14100"/>
          <ac:picMkLst>
            <pc:docMk/>
            <pc:sldMk cId="3919866085" sldId="335"/>
            <ac:picMk id="6" creationId="{A79C13A7-11F4-4E83-8B83-DD0B6FBBB0BA}"/>
          </ac:picMkLst>
        </pc:picChg>
        <pc:picChg chg="add del">
          <ac:chgData name="Jessica Webb" userId="116bfa15-fab5-4298-95a6-2aaa2e478e3d" providerId="ADAL" clId="{EB58A2E3-8723-4E8E-9C6E-5AF73022FCCF}" dt="2019-04-01T14:31:55.753" v="357" actId="478"/>
          <ac:picMkLst>
            <pc:docMk/>
            <pc:sldMk cId="3919866085" sldId="335"/>
            <ac:picMk id="8" creationId="{2C5CA407-5D11-4E17-9304-FA2B5784516D}"/>
          </ac:picMkLst>
        </pc:picChg>
        <pc:picChg chg="add">
          <ac:chgData name="Jessica Webb" userId="116bfa15-fab5-4298-95a6-2aaa2e478e3d" providerId="ADAL" clId="{EB58A2E3-8723-4E8E-9C6E-5AF73022FCCF}" dt="2019-04-01T14:32:05.579" v="358"/>
          <ac:picMkLst>
            <pc:docMk/>
            <pc:sldMk cId="3919866085" sldId="335"/>
            <ac:picMk id="9" creationId="{E5008C53-A92A-41EF-9501-8D4EB5DF6445}"/>
          </ac:picMkLst>
        </pc:picChg>
        <pc:picChg chg="del">
          <ac:chgData name="Jessica Webb" userId="116bfa15-fab5-4298-95a6-2aaa2e478e3d" providerId="ADAL" clId="{EB58A2E3-8723-4E8E-9C6E-5AF73022FCCF}" dt="2019-04-01T13:28:42.483" v="147" actId="478"/>
          <ac:picMkLst>
            <pc:docMk/>
            <pc:sldMk cId="3919866085" sldId="335"/>
            <ac:picMk id="1030" creationId="{7064884E-1744-47B6-8747-F5B6FC4519A9}"/>
          </ac:picMkLst>
        </pc:picChg>
      </pc:sldChg>
      <pc:sldChg chg="modSp">
        <pc:chgData name="Jessica Webb" userId="116bfa15-fab5-4298-95a6-2aaa2e478e3d" providerId="ADAL" clId="{EB58A2E3-8723-4E8E-9C6E-5AF73022FCCF}" dt="2019-04-01T13:32:26.148" v="159" actId="6549"/>
        <pc:sldMkLst>
          <pc:docMk/>
          <pc:sldMk cId="2780727237" sldId="336"/>
        </pc:sldMkLst>
        <pc:spChg chg="mod">
          <ac:chgData name="Jessica Webb" userId="116bfa15-fab5-4298-95a6-2aaa2e478e3d" providerId="ADAL" clId="{EB58A2E3-8723-4E8E-9C6E-5AF73022FCCF}" dt="2019-04-01T13:32:26.148" v="159" actId="6549"/>
          <ac:spMkLst>
            <pc:docMk/>
            <pc:sldMk cId="2780727237" sldId="336"/>
            <ac:spMk id="2" creationId="{DE2654D0-82AB-4098-B8A5-77910D9511FE}"/>
          </ac:spMkLst>
        </pc:spChg>
      </pc:sldChg>
      <pc:sldChg chg="modSp">
        <pc:chgData name="Jessica Webb" userId="116bfa15-fab5-4298-95a6-2aaa2e478e3d" providerId="ADAL" clId="{EB58A2E3-8723-4E8E-9C6E-5AF73022FCCF}" dt="2019-04-02T08:32:21.637" v="373" actId="20577"/>
        <pc:sldMkLst>
          <pc:docMk/>
          <pc:sldMk cId="487989360" sldId="339"/>
        </pc:sldMkLst>
        <pc:spChg chg="mod">
          <ac:chgData name="Jessica Webb" userId="116bfa15-fab5-4298-95a6-2aaa2e478e3d" providerId="ADAL" clId="{EB58A2E3-8723-4E8E-9C6E-5AF73022FCCF}" dt="2019-04-01T14:02:27.576" v="259" actId="20577"/>
          <ac:spMkLst>
            <pc:docMk/>
            <pc:sldMk cId="487989360" sldId="339"/>
            <ac:spMk id="2" creationId="{ACE7C5E7-7B61-46AD-9DEB-5A465D038BEF}"/>
          </ac:spMkLst>
        </pc:spChg>
        <pc:spChg chg="mod">
          <ac:chgData name="Jessica Webb" userId="116bfa15-fab5-4298-95a6-2aaa2e478e3d" providerId="ADAL" clId="{EB58A2E3-8723-4E8E-9C6E-5AF73022FCCF}" dt="2019-04-02T08:32:21.637" v="373" actId="20577"/>
          <ac:spMkLst>
            <pc:docMk/>
            <pc:sldMk cId="487989360" sldId="339"/>
            <ac:spMk id="3" creationId="{D173297B-DDC9-4FF6-B1C2-F44EEE530328}"/>
          </ac:spMkLst>
        </pc:spChg>
      </pc:sldChg>
      <pc:sldChg chg="addSp delSp modSp">
        <pc:chgData name="Jessica Webb" userId="116bfa15-fab5-4298-95a6-2aaa2e478e3d" providerId="ADAL" clId="{EB58A2E3-8723-4E8E-9C6E-5AF73022FCCF}" dt="2019-04-01T14:34:12.303" v="367" actId="1076"/>
        <pc:sldMkLst>
          <pc:docMk/>
          <pc:sldMk cId="1619800595" sldId="340"/>
        </pc:sldMkLst>
        <pc:spChg chg="mod">
          <ac:chgData name="Jessica Webb" userId="116bfa15-fab5-4298-95a6-2aaa2e478e3d" providerId="ADAL" clId="{EB58A2E3-8723-4E8E-9C6E-5AF73022FCCF}" dt="2019-04-01T14:18:51.574" v="275" actId="1076"/>
          <ac:spMkLst>
            <pc:docMk/>
            <pc:sldMk cId="1619800595" sldId="340"/>
            <ac:spMk id="3" creationId="{05A464CB-02D5-4F69-BF02-93D62192ECD0}"/>
          </ac:spMkLst>
        </pc:spChg>
        <pc:spChg chg="del">
          <ac:chgData name="Jessica Webb" userId="116bfa15-fab5-4298-95a6-2aaa2e478e3d" providerId="ADAL" clId="{EB58A2E3-8723-4E8E-9C6E-5AF73022FCCF}" dt="2019-04-01T14:18:36.726" v="260" actId="478"/>
          <ac:spMkLst>
            <pc:docMk/>
            <pc:sldMk cId="1619800595" sldId="340"/>
            <ac:spMk id="4" creationId="{C2B8DF0F-5801-4CFC-A390-42AF0590EA90}"/>
          </ac:spMkLst>
        </pc:spChg>
        <pc:spChg chg="del">
          <ac:chgData name="Jessica Webb" userId="116bfa15-fab5-4298-95a6-2aaa2e478e3d" providerId="ADAL" clId="{EB58A2E3-8723-4E8E-9C6E-5AF73022FCCF}" dt="2019-04-01T14:18:36.726" v="260" actId="478"/>
          <ac:spMkLst>
            <pc:docMk/>
            <pc:sldMk cId="1619800595" sldId="340"/>
            <ac:spMk id="11" creationId="{B8D4A2B1-4EA1-443A-99AB-E8254F297B1E}"/>
          </ac:spMkLst>
        </pc:spChg>
        <pc:spChg chg="del mod">
          <ac:chgData name="Jessica Webb" userId="116bfa15-fab5-4298-95a6-2aaa2e478e3d" providerId="ADAL" clId="{EB58A2E3-8723-4E8E-9C6E-5AF73022FCCF}" dt="2019-04-01T14:18:46.245" v="269" actId="478"/>
          <ac:spMkLst>
            <pc:docMk/>
            <pc:sldMk cId="1619800595" sldId="340"/>
            <ac:spMk id="34" creationId="{3374DF83-C62F-4924-AEEB-CDDE48BD3CC4}"/>
          </ac:spMkLst>
        </pc:spChg>
        <pc:spChg chg="del">
          <ac:chgData name="Jessica Webb" userId="116bfa15-fab5-4298-95a6-2aaa2e478e3d" providerId="ADAL" clId="{EB58A2E3-8723-4E8E-9C6E-5AF73022FCCF}" dt="2019-04-01T14:18:36.726" v="260" actId="478"/>
          <ac:spMkLst>
            <pc:docMk/>
            <pc:sldMk cId="1619800595" sldId="340"/>
            <ac:spMk id="35" creationId="{E454F8DC-DA2D-4861-9C18-FB560FBE6C10}"/>
          </ac:spMkLst>
        </pc:spChg>
        <pc:spChg chg="del">
          <ac:chgData name="Jessica Webb" userId="116bfa15-fab5-4298-95a6-2aaa2e478e3d" providerId="ADAL" clId="{EB58A2E3-8723-4E8E-9C6E-5AF73022FCCF}" dt="2019-04-01T14:18:36.726" v="260" actId="478"/>
          <ac:spMkLst>
            <pc:docMk/>
            <pc:sldMk cId="1619800595" sldId="340"/>
            <ac:spMk id="36" creationId="{DFF53A25-E33C-4733-A95D-2E64D2DB95D5}"/>
          </ac:spMkLst>
        </pc:spChg>
        <pc:spChg chg="del">
          <ac:chgData name="Jessica Webb" userId="116bfa15-fab5-4298-95a6-2aaa2e478e3d" providerId="ADAL" clId="{EB58A2E3-8723-4E8E-9C6E-5AF73022FCCF}" dt="2019-04-01T14:18:36.726" v="260" actId="478"/>
          <ac:spMkLst>
            <pc:docMk/>
            <pc:sldMk cId="1619800595" sldId="340"/>
            <ac:spMk id="37" creationId="{7FF1E76A-2B87-43D4-908D-578EA29B5B47}"/>
          </ac:spMkLst>
        </pc:spChg>
        <pc:spChg chg="del">
          <ac:chgData name="Jessica Webb" userId="116bfa15-fab5-4298-95a6-2aaa2e478e3d" providerId="ADAL" clId="{EB58A2E3-8723-4E8E-9C6E-5AF73022FCCF}" dt="2019-04-01T14:18:36.726" v="260" actId="478"/>
          <ac:spMkLst>
            <pc:docMk/>
            <pc:sldMk cId="1619800595" sldId="340"/>
            <ac:spMk id="38" creationId="{C70D5BAE-2E08-4097-BB03-557441A77551}"/>
          </ac:spMkLst>
        </pc:spChg>
        <pc:spChg chg="del">
          <ac:chgData name="Jessica Webb" userId="116bfa15-fab5-4298-95a6-2aaa2e478e3d" providerId="ADAL" clId="{EB58A2E3-8723-4E8E-9C6E-5AF73022FCCF}" dt="2019-04-01T14:18:36.726" v="260" actId="478"/>
          <ac:spMkLst>
            <pc:docMk/>
            <pc:sldMk cId="1619800595" sldId="340"/>
            <ac:spMk id="39" creationId="{89597A45-F60F-4B2A-8EB5-80D09F1F4A96}"/>
          </ac:spMkLst>
        </pc:spChg>
        <pc:spChg chg="del">
          <ac:chgData name="Jessica Webb" userId="116bfa15-fab5-4298-95a6-2aaa2e478e3d" providerId="ADAL" clId="{EB58A2E3-8723-4E8E-9C6E-5AF73022FCCF}" dt="2019-04-01T14:18:36.726" v="260" actId="478"/>
          <ac:spMkLst>
            <pc:docMk/>
            <pc:sldMk cId="1619800595" sldId="340"/>
            <ac:spMk id="40" creationId="{966E993D-A7EC-49A5-BA82-CB37A5A2E662}"/>
          </ac:spMkLst>
        </pc:spChg>
        <pc:spChg chg="del">
          <ac:chgData name="Jessica Webb" userId="116bfa15-fab5-4298-95a6-2aaa2e478e3d" providerId="ADAL" clId="{EB58A2E3-8723-4E8E-9C6E-5AF73022FCCF}" dt="2019-04-01T14:18:36.726" v="260" actId="478"/>
          <ac:spMkLst>
            <pc:docMk/>
            <pc:sldMk cId="1619800595" sldId="340"/>
            <ac:spMk id="42" creationId="{96FD9E60-9192-4C27-9360-D4896FF4F065}"/>
          </ac:spMkLst>
        </pc:spChg>
        <pc:spChg chg="del">
          <ac:chgData name="Jessica Webb" userId="116bfa15-fab5-4298-95a6-2aaa2e478e3d" providerId="ADAL" clId="{EB58A2E3-8723-4E8E-9C6E-5AF73022FCCF}" dt="2019-04-01T14:18:36.726" v="260" actId="478"/>
          <ac:spMkLst>
            <pc:docMk/>
            <pc:sldMk cId="1619800595" sldId="340"/>
            <ac:spMk id="43" creationId="{C005479E-8946-4DFC-B43F-AB85F9A5D9D8}"/>
          </ac:spMkLst>
        </pc:spChg>
        <pc:spChg chg="del">
          <ac:chgData name="Jessica Webb" userId="116bfa15-fab5-4298-95a6-2aaa2e478e3d" providerId="ADAL" clId="{EB58A2E3-8723-4E8E-9C6E-5AF73022FCCF}" dt="2019-04-01T14:18:36.726" v="260" actId="478"/>
          <ac:spMkLst>
            <pc:docMk/>
            <pc:sldMk cId="1619800595" sldId="340"/>
            <ac:spMk id="44" creationId="{75550CB2-961D-4989-AC06-D7DFA22F2CDC}"/>
          </ac:spMkLst>
        </pc:spChg>
        <pc:spChg chg="del">
          <ac:chgData name="Jessica Webb" userId="116bfa15-fab5-4298-95a6-2aaa2e478e3d" providerId="ADAL" clId="{EB58A2E3-8723-4E8E-9C6E-5AF73022FCCF}" dt="2019-04-01T14:18:36.726" v="260" actId="478"/>
          <ac:spMkLst>
            <pc:docMk/>
            <pc:sldMk cId="1619800595" sldId="340"/>
            <ac:spMk id="45" creationId="{13FE7DDC-A9D2-4082-B57E-4523C617A4F3}"/>
          </ac:spMkLst>
        </pc:spChg>
        <pc:spChg chg="del">
          <ac:chgData name="Jessica Webb" userId="116bfa15-fab5-4298-95a6-2aaa2e478e3d" providerId="ADAL" clId="{EB58A2E3-8723-4E8E-9C6E-5AF73022FCCF}" dt="2019-04-01T14:18:36.726" v="260" actId="478"/>
          <ac:spMkLst>
            <pc:docMk/>
            <pc:sldMk cId="1619800595" sldId="340"/>
            <ac:spMk id="46" creationId="{F7737EC0-69BF-4231-B387-642E3F84E3DE}"/>
          </ac:spMkLst>
        </pc:spChg>
        <pc:spChg chg="del">
          <ac:chgData name="Jessica Webb" userId="116bfa15-fab5-4298-95a6-2aaa2e478e3d" providerId="ADAL" clId="{EB58A2E3-8723-4E8E-9C6E-5AF73022FCCF}" dt="2019-04-01T14:18:46.831" v="270" actId="478"/>
          <ac:spMkLst>
            <pc:docMk/>
            <pc:sldMk cId="1619800595" sldId="340"/>
            <ac:spMk id="47" creationId="{1DC6A484-AE52-4F51-9B6D-391F5E401C22}"/>
          </ac:spMkLst>
        </pc:spChg>
        <pc:spChg chg="del">
          <ac:chgData name="Jessica Webb" userId="116bfa15-fab5-4298-95a6-2aaa2e478e3d" providerId="ADAL" clId="{EB58A2E3-8723-4E8E-9C6E-5AF73022FCCF}" dt="2019-04-01T14:18:47.222" v="271" actId="478"/>
          <ac:spMkLst>
            <pc:docMk/>
            <pc:sldMk cId="1619800595" sldId="340"/>
            <ac:spMk id="51" creationId="{9BC4CB36-DB8E-4183-BBDF-2A01873E6089}"/>
          </ac:spMkLst>
        </pc:spChg>
        <pc:spChg chg="del">
          <ac:chgData name="Jessica Webb" userId="116bfa15-fab5-4298-95a6-2aaa2e478e3d" providerId="ADAL" clId="{EB58A2E3-8723-4E8E-9C6E-5AF73022FCCF}" dt="2019-04-01T14:18:47.558" v="272" actId="478"/>
          <ac:spMkLst>
            <pc:docMk/>
            <pc:sldMk cId="1619800595" sldId="340"/>
            <ac:spMk id="52" creationId="{49A3676B-1C4A-4508-83A1-5FFA18F87731}"/>
          </ac:spMkLst>
        </pc:spChg>
        <pc:spChg chg="del">
          <ac:chgData name="Jessica Webb" userId="116bfa15-fab5-4298-95a6-2aaa2e478e3d" providerId="ADAL" clId="{EB58A2E3-8723-4E8E-9C6E-5AF73022FCCF}" dt="2019-04-01T14:18:54.055" v="276" actId="478"/>
          <ac:spMkLst>
            <pc:docMk/>
            <pc:sldMk cId="1619800595" sldId="340"/>
            <ac:spMk id="55" creationId="{26FD797B-4C15-4D88-9F5B-373E793642A1}"/>
          </ac:spMkLst>
        </pc:spChg>
        <pc:spChg chg="del">
          <ac:chgData name="Jessica Webb" userId="116bfa15-fab5-4298-95a6-2aaa2e478e3d" providerId="ADAL" clId="{EB58A2E3-8723-4E8E-9C6E-5AF73022FCCF}" dt="2019-04-01T14:18:54.982" v="277" actId="478"/>
          <ac:spMkLst>
            <pc:docMk/>
            <pc:sldMk cId="1619800595" sldId="340"/>
            <ac:spMk id="56" creationId="{F14466FC-2671-403A-9F32-5A3EC9AC3C56}"/>
          </ac:spMkLst>
        </pc:spChg>
        <pc:spChg chg="del">
          <ac:chgData name="Jessica Webb" userId="116bfa15-fab5-4298-95a6-2aaa2e478e3d" providerId="ADAL" clId="{EB58A2E3-8723-4E8E-9C6E-5AF73022FCCF}" dt="2019-04-01T14:18:55.384" v="278" actId="478"/>
          <ac:spMkLst>
            <pc:docMk/>
            <pc:sldMk cId="1619800595" sldId="340"/>
            <ac:spMk id="57" creationId="{65085EC8-EF86-4401-811B-21724C0600E3}"/>
          </ac:spMkLst>
        </pc:spChg>
        <pc:spChg chg="del">
          <ac:chgData name="Jessica Webb" userId="116bfa15-fab5-4298-95a6-2aaa2e478e3d" providerId="ADAL" clId="{EB58A2E3-8723-4E8E-9C6E-5AF73022FCCF}" dt="2019-04-01T14:18:54.055" v="276" actId="478"/>
          <ac:spMkLst>
            <pc:docMk/>
            <pc:sldMk cId="1619800595" sldId="340"/>
            <ac:spMk id="59" creationId="{F95725CE-5295-4B1B-AF2C-F946C73F8B71}"/>
          </ac:spMkLst>
        </pc:spChg>
        <pc:spChg chg="del">
          <ac:chgData name="Jessica Webb" userId="116bfa15-fab5-4298-95a6-2aaa2e478e3d" providerId="ADAL" clId="{EB58A2E3-8723-4E8E-9C6E-5AF73022FCCF}" dt="2019-04-01T14:18:56.326" v="280" actId="478"/>
          <ac:spMkLst>
            <pc:docMk/>
            <pc:sldMk cId="1619800595" sldId="340"/>
            <ac:spMk id="60" creationId="{850BC8FF-FEE5-4296-895C-8B13EB020541}"/>
          </ac:spMkLst>
        </pc:spChg>
        <pc:spChg chg="del">
          <ac:chgData name="Jessica Webb" userId="116bfa15-fab5-4298-95a6-2aaa2e478e3d" providerId="ADAL" clId="{EB58A2E3-8723-4E8E-9C6E-5AF73022FCCF}" dt="2019-04-01T14:18:55.862" v="279" actId="478"/>
          <ac:spMkLst>
            <pc:docMk/>
            <pc:sldMk cId="1619800595" sldId="340"/>
            <ac:spMk id="61" creationId="{A50E8D0C-6864-4221-ADB2-D958E3D4F45D}"/>
          </ac:spMkLst>
        </pc:spChg>
        <pc:spChg chg="del">
          <ac:chgData name="Jessica Webb" userId="116bfa15-fab5-4298-95a6-2aaa2e478e3d" providerId="ADAL" clId="{EB58A2E3-8723-4E8E-9C6E-5AF73022FCCF}" dt="2019-04-01T14:18:56.758" v="281" actId="478"/>
          <ac:spMkLst>
            <pc:docMk/>
            <pc:sldMk cId="1619800595" sldId="340"/>
            <ac:spMk id="62" creationId="{4CEDE90D-F304-4FCC-8866-EBE5DEA24FA7}"/>
          </ac:spMkLst>
        </pc:spChg>
        <pc:spChg chg="del">
          <ac:chgData name="Jessica Webb" userId="116bfa15-fab5-4298-95a6-2aaa2e478e3d" providerId="ADAL" clId="{EB58A2E3-8723-4E8E-9C6E-5AF73022FCCF}" dt="2019-04-01T14:18:54.055" v="276" actId="478"/>
          <ac:spMkLst>
            <pc:docMk/>
            <pc:sldMk cId="1619800595" sldId="340"/>
            <ac:spMk id="63" creationId="{41B41BB0-6DC4-4829-A5D4-1EB8D6ACD6D8}"/>
          </ac:spMkLst>
        </pc:spChg>
        <pc:spChg chg="del">
          <ac:chgData name="Jessica Webb" userId="116bfa15-fab5-4298-95a6-2aaa2e478e3d" providerId="ADAL" clId="{EB58A2E3-8723-4E8E-9C6E-5AF73022FCCF}" dt="2019-04-01T14:18:49.558" v="273" actId="478"/>
          <ac:spMkLst>
            <pc:docMk/>
            <pc:sldMk cId="1619800595" sldId="340"/>
            <ac:spMk id="64" creationId="{1130CD64-31C1-46B6-B384-51B6420F7541}"/>
          </ac:spMkLst>
        </pc:spChg>
        <pc:spChg chg="del">
          <ac:chgData name="Jessica Webb" userId="116bfa15-fab5-4298-95a6-2aaa2e478e3d" providerId="ADAL" clId="{EB58A2E3-8723-4E8E-9C6E-5AF73022FCCF}" dt="2019-04-01T14:18:57.734" v="283" actId="478"/>
          <ac:spMkLst>
            <pc:docMk/>
            <pc:sldMk cId="1619800595" sldId="340"/>
            <ac:spMk id="65" creationId="{859F0998-AC05-4DF9-9CD2-92AA08F43960}"/>
          </ac:spMkLst>
        </pc:spChg>
        <pc:spChg chg="del">
          <ac:chgData name="Jessica Webb" userId="116bfa15-fab5-4298-95a6-2aaa2e478e3d" providerId="ADAL" clId="{EB58A2E3-8723-4E8E-9C6E-5AF73022FCCF}" dt="2019-04-01T14:18:57.366" v="282" actId="478"/>
          <ac:spMkLst>
            <pc:docMk/>
            <pc:sldMk cId="1619800595" sldId="340"/>
            <ac:spMk id="66" creationId="{FCE818F9-EA51-479A-961D-9080D87ABDAD}"/>
          </ac:spMkLst>
        </pc:spChg>
        <pc:spChg chg="del">
          <ac:chgData name="Jessica Webb" userId="116bfa15-fab5-4298-95a6-2aaa2e478e3d" providerId="ADAL" clId="{EB58A2E3-8723-4E8E-9C6E-5AF73022FCCF}" dt="2019-04-01T14:18:45.382" v="267" actId="478"/>
          <ac:spMkLst>
            <pc:docMk/>
            <pc:sldMk cId="1619800595" sldId="340"/>
            <ac:spMk id="67" creationId="{1A3C4063-7FA9-439E-A923-86EFB6D9FBE8}"/>
          </ac:spMkLst>
        </pc:spChg>
        <pc:spChg chg="del">
          <ac:chgData name="Jessica Webb" userId="116bfa15-fab5-4298-95a6-2aaa2e478e3d" providerId="ADAL" clId="{EB58A2E3-8723-4E8E-9C6E-5AF73022FCCF}" dt="2019-04-01T14:18:44.150" v="266" actId="478"/>
          <ac:spMkLst>
            <pc:docMk/>
            <pc:sldMk cId="1619800595" sldId="340"/>
            <ac:spMk id="68" creationId="{22BB52CE-2A49-4846-A868-595ABB31E25E}"/>
          </ac:spMkLst>
        </pc:spChg>
        <pc:spChg chg="del">
          <ac:chgData name="Jessica Webb" userId="116bfa15-fab5-4298-95a6-2aaa2e478e3d" providerId="ADAL" clId="{EB58A2E3-8723-4E8E-9C6E-5AF73022FCCF}" dt="2019-04-01T14:18:43.270" v="265" actId="478"/>
          <ac:spMkLst>
            <pc:docMk/>
            <pc:sldMk cId="1619800595" sldId="340"/>
            <ac:spMk id="69" creationId="{5B21CAE8-2461-4C4F-951E-0476DAA5F05A}"/>
          </ac:spMkLst>
        </pc:spChg>
        <pc:spChg chg="del">
          <ac:chgData name="Jessica Webb" userId="116bfa15-fab5-4298-95a6-2aaa2e478e3d" providerId="ADAL" clId="{EB58A2E3-8723-4E8E-9C6E-5AF73022FCCF}" dt="2019-04-01T14:18:42.182" v="264" actId="478"/>
          <ac:spMkLst>
            <pc:docMk/>
            <pc:sldMk cId="1619800595" sldId="340"/>
            <ac:spMk id="70" creationId="{33EFEE36-3BA1-43DC-BC83-49210F870E73}"/>
          </ac:spMkLst>
        </pc:spChg>
        <pc:spChg chg="del">
          <ac:chgData name="Jessica Webb" userId="116bfa15-fab5-4298-95a6-2aaa2e478e3d" providerId="ADAL" clId="{EB58A2E3-8723-4E8E-9C6E-5AF73022FCCF}" dt="2019-04-01T14:18:41.222" v="263" actId="478"/>
          <ac:spMkLst>
            <pc:docMk/>
            <pc:sldMk cId="1619800595" sldId="340"/>
            <ac:spMk id="71" creationId="{F2C8FA38-DB38-4B25-BA29-34CF29C5E036}"/>
          </ac:spMkLst>
        </pc:spChg>
        <pc:spChg chg="del mod">
          <ac:chgData name="Jessica Webb" userId="116bfa15-fab5-4298-95a6-2aaa2e478e3d" providerId="ADAL" clId="{EB58A2E3-8723-4E8E-9C6E-5AF73022FCCF}" dt="2019-04-01T14:18:40.166" v="262" actId="478"/>
          <ac:spMkLst>
            <pc:docMk/>
            <pc:sldMk cId="1619800595" sldId="340"/>
            <ac:spMk id="72" creationId="{C4AB7740-4FA2-4534-B92C-B537B7F01F95}"/>
          </ac:spMkLst>
        </pc:spChg>
        <pc:picChg chg="add del mod">
          <ac:chgData name="Jessica Webb" userId="116bfa15-fab5-4298-95a6-2aaa2e478e3d" providerId="ADAL" clId="{EB58A2E3-8723-4E8E-9C6E-5AF73022FCCF}" dt="2019-04-01T14:20:42.814" v="288" actId="478"/>
          <ac:picMkLst>
            <pc:docMk/>
            <pc:sldMk cId="1619800595" sldId="340"/>
            <ac:picMk id="6" creationId="{430545A4-5E30-4137-B35E-517EA3266E92}"/>
          </ac:picMkLst>
        </pc:picChg>
        <pc:picChg chg="add del mod ord">
          <ac:chgData name="Jessica Webb" userId="116bfa15-fab5-4298-95a6-2aaa2e478e3d" providerId="ADAL" clId="{EB58A2E3-8723-4E8E-9C6E-5AF73022FCCF}" dt="2019-04-01T14:33:33.815" v="361" actId="478"/>
          <ac:picMkLst>
            <pc:docMk/>
            <pc:sldMk cId="1619800595" sldId="340"/>
            <ac:picMk id="8" creationId="{240C67E1-6262-4675-BABC-582F99B49F4B}"/>
          </ac:picMkLst>
        </pc:picChg>
        <pc:picChg chg="add mod">
          <ac:chgData name="Jessica Webb" userId="116bfa15-fab5-4298-95a6-2aaa2e478e3d" providerId="ADAL" clId="{EB58A2E3-8723-4E8E-9C6E-5AF73022FCCF}" dt="2019-04-01T14:34:12.303" v="367" actId="1076"/>
          <ac:picMkLst>
            <pc:docMk/>
            <pc:sldMk cId="1619800595" sldId="340"/>
            <ac:picMk id="10" creationId="{C993C0EC-BB64-4E37-AB31-DAFD1C03BAC1}"/>
          </ac:picMkLst>
        </pc:picChg>
      </pc:sldChg>
      <pc:sldMasterChg chg="modSldLayout">
        <pc:chgData name="Jessica Webb" userId="116bfa15-fab5-4298-95a6-2aaa2e478e3d" providerId="ADAL" clId="{EB58A2E3-8723-4E8E-9C6E-5AF73022FCCF}" dt="2019-04-01T15:53:14.952" v="368" actId="14826"/>
        <pc:sldMasterMkLst>
          <pc:docMk/>
          <pc:sldMasterMk cId="2369807912" sldId="2147483660"/>
        </pc:sldMasterMkLst>
        <pc:sldLayoutChg chg="modSp">
          <pc:chgData name="Jessica Webb" userId="116bfa15-fab5-4298-95a6-2aaa2e478e3d" providerId="ADAL" clId="{EB58A2E3-8723-4E8E-9C6E-5AF73022FCCF}" dt="2019-04-01T15:53:14.952" v="368" actId="14826"/>
          <pc:sldLayoutMkLst>
            <pc:docMk/>
            <pc:sldMasterMk cId="2369807912" sldId="2147483660"/>
            <pc:sldLayoutMk cId="1593432957" sldId="2147483661"/>
          </pc:sldLayoutMkLst>
          <pc:picChg chg="mod">
            <ac:chgData name="Jessica Webb" userId="116bfa15-fab5-4298-95a6-2aaa2e478e3d" providerId="ADAL" clId="{EB58A2E3-8723-4E8E-9C6E-5AF73022FCCF}" dt="2019-04-01T15:53:14.952" v="368" actId="14826"/>
            <ac:picMkLst>
              <pc:docMk/>
              <pc:sldMasterMk cId="2369807912" sldId="2147483660"/>
              <pc:sldLayoutMk cId="1593432957" sldId="2147483661"/>
              <ac:picMk id="13" creationId="{AEE686FF-1E59-41AC-901E-7A175318FE40}"/>
            </ac:picMkLst>
          </pc:picChg>
        </pc:sldLayoutChg>
        <pc:sldLayoutChg chg="addSp delSp modSp setBg">
          <pc:chgData name="Jessica Webb" userId="116bfa15-fab5-4298-95a6-2aaa2e478e3d" providerId="ADAL" clId="{EB58A2E3-8723-4E8E-9C6E-5AF73022FCCF}" dt="2019-04-01T13:04:02.814" v="9"/>
          <pc:sldLayoutMkLst>
            <pc:docMk/>
            <pc:sldMasterMk cId="2369807912" sldId="2147483660"/>
            <pc:sldLayoutMk cId="3265224848" sldId="2147483662"/>
          </pc:sldLayoutMkLst>
          <pc:spChg chg="del">
            <ac:chgData name="Jessica Webb" userId="116bfa15-fab5-4298-95a6-2aaa2e478e3d" providerId="ADAL" clId="{EB58A2E3-8723-4E8E-9C6E-5AF73022FCCF}" dt="2019-04-01T13:03:44.450" v="2"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EB58A2E3-8723-4E8E-9C6E-5AF73022FCCF}" dt="2019-04-01T13:03:46.554" v="4"/>
            <ac:spMkLst>
              <pc:docMk/>
              <pc:sldMasterMk cId="2369807912" sldId="2147483660"/>
              <pc:sldLayoutMk cId="3265224848" sldId="2147483662"/>
              <ac:spMk id="7" creationId="{1B58B82B-0EB7-4A13-98DB-A1BFC79E2675}"/>
            </ac:spMkLst>
          </pc:spChg>
          <pc:spChg chg="add">
            <ac:chgData name="Jessica Webb" userId="116bfa15-fab5-4298-95a6-2aaa2e478e3d" providerId="ADAL" clId="{EB58A2E3-8723-4E8E-9C6E-5AF73022FCCF}" dt="2019-04-01T13:03:46.554" v="4"/>
            <ac:spMkLst>
              <pc:docMk/>
              <pc:sldMasterMk cId="2369807912" sldId="2147483660"/>
              <pc:sldLayoutMk cId="3265224848" sldId="2147483662"/>
              <ac:spMk id="9" creationId="{4CC251AB-B13A-45D8-9FC0-2118E8535D07}"/>
            </ac:spMkLst>
          </pc:spChg>
          <pc:spChg chg="del mod">
            <ac:chgData name="Jessica Webb" userId="116bfa15-fab5-4298-95a6-2aaa2e478e3d" providerId="ADAL" clId="{EB58A2E3-8723-4E8E-9C6E-5AF73022FCCF}" dt="2019-04-01T13:03:43.510" v="1" actId="478"/>
            <ac:spMkLst>
              <pc:docMk/>
              <pc:sldMasterMk cId="2369807912" sldId="2147483660"/>
              <pc:sldLayoutMk cId="3265224848" sldId="2147483662"/>
              <ac:spMk id="10" creationId="{00000000-0000-0000-0000-000000000000}"/>
            </ac:spMkLst>
          </pc:spChg>
          <pc:cxnChg chg="add">
            <ac:chgData name="Jessica Webb" userId="116bfa15-fab5-4298-95a6-2aaa2e478e3d" providerId="ADAL" clId="{EB58A2E3-8723-4E8E-9C6E-5AF73022FCCF}" dt="2019-04-01T13:03:46.554" v="4"/>
            <ac:cxnSpMkLst>
              <pc:docMk/>
              <pc:sldMasterMk cId="2369807912" sldId="2147483660"/>
              <pc:sldLayoutMk cId="3265224848" sldId="2147483662"/>
              <ac:cxnSpMk id="6" creationId="{95FD63AB-FDD4-42A0-8610-56DB77250A44}"/>
            </ac:cxnSpMkLst>
          </pc:cxnChg>
          <pc:cxnChg chg="del">
            <ac:chgData name="Jessica Webb" userId="116bfa15-fab5-4298-95a6-2aaa2e478e3d" providerId="ADAL" clId="{EB58A2E3-8723-4E8E-9C6E-5AF73022FCCF}" dt="2019-04-01T13:03:46.228" v="3" actId="478"/>
            <ac:cxnSpMkLst>
              <pc:docMk/>
              <pc:sldMasterMk cId="2369807912" sldId="2147483660"/>
              <pc:sldLayoutMk cId="3265224848" sldId="2147483662"/>
              <ac:cxnSpMk id="8" creationId="{00000000-0000-0000-0000-000000000000}"/>
            </ac:cxnSpMkLst>
          </pc:cxnChg>
        </pc:sldLayoutChg>
        <pc:sldLayoutChg chg="addSp delSp modSp setBg">
          <pc:chgData name="Jessica Webb" userId="116bfa15-fab5-4298-95a6-2aaa2e478e3d" providerId="ADAL" clId="{EB58A2E3-8723-4E8E-9C6E-5AF73022FCCF}" dt="2019-04-01T13:04:49.569" v="19" actId="14100"/>
          <pc:sldLayoutMkLst>
            <pc:docMk/>
            <pc:sldMasterMk cId="2369807912" sldId="2147483660"/>
            <pc:sldLayoutMk cId="1230368745" sldId="2147483663"/>
          </pc:sldLayoutMkLst>
          <pc:spChg chg="del">
            <ac:chgData name="Jessica Webb" userId="116bfa15-fab5-4298-95a6-2aaa2e478e3d" providerId="ADAL" clId="{EB58A2E3-8723-4E8E-9C6E-5AF73022FCCF}" dt="2019-04-01T13:03:51.848" v="7"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EB58A2E3-8723-4E8E-9C6E-5AF73022FCCF}" dt="2019-04-01T13:03:52.929" v="8"/>
            <ac:spMkLst>
              <pc:docMk/>
              <pc:sldMasterMk cId="2369807912" sldId="2147483660"/>
              <pc:sldLayoutMk cId="1230368745" sldId="2147483663"/>
              <ac:spMk id="7" creationId="{9B226E5E-4B21-4CFC-8054-D0B51FC134C7}"/>
            </ac:spMkLst>
          </pc:spChg>
          <pc:spChg chg="add">
            <ac:chgData name="Jessica Webb" userId="116bfa15-fab5-4298-95a6-2aaa2e478e3d" providerId="ADAL" clId="{EB58A2E3-8723-4E8E-9C6E-5AF73022FCCF}" dt="2019-04-01T13:03:52.929" v="8"/>
            <ac:spMkLst>
              <pc:docMk/>
              <pc:sldMasterMk cId="2369807912" sldId="2147483660"/>
              <pc:sldLayoutMk cId="1230368745" sldId="2147483663"/>
              <ac:spMk id="8" creationId="{A5179A71-441D-4C33-89F2-FA2550C5B2FA}"/>
            </ac:spMkLst>
          </pc:spChg>
          <pc:spChg chg="del">
            <ac:chgData name="Jessica Webb" userId="116bfa15-fab5-4298-95a6-2aaa2e478e3d" providerId="ADAL" clId="{EB58A2E3-8723-4E8E-9C6E-5AF73022FCCF}" dt="2019-04-01T13:03:50.955" v="6" actId="478"/>
            <ac:spMkLst>
              <pc:docMk/>
              <pc:sldMasterMk cId="2369807912" sldId="2147483660"/>
              <pc:sldLayoutMk cId="1230368745" sldId="2147483663"/>
              <ac:spMk id="10" creationId="{00000000-0000-0000-0000-000000000000}"/>
            </ac:spMkLst>
          </pc:spChg>
          <pc:cxnChg chg="add mod">
            <ac:chgData name="Jessica Webb" userId="116bfa15-fab5-4298-95a6-2aaa2e478e3d" providerId="ADAL" clId="{EB58A2E3-8723-4E8E-9C6E-5AF73022FCCF}" dt="2019-04-01T13:04:49.569" v="19" actId="14100"/>
            <ac:cxnSpMkLst>
              <pc:docMk/>
              <pc:sldMasterMk cId="2369807912" sldId="2147483660"/>
              <pc:sldLayoutMk cId="1230368745" sldId="2147483663"/>
              <ac:cxnSpMk id="5" creationId="{5C42BBA2-25CC-4528-8D74-C1ECEA5E0533}"/>
            </ac:cxnSpMkLst>
          </pc:cxnChg>
          <pc:cxnChg chg="del">
            <ac:chgData name="Jessica Webb" userId="116bfa15-fab5-4298-95a6-2aaa2e478e3d" providerId="ADAL" clId="{EB58A2E3-8723-4E8E-9C6E-5AF73022FCCF}" dt="2019-04-01T13:03:50.307" v="5" actId="478"/>
            <ac:cxnSpMkLst>
              <pc:docMk/>
              <pc:sldMasterMk cId="2369807912" sldId="2147483660"/>
              <pc:sldLayoutMk cId="1230368745" sldId="2147483663"/>
              <ac:cxnSpMk id="9" creationId="{00000000-0000-0000-0000-000000000000}"/>
            </ac:cxnSpMkLst>
          </pc:cxnChg>
        </pc:sldLayoutChg>
        <pc:sldLayoutChg chg="modSp">
          <pc:chgData name="Jessica Webb" userId="116bfa15-fab5-4298-95a6-2aaa2e478e3d" providerId="ADAL" clId="{EB58A2E3-8723-4E8E-9C6E-5AF73022FCCF}" dt="2019-04-01T13:09:07.199" v="24" actId="207"/>
          <pc:sldLayoutMkLst>
            <pc:docMk/>
            <pc:sldMasterMk cId="2369807912" sldId="2147483660"/>
            <pc:sldLayoutMk cId="3864385121" sldId="2147483664"/>
          </pc:sldLayoutMkLst>
          <pc:spChg chg="mod">
            <ac:chgData name="Jessica Webb" userId="116bfa15-fab5-4298-95a6-2aaa2e478e3d" providerId="ADAL" clId="{EB58A2E3-8723-4E8E-9C6E-5AF73022FCCF}" dt="2019-04-01T13:09:07.199" v="24" actId="207"/>
            <ac:spMkLst>
              <pc:docMk/>
              <pc:sldMasterMk cId="2369807912" sldId="2147483660"/>
              <pc:sldLayoutMk cId="3864385121" sldId="2147483664"/>
              <ac:spMk id="9" creationId="{00000000-0000-0000-0000-000000000000}"/>
            </ac:spMkLst>
          </pc:spChg>
        </pc:sldLayoutChg>
        <pc:sldLayoutChg chg="modSp">
          <pc:chgData name="Jessica Webb" userId="116bfa15-fab5-4298-95a6-2aaa2e478e3d" providerId="ADAL" clId="{EB58A2E3-8723-4E8E-9C6E-5AF73022FCCF}" dt="2019-04-01T13:09:20.551" v="28" actId="207"/>
          <pc:sldLayoutMkLst>
            <pc:docMk/>
            <pc:sldMasterMk cId="2369807912" sldId="2147483660"/>
            <pc:sldLayoutMk cId="1482273398" sldId="2147483665"/>
          </pc:sldLayoutMkLst>
          <pc:spChg chg="mod">
            <ac:chgData name="Jessica Webb" userId="116bfa15-fab5-4298-95a6-2aaa2e478e3d" providerId="ADAL" clId="{EB58A2E3-8723-4E8E-9C6E-5AF73022FCCF}" dt="2019-04-01T13:09:20.551" v="28" actId="207"/>
            <ac:spMkLst>
              <pc:docMk/>
              <pc:sldMasterMk cId="2369807912" sldId="2147483660"/>
              <pc:sldLayoutMk cId="1482273398" sldId="2147483665"/>
              <ac:spMk id="14" creationId="{00000000-0000-0000-0000-000000000000}"/>
            </ac:spMkLst>
          </pc:spChg>
        </pc:sldLayoutChg>
        <pc:sldLayoutChg chg="modSp">
          <pc:chgData name="Jessica Webb" userId="116bfa15-fab5-4298-95a6-2aaa2e478e3d" providerId="ADAL" clId="{EB58A2E3-8723-4E8E-9C6E-5AF73022FCCF}" dt="2019-04-01T13:09:29.030" v="30" actId="207"/>
          <pc:sldLayoutMkLst>
            <pc:docMk/>
            <pc:sldMasterMk cId="2369807912" sldId="2147483660"/>
            <pc:sldLayoutMk cId="1663747016" sldId="2147483666"/>
          </pc:sldLayoutMkLst>
          <pc:spChg chg="mod">
            <ac:chgData name="Jessica Webb" userId="116bfa15-fab5-4298-95a6-2aaa2e478e3d" providerId="ADAL" clId="{EB58A2E3-8723-4E8E-9C6E-5AF73022FCCF}" dt="2019-04-01T13:09:29.030" v="30" actId="207"/>
            <ac:spMkLst>
              <pc:docMk/>
              <pc:sldMasterMk cId="2369807912" sldId="2147483660"/>
              <pc:sldLayoutMk cId="1663747016" sldId="2147483666"/>
              <ac:spMk id="13" creationId="{00000000-0000-0000-0000-000000000000}"/>
            </ac:spMkLst>
          </pc:spChg>
        </pc:sldLayoutChg>
        <pc:sldLayoutChg chg="modSp">
          <pc:chgData name="Jessica Webb" userId="116bfa15-fab5-4298-95a6-2aaa2e478e3d" providerId="ADAL" clId="{EB58A2E3-8723-4E8E-9C6E-5AF73022FCCF}" dt="2019-04-01T13:09:47.783" v="34" actId="207"/>
          <pc:sldLayoutMkLst>
            <pc:docMk/>
            <pc:sldMasterMk cId="2369807912" sldId="2147483660"/>
            <pc:sldLayoutMk cId="1345255809" sldId="2147483667"/>
          </pc:sldLayoutMkLst>
          <pc:spChg chg="mod">
            <ac:chgData name="Jessica Webb" userId="116bfa15-fab5-4298-95a6-2aaa2e478e3d" providerId="ADAL" clId="{EB58A2E3-8723-4E8E-9C6E-5AF73022FCCF}" dt="2019-04-01T13:09:47.783" v="34" actId="207"/>
            <ac:spMkLst>
              <pc:docMk/>
              <pc:sldMasterMk cId="2369807912" sldId="2147483660"/>
              <pc:sldLayoutMk cId="1345255809" sldId="2147483667"/>
              <ac:spMk id="13" creationId="{00000000-0000-0000-0000-000000000000}"/>
            </ac:spMkLst>
          </pc:spChg>
        </pc:sldLayoutChg>
        <pc:sldLayoutChg chg="addSp modSp">
          <pc:chgData name="Jessica Webb" userId="116bfa15-fab5-4298-95a6-2aaa2e478e3d" providerId="ADAL" clId="{EB58A2E3-8723-4E8E-9C6E-5AF73022FCCF}" dt="2019-04-01T13:09:13.031" v="26" actId="207"/>
          <pc:sldLayoutMkLst>
            <pc:docMk/>
            <pc:sldMasterMk cId="2369807912" sldId="2147483660"/>
            <pc:sldLayoutMk cId="2257159459" sldId="2147483669"/>
          </pc:sldLayoutMkLst>
          <pc:spChg chg="mod">
            <ac:chgData name="Jessica Webb" userId="116bfa15-fab5-4298-95a6-2aaa2e478e3d" providerId="ADAL" clId="{EB58A2E3-8723-4E8E-9C6E-5AF73022FCCF}" dt="2019-04-01T13:09:13.031" v="26" actId="207"/>
            <ac:spMkLst>
              <pc:docMk/>
              <pc:sldMasterMk cId="2369807912" sldId="2147483660"/>
              <pc:sldLayoutMk cId="2257159459" sldId="2147483669"/>
              <ac:spMk id="9" creationId="{00000000-0000-0000-0000-000000000000}"/>
            </ac:spMkLst>
          </pc:spChg>
          <pc:picChg chg="add">
            <ac:chgData name="Jessica Webb" userId="116bfa15-fab5-4298-95a6-2aaa2e478e3d" providerId="ADAL" clId="{EB58A2E3-8723-4E8E-9C6E-5AF73022FCCF}" dt="2019-04-01T13:08:48.298" v="21"/>
            <ac:picMkLst>
              <pc:docMk/>
              <pc:sldMasterMk cId="2369807912" sldId="2147483660"/>
              <pc:sldLayoutMk cId="2257159459" sldId="2147483669"/>
              <ac:picMk id="7" creationId="{6E859224-14FD-42F6-A9CE-63D22CF0524C}"/>
            </ac:picMkLst>
          </pc:picChg>
        </pc:sldLayoutChg>
        <pc:sldLayoutChg chg="addSp modSp">
          <pc:chgData name="Jessica Webb" userId="116bfa15-fab5-4298-95a6-2aaa2e478e3d" providerId="ADAL" clId="{EB58A2E3-8723-4E8E-9C6E-5AF73022FCCF}" dt="2019-04-01T13:09:40.582" v="32" actId="207"/>
          <pc:sldLayoutMkLst>
            <pc:docMk/>
            <pc:sldMasterMk cId="2369807912" sldId="2147483660"/>
            <pc:sldLayoutMk cId="2554465672" sldId="2147483670"/>
          </pc:sldLayoutMkLst>
          <pc:spChg chg="mod">
            <ac:chgData name="Jessica Webb" userId="116bfa15-fab5-4298-95a6-2aaa2e478e3d" providerId="ADAL" clId="{EB58A2E3-8723-4E8E-9C6E-5AF73022FCCF}" dt="2019-04-01T13:09:40.582" v="32" actId="207"/>
            <ac:spMkLst>
              <pc:docMk/>
              <pc:sldMasterMk cId="2369807912" sldId="2147483660"/>
              <pc:sldLayoutMk cId="2554465672" sldId="2147483670"/>
              <ac:spMk id="13" creationId="{00000000-0000-0000-0000-000000000000}"/>
            </ac:spMkLst>
          </pc:spChg>
          <pc:picChg chg="add">
            <ac:chgData name="Jessica Webb" userId="116bfa15-fab5-4298-95a6-2aaa2e478e3d" providerId="ADAL" clId="{EB58A2E3-8723-4E8E-9C6E-5AF73022FCCF}" dt="2019-04-01T13:08:52.024" v="22"/>
            <ac:picMkLst>
              <pc:docMk/>
              <pc:sldMasterMk cId="2369807912" sldId="2147483660"/>
              <pc:sldLayoutMk cId="2554465672" sldId="2147483670"/>
              <ac:picMk id="7" creationId="{B610C617-709F-4E74-98ED-D2738C99D296}"/>
            </ac:picMkLst>
          </pc:picChg>
        </pc:sldLayoutChg>
      </pc:sldMasterChg>
    </pc:docChg>
  </pc:docChgLst>
  <pc:docChgLst>
    <pc:chgData name="Leonora Sheppard" userId="3688f6d8-1f97-408e-a4fe-cc859c551ddb" providerId="ADAL" clId="{5186D14B-8B9F-4D34-B3BB-CCF306078F9E}"/>
    <pc:docChg chg="custSel modSld">
      <pc:chgData name="Leonora Sheppard" userId="3688f6d8-1f97-408e-a4fe-cc859c551ddb" providerId="ADAL" clId="{5186D14B-8B9F-4D34-B3BB-CCF306078F9E}" dt="2019-03-27T12:56:47.973" v="32"/>
      <pc:docMkLst>
        <pc:docMk/>
      </pc:docMkLst>
      <pc:sldChg chg="addSp delSp modSp">
        <pc:chgData name="Leonora Sheppard" userId="3688f6d8-1f97-408e-a4fe-cc859c551ddb" providerId="ADAL" clId="{5186D14B-8B9F-4D34-B3BB-CCF306078F9E}" dt="2019-03-27T12:51:02.318" v="5" actId="167"/>
        <pc:sldMkLst>
          <pc:docMk/>
          <pc:sldMk cId="3245428294" sldId="309"/>
        </pc:sldMkLst>
        <pc:picChg chg="del">
          <ac:chgData name="Leonora Sheppard" userId="3688f6d8-1f97-408e-a4fe-cc859c551ddb" providerId="ADAL" clId="{5186D14B-8B9F-4D34-B3BB-CCF306078F9E}" dt="2019-03-27T12:50:40.655" v="0" actId="478"/>
          <ac:picMkLst>
            <pc:docMk/>
            <pc:sldMk cId="3245428294" sldId="309"/>
            <ac:picMk id="5" creationId="{40788B34-0BC1-4C9A-840A-9CA6594ADA8B}"/>
          </ac:picMkLst>
        </pc:picChg>
        <pc:picChg chg="add mod ord">
          <ac:chgData name="Leonora Sheppard" userId="3688f6d8-1f97-408e-a4fe-cc859c551ddb" providerId="ADAL" clId="{5186D14B-8B9F-4D34-B3BB-CCF306078F9E}" dt="2019-03-27T12:51:02.318" v="5" actId="167"/>
          <ac:picMkLst>
            <pc:docMk/>
            <pc:sldMk cId="3245428294" sldId="309"/>
            <ac:picMk id="6" creationId="{646D185B-3FB1-4D09-9486-1EDA3018D9D4}"/>
          </ac:picMkLst>
        </pc:picChg>
      </pc:sldChg>
      <pc:sldChg chg="addSp delSp modSp setBg">
        <pc:chgData name="Leonora Sheppard" userId="3688f6d8-1f97-408e-a4fe-cc859c551ddb" providerId="ADAL" clId="{5186D14B-8B9F-4D34-B3BB-CCF306078F9E}" dt="2019-03-27T12:54:57.576" v="18"/>
        <pc:sldMkLst>
          <pc:docMk/>
          <pc:sldMk cId="1725120544" sldId="314"/>
        </pc:sldMkLst>
        <pc:picChg chg="del">
          <ac:chgData name="Leonora Sheppard" userId="3688f6d8-1f97-408e-a4fe-cc859c551ddb" providerId="ADAL" clId="{5186D14B-8B9F-4D34-B3BB-CCF306078F9E}" dt="2019-03-27T12:54:25.180" v="10" actId="478"/>
          <ac:picMkLst>
            <pc:docMk/>
            <pc:sldMk cId="1725120544" sldId="314"/>
            <ac:picMk id="5" creationId="{5FBAB56C-2ADB-4C96-B835-BB6DD267C80E}"/>
          </ac:picMkLst>
        </pc:picChg>
        <pc:picChg chg="add mod">
          <ac:chgData name="Leonora Sheppard" userId="3688f6d8-1f97-408e-a4fe-cc859c551ddb" providerId="ADAL" clId="{5186D14B-8B9F-4D34-B3BB-CCF306078F9E}" dt="2019-03-27T12:54:49.223" v="17" actId="1076"/>
          <ac:picMkLst>
            <pc:docMk/>
            <pc:sldMk cId="1725120544" sldId="314"/>
            <ac:picMk id="6" creationId="{C7EB526C-2FF9-42DE-BD10-7D0BD06BC0A5}"/>
          </ac:picMkLst>
        </pc:picChg>
        <pc:picChg chg="mod">
          <ac:chgData name="Leonora Sheppard" userId="3688f6d8-1f97-408e-a4fe-cc859c551ddb" providerId="ADAL" clId="{5186D14B-8B9F-4D34-B3BB-CCF306078F9E}" dt="2019-03-27T12:54:23.575" v="9" actId="1076"/>
          <ac:picMkLst>
            <pc:docMk/>
            <pc:sldMk cId="1725120544" sldId="314"/>
            <ac:picMk id="3074" creationId="{CA82B95E-BCBC-4BD6-AF7A-4D4846DA6F9E}"/>
          </ac:picMkLst>
        </pc:picChg>
      </pc:sldChg>
      <pc:sldChg chg="addSp delSp modSp setBg">
        <pc:chgData name="Leonora Sheppard" userId="3688f6d8-1f97-408e-a4fe-cc859c551ddb" providerId="ADAL" clId="{5186D14B-8B9F-4D34-B3BB-CCF306078F9E}" dt="2019-03-27T12:56:47.973" v="32"/>
        <pc:sldMkLst>
          <pc:docMk/>
          <pc:sldMk cId="369771995" sldId="315"/>
        </pc:sldMkLst>
        <pc:spChg chg="mod">
          <ac:chgData name="Leonora Sheppard" userId="3688f6d8-1f97-408e-a4fe-cc859c551ddb" providerId="ADAL" clId="{5186D14B-8B9F-4D34-B3BB-CCF306078F9E}" dt="2019-03-27T12:55:17.915" v="20" actId="207"/>
          <ac:spMkLst>
            <pc:docMk/>
            <pc:sldMk cId="369771995" sldId="315"/>
            <ac:spMk id="2" creationId="{C2F54D50-E8B0-4B3B-ABC8-0A6877C882EA}"/>
          </ac:spMkLst>
        </pc:spChg>
        <pc:spChg chg="mod">
          <ac:chgData name="Leonora Sheppard" userId="3688f6d8-1f97-408e-a4fe-cc859c551ddb" providerId="ADAL" clId="{5186D14B-8B9F-4D34-B3BB-CCF306078F9E}" dt="2019-03-27T12:55:14.189" v="19" actId="207"/>
          <ac:spMkLst>
            <pc:docMk/>
            <pc:sldMk cId="369771995" sldId="315"/>
            <ac:spMk id="3" creationId="{6A4EDC60-65B4-41DF-ABE1-00AA73F13150}"/>
          </ac:spMkLst>
        </pc:spChg>
        <pc:picChg chg="add mod ord">
          <ac:chgData name="Leonora Sheppard" userId="3688f6d8-1f97-408e-a4fe-cc859c551ddb" providerId="ADAL" clId="{5186D14B-8B9F-4D34-B3BB-CCF306078F9E}" dt="2019-03-27T12:56:38.370" v="31" actId="1076"/>
          <ac:picMkLst>
            <pc:docMk/>
            <pc:sldMk cId="369771995" sldId="315"/>
            <ac:picMk id="5" creationId="{F4106B05-3BA9-494A-B758-F52816F55CC4}"/>
          </ac:picMkLst>
        </pc:picChg>
        <pc:picChg chg="del">
          <ac:chgData name="Leonora Sheppard" userId="3688f6d8-1f97-408e-a4fe-cc859c551ddb" providerId="ADAL" clId="{5186D14B-8B9F-4D34-B3BB-CCF306078F9E}" dt="2019-03-27T12:55:19.683" v="21" actId="478"/>
          <ac:picMkLst>
            <pc:docMk/>
            <pc:sldMk cId="369771995" sldId="315"/>
            <ac:picMk id="8" creationId="{4096C3D8-1445-444B-87F0-4F2A05F5F59F}"/>
          </ac:picMkLst>
        </pc:picChg>
      </pc:sldChg>
    </pc:docChg>
  </pc:docChgLst>
  <pc:docChgLst>
    <pc:chgData name="James Franklin" userId="cf915d05-507f-491f-b4a6-b2aa085ee4b1" providerId="ADAL" clId="{ED7674D6-9FA1-4AA9-A040-12D01F641C5E}"/>
    <pc:docChg chg="undo custSel addSld modSld sldOrd">
      <pc:chgData name="James Franklin" userId="cf915d05-507f-491f-b4a6-b2aa085ee4b1" providerId="ADAL" clId="{ED7674D6-9FA1-4AA9-A040-12D01F641C5E}" dt="2019-02-12T16:36:12.842" v="1276" actId="20577"/>
      <pc:docMkLst>
        <pc:docMk/>
      </pc:docMkLst>
      <pc:sldChg chg="modSp">
        <pc:chgData name="James Franklin" userId="cf915d05-507f-491f-b4a6-b2aa085ee4b1" providerId="ADAL" clId="{ED7674D6-9FA1-4AA9-A040-12D01F641C5E}" dt="2019-02-12T15:06:38.461" v="373" actId="20577"/>
        <pc:sldMkLst>
          <pc:docMk/>
          <pc:sldMk cId="2715686595" sldId="275"/>
        </pc:sldMkLst>
        <pc:spChg chg="mod">
          <ac:chgData name="James Franklin" userId="cf915d05-507f-491f-b4a6-b2aa085ee4b1" providerId="ADAL" clId="{ED7674D6-9FA1-4AA9-A040-12D01F641C5E}" dt="2019-02-12T15:06:38.461" v="373" actId="20577"/>
          <ac:spMkLst>
            <pc:docMk/>
            <pc:sldMk cId="2715686595" sldId="275"/>
            <ac:spMk id="4" creationId="{C7A9E27C-F845-459A-B660-C024B966C08B}"/>
          </ac:spMkLst>
        </pc:spChg>
      </pc:sldChg>
      <pc:sldChg chg="modSp">
        <pc:chgData name="James Franklin" userId="cf915d05-507f-491f-b4a6-b2aa085ee4b1" providerId="ADAL" clId="{ED7674D6-9FA1-4AA9-A040-12D01F641C5E}" dt="2019-02-12T15:32:29.258" v="818" actId="6549"/>
        <pc:sldMkLst>
          <pc:docMk/>
          <pc:sldMk cId="3774809416" sldId="277"/>
        </pc:sldMkLst>
        <pc:spChg chg="mod">
          <ac:chgData name="James Franklin" userId="cf915d05-507f-491f-b4a6-b2aa085ee4b1" providerId="ADAL" clId="{ED7674D6-9FA1-4AA9-A040-12D01F641C5E}" dt="2019-02-12T15:32:29.258" v="818" actId="6549"/>
          <ac:spMkLst>
            <pc:docMk/>
            <pc:sldMk cId="3774809416" sldId="277"/>
            <ac:spMk id="3" creationId="{CFAB2510-8781-480C-8117-1B09E4172878}"/>
          </ac:spMkLst>
        </pc:spChg>
      </pc:sldChg>
      <pc:sldChg chg="modSp">
        <pc:chgData name="James Franklin" userId="cf915d05-507f-491f-b4a6-b2aa085ee4b1" providerId="ADAL" clId="{ED7674D6-9FA1-4AA9-A040-12D01F641C5E}" dt="2019-02-12T15:47:39.332" v="1100" actId="20577"/>
        <pc:sldMkLst>
          <pc:docMk/>
          <pc:sldMk cId="3356313397" sldId="278"/>
        </pc:sldMkLst>
        <pc:spChg chg="mod">
          <ac:chgData name="James Franklin" userId="cf915d05-507f-491f-b4a6-b2aa085ee4b1" providerId="ADAL" clId="{ED7674D6-9FA1-4AA9-A040-12D01F641C5E}" dt="2019-02-12T15:47:39.332" v="1100" actId="20577"/>
          <ac:spMkLst>
            <pc:docMk/>
            <pc:sldMk cId="3356313397" sldId="278"/>
            <ac:spMk id="3" creationId="{4BB430BD-F58A-4D15-AC6D-3D8744AFC8BB}"/>
          </ac:spMkLst>
        </pc:spChg>
      </pc:sldChg>
      <pc:sldChg chg="modSp">
        <pc:chgData name="James Franklin" userId="cf915d05-507f-491f-b4a6-b2aa085ee4b1" providerId="ADAL" clId="{ED7674D6-9FA1-4AA9-A040-12D01F641C5E}" dt="2019-02-12T16:24:37.764" v="1227" actId="15"/>
        <pc:sldMkLst>
          <pc:docMk/>
          <pc:sldMk cId="1804012552" sldId="286"/>
        </pc:sldMkLst>
        <pc:spChg chg="mod">
          <ac:chgData name="James Franklin" userId="cf915d05-507f-491f-b4a6-b2aa085ee4b1" providerId="ADAL" clId="{ED7674D6-9FA1-4AA9-A040-12D01F641C5E}" dt="2019-02-12T16:24:37.764" v="1227" actId="15"/>
          <ac:spMkLst>
            <pc:docMk/>
            <pc:sldMk cId="1804012552" sldId="286"/>
            <ac:spMk id="3" creationId="{00000000-0000-0000-0000-000000000000}"/>
          </ac:spMkLst>
        </pc:spChg>
      </pc:sldChg>
      <pc:sldChg chg="modSp">
        <pc:chgData name="James Franklin" userId="cf915d05-507f-491f-b4a6-b2aa085ee4b1" providerId="ADAL" clId="{ED7674D6-9FA1-4AA9-A040-12D01F641C5E}" dt="2019-02-12T15:09:05.026" v="530" actId="113"/>
        <pc:sldMkLst>
          <pc:docMk/>
          <pc:sldMk cId="4232104767" sldId="291"/>
        </pc:sldMkLst>
        <pc:spChg chg="mod">
          <ac:chgData name="James Franklin" userId="cf915d05-507f-491f-b4a6-b2aa085ee4b1" providerId="ADAL" clId="{ED7674D6-9FA1-4AA9-A040-12D01F641C5E}" dt="2019-02-12T15:09:05.026" v="530" actId="113"/>
          <ac:spMkLst>
            <pc:docMk/>
            <pc:sldMk cId="4232104767" sldId="291"/>
            <ac:spMk id="5" creationId="{518A17E0-0F2D-40F7-B049-E081E69455D6}"/>
          </ac:spMkLst>
        </pc:spChg>
      </pc:sldChg>
      <pc:sldChg chg="addSp delSp modSp">
        <pc:chgData name="James Franklin" userId="cf915d05-507f-491f-b4a6-b2aa085ee4b1" providerId="ADAL" clId="{ED7674D6-9FA1-4AA9-A040-12D01F641C5E}" dt="2019-02-12T14:28:24.292" v="333" actId="20577"/>
        <pc:sldMkLst>
          <pc:docMk/>
          <pc:sldMk cId="3245428294" sldId="309"/>
        </pc:sldMkLst>
        <pc:spChg chg="mod">
          <ac:chgData name="James Franklin" userId="cf915d05-507f-491f-b4a6-b2aa085ee4b1" providerId="ADAL" clId="{ED7674D6-9FA1-4AA9-A040-12D01F641C5E}" dt="2019-02-12T14:23:35.418" v="230" actId="207"/>
          <ac:spMkLst>
            <pc:docMk/>
            <pc:sldMk cId="3245428294" sldId="309"/>
            <ac:spMk id="2" creationId="{01EFFAD9-7E1D-463B-978E-8287D9A23431}"/>
          </ac:spMkLst>
        </pc:spChg>
        <pc:spChg chg="mod">
          <ac:chgData name="James Franklin" userId="cf915d05-507f-491f-b4a6-b2aa085ee4b1" providerId="ADAL" clId="{ED7674D6-9FA1-4AA9-A040-12D01F641C5E}" dt="2019-02-12T14:28:24.292" v="333" actId="20577"/>
          <ac:spMkLst>
            <pc:docMk/>
            <pc:sldMk cId="3245428294" sldId="309"/>
            <ac:spMk id="3" creationId="{7B5C9FC8-A393-46E3-A639-C7C5A41F3D5D}"/>
          </ac:spMkLst>
        </pc:spChg>
        <pc:picChg chg="add mod ord">
          <ac:chgData name="James Franklin" userId="cf915d05-507f-491f-b4a6-b2aa085ee4b1" providerId="ADAL" clId="{ED7674D6-9FA1-4AA9-A040-12D01F641C5E}" dt="2019-02-12T14:27:32.391" v="235" actId="167"/>
          <ac:picMkLst>
            <pc:docMk/>
            <pc:sldMk cId="3245428294" sldId="309"/>
            <ac:picMk id="4" creationId="{EBD16192-D2C5-4496-90B2-389161BCC2D3}"/>
          </ac:picMkLst>
        </pc:picChg>
        <pc:picChg chg="del">
          <ac:chgData name="James Franklin" userId="cf915d05-507f-491f-b4a6-b2aa085ee4b1" providerId="ADAL" clId="{ED7674D6-9FA1-4AA9-A040-12D01F641C5E}" dt="2019-02-12T14:27:16.370" v="231" actId="478"/>
          <ac:picMkLst>
            <pc:docMk/>
            <pc:sldMk cId="3245428294" sldId="309"/>
            <ac:picMk id="1026" creationId="{ED101A0A-1BCF-420E-8773-D172377A4799}"/>
          </ac:picMkLst>
        </pc:picChg>
      </pc:sldChg>
      <pc:sldChg chg="addSp delSp modSp">
        <pc:chgData name="James Franklin" userId="cf915d05-507f-491f-b4a6-b2aa085ee4b1" providerId="ADAL" clId="{ED7674D6-9FA1-4AA9-A040-12D01F641C5E}" dt="2019-02-12T14:08:40.613" v="215" actId="207"/>
        <pc:sldMkLst>
          <pc:docMk/>
          <pc:sldMk cId="3544299062" sldId="310"/>
        </pc:sldMkLst>
        <pc:spChg chg="add del mod">
          <ac:chgData name="James Franklin" userId="cf915d05-507f-491f-b4a6-b2aa085ee4b1" providerId="ADAL" clId="{ED7674D6-9FA1-4AA9-A040-12D01F641C5E}" dt="2019-02-12T14:08:34.801" v="214"/>
          <ac:spMkLst>
            <pc:docMk/>
            <pc:sldMk cId="3544299062" sldId="310"/>
            <ac:spMk id="2" creationId="{F654D674-78CB-4998-AC8C-207A9A324AE1}"/>
          </ac:spMkLst>
        </pc:spChg>
        <pc:spChg chg="mod">
          <ac:chgData name="James Franklin" userId="cf915d05-507f-491f-b4a6-b2aa085ee4b1" providerId="ADAL" clId="{ED7674D6-9FA1-4AA9-A040-12D01F641C5E}" dt="2019-02-12T14:08:40.613" v="215" actId="207"/>
          <ac:spMkLst>
            <pc:docMk/>
            <pc:sldMk cId="3544299062" sldId="310"/>
            <ac:spMk id="4" creationId="{7BB11277-6201-4E10-B93E-5308C2F835A7}"/>
          </ac:spMkLst>
        </pc:spChg>
        <pc:spChg chg="mod">
          <ac:chgData name="James Franklin" userId="cf915d05-507f-491f-b4a6-b2aa085ee4b1" providerId="ADAL" clId="{ED7674D6-9FA1-4AA9-A040-12D01F641C5E}" dt="2019-02-12T14:08:32.105" v="213" actId="14100"/>
          <ac:spMkLst>
            <pc:docMk/>
            <pc:sldMk cId="3544299062" sldId="310"/>
            <ac:spMk id="5" creationId="{AFE963F6-8088-407C-BC67-F136EA566DF8}"/>
          </ac:spMkLst>
        </pc:spChg>
        <pc:spChg chg="add del mod">
          <ac:chgData name="James Franklin" userId="cf915d05-507f-491f-b4a6-b2aa085ee4b1" providerId="ADAL" clId="{ED7674D6-9FA1-4AA9-A040-12D01F641C5E}" dt="2019-02-12T14:08:34.801" v="214"/>
          <ac:spMkLst>
            <pc:docMk/>
            <pc:sldMk cId="3544299062" sldId="310"/>
            <ac:spMk id="6" creationId="{2BF4BF80-45FF-4F21-B535-48D7AD839971}"/>
          </ac:spMkLst>
        </pc:spChg>
        <pc:picChg chg="del">
          <ac:chgData name="James Franklin" userId="cf915d05-507f-491f-b4a6-b2aa085ee4b1" providerId="ADAL" clId="{ED7674D6-9FA1-4AA9-A040-12D01F641C5E}" dt="2019-02-12T14:07:41.231" v="209" actId="478"/>
          <ac:picMkLst>
            <pc:docMk/>
            <pc:sldMk cId="3544299062" sldId="310"/>
            <ac:picMk id="3" creationId="{9D6ADC57-3D87-464C-A2FE-CF868F8812CD}"/>
          </ac:picMkLst>
        </pc:picChg>
        <pc:picChg chg="del">
          <ac:chgData name="James Franklin" userId="cf915d05-507f-491f-b4a6-b2aa085ee4b1" providerId="ADAL" clId="{ED7674D6-9FA1-4AA9-A040-12D01F641C5E}" dt="2019-02-12T14:07:45.380" v="210" actId="478"/>
          <ac:picMkLst>
            <pc:docMk/>
            <pc:sldMk cId="3544299062" sldId="310"/>
            <ac:picMk id="7" creationId="{3865E75D-2D0D-44C5-A64F-76AEF3503F56}"/>
          </ac:picMkLst>
        </pc:picChg>
      </pc:sldChg>
      <pc:sldChg chg="modSp">
        <pc:chgData name="James Franklin" userId="cf915d05-507f-491f-b4a6-b2aa085ee4b1" providerId="ADAL" clId="{ED7674D6-9FA1-4AA9-A040-12D01F641C5E}" dt="2019-02-12T14:22:57.333" v="219" actId="20577"/>
        <pc:sldMkLst>
          <pc:docMk/>
          <pc:sldMk cId="2887354876" sldId="312"/>
        </pc:sldMkLst>
        <pc:spChg chg="mod">
          <ac:chgData name="James Franklin" userId="cf915d05-507f-491f-b4a6-b2aa085ee4b1" providerId="ADAL" clId="{ED7674D6-9FA1-4AA9-A040-12D01F641C5E}" dt="2019-02-12T14:22:57.333" v="219" actId="20577"/>
          <ac:spMkLst>
            <pc:docMk/>
            <pc:sldMk cId="2887354876" sldId="312"/>
            <ac:spMk id="3" creationId="{0E62703A-090F-43B0-8744-069846607AB8}"/>
          </ac:spMkLst>
        </pc:spChg>
      </pc:sldChg>
      <pc:sldChg chg="modSp">
        <pc:chgData name="James Franklin" userId="cf915d05-507f-491f-b4a6-b2aa085ee4b1" providerId="ADAL" clId="{ED7674D6-9FA1-4AA9-A040-12D01F641C5E}" dt="2019-02-12T15:07:16.881" v="407" actId="20577"/>
        <pc:sldMkLst>
          <pc:docMk/>
          <pc:sldMk cId="2985302116" sldId="316"/>
        </pc:sldMkLst>
        <pc:spChg chg="mod">
          <ac:chgData name="James Franklin" userId="cf915d05-507f-491f-b4a6-b2aa085ee4b1" providerId="ADAL" clId="{ED7674D6-9FA1-4AA9-A040-12D01F641C5E}" dt="2019-02-12T15:06:56.619" v="394" actId="207"/>
          <ac:spMkLst>
            <pc:docMk/>
            <pc:sldMk cId="2985302116" sldId="316"/>
            <ac:spMk id="2" creationId="{C1EBB082-A6FB-4689-8D9F-380056B89ADB}"/>
          </ac:spMkLst>
        </pc:spChg>
        <pc:spChg chg="mod">
          <ac:chgData name="James Franklin" userId="cf915d05-507f-491f-b4a6-b2aa085ee4b1" providerId="ADAL" clId="{ED7674D6-9FA1-4AA9-A040-12D01F641C5E}" dt="2019-02-12T15:07:16.881" v="407" actId="20577"/>
          <ac:spMkLst>
            <pc:docMk/>
            <pc:sldMk cId="2985302116" sldId="316"/>
            <ac:spMk id="4" creationId="{BD617137-C1AE-481E-BE88-EBA6F91106DF}"/>
          </ac:spMkLst>
        </pc:spChg>
      </pc:sldChg>
      <pc:sldChg chg="delSp modSp">
        <pc:chgData name="James Franklin" userId="cf915d05-507f-491f-b4a6-b2aa085ee4b1" providerId="ADAL" clId="{ED7674D6-9FA1-4AA9-A040-12D01F641C5E}" dt="2019-02-12T15:11:20.709" v="759" actId="20577"/>
        <pc:sldMkLst>
          <pc:docMk/>
          <pc:sldMk cId="2309441970" sldId="317"/>
        </pc:sldMkLst>
        <pc:spChg chg="mod">
          <ac:chgData name="James Franklin" userId="cf915d05-507f-491f-b4a6-b2aa085ee4b1" providerId="ADAL" clId="{ED7674D6-9FA1-4AA9-A040-12D01F641C5E}" dt="2019-02-12T15:08:04.731" v="423" actId="207"/>
          <ac:spMkLst>
            <pc:docMk/>
            <pc:sldMk cId="2309441970" sldId="317"/>
            <ac:spMk id="2" creationId="{C2F54D50-E8B0-4B3B-ABC8-0A6877C882EA}"/>
          </ac:spMkLst>
        </pc:spChg>
        <pc:spChg chg="mod">
          <ac:chgData name="James Franklin" userId="cf915d05-507f-491f-b4a6-b2aa085ee4b1" providerId="ADAL" clId="{ED7674D6-9FA1-4AA9-A040-12D01F641C5E}" dt="2019-02-12T15:11:20.709" v="759" actId="20577"/>
          <ac:spMkLst>
            <pc:docMk/>
            <pc:sldMk cId="2309441970" sldId="317"/>
            <ac:spMk id="3" creationId="{6A4EDC60-65B4-41DF-ABE1-00AA73F13150}"/>
          </ac:spMkLst>
        </pc:spChg>
        <pc:spChg chg="del">
          <ac:chgData name="James Franklin" userId="cf915d05-507f-491f-b4a6-b2aa085ee4b1" providerId="ADAL" clId="{ED7674D6-9FA1-4AA9-A040-12D01F641C5E}" dt="2019-02-12T15:08:23.866" v="425" actId="478"/>
          <ac:spMkLst>
            <pc:docMk/>
            <pc:sldMk cId="2309441970" sldId="317"/>
            <ac:spMk id="5" creationId="{C33C54E7-4A04-409C-A7BB-B6153972ABFE}"/>
          </ac:spMkLst>
        </pc:spChg>
        <pc:picChg chg="del">
          <ac:chgData name="James Franklin" userId="cf915d05-507f-491f-b4a6-b2aa085ee4b1" providerId="ADAL" clId="{ED7674D6-9FA1-4AA9-A040-12D01F641C5E}" dt="2019-02-12T15:08:21.597" v="424" actId="478"/>
          <ac:picMkLst>
            <pc:docMk/>
            <pc:sldMk cId="2309441970" sldId="317"/>
            <ac:picMk id="4" creationId="{E67322F1-E29A-4A32-9170-B58DC6BAC462}"/>
          </ac:picMkLst>
        </pc:picChg>
      </pc:sldChg>
      <pc:sldChg chg="modSp">
        <pc:chgData name="James Franklin" userId="cf915d05-507f-491f-b4a6-b2aa085ee4b1" providerId="ADAL" clId="{ED7674D6-9FA1-4AA9-A040-12D01F641C5E}" dt="2019-02-12T14:29:23.747" v="372" actId="113"/>
        <pc:sldMkLst>
          <pc:docMk/>
          <pc:sldMk cId="2258537997" sldId="320"/>
        </pc:sldMkLst>
        <pc:spChg chg="mod">
          <ac:chgData name="James Franklin" userId="cf915d05-507f-491f-b4a6-b2aa085ee4b1" providerId="ADAL" clId="{ED7674D6-9FA1-4AA9-A040-12D01F641C5E}" dt="2019-02-12T14:29:23.747" v="372" actId="113"/>
          <ac:spMkLst>
            <pc:docMk/>
            <pc:sldMk cId="2258537997" sldId="320"/>
            <ac:spMk id="3" creationId="{AE260088-13A8-4CEB-98E8-843239A7DA10}"/>
          </ac:spMkLst>
        </pc:spChg>
      </pc:sldChg>
      <pc:sldChg chg="addSp delSp modSp">
        <pc:chgData name="James Franklin" userId="cf915d05-507f-491f-b4a6-b2aa085ee4b1" providerId="ADAL" clId="{ED7674D6-9FA1-4AA9-A040-12D01F641C5E}" dt="2019-02-12T15:34:36.914" v="1099" actId="20577"/>
        <pc:sldMkLst>
          <pc:docMk/>
          <pc:sldMk cId="1227648943" sldId="321"/>
        </pc:sldMkLst>
        <pc:spChg chg="mod">
          <ac:chgData name="James Franklin" userId="cf915d05-507f-491f-b4a6-b2aa085ee4b1" providerId="ADAL" clId="{ED7674D6-9FA1-4AA9-A040-12D01F641C5E}" dt="2019-02-12T15:32:38.092" v="819" actId="6549"/>
          <ac:spMkLst>
            <pc:docMk/>
            <pc:sldMk cId="1227648943" sldId="321"/>
            <ac:spMk id="2" creationId="{A29EBAAD-CE0B-4869-B539-75E7107CFBC1}"/>
          </ac:spMkLst>
        </pc:spChg>
        <pc:spChg chg="mod">
          <ac:chgData name="James Franklin" userId="cf915d05-507f-491f-b4a6-b2aa085ee4b1" providerId="ADAL" clId="{ED7674D6-9FA1-4AA9-A040-12D01F641C5E}" dt="2019-02-12T15:34:36.914" v="1099" actId="20577"/>
          <ac:spMkLst>
            <pc:docMk/>
            <pc:sldMk cId="1227648943" sldId="321"/>
            <ac:spMk id="3" creationId="{866A4DC3-BB1F-42A8-8DFF-C0238171FB70}"/>
          </ac:spMkLst>
        </pc:spChg>
        <pc:spChg chg="add del mod">
          <ac:chgData name="James Franklin" userId="cf915d05-507f-491f-b4a6-b2aa085ee4b1" providerId="ADAL" clId="{ED7674D6-9FA1-4AA9-A040-12D01F641C5E}" dt="2019-02-12T15:32:40.701" v="820"/>
          <ac:spMkLst>
            <pc:docMk/>
            <pc:sldMk cId="1227648943" sldId="321"/>
            <ac:spMk id="4" creationId="{1C98AA8E-72C1-46F1-A6CA-87078269DAFC}"/>
          </ac:spMkLst>
        </pc:spChg>
        <pc:spChg chg="add del mod">
          <ac:chgData name="James Franklin" userId="cf915d05-507f-491f-b4a6-b2aa085ee4b1" providerId="ADAL" clId="{ED7674D6-9FA1-4AA9-A040-12D01F641C5E}" dt="2019-02-12T15:32:40.701" v="820"/>
          <ac:spMkLst>
            <pc:docMk/>
            <pc:sldMk cId="1227648943" sldId="321"/>
            <ac:spMk id="5" creationId="{DC56616D-5BF7-4FCB-9FC3-2B8B33246B00}"/>
          </ac:spMkLst>
        </pc:spChg>
      </pc:sldChg>
      <pc:sldChg chg="modSp">
        <pc:chgData name="James Franklin" userId="cf915d05-507f-491f-b4a6-b2aa085ee4b1" providerId="ADAL" clId="{ED7674D6-9FA1-4AA9-A040-12D01F641C5E}" dt="2019-02-12T16:22:57.354" v="1193" actId="20577"/>
        <pc:sldMkLst>
          <pc:docMk/>
          <pc:sldMk cId="3904476303" sldId="325"/>
        </pc:sldMkLst>
        <pc:spChg chg="mod">
          <ac:chgData name="James Franklin" userId="cf915d05-507f-491f-b4a6-b2aa085ee4b1" providerId="ADAL" clId="{ED7674D6-9FA1-4AA9-A040-12D01F641C5E}" dt="2019-02-12T16:22:57.354" v="1193" actId="20577"/>
          <ac:spMkLst>
            <pc:docMk/>
            <pc:sldMk cId="3904476303" sldId="325"/>
            <ac:spMk id="3" creationId="{3F6400E8-C7C6-4C3A-B2E0-C907F38F37B4}"/>
          </ac:spMkLst>
        </pc:spChg>
      </pc:sldChg>
      <pc:sldChg chg="modSp">
        <pc:chgData name="James Franklin" userId="cf915d05-507f-491f-b4a6-b2aa085ee4b1" providerId="ADAL" clId="{ED7674D6-9FA1-4AA9-A040-12D01F641C5E}" dt="2019-02-12T16:11:32.579" v="1166" actId="6549"/>
        <pc:sldMkLst>
          <pc:docMk/>
          <pc:sldMk cId="894811765" sldId="327"/>
        </pc:sldMkLst>
        <pc:spChg chg="mod">
          <ac:chgData name="James Franklin" userId="cf915d05-507f-491f-b4a6-b2aa085ee4b1" providerId="ADAL" clId="{ED7674D6-9FA1-4AA9-A040-12D01F641C5E}" dt="2019-02-12T16:11:32.579" v="1166" actId="6549"/>
          <ac:spMkLst>
            <pc:docMk/>
            <pc:sldMk cId="894811765" sldId="327"/>
            <ac:spMk id="3" creationId="{6754EFA0-BBBE-42BC-9741-B64B2487C66D}"/>
          </ac:spMkLst>
        </pc:spChg>
      </pc:sldChg>
      <pc:sldChg chg="modSp">
        <pc:chgData name="James Franklin" userId="cf915d05-507f-491f-b4a6-b2aa085ee4b1" providerId="ADAL" clId="{ED7674D6-9FA1-4AA9-A040-12D01F641C5E}" dt="2019-02-12T16:36:12.842" v="1276" actId="20577"/>
        <pc:sldMkLst>
          <pc:docMk/>
          <pc:sldMk cId="3498217368" sldId="329"/>
        </pc:sldMkLst>
        <pc:spChg chg="mod">
          <ac:chgData name="James Franklin" userId="cf915d05-507f-491f-b4a6-b2aa085ee4b1" providerId="ADAL" clId="{ED7674D6-9FA1-4AA9-A040-12D01F641C5E}" dt="2019-02-12T16:36:12.842" v="1276" actId="20577"/>
          <ac:spMkLst>
            <pc:docMk/>
            <pc:sldMk cId="3498217368" sldId="329"/>
            <ac:spMk id="5" creationId="{3B2AA94F-E01A-4596-A635-B08B50F026B2}"/>
          </ac:spMkLst>
        </pc:spChg>
      </pc:sldChg>
      <pc:sldChg chg="modSp">
        <pc:chgData name="James Franklin" userId="cf915d05-507f-491f-b4a6-b2aa085ee4b1" providerId="ADAL" clId="{ED7674D6-9FA1-4AA9-A040-12D01F641C5E}" dt="2019-02-12T16:10:29.483" v="1103" actId="20577"/>
        <pc:sldMkLst>
          <pc:docMk/>
          <pc:sldMk cId="338357445" sldId="330"/>
        </pc:sldMkLst>
        <pc:spChg chg="mod">
          <ac:chgData name="James Franklin" userId="cf915d05-507f-491f-b4a6-b2aa085ee4b1" providerId="ADAL" clId="{ED7674D6-9FA1-4AA9-A040-12D01F641C5E}" dt="2019-02-12T16:10:29.483" v="1103" actId="20577"/>
          <ac:spMkLst>
            <pc:docMk/>
            <pc:sldMk cId="338357445" sldId="330"/>
            <ac:spMk id="3" creationId="{8BFC86A5-FC8E-4765-93A9-A7DDF578EB0E}"/>
          </ac:spMkLst>
        </pc:spChg>
      </pc:sldChg>
      <pc:sldChg chg="modSp add ord">
        <pc:chgData name="James Franklin" userId="cf915d05-507f-491f-b4a6-b2aa085ee4b1" providerId="ADAL" clId="{ED7674D6-9FA1-4AA9-A040-12D01F641C5E}" dt="2019-02-12T14:06:38.833" v="123"/>
        <pc:sldMkLst>
          <pc:docMk/>
          <pc:sldMk cId="821855209" sldId="332"/>
        </pc:sldMkLst>
        <pc:spChg chg="mod">
          <ac:chgData name="James Franklin" userId="cf915d05-507f-491f-b4a6-b2aa085ee4b1" providerId="ADAL" clId="{ED7674D6-9FA1-4AA9-A040-12D01F641C5E}" dt="2019-02-12T14:06:35.104" v="122" actId="6549"/>
          <ac:spMkLst>
            <pc:docMk/>
            <pc:sldMk cId="821855209" sldId="332"/>
            <ac:spMk id="5" creationId="{AFE963F6-8088-407C-BC67-F136EA566DF8}"/>
          </ac:spMkLst>
        </pc:spChg>
      </pc:sldChg>
    </pc:docChg>
  </pc:docChgLst>
  <pc:docChgLst>
    <pc:chgData name="Jessica Webb" userId="116bfa15-fab5-4298-95a6-2aaa2e478e3d" providerId="ADAL" clId="{80BB4CA7-13E2-4CFC-A35C-F44718A5552F}"/>
    <pc:docChg chg="modMainMaster">
      <pc:chgData name="Jessica Webb" userId="116bfa15-fab5-4298-95a6-2aaa2e478e3d" providerId="ADAL" clId="{80BB4CA7-13E2-4CFC-A35C-F44718A5552F}" dt="2019-04-03T11:46:17.389" v="2" actId="20577"/>
      <pc:docMkLst>
        <pc:docMk/>
      </pc:docMkLst>
      <pc:sldMasterChg chg="modSldLayout">
        <pc:chgData name="Jessica Webb" userId="116bfa15-fab5-4298-95a6-2aaa2e478e3d" providerId="ADAL" clId="{80BB4CA7-13E2-4CFC-A35C-F44718A5552F}" dt="2019-04-03T11:46:17.389" v="2" actId="20577"/>
        <pc:sldMasterMkLst>
          <pc:docMk/>
          <pc:sldMasterMk cId="2369807912" sldId="2147483660"/>
        </pc:sldMasterMkLst>
        <pc:sldLayoutChg chg="modSp">
          <pc:chgData name="Jessica Webb" userId="116bfa15-fab5-4298-95a6-2aaa2e478e3d" providerId="ADAL" clId="{80BB4CA7-13E2-4CFC-A35C-F44718A5552F}" dt="2019-04-03T11:46:17.389" v="2" actId="20577"/>
          <pc:sldLayoutMkLst>
            <pc:docMk/>
            <pc:sldMasterMk cId="2369807912" sldId="2147483660"/>
            <pc:sldLayoutMk cId="1593432957" sldId="2147483661"/>
          </pc:sldLayoutMkLst>
          <pc:spChg chg="mod">
            <ac:chgData name="Jessica Webb" userId="116bfa15-fab5-4298-95a6-2aaa2e478e3d" providerId="ADAL" clId="{80BB4CA7-13E2-4CFC-A35C-F44718A5552F}" dt="2019-04-03T11:46:17.389" v="2" actId="20577"/>
            <ac:spMkLst>
              <pc:docMk/>
              <pc:sldMasterMk cId="2369807912" sldId="2147483660"/>
              <pc:sldLayoutMk cId="1593432957" sldId="2147483661"/>
              <ac:spMk id="4" creationId="{7694BA0E-1F63-41F2-B0E8-F0465B913055}"/>
            </ac:spMkLst>
          </pc:spChg>
        </pc:sldLayoutChg>
      </pc:sldMasterChg>
    </pc:docChg>
  </pc:docChgLst>
  <pc:docChgLst>
    <pc:chgData name="James Franklin" userId="cf915d05-507f-491f-b4a6-b2aa085ee4b1" providerId="ADAL" clId="{E2483743-AA0C-4544-9631-74253A7DFCAE}"/>
    <pc:docChg chg="undo custSel addSld delSld modSld sldOrd">
      <pc:chgData name="James Franklin" userId="cf915d05-507f-491f-b4a6-b2aa085ee4b1" providerId="ADAL" clId="{E2483743-AA0C-4544-9631-74253A7DFCAE}" dt="2019-03-21T16:29:31.411" v="5230" actId="20577"/>
      <pc:docMkLst>
        <pc:docMk/>
      </pc:docMkLst>
      <pc:sldChg chg="addSp delSp modSp">
        <pc:chgData name="James Franklin" userId="cf915d05-507f-491f-b4a6-b2aa085ee4b1" providerId="ADAL" clId="{E2483743-AA0C-4544-9631-74253A7DFCAE}" dt="2019-03-21T10:14:24.582" v="319" actId="20577"/>
        <pc:sldMkLst>
          <pc:docMk/>
          <pc:sldMk cId="2715686595" sldId="275"/>
        </pc:sldMkLst>
        <pc:spChg chg="mod">
          <ac:chgData name="James Franklin" userId="cf915d05-507f-491f-b4a6-b2aa085ee4b1" providerId="ADAL" clId="{E2483743-AA0C-4544-9631-74253A7DFCAE}" dt="2019-03-21T10:12:22.302" v="166" actId="207"/>
          <ac:spMkLst>
            <pc:docMk/>
            <pc:sldMk cId="2715686595" sldId="275"/>
            <ac:spMk id="2" creationId="{FD305A04-ADE5-45CF-B056-85D54D5813E8}"/>
          </ac:spMkLst>
        </pc:spChg>
        <pc:spChg chg="add del mod">
          <ac:chgData name="James Franklin" userId="cf915d05-507f-491f-b4a6-b2aa085ee4b1" providerId="ADAL" clId="{E2483743-AA0C-4544-9631-74253A7DFCAE}" dt="2019-03-21T10:12:17.869" v="165"/>
          <ac:spMkLst>
            <pc:docMk/>
            <pc:sldMk cId="2715686595" sldId="275"/>
            <ac:spMk id="3" creationId="{780CB076-7638-4C9A-AE0A-7861EA7E8726}"/>
          </ac:spMkLst>
        </pc:spChg>
        <pc:spChg chg="mod">
          <ac:chgData name="James Franklin" userId="cf915d05-507f-491f-b4a6-b2aa085ee4b1" providerId="ADAL" clId="{E2483743-AA0C-4544-9631-74253A7DFCAE}" dt="2019-03-21T10:14:24.582" v="319" actId="20577"/>
          <ac:spMkLst>
            <pc:docMk/>
            <pc:sldMk cId="2715686595" sldId="275"/>
            <ac:spMk id="4" creationId="{C7A9E27C-F845-459A-B660-C024B966C08B}"/>
          </ac:spMkLst>
        </pc:spChg>
        <pc:spChg chg="add del mod">
          <ac:chgData name="James Franklin" userId="cf915d05-507f-491f-b4a6-b2aa085ee4b1" providerId="ADAL" clId="{E2483743-AA0C-4544-9631-74253A7DFCAE}" dt="2019-03-21T10:12:17.869" v="165"/>
          <ac:spMkLst>
            <pc:docMk/>
            <pc:sldMk cId="2715686595" sldId="275"/>
            <ac:spMk id="5" creationId="{3AF4AF10-895B-468A-82CF-89CB3759382C}"/>
          </ac:spMkLst>
        </pc:spChg>
      </pc:sldChg>
      <pc:sldChg chg="modSp">
        <pc:chgData name="James Franklin" userId="cf915d05-507f-491f-b4a6-b2aa085ee4b1" providerId="ADAL" clId="{E2483743-AA0C-4544-9631-74253A7DFCAE}" dt="2019-03-21T10:30:38.758" v="421" actId="6549"/>
        <pc:sldMkLst>
          <pc:docMk/>
          <pc:sldMk cId="3774809416" sldId="277"/>
        </pc:sldMkLst>
        <pc:spChg chg="mod">
          <ac:chgData name="James Franklin" userId="cf915d05-507f-491f-b4a6-b2aa085ee4b1" providerId="ADAL" clId="{E2483743-AA0C-4544-9631-74253A7DFCAE}" dt="2019-03-21T10:30:38.758" v="421" actId="6549"/>
          <ac:spMkLst>
            <pc:docMk/>
            <pc:sldMk cId="3774809416" sldId="277"/>
            <ac:spMk id="3" creationId="{CFAB2510-8781-480C-8117-1B09E4172878}"/>
          </ac:spMkLst>
        </pc:spChg>
        <pc:picChg chg="mod">
          <ac:chgData name="James Franklin" userId="cf915d05-507f-491f-b4a6-b2aa085ee4b1" providerId="ADAL" clId="{E2483743-AA0C-4544-9631-74253A7DFCAE}" dt="2019-03-21T10:30:35.956" v="419" actId="1076"/>
          <ac:picMkLst>
            <pc:docMk/>
            <pc:sldMk cId="3774809416" sldId="277"/>
            <ac:picMk id="7170" creationId="{89466F67-6F46-4803-AD32-E827F07359BA}"/>
          </ac:picMkLst>
        </pc:picChg>
      </pc:sldChg>
      <pc:sldChg chg="modSp">
        <pc:chgData name="James Franklin" userId="cf915d05-507f-491f-b4a6-b2aa085ee4b1" providerId="ADAL" clId="{E2483743-AA0C-4544-9631-74253A7DFCAE}" dt="2019-03-21T11:24:00.610" v="2354" actId="20577"/>
        <pc:sldMkLst>
          <pc:docMk/>
          <pc:sldMk cId="3356313397" sldId="278"/>
        </pc:sldMkLst>
        <pc:spChg chg="mod">
          <ac:chgData name="James Franklin" userId="cf915d05-507f-491f-b4a6-b2aa085ee4b1" providerId="ADAL" clId="{E2483743-AA0C-4544-9631-74253A7DFCAE}" dt="2019-03-21T11:24:00.610" v="2354" actId="20577"/>
          <ac:spMkLst>
            <pc:docMk/>
            <pc:sldMk cId="3356313397" sldId="278"/>
            <ac:spMk id="3" creationId="{4BB430BD-F58A-4D15-AC6D-3D8744AFC8BB}"/>
          </ac:spMkLst>
        </pc:spChg>
      </pc:sldChg>
      <pc:sldChg chg="modSp ord">
        <pc:chgData name="James Franklin" userId="cf915d05-507f-491f-b4a6-b2aa085ee4b1" providerId="ADAL" clId="{E2483743-AA0C-4544-9631-74253A7DFCAE}" dt="2019-03-21T12:48:14.380" v="4224" actId="20577"/>
        <pc:sldMkLst>
          <pc:docMk/>
          <pc:sldMk cId="1804012552" sldId="286"/>
        </pc:sldMkLst>
        <pc:spChg chg="mod">
          <ac:chgData name="James Franklin" userId="cf915d05-507f-491f-b4a6-b2aa085ee4b1" providerId="ADAL" clId="{E2483743-AA0C-4544-9631-74253A7DFCAE}" dt="2019-03-21T12:48:14.380" v="4224" actId="20577"/>
          <ac:spMkLst>
            <pc:docMk/>
            <pc:sldMk cId="1804012552" sldId="286"/>
            <ac:spMk id="3" creationId="{00000000-0000-0000-0000-000000000000}"/>
          </ac:spMkLst>
        </pc:spChg>
      </pc:sldChg>
      <pc:sldChg chg="modSp">
        <pc:chgData name="James Franklin" userId="cf915d05-507f-491f-b4a6-b2aa085ee4b1" providerId="ADAL" clId="{E2483743-AA0C-4544-9631-74253A7DFCAE}" dt="2019-03-21T16:29:22.412" v="5226" actId="20577"/>
        <pc:sldMkLst>
          <pc:docMk/>
          <pc:sldMk cId="4232104767" sldId="291"/>
        </pc:sldMkLst>
        <pc:spChg chg="mod">
          <ac:chgData name="James Franklin" userId="cf915d05-507f-491f-b4a6-b2aa085ee4b1" providerId="ADAL" clId="{E2483743-AA0C-4544-9631-74253A7DFCAE}" dt="2019-03-21T16:29:22.412" v="5226" actId="20577"/>
          <ac:spMkLst>
            <pc:docMk/>
            <pc:sldMk cId="4232104767" sldId="291"/>
            <ac:spMk id="5" creationId="{518A17E0-0F2D-40F7-B049-E081E69455D6}"/>
          </ac:spMkLst>
        </pc:spChg>
      </pc:sldChg>
      <pc:sldChg chg="addSp delSp modSp addCm modCm">
        <pc:chgData name="James Franklin" userId="cf915d05-507f-491f-b4a6-b2aa085ee4b1" providerId="ADAL" clId="{E2483743-AA0C-4544-9631-74253A7DFCAE}" dt="2019-03-21T15:46:53.783" v="5217"/>
        <pc:sldMkLst>
          <pc:docMk/>
          <pc:sldMk cId="2060407561" sldId="293"/>
        </pc:sldMkLst>
        <pc:spChg chg="mod">
          <ac:chgData name="James Franklin" userId="cf915d05-507f-491f-b4a6-b2aa085ee4b1" providerId="ADAL" clId="{E2483743-AA0C-4544-9631-74253A7DFCAE}" dt="2019-03-21T14:06:10.843" v="5195" actId="6549"/>
          <ac:spMkLst>
            <pc:docMk/>
            <pc:sldMk cId="2060407561" sldId="293"/>
            <ac:spMk id="3" creationId="{4A7DACF3-5209-452E-AC9C-65D7CB43AD71}"/>
          </ac:spMkLst>
        </pc:spChg>
        <pc:spChg chg="add del mod">
          <ac:chgData name="James Franklin" userId="cf915d05-507f-491f-b4a6-b2aa085ee4b1" providerId="ADAL" clId="{E2483743-AA0C-4544-9631-74253A7DFCAE}" dt="2019-03-21T14:00:41.519" v="5102" actId="478"/>
          <ac:spMkLst>
            <pc:docMk/>
            <pc:sldMk cId="2060407561" sldId="293"/>
            <ac:spMk id="4" creationId="{E71E174D-CCF1-41E7-A37F-62C99F3161FB}"/>
          </ac:spMkLst>
        </pc:spChg>
        <pc:spChg chg="add mod">
          <ac:chgData name="James Franklin" userId="cf915d05-507f-491f-b4a6-b2aa085ee4b1" providerId="ADAL" clId="{E2483743-AA0C-4544-9631-74253A7DFCAE}" dt="2019-03-21T14:07:03.927" v="5215" actId="1035"/>
          <ac:spMkLst>
            <pc:docMk/>
            <pc:sldMk cId="2060407561" sldId="293"/>
            <ac:spMk id="5" creationId="{E64ACAFC-0778-49BF-A0F0-9147AF8D4FEA}"/>
          </ac:spMkLst>
        </pc:spChg>
        <pc:spChg chg="add mod">
          <ac:chgData name="James Franklin" userId="cf915d05-507f-491f-b4a6-b2aa085ee4b1" providerId="ADAL" clId="{E2483743-AA0C-4544-9631-74253A7DFCAE}" dt="2019-03-21T14:06:59.165" v="5205" actId="1076"/>
          <ac:spMkLst>
            <pc:docMk/>
            <pc:sldMk cId="2060407561" sldId="293"/>
            <ac:spMk id="6" creationId="{0699708D-E38A-4729-A8AF-9ACB64A59E9C}"/>
          </ac:spMkLst>
        </pc:spChg>
        <pc:spChg chg="add mod">
          <ac:chgData name="James Franklin" userId="cf915d05-507f-491f-b4a6-b2aa085ee4b1" providerId="ADAL" clId="{E2483743-AA0C-4544-9631-74253A7DFCAE}" dt="2019-03-21T14:06:59.165" v="5205" actId="1076"/>
          <ac:spMkLst>
            <pc:docMk/>
            <pc:sldMk cId="2060407561" sldId="293"/>
            <ac:spMk id="7" creationId="{7BB24F9C-F04D-4A9C-AEF9-31486872393A}"/>
          </ac:spMkLst>
        </pc:spChg>
        <pc:spChg chg="add mod">
          <ac:chgData name="James Franklin" userId="cf915d05-507f-491f-b4a6-b2aa085ee4b1" providerId="ADAL" clId="{E2483743-AA0C-4544-9631-74253A7DFCAE}" dt="2019-03-21T14:07:03.927" v="5215" actId="1035"/>
          <ac:spMkLst>
            <pc:docMk/>
            <pc:sldMk cId="2060407561" sldId="293"/>
            <ac:spMk id="8" creationId="{19FC406C-E311-4D1D-945F-94FD1BF9E864}"/>
          </ac:spMkLst>
        </pc:spChg>
      </pc:sldChg>
      <pc:sldChg chg="modSp">
        <pc:chgData name="James Franklin" userId="cf915d05-507f-491f-b4a6-b2aa085ee4b1" providerId="ADAL" clId="{E2483743-AA0C-4544-9631-74253A7DFCAE}" dt="2019-03-21T10:11:12.937" v="106" actId="20577"/>
        <pc:sldMkLst>
          <pc:docMk/>
          <pc:sldMk cId="1053919158" sldId="311"/>
        </pc:sldMkLst>
        <pc:spChg chg="mod">
          <ac:chgData name="James Franklin" userId="cf915d05-507f-491f-b4a6-b2aa085ee4b1" providerId="ADAL" clId="{E2483743-AA0C-4544-9631-74253A7DFCAE}" dt="2019-03-21T10:11:12.937" v="106" actId="20577"/>
          <ac:spMkLst>
            <pc:docMk/>
            <pc:sldMk cId="1053919158" sldId="311"/>
            <ac:spMk id="5" creationId="{6D0E20F8-DF00-4E4D-BF00-417822CBC3CB}"/>
          </ac:spMkLst>
        </pc:spChg>
      </pc:sldChg>
      <pc:sldChg chg="modSp">
        <pc:chgData name="James Franklin" userId="cf915d05-507f-491f-b4a6-b2aa085ee4b1" providerId="ADAL" clId="{E2483743-AA0C-4544-9631-74253A7DFCAE}" dt="2019-03-21T10:19:07.082" v="407" actId="6549"/>
        <pc:sldMkLst>
          <pc:docMk/>
          <pc:sldMk cId="1725120544" sldId="314"/>
        </pc:sldMkLst>
        <pc:spChg chg="mod">
          <ac:chgData name="James Franklin" userId="cf915d05-507f-491f-b4a6-b2aa085ee4b1" providerId="ADAL" clId="{E2483743-AA0C-4544-9631-74253A7DFCAE}" dt="2019-03-21T10:19:07.082" v="407" actId="6549"/>
          <ac:spMkLst>
            <pc:docMk/>
            <pc:sldMk cId="1725120544" sldId="314"/>
            <ac:spMk id="4" creationId="{BD617137-C1AE-481E-BE88-EBA6F91106DF}"/>
          </ac:spMkLst>
        </pc:spChg>
      </pc:sldChg>
      <pc:sldChg chg="modSp setBg">
        <pc:chgData name="James Franklin" userId="cf915d05-507f-491f-b4a6-b2aa085ee4b1" providerId="ADAL" clId="{E2483743-AA0C-4544-9631-74253A7DFCAE}" dt="2019-03-21T10:18:50.645" v="396"/>
        <pc:sldMkLst>
          <pc:docMk/>
          <pc:sldMk cId="369771995" sldId="315"/>
        </pc:sldMkLst>
        <pc:spChg chg="mod">
          <ac:chgData name="James Franklin" userId="cf915d05-507f-491f-b4a6-b2aa085ee4b1" providerId="ADAL" clId="{E2483743-AA0C-4544-9631-74253A7DFCAE}" dt="2019-03-21T10:18:28.102" v="394" actId="20577"/>
          <ac:spMkLst>
            <pc:docMk/>
            <pc:sldMk cId="369771995" sldId="315"/>
            <ac:spMk id="2" creationId="{C2F54D50-E8B0-4B3B-ABC8-0A6877C882EA}"/>
          </ac:spMkLst>
        </pc:spChg>
        <pc:picChg chg="mod">
          <ac:chgData name="James Franklin" userId="cf915d05-507f-491f-b4a6-b2aa085ee4b1" providerId="ADAL" clId="{E2483743-AA0C-4544-9631-74253A7DFCAE}" dt="2019-03-21T10:18:44.141" v="395" actId="1076"/>
          <ac:picMkLst>
            <pc:docMk/>
            <pc:sldMk cId="369771995" sldId="315"/>
            <ac:picMk id="8" creationId="{4096C3D8-1445-444B-87F0-4F2A05F5F59F}"/>
          </ac:picMkLst>
        </pc:picChg>
      </pc:sldChg>
      <pc:sldChg chg="modSp">
        <pc:chgData name="James Franklin" userId="cf915d05-507f-491f-b4a6-b2aa085ee4b1" providerId="ADAL" clId="{E2483743-AA0C-4544-9631-74253A7DFCAE}" dt="2019-03-21T10:18:17.026" v="393" actId="20577"/>
        <pc:sldMkLst>
          <pc:docMk/>
          <pc:sldMk cId="2985302116" sldId="316"/>
        </pc:sldMkLst>
        <pc:spChg chg="mod">
          <ac:chgData name="James Franklin" userId="cf915d05-507f-491f-b4a6-b2aa085ee4b1" providerId="ADAL" clId="{E2483743-AA0C-4544-9631-74253A7DFCAE}" dt="2019-03-21T10:18:17.026" v="393" actId="20577"/>
          <ac:spMkLst>
            <pc:docMk/>
            <pc:sldMk cId="2985302116" sldId="316"/>
            <ac:spMk id="4" creationId="{BD617137-C1AE-481E-BE88-EBA6F91106DF}"/>
          </ac:spMkLst>
        </pc:spChg>
      </pc:sldChg>
      <pc:sldChg chg="modSp">
        <pc:chgData name="James Franklin" userId="cf915d05-507f-491f-b4a6-b2aa085ee4b1" providerId="ADAL" clId="{E2483743-AA0C-4544-9631-74253A7DFCAE}" dt="2019-03-21T10:20:37.055" v="413" actId="207"/>
        <pc:sldMkLst>
          <pc:docMk/>
          <pc:sldMk cId="2309441970" sldId="317"/>
        </pc:sldMkLst>
        <pc:spChg chg="mod">
          <ac:chgData name="James Franklin" userId="cf915d05-507f-491f-b4a6-b2aa085ee4b1" providerId="ADAL" clId="{E2483743-AA0C-4544-9631-74253A7DFCAE}" dt="2019-03-21T10:19:51.336" v="412" actId="404"/>
          <ac:spMkLst>
            <pc:docMk/>
            <pc:sldMk cId="2309441970" sldId="317"/>
            <ac:spMk id="2" creationId="{C2F54D50-E8B0-4B3B-ABC8-0A6877C882EA}"/>
          </ac:spMkLst>
        </pc:spChg>
        <pc:spChg chg="mod">
          <ac:chgData name="James Franklin" userId="cf915d05-507f-491f-b4a6-b2aa085ee4b1" providerId="ADAL" clId="{E2483743-AA0C-4544-9631-74253A7DFCAE}" dt="2019-03-21T10:20:37.055" v="413" actId="207"/>
          <ac:spMkLst>
            <pc:docMk/>
            <pc:sldMk cId="2309441970" sldId="317"/>
            <ac:spMk id="3" creationId="{6A4EDC60-65B4-41DF-ABE1-00AA73F13150}"/>
          </ac:spMkLst>
        </pc:spChg>
      </pc:sldChg>
      <pc:sldChg chg="addSp delSp modSp ord addCm modCm">
        <pc:chgData name="James Franklin" userId="cf915d05-507f-491f-b4a6-b2aa085ee4b1" providerId="ADAL" clId="{E2483743-AA0C-4544-9631-74253A7DFCAE}" dt="2019-03-21T11:11:28.012" v="1786" actId="1038"/>
        <pc:sldMkLst>
          <pc:docMk/>
          <pc:sldMk cId="1227648943" sldId="321"/>
        </pc:sldMkLst>
        <pc:spChg chg="mod">
          <ac:chgData name="James Franklin" userId="cf915d05-507f-491f-b4a6-b2aa085ee4b1" providerId="ADAL" clId="{E2483743-AA0C-4544-9631-74253A7DFCAE}" dt="2019-03-21T11:11:03.746" v="1751" actId="20577"/>
          <ac:spMkLst>
            <pc:docMk/>
            <pc:sldMk cId="1227648943" sldId="321"/>
            <ac:spMk id="3" creationId="{866A4DC3-BB1F-42A8-8DFF-C0238171FB70}"/>
          </ac:spMkLst>
        </pc:spChg>
        <pc:spChg chg="add mod">
          <ac:chgData name="James Franklin" userId="cf915d05-507f-491f-b4a6-b2aa085ee4b1" providerId="ADAL" clId="{E2483743-AA0C-4544-9631-74253A7DFCAE}" dt="2019-03-21T11:11:10.985" v="1768" actId="1038"/>
          <ac:spMkLst>
            <pc:docMk/>
            <pc:sldMk cId="1227648943" sldId="321"/>
            <ac:spMk id="5" creationId="{539C6E00-250C-453D-965D-9F7851EB4DAA}"/>
          </ac:spMkLst>
        </pc:spChg>
        <pc:spChg chg="add mod">
          <ac:chgData name="James Franklin" userId="cf915d05-507f-491f-b4a6-b2aa085ee4b1" providerId="ADAL" clId="{E2483743-AA0C-4544-9631-74253A7DFCAE}" dt="2019-03-21T11:11:16.841" v="1769" actId="14100"/>
          <ac:spMkLst>
            <pc:docMk/>
            <pc:sldMk cId="1227648943" sldId="321"/>
            <ac:spMk id="6" creationId="{0C971798-8365-4DF9-8744-333FEEC81534}"/>
          </ac:spMkLst>
        </pc:spChg>
        <pc:spChg chg="add del mod">
          <ac:chgData name="James Franklin" userId="cf915d05-507f-491f-b4a6-b2aa085ee4b1" providerId="ADAL" clId="{E2483743-AA0C-4544-9631-74253A7DFCAE}" dt="2019-03-21T10:41:19.517" v="535" actId="478"/>
          <ac:spMkLst>
            <pc:docMk/>
            <pc:sldMk cId="1227648943" sldId="321"/>
            <ac:spMk id="7" creationId="{42302735-1045-439D-B3BC-E3FA6FD7C8CA}"/>
          </ac:spMkLst>
        </pc:spChg>
        <pc:spChg chg="add mod">
          <ac:chgData name="James Franklin" userId="cf915d05-507f-491f-b4a6-b2aa085ee4b1" providerId="ADAL" clId="{E2483743-AA0C-4544-9631-74253A7DFCAE}" dt="2019-03-21T10:43:59.236" v="600" actId="1036"/>
          <ac:spMkLst>
            <pc:docMk/>
            <pc:sldMk cId="1227648943" sldId="321"/>
            <ac:spMk id="8" creationId="{A6ED6B12-774D-4830-86B7-A962104D2A09}"/>
          </ac:spMkLst>
        </pc:spChg>
        <pc:spChg chg="add mod">
          <ac:chgData name="James Franklin" userId="cf915d05-507f-491f-b4a6-b2aa085ee4b1" providerId="ADAL" clId="{E2483743-AA0C-4544-9631-74253A7DFCAE}" dt="2019-03-21T11:11:28.012" v="1786" actId="1038"/>
          <ac:spMkLst>
            <pc:docMk/>
            <pc:sldMk cId="1227648943" sldId="321"/>
            <ac:spMk id="9" creationId="{DB640606-DDE6-407C-88E1-0CA6DCDCA685}"/>
          </ac:spMkLst>
        </pc:spChg>
        <pc:spChg chg="add mod">
          <ac:chgData name="James Franklin" userId="cf915d05-507f-491f-b4a6-b2aa085ee4b1" providerId="ADAL" clId="{E2483743-AA0C-4544-9631-74253A7DFCAE}" dt="2019-03-21T11:09:33.498" v="1728" actId="1035"/>
          <ac:spMkLst>
            <pc:docMk/>
            <pc:sldMk cId="1227648943" sldId="321"/>
            <ac:spMk id="10" creationId="{90578F44-A3A6-4D6B-AF06-B9A00FC5E57F}"/>
          </ac:spMkLst>
        </pc:spChg>
        <pc:picChg chg="add mod">
          <ac:chgData name="James Franklin" userId="cf915d05-507f-491f-b4a6-b2aa085ee4b1" providerId="ADAL" clId="{E2483743-AA0C-4544-9631-74253A7DFCAE}" dt="2019-03-21T11:10:17.993" v="1732" actId="1076"/>
          <ac:picMkLst>
            <pc:docMk/>
            <pc:sldMk cId="1227648943" sldId="321"/>
            <ac:picMk id="4" creationId="{402BE6BF-E4DC-46C0-BE4C-EB4D9D781D97}"/>
          </ac:picMkLst>
        </pc:picChg>
      </pc:sldChg>
      <pc:sldChg chg="addSp delSp modSp">
        <pc:chgData name="James Franklin" userId="cf915d05-507f-491f-b4a6-b2aa085ee4b1" providerId="ADAL" clId="{E2483743-AA0C-4544-9631-74253A7DFCAE}" dt="2019-03-21T11:41:07.088" v="3020" actId="113"/>
        <pc:sldMkLst>
          <pc:docMk/>
          <pc:sldMk cId="3325684326" sldId="322"/>
        </pc:sldMkLst>
        <pc:spChg chg="mod">
          <ac:chgData name="James Franklin" userId="cf915d05-507f-491f-b4a6-b2aa085ee4b1" providerId="ADAL" clId="{E2483743-AA0C-4544-9631-74253A7DFCAE}" dt="2019-03-21T11:26:28.184" v="2355" actId="20577"/>
          <ac:spMkLst>
            <pc:docMk/>
            <pc:sldMk cId="3325684326" sldId="322"/>
            <ac:spMk id="2" creationId="{A44DC55C-74C6-4D07-9859-E24E1A7DB873}"/>
          </ac:spMkLst>
        </pc:spChg>
        <pc:spChg chg="mod">
          <ac:chgData name="James Franklin" userId="cf915d05-507f-491f-b4a6-b2aa085ee4b1" providerId="ADAL" clId="{E2483743-AA0C-4544-9631-74253A7DFCAE}" dt="2019-03-21T11:41:07.088" v="3020" actId="113"/>
          <ac:spMkLst>
            <pc:docMk/>
            <pc:sldMk cId="3325684326" sldId="322"/>
            <ac:spMk id="3" creationId="{93EDD036-C04F-476D-85F6-FD21C178C2B3}"/>
          </ac:spMkLst>
        </pc:spChg>
        <pc:picChg chg="add del mod">
          <ac:chgData name="James Franklin" userId="cf915d05-507f-491f-b4a6-b2aa085ee4b1" providerId="ADAL" clId="{E2483743-AA0C-4544-9631-74253A7DFCAE}" dt="2019-03-21T11:33:47.736" v="2365" actId="478"/>
          <ac:picMkLst>
            <pc:docMk/>
            <pc:sldMk cId="3325684326" sldId="322"/>
            <ac:picMk id="2050" creationId="{6495DE7C-1D30-4391-8D75-0EF3654CA021}"/>
          </ac:picMkLst>
        </pc:picChg>
      </pc:sldChg>
      <pc:sldChg chg="addSp delSp modSp">
        <pc:chgData name="James Franklin" userId="cf915d05-507f-491f-b4a6-b2aa085ee4b1" providerId="ADAL" clId="{E2483743-AA0C-4544-9631-74253A7DFCAE}" dt="2019-03-21T11:36:29.160" v="2474" actId="20577"/>
        <pc:sldMkLst>
          <pc:docMk/>
          <pc:sldMk cId="3894872736" sldId="323"/>
        </pc:sldMkLst>
        <pc:spChg chg="mod">
          <ac:chgData name="James Franklin" userId="cf915d05-507f-491f-b4a6-b2aa085ee4b1" providerId="ADAL" clId="{E2483743-AA0C-4544-9631-74253A7DFCAE}" dt="2019-03-21T11:36:29.160" v="2474" actId="20577"/>
          <ac:spMkLst>
            <pc:docMk/>
            <pc:sldMk cId="3894872736" sldId="323"/>
            <ac:spMk id="3" creationId="{33629FAF-C448-4F42-9810-67B5A87226DC}"/>
          </ac:spMkLst>
        </pc:spChg>
        <pc:picChg chg="del">
          <ac:chgData name="James Franklin" userId="cf915d05-507f-491f-b4a6-b2aa085ee4b1" providerId="ADAL" clId="{E2483743-AA0C-4544-9631-74253A7DFCAE}" dt="2019-03-21T11:34:50.343" v="2372" actId="478"/>
          <ac:picMkLst>
            <pc:docMk/>
            <pc:sldMk cId="3894872736" sldId="323"/>
            <ac:picMk id="9" creationId="{728640E1-F4AA-4295-9732-ED359508FC5A}"/>
          </ac:picMkLst>
        </pc:picChg>
        <pc:picChg chg="add mod ord">
          <ac:chgData name="James Franklin" userId="cf915d05-507f-491f-b4a6-b2aa085ee4b1" providerId="ADAL" clId="{E2483743-AA0C-4544-9631-74253A7DFCAE}" dt="2019-03-21T11:35:07.208" v="2380" actId="167"/>
          <ac:picMkLst>
            <pc:docMk/>
            <pc:sldMk cId="3894872736" sldId="323"/>
            <ac:picMk id="4098" creationId="{C286F438-417C-4C6D-8857-8FAE6B4A43FD}"/>
          </ac:picMkLst>
        </pc:picChg>
        <pc:picChg chg="del">
          <ac:chgData name="James Franklin" userId="cf915d05-507f-491f-b4a6-b2aa085ee4b1" providerId="ADAL" clId="{E2483743-AA0C-4544-9631-74253A7DFCAE}" dt="2019-03-21T11:34:50.985" v="2373" actId="478"/>
          <ac:picMkLst>
            <pc:docMk/>
            <pc:sldMk cId="3894872736" sldId="323"/>
            <ac:picMk id="4100" creationId="{E4C50A3F-1E57-4EBD-BC54-80146821B1ED}"/>
          </ac:picMkLst>
        </pc:picChg>
        <pc:picChg chg="del">
          <ac:chgData name="James Franklin" userId="cf915d05-507f-491f-b4a6-b2aa085ee4b1" providerId="ADAL" clId="{E2483743-AA0C-4544-9631-74253A7DFCAE}" dt="2019-03-21T11:34:49.856" v="2371" actId="478"/>
          <ac:picMkLst>
            <pc:docMk/>
            <pc:sldMk cId="3894872736" sldId="323"/>
            <ac:picMk id="4102" creationId="{1EC7DCEC-C19D-4DF2-94E0-208817919DDC}"/>
          </ac:picMkLst>
        </pc:picChg>
        <pc:picChg chg="del">
          <ac:chgData name="James Franklin" userId="cf915d05-507f-491f-b4a6-b2aa085ee4b1" providerId="ADAL" clId="{E2483743-AA0C-4544-9631-74253A7DFCAE}" dt="2019-03-21T11:34:53.304" v="2375" actId="478"/>
          <ac:picMkLst>
            <pc:docMk/>
            <pc:sldMk cId="3894872736" sldId="323"/>
            <ac:picMk id="4104" creationId="{928A5EF8-5F35-40D9-9D3A-13BA84188831}"/>
          </ac:picMkLst>
        </pc:picChg>
        <pc:picChg chg="del">
          <ac:chgData name="James Franklin" userId="cf915d05-507f-491f-b4a6-b2aa085ee4b1" providerId="ADAL" clId="{E2483743-AA0C-4544-9631-74253A7DFCAE}" dt="2019-03-21T11:34:52.600" v="2374" actId="478"/>
          <ac:picMkLst>
            <pc:docMk/>
            <pc:sldMk cId="3894872736" sldId="323"/>
            <ac:picMk id="4106" creationId="{72682DB5-46E3-4C54-B3B2-0EF8297C72E4}"/>
          </ac:picMkLst>
        </pc:picChg>
      </pc:sldChg>
      <pc:sldChg chg="addSp modSp ord">
        <pc:chgData name="James Franklin" userId="cf915d05-507f-491f-b4a6-b2aa085ee4b1" providerId="ADAL" clId="{E2483743-AA0C-4544-9631-74253A7DFCAE}" dt="2019-03-21T11:58:17.847" v="3745" actId="20577"/>
        <pc:sldMkLst>
          <pc:docMk/>
          <pc:sldMk cId="1577714303" sldId="324"/>
        </pc:sldMkLst>
        <pc:spChg chg="mod">
          <ac:chgData name="James Franklin" userId="cf915d05-507f-491f-b4a6-b2aa085ee4b1" providerId="ADAL" clId="{E2483743-AA0C-4544-9631-74253A7DFCAE}" dt="2019-03-21T11:57:56.895" v="3735" actId="20577"/>
          <ac:spMkLst>
            <pc:docMk/>
            <pc:sldMk cId="1577714303" sldId="324"/>
            <ac:spMk id="2" creationId="{33412847-30D9-4334-ACD6-477ED8BAEA3B}"/>
          </ac:spMkLst>
        </pc:spChg>
        <pc:spChg chg="mod">
          <ac:chgData name="James Franklin" userId="cf915d05-507f-491f-b4a6-b2aa085ee4b1" providerId="ADAL" clId="{E2483743-AA0C-4544-9631-74253A7DFCAE}" dt="2019-03-21T11:58:17.847" v="3745" actId="20577"/>
          <ac:spMkLst>
            <pc:docMk/>
            <pc:sldMk cId="1577714303" sldId="324"/>
            <ac:spMk id="3" creationId="{F5229CCC-5311-4418-B67A-12B5176AA5CC}"/>
          </ac:spMkLst>
        </pc:spChg>
        <pc:picChg chg="add mod">
          <ac:chgData name="James Franklin" userId="cf915d05-507f-491f-b4a6-b2aa085ee4b1" providerId="ADAL" clId="{E2483743-AA0C-4544-9631-74253A7DFCAE}" dt="2019-03-21T11:57:31.422" v="3716" actId="1076"/>
          <ac:picMkLst>
            <pc:docMk/>
            <pc:sldMk cId="1577714303" sldId="324"/>
            <ac:picMk id="4" creationId="{A9FF8F33-C51A-40EF-98E6-6E455CD31FC5}"/>
          </ac:picMkLst>
        </pc:picChg>
        <pc:picChg chg="mod modCrop">
          <ac:chgData name="James Franklin" userId="cf915d05-507f-491f-b4a6-b2aa085ee4b1" providerId="ADAL" clId="{E2483743-AA0C-4544-9631-74253A7DFCAE}" dt="2019-03-21T11:56:59.214" v="3712" actId="732"/>
          <ac:picMkLst>
            <pc:docMk/>
            <pc:sldMk cId="1577714303" sldId="324"/>
            <ac:picMk id="5" creationId="{754EE386-7A4C-4F1C-886A-60895A8338B6}"/>
          </ac:picMkLst>
        </pc:picChg>
      </pc:sldChg>
      <pc:sldChg chg="modSp">
        <pc:chgData name="James Franklin" userId="cf915d05-507f-491f-b4a6-b2aa085ee4b1" providerId="ADAL" clId="{E2483743-AA0C-4544-9631-74253A7DFCAE}" dt="2019-03-21T13:03:43.372" v="4741" actId="20577"/>
        <pc:sldMkLst>
          <pc:docMk/>
          <pc:sldMk cId="3904476303" sldId="325"/>
        </pc:sldMkLst>
        <pc:spChg chg="mod">
          <ac:chgData name="James Franklin" userId="cf915d05-507f-491f-b4a6-b2aa085ee4b1" providerId="ADAL" clId="{E2483743-AA0C-4544-9631-74253A7DFCAE}" dt="2019-03-21T13:03:43.372" v="4741" actId="20577"/>
          <ac:spMkLst>
            <pc:docMk/>
            <pc:sldMk cId="3904476303" sldId="325"/>
            <ac:spMk id="2" creationId="{0AC867F0-B57B-49C0-ACC8-F1586EFCA85C}"/>
          </ac:spMkLst>
        </pc:spChg>
      </pc:sldChg>
      <pc:sldChg chg="addSp delSp modSp setBg">
        <pc:chgData name="James Franklin" userId="cf915d05-507f-491f-b4a6-b2aa085ee4b1" providerId="ADAL" clId="{E2483743-AA0C-4544-9631-74253A7DFCAE}" dt="2019-03-21T12:09:55.583" v="3911" actId="6549"/>
        <pc:sldMkLst>
          <pc:docMk/>
          <pc:sldMk cId="2058449113" sldId="326"/>
        </pc:sldMkLst>
        <pc:spChg chg="mod">
          <ac:chgData name="James Franklin" userId="cf915d05-507f-491f-b4a6-b2aa085ee4b1" providerId="ADAL" clId="{E2483743-AA0C-4544-9631-74253A7DFCAE}" dt="2019-03-21T12:09:55.583" v="3911" actId="6549"/>
          <ac:spMkLst>
            <pc:docMk/>
            <pc:sldMk cId="2058449113" sldId="326"/>
            <ac:spMk id="3" creationId="{2F23E565-A883-4F7E-BD6C-FAAB1A0AB326}"/>
          </ac:spMkLst>
        </pc:spChg>
        <pc:spChg chg="del">
          <ac:chgData name="James Franklin" userId="cf915d05-507f-491f-b4a6-b2aa085ee4b1" providerId="ADAL" clId="{E2483743-AA0C-4544-9631-74253A7DFCAE}" dt="2019-03-21T12:06:35.678" v="3808" actId="478"/>
          <ac:spMkLst>
            <pc:docMk/>
            <pc:sldMk cId="2058449113" sldId="326"/>
            <ac:spMk id="4" creationId="{7C7E491C-E32E-4DBE-B93C-150FE9B7EE53}"/>
          </ac:spMkLst>
        </pc:spChg>
        <pc:picChg chg="del">
          <ac:chgData name="James Franklin" userId="cf915d05-507f-491f-b4a6-b2aa085ee4b1" providerId="ADAL" clId="{E2483743-AA0C-4544-9631-74253A7DFCAE}" dt="2019-03-21T12:04:33.589" v="3784" actId="478"/>
          <ac:picMkLst>
            <pc:docMk/>
            <pc:sldMk cId="2058449113" sldId="326"/>
            <ac:picMk id="5" creationId="{08E44A21-4328-4668-9EAB-9F9A9D1C53A1}"/>
          </ac:picMkLst>
        </pc:picChg>
        <pc:picChg chg="add mod">
          <ac:chgData name="James Franklin" userId="cf915d05-507f-491f-b4a6-b2aa085ee4b1" providerId="ADAL" clId="{E2483743-AA0C-4544-9631-74253A7DFCAE}" dt="2019-03-21T12:07:56.398" v="3817" actId="1076"/>
          <ac:picMkLst>
            <pc:docMk/>
            <pc:sldMk cId="2058449113" sldId="326"/>
            <ac:picMk id="6" creationId="{4D558C90-6E8B-4908-9527-A50813BB83B0}"/>
          </ac:picMkLst>
        </pc:picChg>
        <pc:picChg chg="add del mod">
          <ac:chgData name="James Franklin" userId="cf915d05-507f-491f-b4a6-b2aa085ee4b1" providerId="ADAL" clId="{E2483743-AA0C-4544-9631-74253A7DFCAE}" dt="2019-03-21T12:04:54.319" v="3790" actId="478"/>
          <ac:picMkLst>
            <pc:docMk/>
            <pc:sldMk cId="2058449113" sldId="326"/>
            <ac:picMk id="5122" creationId="{7F1D2DB9-AFFA-4BEC-B58B-873C950EE738}"/>
          </ac:picMkLst>
        </pc:picChg>
        <pc:picChg chg="add del mod">
          <ac:chgData name="James Franklin" userId="cf915d05-507f-491f-b4a6-b2aa085ee4b1" providerId="ADAL" clId="{E2483743-AA0C-4544-9631-74253A7DFCAE}" dt="2019-03-21T12:05:33.918" v="3798" actId="478"/>
          <ac:picMkLst>
            <pc:docMk/>
            <pc:sldMk cId="2058449113" sldId="326"/>
            <ac:picMk id="5124" creationId="{063EDEC3-08D2-4B69-BA83-E5DA1D359CC1}"/>
          </ac:picMkLst>
        </pc:picChg>
        <pc:picChg chg="add mod ord modCrop">
          <ac:chgData name="James Franklin" userId="cf915d05-507f-491f-b4a6-b2aa085ee4b1" providerId="ADAL" clId="{E2483743-AA0C-4544-9631-74253A7DFCAE}" dt="2019-03-21T12:07:44.102" v="3816" actId="732"/>
          <ac:picMkLst>
            <pc:docMk/>
            <pc:sldMk cId="2058449113" sldId="326"/>
            <ac:picMk id="5126" creationId="{A6F25767-F89C-46F5-B033-A6F3DF44ADD9}"/>
          </ac:picMkLst>
        </pc:picChg>
      </pc:sldChg>
      <pc:sldChg chg="addSp delSp modSp">
        <pc:chgData name="James Franklin" userId="cf915d05-507f-491f-b4a6-b2aa085ee4b1" providerId="ADAL" clId="{E2483743-AA0C-4544-9631-74253A7DFCAE}" dt="2019-03-21T13:03:10.890" v="4732" actId="207"/>
        <pc:sldMkLst>
          <pc:docMk/>
          <pc:sldMk cId="894811765" sldId="327"/>
        </pc:sldMkLst>
        <pc:spChg chg="mod">
          <ac:chgData name="James Franklin" userId="cf915d05-507f-491f-b4a6-b2aa085ee4b1" providerId="ADAL" clId="{E2483743-AA0C-4544-9631-74253A7DFCAE}" dt="2019-03-21T12:49:46.954" v="4266" actId="207"/>
          <ac:spMkLst>
            <pc:docMk/>
            <pc:sldMk cId="894811765" sldId="327"/>
            <ac:spMk id="2" creationId="{5B9161EE-7062-4917-A3A1-F11973BC0C77}"/>
          </ac:spMkLst>
        </pc:spChg>
        <pc:spChg chg="mod">
          <ac:chgData name="James Franklin" userId="cf915d05-507f-491f-b4a6-b2aa085ee4b1" providerId="ADAL" clId="{E2483743-AA0C-4544-9631-74253A7DFCAE}" dt="2019-03-21T13:03:10.890" v="4732" actId="207"/>
          <ac:spMkLst>
            <pc:docMk/>
            <pc:sldMk cId="894811765" sldId="327"/>
            <ac:spMk id="3" creationId="{6754EFA0-BBBE-42BC-9741-B64B2487C66D}"/>
          </ac:spMkLst>
        </pc:spChg>
        <pc:spChg chg="add del mod">
          <ac:chgData name="James Franklin" userId="cf915d05-507f-491f-b4a6-b2aa085ee4b1" providerId="ADAL" clId="{E2483743-AA0C-4544-9631-74253A7DFCAE}" dt="2019-03-21T12:49:42.444" v="4262"/>
          <ac:spMkLst>
            <pc:docMk/>
            <pc:sldMk cId="894811765" sldId="327"/>
            <ac:spMk id="4" creationId="{4FD96AD6-C5F3-423D-ABD2-90E508C37C0E}"/>
          </ac:spMkLst>
        </pc:spChg>
        <pc:spChg chg="add del mod">
          <ac:chgData name="James Franklin" userId="cf915d05-507f-491f-b4a6-b2aa085ee4b1" providerId="ADAL" clId="{E2483743-AA0C-4544-9631-74253A7DFCAE}" dt="2019-03-21T12:49:42.444" v="4262"/>
          <ac:spMkLst>
            <pc:docMk/>
            <pc:sldMk cId="894811765" sldId="327"/>
            <ac:spMk id="5" creationId="{0A56C6AC-F8C1-485F-AD41-50FD96E2943F}"/>
          </ac:spMkLst>
        </pc:spChg>
      </pc:sldChg>
      <pc:sldChg chg="modSp ord">
        <pc:chgData name="James Franklin" userId="cf915d05-507f-491f-b4a6-b2aa085ee4b1" providerId="ADAL" clId="{E2483743-AA0C-4544-9631-74253A7DFCAE}" dt="2019-03-21T16:28:42.847" v="5222" actId="6549"/>
        <pc:sldMkLst>
          <pc:docMk/>
          <pc:sldMk cId="3498217368" sldId="329"/>
        </pc:sldMkLst>
        <pc:spChg chg="mod">
          <ac:chgData name="James Franklin" userId="cf915d05-507f-491f-b4a6-b2aa085ee4b1" providerId="ADAL" clId="{E2483743-AA0C-4544-9631-74253A7DFCAE}" dt="2019-03-21T16:28:42.847" v="5222" actId="6549"/>
          <ac:spMkLst>
            <pc:docMk/>
            <pc:sldMk cId="3498217368" sldId="329"/>
            <ac:spMk id="5" creationId="{3B2AA94F-E01A-4596-A635-B08B50F026B2}"/>
          </ac:spMkLst>
        </pc:spChg>
      </pc:sldChg>
      <pc:sldChg chg="addSp delSp modSp">
        <pc:chgData name="James Franklin" userId="cf915d05-507f-491f-b4a6-b2aa085ee4b1" providerId="ADAL" clId="{E2483743-AA0C-4544-9631-74253A7DFCAE}" dt="2019-03-21T13:02:51.532" v="4730" actId="14"/>
        <pc:sldMkLst>
          <pc:docMk/>
          <pc:sldMk cId="338357445" sldId="330"/>
        </pc:sldMkLst>
        <pc:spChg chg="add del mod">
          <ac:chgData name="James Franklin" userId="cf915d05-507f-491f-b4a6-b2aa085ee4b1" providerId="ADAL" clId="{E2483743-AA0C-4544-9631-74253A7DFCAE}" dt="2019-03-21T12:44:36.261" v="3913"/>
          <ac:spMkLst>
            <pc:docMk/>
            <pc:sldMk cId="338357445" sldId="330"/>
            <ac:spMk id="2" creationId="{5FEC2070-ED6D-45D8-A1BD-831D3B5FEB3D}"/>
          </ac:spMkLst>
        </pc:spChg>
        <pc:spChg chg="mod">
          <ac:chgData name="James Franklin" userId="cf915d05-507f-491f-b4a6-b2aa085ee4b1" providerId="ADAL" clId="{E2483743-AA0C-4544-9631-74253A7DFCAE}" dt="2019-03-21T13:02:51.532" v="4730" actId="14"/>
          <ac:spMkLst>
            <pc:docMk/>
            <pc:sldMk cId="338357445" sldId="330"/>
            <ac:spMk id="3" creationId="{8BFC86A5-FC8E-4765-93A9-A7DDF578EB0E}"/>
          </ac:spMkLst>
        </pc:spChg>
        <pc:spChg chg="add mod">
          <ac:chgData name="James Franklin" userId="cf915d05-507f-491f-b4a6-b2aa085ee4b1" providerId="ADAL" clId="{E2483743-AA0C-4544-9631-74253A7DFCAE}" dt="2019-03-21T12:49:25.005" v="4225" actId="20577"/>
          <ac:spMkLst>
            <pc:docMk/>
            <pc:sldMk cId="338357445" sldId="330"/>
            <ac:spMk id="4" creationId="{27EF7FE3-AF28-4A97-9F59-F76FC19519E6}"/>
          </ac:spMkLst>
        </pc:spChg>
        <pc:picChg chg="add del mod">
          <ac:chgData name="James Franklin" userId="cf915d05-507f-491f-b4a6-b2aa085ee4b1" providerId="ADAL" clId="{E2483743-AA0C-4544-9631-74253A7DFCAE}" dt="2019-03-21T12:56:48.163" v="4677" actId="478"/>
          <ac:picMkLst>
            <pc:docMk/>
            <pc:sldMk cId="338357445" sldId="330"/>
            <ac:picMk id="5" creationId="{8F5D3D78-5FD5-4BFA-91C3-D819A4E1AD2F}"/>
          </ac:picMkLst>
        </pc:picChg>
        <pc:picChg chg="del">
          <ac:chgData name="James Franklin" userId="cf915d05-507f-491f-b4a6-b2aa085ee4b1" providerId="ADAL" clId="{E2483743-AA0C-4544-9631-74253A7DFCAE}" dt="2019-03-21T12:44:31.948" v="3912" actId="478"/>
          <ac:picMkLst>
            <pc:docMk/>
            <pc:sldMk cId="338357445" sldId="330"/>
            <ac:picMk id="6146" creationId="{3C7DE3FF-ED9A-4E83-BB39-8947565AC00E}"/>
          </ac:picMkLst>
        </pc:picChg>
        <pc:picChg chg="add del mod">
          <ac:chgData name="James Franklin" userId="cf915d05-507f-491f-b4a6-b2aa085ee4b1" providerId="ADAL" clId="{E2483743-AA0C-4544-9631-74253A7DFCAE}" dt="2019-03-21T12:58:51.483" v="4680" actId="478"/>
          <ac:picMkLst>
            <pc:docMk/>
            <pc:sldMk cId="338357445" sldId="330"/>
            <ac:picMk id="6148" creationId="{33CF4B07-B762-4DA5-A360-0B25E15EDFFA}"/>
          </ac:picMkLst>
        </pc:picChg>
        <pc:picChg chg="add del mod">
          <ac:chgData name="James Franklin" userId="cf915d05-507f-491f-b4a6-b2aa085ee4b1" providerId="ADAL" clId="{E2483743-AA0C-4544-9631-74253A7DFCAE}" dt="2019-03-21T12:59:24.987" v="4683" actId="478"/>
          <ac:picMkLst>
            <pc:docMk/>
            <pc:sldMk cId="338357445" sldId="330"/>
            <ac:picMk id="6150" creationId="{C674DCA7-D24E-4686-9023-F4087F5F6A56}"/>
          </ac:picMkLst>
        </pc:picChg>
        <pc:picChg chg="add mod ord">
          <ac:chgData name="James Franklin" userId="cf915d05-507f-491f-b4a6-b2aa085ee4b1" providerId="ADAL" clId="{E2483743-AA0C-4544-9631-74253A7DFCAE}" dt="2019-03-21T13:01:29.938" v="4708" actId="1076"/>
          <ac:picMkLst>
            <pc:docMk/>
            <pc:sldMk cId="338357445" sldId="330"/>
            <ac:picMk id="6152" creationId="{02089414-C104-44BD-98A7-143D59F086D6}"/>
          </ac:picMkLst>
        </pc:picChg>
      </pc:sldChg>
      <pc:sldChg chg="modSp ord">
        <pc:chgData name="James Franklin" userId="cf915d05-507f-491f-b4a6-b2aa085ee4b1" providerId="ADAL" clId="{E2483743-AA0C-4544-9631-74253A7DFCAE}" dt="2019-03-21T11:58:44.423" v="3783" actId="20577"/>
        <pc:sldMkLst>
          <pc:docMk/>
          <pc:sldMk cId="2336457777" sldId="331"/>
        </pc:sldMkLst>
        <pc:spChg chg="mod">
          <ac:chgData name="James Franklin" userId="cf915d05-507f-491f-b4a6-b2aa085ee4b1" providerId="ADAL" clId="{E2483743-AA0C-4544-9631-74253A7DFCAE}" dt="2019-03-21T11:58:44.423" v="3783" actId="20577"/>
          <ac:spMkLst>
            <pc:docMk/>
            <pc:sldMk cId="2336457777" sldId="331"/>
            <ac:spMk id="3" creationId="{CBFDB0EE-DF22-412E-8300-7D9B965B3FF8}"/>
          </ac:spMkLst>
        </pc:spChg>
      </pc:sldChg>
      <pc:sldChg chg="ord">
        <pc:chgData name="James Franklin" userId="cf915d05-507f-491f-b4a6-b2aa085ee4b1" providerId="ADAL" clId="{E2483743-AA0C-4544-9631-74253A7DFCAE}" dt="2019-03-21T10:22:16.231" v="414"/>
        <pc:sldMkLst>
          <pc:docMk/>
          <pc:sldMk cId="4119559463" sldId="333"/>
        </pc:sldMkLst>
      </pc:sldChg>
      <pc:sldChg chg="modSp ord">
        <pc:chgData name="James Franklin" userId="cf915d05-507f-491f-b4a6-b2aa085ee4b1" providerId="ADAL" clId="{E2483743-AA0C-4544-9631-74253A7DFCAE}" dt="2019-03-21T10:22:24.982" v="415"/>
        <pc:sldMkLst>
          <pc:docMk/>
          <pc:sldMk cId="2367511299" sldId="334"/>
        </pc:sldMkLst>
        <pc:spChg chg="mod">
          <ac:chgData name="James Franklin" userId="cf915d05-507f-491f-b4a6-b2aa085ee4b1" providerId="ADAL" clId="{E2483743-AA0C-4544-9631-74253A7DFCAE}" dt="2019-03-21T09:51:42.706" v="1" actId="207"/>
          <ac:spMkLst>
            <pc:docMk/>
            <pc:sldMk cId="2367511299" sldId="334"/>
            <ac:spMk id="2" creationId="{3E2ACD84-867B-485E-8EEC-C93D4D120A92}"/>
          </ac:spMkLst>
        </pc:spChg>
      </pc:sldChg>
      <pc:sldChg chg="addSp delSp modSp add">
        <pc:chgData name="James Franklin" userId="cf915d05-507f-491f-b4a6-b2aa085ee4b1" providerId="ADAL" clId="{E2483743-AA0C-4544-9631-74253A7DFCAE}" dt="2019-03-21T10:54:50.316" v="928" actId="15"/>
        <pc:sldMkLst>
          <pc:docMk/>
          <pc:sldMk cId="3919866085" sldId="335"/>
        </pc:sldMkLst>
        <pc:spChg chg="mod">
          <ac:chgData name="James Franklin" userId="cf915d05-507f-491f-b4a6-b2aa085ee4b1" providerId="ADAL" clId="{E2483743-AA0C-4544-9631-74253A7DFCAE}" dt="2019-03-21T10:48:48.236" v="684" actId="20577"/>
          <ac:spMkLst>
            <pc:docMk/>
            <pc:sldMk cId="3919866085" sldId="335"/>
            <ac:spMk id="2" creationId="{DE2654D0-82AB-4098-B8A5-77910D9511FE}"/>
          </ac:spMkLst>
        </pc:spChg>
        <pc:spChg chg="mod">
          <ac:chgData name="James Franklin" userId="cf915d05-507f-491f-b4a6-b2aa085ee4b1" providerId="ADAL" clId="{E2483743-AA0C-4544-9631-74253A7DFCAE}" dt="2019-03-21T10:54:50.316" v="928" actId="15"/>
          <ac:spMkLst>
            <pc:docMk/>
            <pc:sldMk cId="3919866085" sldId="335"/>
            <ac:spMk id="3" creationId="{2F3243D4-89FB-4B42-B464-33D38D2965FC}"/>
          </ac:spMkLst>
        </pc:spChg>
        <pc:picChg chg="add del mod">
          <ac:chgData name="James Franklin" userId="cf915d05-507f-491f-b4a6-b2aa085ee4b1" providerId="ADAL" clId="{E2483743-AA0C-4544-9631-74253A7DFCAE}" dt="2019-03-21T10:51:49.964" v="692" actId="478"/>
          <ac:picMkLst>
            <pc:docMk/>
            <pc:sldMk cId="3919866085" sldId="335"/>
            <ac:picMk id="1026" creationId="{ED32B0C3-566F-498F-82C7-AC5882855DBB}"/>
          </ac:picMkLst>
        </pc:picChg>
        <pc:picChg chg="add del mod">
          <ac:chgData name="James Franklin" userId="cf915d05-507f-491f-b4a6-b2aa085ee4b1" providerId="ADAL" clId="{E2483743-AA0C-4544-9631-74253A7DFCAE}" dt="2019-03-21T10:52:15.436" v="695" actId="478"/>
          <ac:picMkLst>
            <pc:docMk/>
            <pc:sldMk cId="3919866085" sldId="335"/>
            <ac:picMk id="1028" creationId="{67DF8D46-3E27-43B0-96E8-97517076F734}"/>
          </ac:picMkLst>
        </pc:picChg>
        <pc:picChg chg="add mod ord modCrop">
          <ac:chgData name="James Franklin" userId="cf915d05-507f-491f-b4a6-b2aa085ee4b1" providerId="ADAL" clId="{E2483743-AA0C-4544-9631-74253A7DFCAE}" dt="2019-03-21T10:53:27.891" v="708" actId="167"/>
          <ac:picMkLst>
            <pc:docMk/>
            <pc:sldMk cId="3919866085" sldId="335"/>
            <ac:picMk id="1030" creationId="{7064884E-1744-47B6-8747-F5B6FC4519A9}"/>
          </ac:picMkLst>
        </pc:picChg>
      </pc:sldChg>
      <pc:sldChg chg="delSp modSp add">
        <pc:chgData name="James Franklin" userId="cf915d05-507f-491f-b4a6-b2aa085ee4b1" providerId="ADAL" clId="{E2483743-AA0C-4544-9631-74253A7DFCAE}" dt="2019-03-21T11:04:41.454" v="1630" actId="207"/>
        <pc:sldMkLst>
          <pc:docMk/>
          <pc:sldMk cId="2780727237" sldId="336"/>
        </pc:sldMkLst>
        <pc:spChg chg="mod">
          <ac:chgData name="James Franklin" userId="cf915d05-507f-491f-b4a6-b2aa085ee4b1" providerId="ADAL" clId="{E2483743-AA0C-4544-9631-74253A7DFCAE}" dt="2019-03-21T10:55:44.755" v="945" actId="404"/>
          <ac:spMkLst>
            <pc:docMk/>
            <pc:sldMk cId="2780727237" sldId="336"/>
            <ac:spMk id="2" creationId="{DE2654D0-82AB-4098-B8A5-77910D9511FE}"/>
          </ac:spMkLst>
        </pc:spChg>
        <pc:spChg chg="mod">
          <ac:chgData name="James Franklin" userId="cf915d05-507f-491f-b4a6-b2aa085ee4b1" providerId="ADAL" clId="{E2483743-AA0C-4544-9631-74253A7DFCAE}" dt="2019-03-21T11:04:41.454" v="1630" actId="207"/>
          <ac:spMkLst>
            <pc:docMk/>
            <pc:sldMk cId="2780727237" sldId="336"/>
            <ac:spMk id="3" creationId="{2F3243D4-89FB-4B42-B464-33D38D2965FC}"/>
          </ac:spMkLst>
        </pc:spChg>
        <pc:picChg chg="del">
          <ac:chgData name="James Franklin" userId="cf915d05-507f-491f-b4a6-b2aa085ee4b1" providerId="ADAL" clId="{E2483743-AA0C-4544-9631-74253A7DFCAE}" dt="2019-03-21T10:56:58.667" v="1037" actId="478"/>
          <ac:picMkLst>
            <pc:docMk/>
            <pc:sldMk cId="2780727237" sldId="336"/>
            <ac:picMk id="1030" creationId="{7064884E-1744-47B6-8747-F5B6FC4519A9}"/>
          </ac:picMkLst>
        </pc:picChg>
      </pc:sldChg>
      <pc:sldChg chg="modSp add">
        <pc:chgData name="James Franklin" userId="cf915d05-507f-491f-b4a6-b2aa085ee4b1" providerId="ADAL" clId="{E2483743-AA0C-4544-9631-74253A7DFCAE}" dt="2019-03-21T11:40:42.811" v="3017" actId="207"/>
        <pc:sldMkLst>
          <pc:docMk/>
          <pc:sldMk cId="487989360" sldId="339"/>
        </pc:sldMkLst>
        <pc:spChg chg="mod">
          <ac:chgData name="James Franklin" userId="cf915d05-507f-491f-b4a6-b2aa085ee4b1" providerId="ADAL" clId="{E2483743-AA0C-4544-9631-74253A7DFCAE}" dt="2019-03-21T11:36:43.265" v="2504" actId="207"/>
          <ac:spMkLst>
            <pc:docMk/>
            <pc:sldMk cId="487989360" sldId="339"/>
            <ac:spMk id="2" creationId="{ACE7C5E7-7B61-46AD-9DEB-5A465D038BEF}"/>
          </ac:spMkLst>
        </pc:spChg>
        <pc:spChg chg="mod">
          <ac:chgData name="James Franklin" userId="cf915d05-507f-491f-b4a6-b2aa085ee4b1" providerId="ADAL" clId="{E2483743-AA0C-4544-9631-74253A7DFCAE}" dt="2019-03-21T11:40:42.811" v="3017" actId="207"/>
          <ac:spMkLst>
            <pc:docMk/>
            <pc:sldMk cId="487989360" sldId="339"/>
            <ac:spMk id="3" creationId="{D173297B-DDC9-4FF6-B1C2-F44EEE530328}"/>
          </ac:spMkLst>
        </pc:spChg>
      </pc:sldChg>
      <pc:sldChg chg="addSp delSp modSp add">
        <pc:chgData name="James Franklin" userId="cf915d05-507f-491f-b4a6-b2aa085ee4b1" providerId="ADAL" clId="{E2483743-AA0C-4544-9631-74253A7DFCAE}" dt="2019-03-21T11:54:58.979" v="3707" actId="113"/>
        <pc:sldMkLst>
          <pc:docMk/>
          <pc:sldMk cId="1619800595" sldId="340"/>
        </pc:sldMkLst>
        <pc:spChg chg="mod">
          <ac:chgData name="James Franklin" userId="cf915d05-507f-491f-b4a6-b2aa085ee4b1" providerId="ADAL" clId="{E2483743-AA0C-4544-9631-74253A7DFCAE}" dt="2019-03-21T11:41:41.104" v="3047" actId="20577"/>
          <ac:spMkLst>
            <pc:docMk/>
            <pc:sldMk cId="1619800595" sldId="340"/>
            <ac:spMk id="2" creationId="{89E6473B-4EFC-45A4-8F69-5D363E68DCBC}"/>
          </ac:spMkLst>
        </pc:spChg>
        <pc:spChg chg="mod">
          <ac:chgData name="James Franklin" userId="cf915d05-507f-491f-b4a6-b2aa085ee4b1" providerId="ADAL" clId="{E2483743-AA0C-4544-9631-74253A7DFCAE}" dt="2019-03-21T11:54:58.979" v="3707" actId="113"/>
          <ac:spMkLst>
            <pc:docMk/>
            <pc:sldMk cId="1619800595" sldId="340"/>
            <ac:spMk id="3" creationId="{05A464CB-02D5-4F69-BF02-93D62192ECD0}"/>
          </ac:spMkLst>
        </pc:spChg>
        <pc:spChg chg="add mod">
          <ac:chgData name="James Franklin" userId="cf915d05-507f-491f-b4a6-b2aa085ee4b1" providerId="ADAL" clId="{E2483743-AA0C-4544-9631-74253A7DFCAE}" dt="2019-03-21T11:54:24.530" v="3705" actId="1076"/>
          <ac:spMkLst>
            <pc:docMk/>
            <pc:sldMk cId="1619800595" sldId="340"/>
            <ac:spMk id="4" creationId="{C2B8DF0F-5801-4CFC-A390-42AF0590EA90}"/>
          </ac:spMkLst>
        </pc:spChg>
        <pc:spChg chg="add del mod">
          <ac:chgData name="James Franklin" userId="cf915d05-507f-491f-b4a6-b2aa085ee4b1" providerId="ADAL" clId="{E2483743-AA0C-4544-9631-74253A7DFCAE}" dt="2019-03-21T11:51:20.487" v="3592" actId="478"/>
          <ac:spMkLst>
            <pc:docMk/>
            <pc:sldMk cId="1619800595" sldId="340"/>
            <ac:spMk id="5" creationId="{7363E7F1-CCD2-40B3-8A15-6E879D955255}"/>
          </ac:spMkLst>
        </pc:spChg>
        <pc:spChg chg="add del mod">
          <ac:chgData name="James Franklin" userId="cf915d05-507f-491f-b4a6-b2aa085ee4b1" providerId="ADAL" clId="{E2483743-AA0C-4544-9631-74253A7DFCAE}" dt="2019-03-21T11:51:32.655" v="3595" actId="478"/>
          <ac:spMkLst>
            <pc:docMk/>
            <pc:sldMk cId="1619800595" sldId="340"/>
            <ac:spMk id="6" creationId="{78CB8349-36A6-4F16-8810-FA34256B419C}"/>
          </ac:spMkLst>
        </pc:spChg>
        <pc:spChg chg="add del mod">
          <ac:chgData name="James Franklin" userId="cf915d05-507f-491f-b4a6-b2aa085ee4b1" providerId="ADAL" clId="{E2483743-AA0C-4544-9631-74253A7DFCAE}" dt="2019-03-21T11:51:32.655" v="3595" actId="478"/>
          <ac:spMkLst>
            <pc:docMk/>
            <pc:sldMk cId="1619800595" sldId="340"/>
            <ac:spMk id="7" creationId="{3B2391C6-374B-487F-9010-0C7B9211A024}"/>
          </ac:spMkLst>
        </pc:spChg>
        <pc:spChg chg="add del mod">
          <ac:chgData name="James Franklin" userId="cf915d05-507f-491f-b4a6-b2aa085ee4b1" providerId="ADAL" clId="{E2483743-AA0C-4544-9631-74253A7DFCAE}" dt="2019-03-21T11:51:32.655" v="3595" actId="478"/>
          <ac:spMkLst>
            <pc:docMk/>
            <pc:sldMk cId="1619800595" sldId="340"/>
            <ac:spMk id="8" creationId="{3FFB3A71-9512-4D54-930C-82066EA3ADE9}"/>
          </ac:spMkLst>
        </pc:spChg>
        <pc:spChg chg="add del mod">
          <ac:chgData name="James Franklin" userId="cf915d05-507f-491f-b4a6-b2aa085ee4b1" providerId="ADAL" clId="{E2483743-AA0C-4544-9631-74253A7DFCAE}" dt="2019-03-21T11:51:32.655" v="3595" actId="478"/>
          <ac:spMkLst>
            <pc:docMk/>
            <pc:sldMk cId="1619800595" sldId="340"/>
            <ac:spMk id="9" creationId="{3F97E1C0-4D4F-4BF6-A2A6-112E7BE55802}"/>
          </ac:spMkLst>
        </pc:spChg>
        <pc:spChg chg="add del mod">
          <ac:chgData name="James Franklin" userId="cf915d05-507f-491f-b4a6-b2aa085ee4b1" providerId="ADAL" clId="{E2483743-AA0C-4544-9631-74253A7DFCAE}" dt="2019-03-21T11:51:32.655" v="3595" actId="478"/>
          <ac:spMkLst>
            <pc:docMk/>
            <pc:sldMk cId="1619800595" sldId="340"/>
            <ac:spMk id="10" creationId="{07874DA9-94D4-4CB9-B35F-7A3F32C8D6A2}"/>
          </ac:spMkLst>
        </pc:spChg>
        <pc:spChg chg="add mod ord">
          <ac:chgData name="James Franklin" userId="cf915d05-507f-491f-b4a6-b2aa085ee4b1" providerId="ADAL" clId="{E2483743-AA0C-4544-9631-74253A7DFCAE}" dt="2019-03-21T11:54:24.530" v="3705" actId="1076"/>
          <ac:spMkLst>
            <pc:docMk/>
            <pc:sldMk cId="1619800595" sldId="340"/>
            <ac:spMk id="11" creationId="{B8D4A2B1-4EA1-443A-99AB-E8254F297B1E}"/>
          </ac:spMkLst>
        </pc:spChg>
        <pc:spChg chg="add del mod">
          <ac:chgData name="James Franklin" userId="cf915d05-507f-491f-b4a6-b2aa085ee4b1" providerId="ADAL" clId="{E2483743-AA0C-4544-9631-74253A7DFCAE}" dt="2019-03-21T11:51:06.308" v="3590" actId="478"/>
          <ac:spMkLst>
            <pc:docMk/>
            <pc:sldMk cId="1619800595" sldId="340"/>
            <ac:spMk id="12" creationId="{72917284-9197-41A6-A810-2E8C7AE30883}"/>
          </ac:spMkLst>
        </pc:spChg>
        <pc:spChg chg="add del mod">
          <ac:chgData name="James Franklin" userId="cf915d05-507f-491f-b4a6-b2aa085ee4b1" providerId="ADAL" clId="{E2483743-AA0C-4544-9631-74253A7DFCAE}" dt="2019-03-21T11:51:06.308" v="3590" actId="478"/>
          <ac:spMkLst>
            <pc:docMk/>
            <pc:sldMk cId="1619800595" sldId="340"/>
            <ac:spMk id="13" creationId="{92ADFA39-52D5-49F2-AA32-D6649B82EC76}"/>
          </ac:spMkLst>
        </pc:spChg>
        <pc:spChg chg="add del mod">
          <ac:chgData name="James Franklin" userId="cf915d05-507f-491f-b4a6-b2aa085ee4b1" providerId="ADAL" clId="{E2483743-AA0C-4544-9631-74253A7DFCAE}" dt="2019-03-21T11:51:06.308" v="3590" actId="478"/>
          <ac:spMkLst>
            <pc:docMk/>
            <pc:sldMk cId="1619800595" sldId="340"/>
            <ac:spMk id="14" creationId="{2C335613-7323-40CE-B828-86ECEEBE7CA9}"/>
          </ac:spMkLst>
        </pc:spChg>
        <pc:spChg chg="add del mod">
          <ac:chgData name="James Franklin" userId="cf915d05-507f-491f-b4a6-b2aa085ee4b1" providerId="ADAL" clId="{E2483743-AA0C-4544-9631-74253A7DFCAE}" dt="2019-03-21T11:51:06.308" v="3590" actId="478"/>
          <ac:spMkLst>
            <pc:docMk/>
            <pc:sldMk cId="1619800595" sldId="340"/>
            <ac:spMk id="15" creationId="{26911D19-421F-4052-AA83-1764802A7435}"/>
          </ac:spMkLst>
        </pc:spChg>
        <pc:spChg chg="add del mod">
          <ac:chgData name="James Franklin" userId="cf915d05-507f-491f-b4a6-b2aa085ee4b1" providerId="ADAL" clId="{E2483743-AA0C-4544-9631-74253A7DFCAE}" dt="2019-03-21T11:51:06.308" v="3590" actId="478"/>
          <ac:spMkLst>
            <pc:docMk/>
            <pc:sldMk cId="1619800595" sldId="340"/>
            <ac:spMk id="16" creationId="{F495720D-BECC-40EC-84E4-C4D3EA90CE7C}"/>
          </ac:spMkLst>
        </pc:spChg>
        <pc:spChg chg="add del mod">
          <ac:chgData name="James Franklin" userId="cf915d05-507f-491f-b4a6-b2aa085ee4b1" providerId="ADAL" clId="{E2483743-AA0C-4544-9631-74253A7DFCAE}" dt="2019-03-21T11:51:06.308" v="3590" actId="478"/>
          <ac:spMkLst>
            <pc:docMk/>
            <pc:sldMk cId="1619800595" sldId="340"/>
            <ac:spMk id="17" creationId="{7535E44F-F399-4CE9-88AD-D25E4A8C9959}"/>
          </ac:spMkLst>
        </pc:spChg>
        <pc:spChg chg="add del mod">
          <ac:chgData name="James Franklin" userId="cf915d05-507f-491f-b4a6-b2aa085ee4b1" providerId="ADAL" clId="{E2483743-AA0C-4544-9631-74253A7DFCAE}" dt="2019-03-21T11:51:06.308" v="3590" actId="478"/>
          <ac:spMkLst>
            <pc:docMk/>
            <pc:sldMk cId="1619800595" sldId="340"/>
            <ac:spMk id="18" creationId="{F96A9859-AF36-4166-83AB-8685DEC16787}"/>
          </ac:spMkLst>
        </pc:spChg>
        <pc:spChg chg="add del mod">
          <ac:chgData name="James Franklin" userId="cf915d05-507f-491f-b4a6-b2aa085ee4b1" providerId="ADAL" clId="{E2483743-AA0C-4544-9631-74253A7DFCAE}" dt="2019-03-21T11:51:06.308" v="3590" actId="478"/>
          <ac:spMkLst>
            <pc:docMk/>
            <pc:sldMk cId="1619800595" sldId="340"/>
            <ac:spMk id="19" creationId="{2623550E-A379-4AB8-91A9-DD04F25A5075}"/>
          </ac:spMkLst>
        </pc:spChg>
        <pc:spChg chg="add del mod">
          <ac:chgData name="James Franklin" userId="cf915d05-507f-491f-b4a6-b2aa085ee4b1" providerId="ADAL" clId="{E2483743-AA0C-4544-9631-74253A7DFCAE}" dt="2019-03-21T11:51:06.308" v="3590" actId="478"/>
          <ac:spMkLst>
            <pc:docMk/>
            <pc:sldMk cId="1619800595" sldId="340"/>
            <ac:spMk id="20" creationId="{52641477-91DB-4FC5-93FA-CDACEA93C703}"/>
          </ac:spMkLst>
        </pc:spChg>
        <pc:spChg chg="add del mod">
          <ac:chgData name="James Franklin" userId="cf915d05-507f-491f-b4a6-b2aa085ee4b1" providerId="ADAL" clId="{E2483743-AA0C-4544-9631-74253A7DFCAE}" dt="2019-03-21T11:51:06.308" v="3590" actId="478"/>
          <ac:spMkLst>
            <pc:docMk/>
            <pc:sldMk cId="1619800595" sldId="340"/>
            <ac:spMk id="21" creationId="{27247B56-F802-406E-85ED-A083AB0E9E90}"/>
          </ac:spMkLst>
        </pc:spChg>
        <pc:spChg chg="add del mod">
          <ac:chgData name="James Franklin" userId="cf915d05-507f-491f-b4a6-b2aa085ee4b1" providerId="ADAL" clId="{E2483743-AA0C-4544-9631-74253A7DFCAE}" dt="2019-03-21T11:51:06.308" v="3590" actId="478"/>
          <ac:spMkLst>
            <pc:docMk/>
            <pc:sldMk cId="1619800595" sldId="340"/>
            <ac:spMk id="22" creationId="{4A57A85F-5A2F-44F7-ADAC-FBF9F3B9F31D}"/>
          </ac:spMkLst>
        </pc:spChg>
        <pc:spChg chg="add del mod">
          <ac:chgData name="James Franklin" userId="cf915d05-507f-491f-b4a6-b2aa085ee4b1" providerId="ADAL" clId="{E2483743-AA0C-4544-9631-74253A7DFCAE}" dt="2019-03-21T11:51:06.308" v="3590" actId="478"/>
          <ac:spMkLst>
            <pc:docMk/>
            <pc:sldMk cId="1619800595" sldId="340"/>
            <ac:spMk id="23" creationId="{253CCEF9-AF33-452D-9E94-133C45FDCB3C}"/>
          </ac:spMkLst>
        </pc:spChg>
        <pc:spChg chg="add del mod">
          <ac:chgData name="James Franklin" userId="cf915d05-507f-491f-b4a6-b2aa085ee4b1" providerId="ADAL" clId="{E2483743-AA0C-4544-9631-74253A7DFCAE}" dt="2019-03-21T11:51:06.308" v="3590" actId="478"/>
          <ac:spMkLst>
            <pc:docMk/>
            <pc:sldMk cId="1619800595" sldId="340"/>
            <ac:spMk id="24" creationId="{E12BB77E-CE82-4CFE-BA91-A16041801529}"/>
          </ac:spMkLst>
        </pc:spChg>
        <pc:spChg chg="add del mod">
          <ac:chgData name="James Franklin" userId="cf915d05-507f-491f-b4a6-b2aa085ee4b1" providerId="ADAL" clId="{E2483743-AA0C-4544-9631-74253A7DFCAE}" dt="2019-03-21T11:51:06.308" v="3590" actId="478"/>
          <ac:spMkLst>
            <pc:docMk/>
            <pc:sldMk cId="1619800595" sldId="340"/>
            <ac:spMk id="25" creationId="{0CFCEDA2-4CDC-43B0-BA7E-A0C2B7E07503}"/>
          </ac:spMkLst>
        </pc:spChg>
        <pc:spChg chg="add del mod">
          <ac:chgData name="James Franklin" userId="cf915d05-507f-491f-b4a6-b2aa085ee4b1" providerId="ADAL" clId="{E2483743-AA0C-4544-9631-74253A7DFCAE}" dt="2019-03-21T11:51:06.308" v="3590" actId="478"/>
          <ac:spMkLst>
            <pc:docMk/>
            <pc:sldMk cId="1619800595" sldId="340"/>
            <ac:spMk id="26" creationId="{5F5424D5-969C-4882-92E7-98C276CB2D43}"/>
          </ac:spMkLst>
        </pc:spChg>
        <pc:spChg chg="add del mod">
          <ac:chgData name="James Franklin" userId="cf915d05-507f-491f-b4a6-b2aa085ee4b1" providerId="ADAL" clId="{E2483743-AA0C-4544-9631-74253A7DFCAE}" dt="2019-03-21T11:51:06.308" v="3590" actId="478"/>
          <ac:spMkLst>
            <pc:docMk/>
            <pc:sldMk cId="1619800595" sldId="340"/>
            <ac:spMk id="27" creationId="{ED12A11C-C0A4-4F81-84D5-0BE26EE54F9C}"/>
          </ac:spMkLst>
        </pc:spChg>
        <pc:spChg chg="add del mod">
          <ac:chgData name="James Franklin" userId="cf915d05-507f-491f-b4a6-b2aa085ee4b1" providerId="ADAL" clId="{E2483743-AA0C-4544-9631-74253A7DFCAE}" dt="2019-03-21T11:51:06.308" v="3590" actId="478"/>
          <ac:spMkLst>
            <pc:docMk/>
            <pc:sldMk cId="1619800595" sldId="340"/>
            <ac:spMk id="28" creationId="{A8180864-8D34-4F70-89E0-CF5F11B0C332}"/>
          </ac:spMkLst>
        </pc:spChg>
        <pc:spChg chg="add del mod">
          <ac:chgData name="James Franklin" userId="cf915d05-507f-491f-b4a6-b2aa085ee4b1" providerId="ADAL" clId="{E2483743-AA0C-4544-9631-74253A7DFCAE}" dt="2019-03-21T11:51:06.308" v="3590" actId="478"/>
          <ac:spMkLst>
            <pc:docMk/>
            <pc:sldMk cId="1619800595" sldId="340"/>
            <ac:spMk id="29" creationId="{91701ED7-09BE-43E4-9F5A-19EAAD91DCA4}"/>
          </ac:spMkLst>
        </pc:spChg>
        <pc:spChg chg="add del mod">
          <ac:chgData name="James Franklin" userId="cf915d05-507f-491f-b4a6-b2aa085ee4b1" providerId="ADAL" clId="{E2483743-AA0C-4544-9631-74253A7DFCAE}" dt="2019-03-21T11:51:06.308" v="3590" actId="478"/>
          <ac:spMkLst>
            <pc:docMk/>
            <pc:sldMk cId="1619800595" sldId="340"/>
            <ac:spMk id="30" creationId="{2F4DDA95-6160-4D3A-9D8D-C1512581DC8D}"/>
          </ac:spMkLst>
        </pc:spChg>
        <pc:spChg chg="add del mod">
          <ac:chgData name="James Franklin" userId="cf915d05-507f-491f-b4a6-b2aa085ee4b1" providerId="ADAL" clId="{E2483743-AA0C-4544-9631-74253A7DFCAE}" dt="2019-03-21T11:51:06.308" v="3590" actId="478"/>
          <ac:spMkLst>
            <pc:docMk/>
            <pc:sldMk cId="1619800595" sldId="340"/>
            <ac:spMk id="31" creationId="{D343A439-0D5E-4EA2-8965-9F730C7A3B92}"/>
          </ac:spMkLst>
        </pc:spChg>
        <pc:spChg chg="add del mod">
          <ac:chgData name="James Franklin" userId="cf915d05-507f-491f-b4a6-b2aa085ee4b1" providerId="ADAL" clId="{E2483743-AA0C-4544-9631-74253A7DFCAE}" dt="2019-03-21T11:51:06.308" v="3590" actId="478"/>
          <ac:spMkLst>
            <pc:docMk/>
            <pc:sldMk cId="1619800595" sldId="340"/>
            <ac:spMk id="32" creationId="{F14062DC-0D80-4BD1-9E9C-CD9E90AE498C}"/>
          </ac:spMkLst>
        </pc:spChg>
        <pc:spChg chg="add del mod">
          <ac:chgData name="James Franklin" userId="cf915d05-507f-491f-b4a6-b2aa085ee4b1" providerId="ADAL" clId="{E2483743-AA0C-4544-9631-74253A7DFCAE}" dt="2019-03-21T11:51:06.308" v="3590" actId="478"/>
          <ac:spMkLst>
            <pc:docMk/>
            <pc:sldMk cId="1619800595" sldId="340"/>
            <ac:spMk id="33" creationId="{9FE33918-E181-4B68-B7CE-B01F95AB29D5}"/>
          </ac:spMkLst>
        </pc:spChg>
        <pc:spChg chg="add mod">
          <ac:chgData name="James Franklin" userId="cf915d05-507f-491f-b4a6-b2aa085ee4b1" providerId="ADAL" clId="{E2483743-AA0C-4544-9631-74253A7DFCAE}" dt="2019-03-21T11:54:24.530" v="3705" actId="1076"/>
          <ac:spMkLst>
            <pc:docMk/>
            <pc:sldMk cId="1619800595" sldId="340"/>
            <ac:spMk id="34" creationId="{3374DF83-C62F-4924-AEEB-CDDE48BD3CC4}"/>
          </ac:spMkLst>
        </pc:spChg>
        <pc:spChg chg="add mod">
          <ac:chgData name="James Franklin" userId="cf915d05-507f-491f-b4a6-b2aa085ee4b1" providerId="ADAL" clId="{E2483743-AA0C-4544-9631-74253A7DFCAE}" dt="2019-03-21T11:54:24.530" v="3705" actId="1076"/>
          <ac:spMkLst>
            <pc:docMk/>
            <pc:sldMk cId="1619800595" sldId="340"/>
            <ac:spMk id="35" creationId="{E454F8DC-DA2D-4861-9C18-FB560FBE6C10}"/>
          </ac:spMkLst>
        </pc:spChg>
        <pc:spChg chg="add mod">
          <ac:chgData name="James Franklin" userId="cf915d05-507f-491f-b4a6-b2aa085ee4b1" providerId="ADAL" clId="{E2483743-AA0C-4544-9631-74253A7DFCAE}" dt="2019-03-21T11:54:24.530" v="3705" actId="1076"/>
          <ac:spMkLst>
            <pc:docMk/>
            <pc:sldMk cId="1619800595" sldId="340"/>
            <ac:spMk id="36" creationId="{DFF53A25-E33C-4733-A95D-2E64D2DB95D5}"/>
          </ac:spMkLst>
        </pc:spChg>
        <pc:spChg chg="add mod">
          <ac:chgData name="James Franklin" userId="cf915d05-507f-491f-b4a6-b2aa085ee4b1" providerId="ADAL" clId="{E2483743-AA0C-4544-9631-74253A7DFCAE}" dt="2019-03-21T11:54:24.530" v="3705" actId="1076"/>
          <ac:spMkLst>
            <pc:docMk/>
            <pc:sldMk cId="1619800595" sldId="340"/>
            <ac:spMk id="37" creationId="{7FF1E76A-2B87-43D4-908D-578EA29B5B47}"/>
          </ac:spMkLst>
        </pc:spChg>
        <pc:spChg chg="add mod">
          <ac:chgData name="James Franklin" userId="cf915d05-507f-491f-b4a6-b2aa085ee4b1" providerId="ADAL" clId="{E2483743-AA0C-4544-9631-74253A7DFCAE}" dt="2019-03-21T11:54:24.530" v="3705" actId="1076"/>
          <ac:spMkLst>
            <pc:docMk/>
            <pc:sldMk cId="1619800595" sldId="340"/>
            <ac:spMk id="38" creationId="{C70D5BAE-2E08-4097-BB03-557441A77551}"/>
          </ac:spMkLst>
        </pc:spChg>
        <pc:spChg chg="add mod">
          <ac:chgData name="James Franklin" userId="cf915d05-507f-491f-b4a6-b2aa085ee4b1" providerId="ADAL" clId="{E2483743-AA0C-4544-9631-74253A7DFCAE}" dt="2019-03-21T11:54:24.530" v="3705" actId="1076"/>
          <ac:spMkLst>
            <pc:docMk/>
            <pc:sldMk cId="1619800595" sldId="340"/>
            <ac:spMk id="39" creationId="{89597A45-F60F-4B2A-8EB5-80D09F1F4A96}"/>
          </ac:spMkLst>
        </pc:spChg>
        <pc:spChg chg="add mod">
          <ac:chgData name="James Franklin" userId="cf915d05-507f-491f-b4a6-b2aa085ee4b1" providerId="ADAL" clId="{E2483743-AA0C-4544-9631-74253A7DFCAE}" dt="2019-03-21T11:54:24.530" v="3705" actId="1076"/>
          <ac:spMkLst>
            <pc:docMk/>
            <pc:sldMk cId="1619800595" sldId="340"/>
            <ac:spMk id="40" creationId="{966E993D-A7EC-49A5-BA82-CB37A5A2E662}"/>
          </ac:spMkLst>
        </pc:spChg>
        <pc:spChg chg="add del mod">
          <ac:chgData name="James Franklin" userId="cf915d05-507f-491f-b4a6-b2aa085ee4b1" providerId="ADAL" clId="{E2483743-AA0C-4544-9631-74253A7DFCAE}" dt="2019-03-21T11:52:04.766" v="3619" actId="478"/>
          <ac:spMkLst>
            <pc:docMk/>
            <pc:sldMk cId="1619800595" sldId="340"/>
            <ac:spMk id="41" creationId="{ECB7908E-FC56-4D34-9AF0-A4DA2BBEA0F1}"/>
          </ac:spMkLst>
        </pc:spChg>
        <pc:spChg chg="add mod">
          <ac:chgData name="James Franklin" userId="cf915d05-507f-491f-b4a6-b2aa085ee4b1" providerId="ADAL" clId="{E2483743-AA0C-4544-9631-74253A7DFCAE}" dt="2019-03-21T11:54:24.530" v="3705" actId="1076"/>
          <ac:spMkLst>
            <pc:docMk/>
            <pc:sldMk cId="1619800595" sldId="340"/>
            <ac:spMk id="42" creationId="{96FD9E60-9192-4C27-9360-D4896FF4F065}"/>
          </ac:spMkLst>
        </pc:spChg>
        <pc:spChg chg="add mod">
          <ac:chgData name="James Franklin" userId="cf915d05-507f-491f-b4a6-b2aa085ee4b1" providerId="ADAL" clId="{E2483743-AA0C-4544-9631-74253A7DFCAE}" dt="2019-03-21T11:54:24.530" v="3705" actId="1076"/>
          <ac:spMkLst>
            <pc:docMk/>
            <pc:sldMk cId="1619800595" sldId="340"/>
            <ac:spMk id="43" creationId="{C005479E-8946-4DFC-B43F-AB85F9A5D9D8}"/>
          </ac:spMkLst>
        </pc:spChg>
        <pc:spChg chg="add mod">
          <ac:chgData name="James Franklin" userId="cf915d05-507f-491f-b4a6-b2aa085ee4b1" providerId="ADAL" clId="{E2483743-AA0C-4544-9631-74253A7DFCAE}" dt="2019-03-21T11:54:24.530" v="3705" actId="1076"/>
          <ac:spMkLst>
            <pc:docMk/>
            <pc:sldMk cId="1619800595" sldId="340"/>
            <ac:spMk id="44" creationId="{75550CB2-961D-4989-AC06-D7DFA22F2CDC}"/>
          </ac:spMkLst>
        </pc:spChg>
        <pc:spChg chg="add mod">
          <ac:chgData name="James Franklin" userId="cf915d05-507f-491f-b4a6-b2aa085ee4b1" providerId="ADAL" clId="{E2483743-AA0C-4544-9631-74253A7DFCAE}" dt="2019-03-21T11:54:24.530" v="3705" actId="1076"/>
          <ac:spMkLst>
            <pc:docMk/>
            <pc:sldMk cId="1619800595" sldId="340"/>
            <ac:spMk id="45" creationId="{13FE7DDC-A9D2-4082-B57E-4523C617A4F3}"/>
          </ac:spMkLst>
        </pc:spChg>
        <pc:spChg chg="add mod">
          <ac:chgData name="James Franklin" userId="cf915d05-507f-491f-b4a6-b2aa085ee4b1" providerId="ADAL" clId="{E2483743-AA0C-4544-9631-74253A7DFCAE}" dt="2019-03-21T11:54:24.530" v="3705" actId="1076"/>
          <ac:spMkLst>
            <pc:docMk/>
            <pc:sldMk cId="1619800595" sldId="340"/>
            <ac:spMk id="46" creationId="{F7737EC0-69BF-4231-B387-642E3F84E3DE}"/>
          </ac:spMkLst>
        </pc:spChg>
        <pc:spChg chg="add mod">
          <ac:chgData name="James Franklin" userId="cf915d05-507f-491f-b4a6-b2aa085ee4b1" providerId="ADAL" clId="{E2483743-AA0C-4544-9631-74253A7DFCAE}" dt="2019-03-21T11:54:24.530" v="3705" actId="1076"/>
          <ac:spMkLst>
            <pc:docMk/>
            <pc:sldMk cId="1619800595" sldId="340"/>
            <ac:spMk id="47" creationId="{1DC6A484-AE52-4F51-9B6D-391F5E401C22}"/>
          </ac:spMkLst>
        </pc:spChg>
        <pc:spChg chg="add del mod">
          <ac:chgData name="James Franklin" userId="cf915d05-507f-491f-b4a6-b2aa085ee4b1" providerId="ADAL" clId="{E2483743-AA0C-4544-9631-74253A7DFCAE}" dt="2019-03-21T11:52:47.686" v="3638" actId="478"/>
          <ac:spMkLst>
            <pc:docMk/>
            <pc:sldMk cId="1619800595" sldId="340"/>
            <ac:spMk id="48" creationId="{E2F00AD5-4CAB-4FD5-BC4D-D30E8C6B1939}"/>
          </ac:spMkLst>
        </pc:spChg>
        <pc:spChg chg="add del mod">
          <ac:chgData name="James Franklin" userId="cf915d05-507f-491f-b4a6-b2aa085ee4b1" providerId="ADAL" clId="{E2483743-AA0C-4544-9631-74253A7DFCAE}" dt="2019-03-21T11:52:47.047" v="3637" actId="478"/>
          <ac:spMkLst>
            <pc:docMk/>
            <pc:sldMk cId="1619800595" sldId="340"/>
            <ac:spMk id="49" creationId="{CB42F33C-57BB-469C-B1A1-6AB3DF8C6503}"/>
          </ac:spMkLst>
        </pc:spChg>
        <pc:spChg chg="add del mod">
          <ac:chgData name="James Franklin" userId="cf915d05-507f-491f-b4a6-b2aa085ee4b1" providerId="ADAL" clId="{E2483743-AA0C-4544-9631-74253A7DFCAE}" dt="2019-03-21T11:52:46.288" v="3636" actId="478"/>
          <ac:spMkLst>
            <pc:docMk/>
            <pc:sldMk cId="1619800595" sldId="340"/>
            <ac:spMk id="50" creationId="{93D2B1C0-1A09-444E-B9C2-7ADA205096D9}"/>
          </ac:spMkLst>
        </pc:spChg>
        <pc:spChg chg="add mod">
          <ac:chgData name="James Franklin" userId="cf915d05-507f-491f-b4a6-b2aa085ee4b1" providerId="ADAL" clId="{E2483743-AA0C-4544-9631-74253A7DFCAE}" dt="2019-03-21T11:54:24.530" v="3705" actId="1076"/>
          <ac:spMkLst>
            <pc:docMk/>
            <pc:sldMk cId="1619800595" sldId="340"/>
            <ac:spMk id="51" creationId="{9BC4CB36-DB8E-4183-BBDF-2A01873E6089}"/>
          </ac:spMkLst>
        </pc:spChg>
        <pc:spChg chg="add mod">
          <ac:chgData name="James Franklin" userId="cf915d05-507f-491f-b4a6-b2aa085ee4b1" providerId="ADAL" clId="{E2483743-AA0C-4544-9631-74253A7DFCAE}" dt="2019-03-21T11:54:24.530" v="3705" actId="1076"/>
          <ac:spMkLst>
            <pc:docMk/>
            <pc:sldMk cId="1619800595" sldId="340"/>
            <ac:spMk id="52" creationId="{49A3676B-1C4A-4508-83A1-5FFA18F87731}"/>
          </ac:spMkLst>
        </pc:spChg>
        <pc:spChg chg="add del mod">
          <ac:chgData name="James Franklin" userId="cf915d05-507f-491f-b4a6-b2aa085ee4b1" providerId="ADAL" clId="{E2483743-AA0C-4544-9631-74253A7DFCAE}" dt="2019-03-21T11:52:49.334" v="3640" actId="478"/>
          <ac:spMkLst>
            <pc:docMk/>
            <pc:sldMk cId="1619800595" sldId="340"/>
            <ac:spMk id="53" creationId="{5148CD1D-2622-42AC-B7FC-B8F60C5192A8}"/>
          </ac:spMkLst>
        </pc:spChg>
        <pc:spChg chg="add del mod">
          <ac:chgData name="James Franklin" userId="cf915d05-507f-491f-b4a6-b2aa085ee4b1" providerId="ADAL" clId="{E2483743-AA0C-4544-9631-74253A7DFCAE}" dt="2019-03-21T11:52:48.814" v="3639" actId="478"/>
          <ac:spMkLst>
            <pc:docMk/>
            <pc:sldMk cId="1619800595" sldId="340"/>
            <ac:spMk id="54" creationId="{A328EDC4-514B-4DE9-887A-93F7EA3C9B9E}"/>
          </ac:spMkLst>
        </pc:spChg>
        <pc:spChg chg="add mod">
          <ac:chgData name="James Franklin" userId="cf915d05-507f-491f-b4a6-b2aa085ee4b1" providerId="ADAL" clId="{E2483743-AA0C-4544-9631-74253A7DFCAE}" dt="2019-03-21T11:54:24.530" v="3705" actId="1076"/>
          <ac:spMkLst>
            <pc:docMk/>
            <pc:sldMk cId="1619800595" sldId="340"/>
            <ac:spMk id="55" creationId="{26FD797B-4C15-4D88-9F5B-373E793642A1}"/>
          </ac:spMkLst>
        </pc:spChg>
        <pc:spChg chg="add mod">
          <ac:chgData name="James Franklin" userId="cf915d05-507f-491f-b4a6-b2aa085ee4b1" providerId="ADAL" clId="{E2483743-AA0C-4544-9631-74253A7DFCAE}" dt="2019-03-21T11:54:24.530" v="3705" actId="1076"/>
          <ac:spMkLst>
            <pc:docMk/>
            <pc:sldMk cId="1619800595" sldId="340"/>
            <ac:spMk id="56" creationId="{F14466FC-2671-403A-9F32-5A3EC9AC3C56}"/>
          </ac:spMkLst>
        </pc:spChg>
        <pc:spChg chg="add mod">
          <ac:chgData name="James Franklin" userId="cf915d05-507f-491f-b4a6-b2aa085ee4b1" providerId="ADAL" clId="{E2483743-AA0C-4544-9631-74253A7DFCAE}" dt="2019-03-21T11:54:24.530" v="3705" actId="1076"/>
          <ac:spMkLst>
            <pc:docMk/>
            <pc:sldMk cId="1619800595" sldId="340"/>
            <ac:spMk id="57" creationId="{65085EC8-EF86-4401-811B-21724C0600E3}"/>
          </ac:spMkLst>
        </pc:spChg>
        <pc:spChg chg="add del mod">
          <ac:chgData name="James Franklin" userId="cf915d05-507f-491f-b4a6-b2aa085ee4b1" providerId="ADAL" clId="{E2483743-AA0C-4544-9631-74253A7DFCAE}" dt="2019-03-21T11:52:50.256" v="3641" actId="478"/>
          <ac:spMkLst>
            <pc:docMk/>
            <pc:sldMk cId="1619800595" sldId="340"/>
            <ac:spMk id="58" creationId="{08F24F34-2492-48D3-BDE2-1825989D6193}"/>
          </ac:spMkLst>
        </pc:spChg>
        <pc:spChg chg="add mod">
          <ac:chgData name="James Franklin" userId="cf915d05-507f-491f-b4a6-b2aa085ee4b1" providerId="ADAL" clId="{E2483743-AA0C-4544-9631-74253A7DFCAE}" dt="2019-03-21T11:54:24.530" v="3705" actId="1076"/>
          <ac:spMkLst>
            <pc:docMk/>
            <pc:sldMk cId="1619800595" sldId="340"/>
            <ac:spMk id="59" creationId="{F95725CE-5295-4B1B-AF2C-F946C73F8B71}"/>
          </ac:spMkLst>
        </pc:spChg>
        <pc:spChg chg="add mod">
          <ac:chgData name="James Franklin" userId="cf915d05-507f-491f-b4a6-b2aa085ee4b1" providerId="ADAL" clId="{E2483743-AA0C-4544-9631-74253A7DFCAE}" dt="2019-03-21T11:54:24.530" v="3705" actId="1076"/>
          <ac:spMkLst>
            <pc:docMk/>
            <pc:sldMk cId="1619800595" sldId="340"/>
            <ac:spMk id="60" creationId="{850BC8FF-FEE5-4296-895C-8B13EB020541}"/>
          </ac:spMkLst>
        </pc:spChg>
        <pc:spChg chg="add mod">
          <ac:chgData name="James Franklin" userId="cf915d05-507f-491f-b4a6-b2aa085ee4b1" providerId="ADAL" clId="{E2483743-AA0C-4544-9631-74253A7DFCAE}" dt="2019-03-21T11:54:24.530" v="3705" actId="1076"/>
          <ac:spMkLst>
            <pc:docMk/>
            <pc:sldMk cId="1619800595" sldId="340"/>
            <ac:spMk id="61" creationId="{A50E8D0C-6864-4221-ADB2-D958E3D4F45D}"/>
          </ac:spMkLst>
        </pc:spChg>
        <pc:spChg chg="add mod">
          <ac:chgData name="James Franklin" userId="cf915d05-507f-491f-b4a6-b2aa085ee4b1" providerId="ADAL" clId="{E2483743-AA0C-4544-9631-74253A7DFCAE}" dt="2019-03-21T11:54:24.530" v="3705" actId="1076"/>
          <ac:spMkLst>
            <pc:docMk/>
            <pc:sldMk cId="1619800595" sldId="340"/>
            <ac:spMk id="62" creationId="{4CEDE90D-F304-4FCC-8866-EBE5DEA24FA7}"/>
          </ac:spMkLst>
        </pc:spChg>
        <pc:spChg chg="add mod">
          <ac:chgData name="James Franklin" userId="cf915d05-507f-491f-b4a6-b2aa085ee4b1" providerId="ADAL" clId="{E2483743-AA0C-4544-9631-74253A7DFCAE}" dt="2019-03-21T11:54:24.530" v="3705" actId="1076"/>
          <ac:spMkLst>
            <pc:docMk/>
            <pc:sldMk cId="1619800595" sldId="340"/>
            <ac:spMk id="63" creationId="{41B41BB0-6DC4-4829-A5D4-1EB8D6ACD6D8}"/>
          </ac:spMkLst>
        </pc:spChg>
        <pc:spChg chg="add mod">
          <ac:chgData name="James Franklin" userId="cf915d05-507f-491f-b4a6-b2aa085ee4b1" providerId="ADAL" clId="{E2483743-AA0C-4544-9631-74253A7DFCAE}" dt="2019-03-21T11:54:24.530" v="3705" actId="1076"/>
          <ac:spMkLst>
            <pc:docMk/>
            <pc:sldMk cId="1619800595" sldId="340"/>
            <ac:spMk id="64" creationId="{1130CD64-31C1-46B6-B384-51B6420F7541}"/>
          </ac:spMkLst>
        </pc:spChg>
        <pc:spChg chg="add mod">
          <ac:chgData name="James Franklin" userId="cf915d05-507f-491f-b4a6-b2aa085ee4b1" providerId="ADAL" clId="{E2483743-AA0C-4544-9631-74253A7DFCAE}" dt="2019-03-21T11:54:24.530" v="3705" actId="1076"/>
          <ac:spMkLst>
            <pc:docMk/>
            <pc:sldMk cId="1619800595" sldId="340"/>
            <ac:spMk id="65" creationId="{859F0998-AC05-4DF9-9CD2-92AA08F43960}"/>
          </ac:spMkLst>
        </pc:spChg>
        <pc:spChg chg="add mod">
          <ac:chgData name="James Franklin" userId="cf915d05-507f-491f-b4a6-b2aa085ee4b1" providerId="ADAL" clId="{E2483743-AA0C-4544-9631-74253A7DFCAE}" dt="2019-03-21T11:54:24.530" v="3705" actId="1076"/>
          <ac:spMkLst>
            <pc:docMk/>
            <pc:sldMk cId="1619800595" sldId="340"/>
            <ac:spMk id="66" creationId="{FCE818F9-EA51-479A-961D-9080D87ABDAD}"/>
          </ac:spMkLst>
        </pc:spChg>
        <pc:spChg chg="add mod">
          <ac:chgData name="James Franklin" userId="cf915d05-507f-491f-b4a6-b2aa085ee4b1" providerId="ADAL" clId="{E2483743-AA0C-4544-9631-74253A7DFCAE}" dt="2019-03-21T11:54:24.530" v="3705" actId="1076"/>
          <ac:spMkLst>
            <pc:docMk/>
            <pc:sldMk cId="1619800595" sldId="340"/>
            <ac:spMk id="67" creationId="{1A3C4063-7FA9-439E-A923-86EFB6D9FBE8}"/>
          </ac:spMkLst>
        </pc:spChg>
        <pc:spChg chg="add mod">
          <ac:chgData name="James Franklin" userId="cf915d05-507f-491f-b4a6-b2aa085ee4b1" providerId="ADAL" clId="{E2483743-AA0C-4544-9631-74253A7DFCAE}" dt="2019-03-21T11:54:24.530" v="3705" actId="1076"/>
          <ac:spMkLst>
            <pc:docMk/>
            <pc:sldMk cId="1619800595" sldId="340"/>
            <ac:spMk id="68" creationId="{22BB52CE-2A49-4846-A868-595ABB31E25E}"/>
          </ac:spMkLst>
        </pc:spChg>
        <pc:spChg chg="add mod">
          <ac:chgData name="James Franklin" userId="cf915d05-507f-491f-b4a6-b2aa085ee4b1" providerId="ADAL" clId="{E2483743-AA0C-4544-9631-74253A7DFCAE}" dt="2019-03-21T11:54:24.530" v="3705" actId="1076"/>
          <ac:spMkLst>
            <pc:docMk/>
            <pc:sldMk cId="1619800595" sldId="340"/>
            <ac:spMk id="69" creationId="{5B21CAE8-2461-4C4F-951E-0476DAA5F05A}"/>
          </ac:spMkLst>
        </pc:spChg>
        <pc:spChg chg="add mod">
          <ac:chgData name="James Franklin" userId="cf915d05-507f-491f-b4a6-b2aa085ee4b1" providerId="ADAL" clId="{E2483743-AA0C-4544-9631-74253A7DFCAE}" dt="2019-03-21T11:54:24.530" v="3705" actId="1076"/>
          <ac:spMkLst>
            <pc:docMk/>
            <pc:sldMk cId="1619800595" sldId="340"/>
            <ac:spMk id="70" creationId="{33EFEE36-3BA1-43DC-BC83-49210F870E73}"/>
          </ac:spMkLst>
        </pc:spChg>
        <pc:spChg chg="add mod">
          <ac:chgData name="James Franklin" userId="cf915d05-507f-491f-b4a6-b2aa085ee4b1" providerId="ADAL" clId="{E2483743-AA0C-4544-9631-74253A7DFCAE}" dt="2019-03-21T11:54:24.530" v="3705" actId="1076"/>
          <ac:spMkLst>
            <pc:docMk/>
            <pc:sldMk cId="1619800595" sldId="340"/>
            <ac:spMk id="71" creationId="{F2C8FA38-DB38-4B25-BA29-34CF29C5E036}"/>
          </ac:spMkLst>
        </pc:spChg>
        <pc:spChg chg="add mod">
          <ac:chgData name="James Franklin" userId="cf915d05-507f-491f-b4a6-b2aa085ee4b1" providerId="ADAL" clId="{E2483743-AA0C-4544-9631-74253A7DFCAE}" dt="2019-03-21T11:54:24.530" v="3705" actId="1076"/>
          <ac:spMkLst>
            <pc:docMk/>
            <pc:sldMk cId="1619800595" sldId="340"/>
            <ac:spMk id="72" creationId="{C4AB7740-4FA2-4534-B92C-B537B7F01F95}"/>
          </ac:spMkLst>
        </pc:spChg>
      </pc:sldChg>
      <pc:sldChg chg="modSp add">
        <pc:chgData name="James Franklin" userId="cf915d05-507f-491f-b4a6-b2aa085ee4b1" providerId="ADAL" clId="{E2483743-AA0C-4544-9631-74253A7DFCAE}" dt="2019-03-21T16:29:31.411" v="5230" actId="20577"/>
        <pc:sldMkLst>
          <pc:docMk/>
          <pc:sldMk cId="2530933861" sldId="341"/>
        </pc:sldMkLst>
        <pc:spChg chg="mod">
          <ac:chgData name="James Franklin" userId="cf915d05-507f-491f-b4a6-b2aa085ee4b1" providerId="ADAL" clId="{E2483743-AA0C-4544-9631-74253A7DFCAE}" dt="2019-03-21T16:29:31.411" v="5230" actId="20577"/>
          <ac:spMkLst>
            <pc:docMk/>
            <pc:sldMk cId="2530933861" sldId="341"/>
            <ac:spMk id="5" creationId="{3B2AA94F-E01A-4596-A635-B08B50F026B2}"/>
          </ac:spMkLst>
        </pc:spChg>
      </pc:sldChg>
    </pc:docChg>
  </pc:docChgLst>
  <pc:docChgLst>
    <pc:chgData name="Mike Bloys" userId="1248c4d8-7b2b-4b32-b8bd-163ae845f9bb" providerId="ADAL" clId="{21F233AE-1EF4-45CA-BFDA-44233DEBD4B5}"/>
    <pc:docChg chg="modSld modMainMaster">
      <pc:chgData name="Mike Bloys" userId="1248c4d8-7b2b-4b32-b8bd-163ae845f9bb" providerId="ADAL" clId="{21F233AE-1EF4-45CA-BFDA-44233DEBD4B5}" dt="2019-01-22T15:05:51.597" v="3" actId="20577"/>
      <pc:docMkLst>
        <pc:docMk/>
      </pc:docMkLst>
      <pc:sldMasterChg chg="modSldLayout">
        <pc:chgData name="Mike Bloys" userId="1248c4d8-7b2b-4b32-b8bd-163ae845f9bb" providerId="ADAL" clId="{21F233AE-1EF4-45CA-BFDA-44233DEBD4B5}" dt="2019-01-22T15:05:39.864" v="0" actId="14826"/>
        <pc:sldMasterMkLst>
          <pc:docMk/>
          <pc:sldMasterMk cId="2369807912" sldId="2147483660"/>
        </pc:sldMasterMkLst>
        <pc:sldLayoutChg chg="modSp">
          <pc:chgData name="Mike Bloys" userId="1248c4d8-7b2b-4b32-b8bd-163ae845f9bb" providerId="ADAL" clId="{21F233AE-1EF4-45CA-BFDA-44233DEBD4B5}" dt="2019-01-22T15:05:39.864" v="0" actId="14826"/>
          <pc:sldLayoutMkLst>
            <pc:docMk/>
            <pc:sldMasterMk cId="2369807912" sldId="2147483660"/>
            <pc:sldLayoutMk cId="1593432957" sldId="2147483661"/>
          </pc:sldLayoutMkLst>
          <pc:picChg chg="mod">
            <ac:chgData name="Mike Bloys" userId="1248c4d8-7b2b-4b32-b8bd-163ae845f9bb" providerId="ADAL" clId="{21F233AE-1EF4-45CA-BFDA-44233DEBD4B5}" dt="2019-01-22T15:05:39.864" v="0" actId="14826"/>
            <ac:picMkLst>
              <pc:docMk/>
              <pc:sldMasterMk cId="2369807912" sldId="2147483660"/>
              <pc:sldLayoutMk cId="1593432957" sldId="2147483661"/>
              <ac:picMk id="13" creationId="{AEE686FF-1E59-41AC-901E-7A175318FE40}"/>
            </ac:picMkLst>
          </pc:picChg>
        </pc:sldLayoutChg>
      </pc:sldMasterChg>
    </pc:docChg>
  </pc:docChgLst>
  <pc:docChgLst>
    <pc:chgData name="Leonora Sheppard" userId="3688f6d8-1f97-408e-a4fe-cc859c551ddb" providerId="ADAL" clId="{CA60BFC0-50FB-4254-90C5-381F9B035A8F}"/>
    <pc:docChg chg="undo modSld">
      <pc:chgData name="Leonora Sheppard" userId="3688f6d8-1f97-408e-a4fe-cc859c551ddb" providerId="ADAL" clId="{CA60BFC0-50FB-4254-90C5-381F9B035A8F}" dt="2019-02-19T14:09:31.821" v="36" actId="6549"/>
      <pc:docMkLst>
        <pc:docMk/>
      </pc:docMkLst>
      <pc:sldChg chg="modSp">
        <pc:chgData name="Leonora Sheppard" userId="3688f6d8-1f97-408e-a4fe-cc859c551ddb" providerId="ADAL" clId="{CA60BFC0-50FB-4254-90C5-381F9B035A8F}" dt="2019-02-19T13:58:30.076" v="8" actId="20577"/>
        <pc:sldMkLst>
          <pc:docMk/>
          <pc:sldMk cId="3544299062" sldId="310"/>
        </pc:sldMkLst>
        <pc:spChg chg="mod">
          <ac:chgData name="Leonora Sheppard" userId="3688f6d8-1f97-408e-a4fe-cc859c551ddb" providerId="ADAL" clId="{CA60BFC0-50FB-4254-90C5-381F9B035A8F}" dt="2019-02-19T13:58:30.076" v="8" actId="20577"/>
          <ac:spMkLst>
            <pc:docMk/>
            <pc:sldMk cId="3544299062" sldId="310"/>
            <ac:spMk id="5" creationId="{AFE963F6-8088-407C-BC67-F136EA566DF8}"/>
          </ac:spMkLst>
        </pc:spChg>
      </pc:sldChg>
      <pc:sldChg chg="modSp">
        <pc:chgData name="Leonora Sheppard" userId="3688f6d8-1f97-408e-a4fe-cc859c551ddb" providerId="ADAL" clId="{CA60BFC0-50FB-4254-90C5-381F9B035A8F}" dt="2019-02-19T14:01:28.512" v="20" actId="20577"/>
        <pc:sldMkLst>
          <pc:docMk/>
          <pc:sldMk cId="2309441970" sldId="317"/>
        </pc:sldMkLst>
        <pc:spChg chg="mod">
          <ac:chgData name="Leonora Sheppard" userId="3688f6d8-1f97-408e-a4fe-cc859c551ddb" providerId="ADAL" clId="{CA60BFC0-50FB-4254-90C5-381F9B035A8F}" dt="2019-02-19T14:01:28.512" v="20" actId="20577"/>
          <ac:spMkLst>
            <pc:docMk/>
            <pc:sldMk cId="2309441970" sldId="317"/>
            <ac:spMk id="3" creationId="{6A4EDC60-65B4-41DF-ABE1-00AA73F13150}"/>
          </ac:spMkLst>
        </pc:spChg>
      </pc:sldChg>
      <pc:sldChg chg="modSp">
        <pc:chgData name="Leonora Sheppard" userId="3688f6d8-1f97-408e-a4fe-cc859c551ddb" providerId="ADAL" clId="{CA60BFC0-50FB-4254-90C5-381F9B035A8F}" dt="2019-02-19T14:09:31.821" v="36" actId="6549"/>
        <pc:sldMkLst>
          <pc:docMk/>
          <pc:sldMk cId="2058449113" sldId="326"/>
        </pc:sldMkLst>
        <pc:spChg chg="mod">
          <ac:chgData name="Leonora Sheppard" userId="3688f6d8-1f97-408e-a4fe-cc859c551ddb" providerId="ADAL" clId="{CA60BFC0-50FB-4254-90C5-381F9B035A8F}" dt="2019-02-19T14:09:31.821" v="36" actId="6549"/>
          <ac:spMkLst>
            <pc:docMk/>
            <pc:sldMk cId="2058449113" sldId="326"/>
            <ac:spMk id="3" creationId="{2F23E565-A883-4F7E-BD6C-FAAB1A0AB326}"/>
          </ac:spMkLst>
        </pc:spChg>
      </pc:sldChg>
      <pc:sldChg chg="modSp">
        <pc:chgData name="Leonora Sheppard" userId="3688f6d8-1f97-408e-a4fe-cc859c551ddb" providerId="ADAL" clId="{CA60BFC0-50FB-4254-90C5-381F9B035A8F}" dt="2019-02-19T13:58:07.595" v="5" actId="20577"/>
        <pc:sldMkLst>
          <pc:docMk/>
          <pc:sldMk cId="821855209" sldId="332"/>
        </pc:sldMkLst>
        <pc:spChg chg="mod">
          <ac:chgData name="Leonora Sheppard" userId="3688f6d8-1f97-408e-a4fe-cc859c551ddb" providerId="ADAL" clId="{CA60BFC0-50FB-4254-90C5-381F9B035A8F}" dt="2019-02-19T13:58:07.595" v="5" actId="20577"/>
          <ac:spMkLst>
            <pc:docMk/>
            <pc:sldMk cId="821855209" sldId="332"/>
            <ac:spMk id="5" creationId="{AFE963F6-8088-407C-BC67-F136EA566DF8}"/>
          </ac:spMkLst>
        </pc:spChg>
      </pc:sldChg>
    </pc:docChg>
  </pc:docChgLst>
  <pc:docChgLst>
    <pc:chgData name="James Franklin" userId="cf915d05-507f-491f-b4a6-b2aa085ee4b1" providerId="ADAL" clId="{A5C01370-A0A3-44EF-8F32-9A2B5111F702}"/>
    <pc:docChg chg="undo custSel addSld delSld modSld sldOrd">
      <pc:chgData name="James Franklin" userId="cf915d05-507f-491f-b4a6-b2aa085ee4b1" providerId="ADAL" clId="{A5C01370-A0A3-44EF-8F32-9A2B5111F702}" dt="2019-03-25T15:08:24.209" v="2117" actId="6549"/>
      <pc:docMkLst>
        <pc:docMk/>
      </pc:docMkLst>
      <pc:sldChg chg="addSp delSp modSp">
        <pc:chgData name="James Franklin" userId="cf915d05-507f-491f-b4a6-b2aa085ee4b1" providerId="ADAL" clId="{A5C01370-A0A3-44EF-8F32-9A2B5111F702}" dt="2019-03-25T12:02:30.239" v="2094" actId="6549"/>
        <pc:sldMkLst>
          <pc:docMk/>
          <pc:sldMk cId="3245428294" sldId="309"/>
        </pc:sldMkLst>
        <pc:spChg chg="mod">
          <ac:chgData name="James Franklin" userId="cf915d05-507f-491f-b4a6-b2aa085ee4b1" providerId="ADAL" clId="{A5C01370-A0A3-44EF-8F32-9A2B5111F702}" dt="2019-03-25T12:02:30.239" v="2094" actId="6549"/>
          <ac:spMkLst>
            <pc:docMk/>
            <pc:sldMk cId="3245428294" sldId="309"/>
            <ac:spMk id="3" creationId="{7B5C9FC8-A393-46E3-A639-C7C5A41F3D5D}"/>
          </ac:spMkLst>
        </pc:spChg>
        <pc:picChg chg="del">
          <ac:chgData name="James Franklin" userId="cf915d05-507f-491f-b4a6-b2aa085ee4b1" providerId="ADAL" clId="{A5C01370-A0A3-44EF-8F32-9A2B5111F702}" dt="2019-03-20T11:41:35.359" v="624" actId="478"/>
          <ac:picMkLst>
            <pc:docMk/>
            <pc:sldMk cId="3245428294" sldId="309"/>
            <ac:picMk id="4" creationId="{EBD16192-D2C5-4496-90B2-389161BCC2D3}"/>
          </ac:picMkLst>
        </pc:picChg>
        <pc:picChg chg="add mod ord">
          <ac:chgData name="James Franklin" userId="cf915d05-507f-491f-b4a6-b2aa085ee4b1" providerId="ADAL" clId="{A5C01370-A0A3-44EF-8F32-9A2B5111F702}" dt="2019-03-20T11:51:03.334" v="838" actId="1076"/>
          <ac:picMkLst>
            <pc:docMk/>
            <pc:sldMk cId="3245428294" sldId="309"/>
            <ac:picMk id="5" creationId="{40788B34-0BC1-4C9A-840A-9CA6594ADA8B}"/>
          </ac:picMkLst>
        </pc:picChg>
      </pc:sldChg>
      <pc:sldChg chg="modSp">
        <pc:chgData name="James Franklin" userId="cf915d05-507f-491f-b4a6-b2aa085ee4b1" providerId="ADAL" clId="{A5C01370-A0A3-44EF-8F32-9A2B5111F702}" dt="2019-03-20T11:20:19.648" v="57" actId="207"/>
        <pc:sldMkLst>
          <pc:docMk/>
          <pc:sldMk cId="3544299062" sldId="310"/>
        </pc:sldMkLst>
        <pc:spChg chg="mod">
          <ac:chgData name="James Franklin" userId="cf915d05-507f-491f-b4a6-b2aa085ee4b1" providerId="ADAL" clId="{A5C01370-A0A3-44EF-8F32-9A2B5111F702}" dt="2019-03-20T11:20:19.648" v="57" actId="207"/>
          <ac:spMkLst>
            <pc:docMk/>
            <pc:sldMk cId="3544299062" sldId="310"/>
            <ac:spMk id="4" creationId="{7BB11277-6201-4E10-B93E-5308C2F835A7}"/>
          </ac:spMkLst>
        </pc:spChg>
        <pc:spChg chg="mod">
          <ac:chgData name="James Franklin" userId="cf915d05-507f-491f-b4a6-b2aa085ee4b1" providerId="ADAL" clId="{A5C01370-A0A3-44EF-8F32-9A2B5111F702}" dt="2019-03-20T11:20:15.274" v="56" actId="207"/>
          <ac:spMkLst>
            <pc:docMk/>
            <pc:sldMk cId="3544299062" sldId="310"/>
            <ac:spMk id="5" creationId="{AFE963F6-8088-407C-BC67-F136EA566DF8}"/>
          </ac:spMkLst>
        </pc:spChg>
      </pc:sldChg>
      <pc:sldChg chg="modSp">
        <pc:chgData name="James Franklin" userId="cf915d05-507f-491f-b4a6-b2aa085ee4b1" providerId="ADAL" clId="{A5C01370-A0A3-44EF-8F32-9A2B5111F702}" dt="2019-03-20T12:21:02.720" v="2072" actId="14"/>
        <pc:sldMkLst>
          <pc:docMk/>
          <pc:sldMk cId="1053919158" sldId="311"/>
        </pc:sldMkLst>
        <pc:spChg chg="mod">
          <ac:chgData name="James Franklin" userId="cf915d05-507f-491f-b4a6-b2aa085ee4b1" providerId="ADAL" clId="{A5C01370-A0A3-44EF-8F32-9A2B5111F702}" dt="2019-03-20T12:21:02.720" v="2072" actId="14"/>
          <ac:spMkLst>
            <pc:docMk/>
            <pc:sldMk cId="1053919158" sldId="311"/>
            <ac:spMk id="5" creationId="{6D0E20F8-DF00-4E4D-BF00-417822CBC3CB}"/>
          </ac:spMkLst>
        </pc:spChg>
      </pc:sldChg>
      <pc:sldChg chg="addSp delSp modSp setBg">
        <pc:chgData name="James Franklin" userId="cf915d05-507f-491f-b4a6-b2aa085ee4b1" providerId="ADAL" clId="{A5C01370-A0A3-44EF-8F32-9A2B5111F702}" dt="2019-03-20T11:40:01.296" v="597" actId="732"/>
        <pc:sldMkLst>
          <pc:docMk/>
          <pc:sldMk cId="2887354876" sldId="312"/>
        </pc:sldMkLst>
        <pc:spChg chg="mod">
          <ac:chgData name="James Franklin" userId="cf915d05-507f-491f-b4a6-b2aa085ee4b1" providerId="ADAL" clId="{A5C01370-A0A3-44EF-8F32-9A2B5111F702}" dt="2019-03-20T11:38:23.351" v="458" actId="207"/>
          <ac:spMkLst>
            <pc:docMk/>
            <pc:sldMk cId="2887354876" sldId="312"/>
            <ac:spMk id="2" creationId="{3977F09A-D9B2-410B-B948-3FA85EFFD4C8}"/>
          </ac:spMkLst>
        </pc:spChg>
        <pc:spChg chg="add del mod">
          <ac:chgData name="James Franklin" userId="cf915d05-507f-491f-b4a6-b2aa085ee4b1" providerId="ADAL" clId="{A5C01370-A0A3-44EF-8F32-9A2B5111F702}" dt="2019-03-20T11:39:54.256" v="596" actId="20577"/>
          <ac:spMkLst>
            <pc:docMk/>
            <pc:sldMk cId="2887354876" sldId="312"/>
            <ac:spMk id="3" creationId="{0E62703A-090F-43B0-8744-069846607AB8}"/>
          </ac:spMkLst>
        </pc:spChg>
        <pc:spChg chg="add del mod">
          <ac:chgData name="James Franklin" userId="cf915d05-507f-491f-b4a6-b2aa085ee4b1" providerId="ADAL" clId="{A5C01370-A0A3-44EF-8F32-9A2B5111F702}" dt="2019-03-20T11:32:12.833" v="166" actId="478"/>
          <ac:spMkLst>
            <pc:docMk/>
            <pc:sldMk cId="2887354876" sldId="312"/>
            <ac:spMk id="5" creationId="{B646AAF2-C8D7-491E-AFA3-63C5551931D6}"/>
          </ac:spMkLst>
        </pc:spChg>
        <pc:picChg chg="add mod ord modCrop">
          <ac:chgData name="James Franklin" userId="cf915d05-507f-491f-b4a6-b2aa085ee4b1" providerId="ADAL" clId="{A5C01370-A0A3-44EF-8F32-9A2B5111F702}" dt="2019-03-20T11:40:01.296" v="597" actId="732"/>
          <ac:picMkLst>
            <pc:docMk/>
            <pc:sldMk cId="2887354876" sldId="312"/>
            <ac:picMk id="8" creationId="{F4748BDF-B158-4EBB-BE31-692AF016BCEC}"/>
          </ac:picMkLst>
        </pc:picChg>
        <pc:picChg chg="add del">
          <ac:chgData name="James Franklin" userId="cf915d05-507f-491f-b4a6-b2aa085ee4b1" providerId="ADAL" clId="{A5C01370-A0A3-44EF-8F32-9A2B5111F702}" dt="2019-03-20T11:32:16.370" v="167" actId="478"/>
          <ac:picMkLst>
            <pc:docMk/>
            <pc:sldMk cId="2887354876" sldId="312"/>
            <ac:picMk id="1026" creationId="{AABC05AE-8C74-4500-81B1-BD602F9B1EAF}"/>
          </ac:picMkLst>
        </pc:picChg>
        <pc:picChg chg="add del mod ord">
          <ac:chgData name="James Franklin" userId="cf915d05-507f-491f-b4a6-b2aa085ee4b1" providerId="ADAL" clId="{A5C01370-A0A3-44EF-8F32-9A2B5111F702}" dt="2019-03-20T11:33:41.183" v="210" actId="478"/>
          <ac:picMkLst>
            <pc:docMk/>
            <pc:sldMk cId="2887354876" sldId="312"/>
            <ac:picMk id="1028" creationId="{149B431B-D9E0-4FA0-860D-ECC60F042AC5}"/>
          </ac:picMkLst>
        </pc:picChg>
      </pc:sldChg>
      <pc:sldChg chg="modSp">
        <pc:chgData name="James Franklin" userId="cf915d05-507f-491f-b4a6-b2aa085ee4b1" providerId="ADAL" clId="{A5C01370-A0A3-44EF-8F32-9A2B5111F702}" dt="2019-03-25T15:08:24.209" v="2117" actId="6549"/>
        <pc:sldMkLst>
          <pc:docMk/>
          <pc:sldMk cId="369771995" sldId="315"/>
        </pc:sldMkLst>
        <pc:spChg chg="mod">
          <ac:chgData name="James Franklin" userId="cf915d05-507f-491f-b4a6-b2aa085ee4b1" providerId="ADAL" clId="{A5C01370-A0A3-44EF-8F32-9A2B5111F702}" dt="2019-03-25T15:08:24.209" v="2117" actId="6549"/>
          <ac:spMkLst>
            <pc:docMk/>
            <pc:sldMk cId="369771995" sldId="315"/>
            <ac:spMk id="3" creationId="{6A4EDC60-65B4-41DF-ABE1-00AA73F13150}"/>
          </ac:spMkLst>
        </pc:spChg>
      </pc:sldChg>
      <pc:sldChg chg="modSp">
        <pc:chgData name="James Franklin" userId="cf915d05-507f-491f-b4a6-b2aa085ee4b1" providerId="ADAL" clId="{A5C01370-A0A3-44EF-8F32-9A2B5111F702}" dt="2019-03-20T12:01:39.894" v="1559" actId="20577"/>
        <pc:sldMkLst>
          <pc:docMk/>
          <pc:sldMk cId="2258537997" sldId="320"/>
        </pc:sldMkLst>
        <pc:spChg chg="mod">
          <ac:chgData name="James Franklin" userId="cf915d05-507f-491f-b4a6-b2aa085ee4b1" providerId="ADAL" clId="{A5C01370-A0A3-44EF-8F32-9A2B5111F702}" dt="2019-03-20T11:56:09.702" v="1392" actId="20577"/>
          <ac:spMkLst>
            <pc:docMk/>
            <pc:sldMk cId="2258537997" sldId="320"/>
            <ac:spMk id="2" creationId="{085FA85C-2655-4F24-A296-4B31ED6B3C2E}"/>
          </ac:spMkLst>
        </pc:spChg>
        <pc:spChg chg="mod">
          <ac:chgData name="James Franklin" userId="cf915d05-507f-491f-b4a6-b2aa085ee4b1" providerId="ADAL" clId="{A5C01370-A0A3-44EF-8F32-9A2B5111F702}" dt="2019-03-20T12:01:39.894" v="1559" actId="20577"/>
          <ac:spMkLst>
            <pc:docMk/>
            <pc:sldMk cId="2258537997" sldId="320"/>
            <ac:spMk id="3" creationId="{AE260088-13A8-4CEB-98E8-843239A7DA10}"/>
          </ac:spMkLst>
        </pc:spChg>
        <pc:picChg chg="mod">
          <ac:chgData name="James Franklin" userId="cf915d05-507f-491f-b4a6-b2aa085ee4b1" providerId="ADAL" clId="{A5C01370-A0A3-44EF-8F32-9A2B5111F702}" dt="2019-03-20T11:56:23.830" v="1395" actId="1076"/>
          <ac:picMkLst>
            <pc:docMk/>
            <pc:sldMk cId="2258537997" sldId="320"/>
            <ac:picMk id="2050" creationId="{1148BA7F-4F7F-4B15-A7BF-78264C89D516}"/>
          </ac:picMkLst>
        </pc:picChg>
      </pc:sldChg>
      <pc:sldChg chg="addSp modSp">
        <pc:chgData name="James Franklin" userId="cf915d05-507f-491f-b4a6-b2aa085ee4b1" providerId="ADAL" clId="{A5C01370-A0A3-44EF-8F32-9A2B5111F702}" dt="2019-03-25T14:45:41.120" v="2096" actId="1076"/>
        <pc:sldMkLst>
          <pc:docMk/>
          <pc:sldMk cId="821855209" sldId="332"/>
        </pc:sldMkLst>
        <pc:picChg chg="add mod">
          <ac:chgData name="James Franklin" userId="cf915d05-507f-491f-b4a6-b2aa085ee4b1" providerId="ADAL" clId="{A5C01370-A0A3-44EF-8F32-9A2B5111F702}" dt="2019-03-25T14:45:41.120" v="2096" actId="1076"/>
          <ac:picMkLst>
            <pc:docMk/>
            <pc:sldMk cId="821855209" sldId="332"/>
            <ac:picMk id="2" creationId="{02FFB06F-81B5-48FB-8FA7-871B0D7FA620}"/>
          </ac:picMkLst>
        </pc:picChg>
      </pc:sldChg>
      <pc:sldChg chg="addSp delSp modSp add ord setBg">
        <pc:chgData name="James Franklin" userId="cf915d05-507f-491f-b4a6-b2aa085ee4b1" providerId="ADAL" clId="{A5C01370-A0A3-44EF-8F32-9A2B5111F702}" dt="2019-03-25T14:46:00.031" v="2097" actId="1076"/>
        <pc:sldMkLst>
          <pc:docMk/>
          <pc:sldMk cId="4119559463" sldId="333"/>
        </pc:sldMkLst>
        <pc:spChg chg="mod">
          <ac:chgData name="James Franklin" userId="cf915d05-507f-491f-b4a6-b2aa085ee4b1" providerId="ADAL" clId="{A5C01370-A0A3-44EF-8F32-9A2B5111F702}" dt="2019-03-20T11:52:56.639" v="900" actId="20577"/>
          <ac:spMkLst>
            <pc:docMk/>
            <pc:sldMk cId="4119559463" sldId="333"/>
            <ac:spMk id="2" creationId="{66C953BA-5F1A-495D-AA3B-8E3973EFDAB3}"/>
          </ac:spMkLst>
        </pc:spChg>
        <pc:spChg chg="mod">
          <ac:chgData name="James Franklin" userId="cf915d05-507f-491f-b4a6-b2aa085ee4b1" providerId="ADAL" clId="{A5C01370-A0A3-44EF-8F32-9A2B5111F702}" dt="2019-03-20T11:55:44.951" v="1368" actId="20577"/>
          <ac:spMkLst>
            <pc:docMk/>
            <pc:sldMk cId="4119559463" sldId="333"/>
            <ac:spMk id="3" creationId="{CC6B2C51-A07F-4D28-ADD2-37C8C5E39728}"/>
          </ac:spMkLst>
        </pc:spChg>
        <pc:picChg chg="add mod">
          <ac:chgData name="James Franklin" userId="cf915d05-507f-491f-b4a6-b2aa085ee4b1" providerId="ADAL" clId="{A5C01370-A0A3-44EF-8F32-9A2B5111F702}" dt="2019-03-25T14:46:00.031" v="2097" actId="1076"/>
          <ac:picMkLst>
            <pc:docMk/>
            <pc:sldMk cId="4119559463" sldId="333"/>
            <ac:picMk id="4" creationId="{872A4252-AF30-4284-A0B1-19C7AB547644}"/>
          </ac:picMkLst>
        </pc:picChg>
        <pc:picChg chg="add del mod">
          <ac:chgData name="James Franklin" userId="cf915d05-507f-491f-b4a6-b2aa085ee4b1" providerId="ADAL" clId="{A5C01370-A0A3-44EF-8F32-9A2B5111F702}" dt="2019-03-20T11:46:21.580" v="721" actId="478"/>
          <ac:picMkLst>
            <pc:docMk/>
            <pc:sldMk cId="4119559463" sldId="333"/>
            <ac:picMk id="3074" creationId="{51619559-A9C8-4EED-A6C6-AB1A46E34270}"/>
          </ac:picMkLst>
        </pc:picChg>
        <pc:picChg chg="add mod ord modCrop">
          <ac:chgData name="James Franklin" userId="cf915d05-507f-491f-b4a6-b2aa085ee4b1" providerId="ADAL" clId="{A5C01370-A0A3-44EF-8F32-9A2B5111F702}" dt="2019-03-20T11:48:29.063" v="751" actId="732"/>
          <ac:picMkLst>
            <pc:docMk/>
            <pc:sldMk cId="4119559463" sldId="333"/>
            <ac:picMk id="3076" creationId="{86231221-42AD-4670-91C3-4814A3BDD301}"/>
          </ac:picMkLst>
        </pc:picChg>
      </pc:sldChg>
      <pc:sldChg chg="addSp delSp modSp add setBg addCm modCm">
        <pc:chgData name="James Franklin" userId="cf915d05-507f-491f-b4a6-b2aa085ee4b1" providerId="ADAL" clId="{A5C01370-A0A3-44EF-8F32-9A2B5111F702}" dt="2019-03-20T12:16:24.526" v="1959" actId="1076"/>
        <pc:sldMkLst>
          <pc:docMk/>
          <pc:sldMk cId="2367511299" sldId="334"/>
        </pc:sldMkLst>
        <pc:spChg chg="mod">
          <ac:chgData name="James Franklin" userId="cf915d05-507f-491f-b4a6-b2aa085ee4b1" providerId="ADAL" clId="{A5C01370-A0A3-44EF-8F32-9A2B5111F702}" dt="2019-03-20T12:07:37.353" v="1601" actId="207"/>
          <ac:spMkLst>
            <pc:docMk/>
            <pc:sldMk cId="2367511299" sldId="334"/>
            <ac:spMk id="2" creationId="{3E2ACD84-867B-485E-8EEC-C93D4D120A92}"/>
          </ac:spMkLst>
        </pc:spChg>
        <pc:spChg chg="del mod">
          <ac:chgData name="James Franklin" userId="cf915d05-507f-491f-b4a6-b2aa085ee4b1" providerId="ADAL" clId="{A5C01370-A0A3-44EF-8F32-9A2B5111F702}" dt="2019-03-20T12:10:35.601" v="1621"/>
          <ac:spMkLst>
            <pc:docMk/>
            <pc:sldMk cId="2367511299" sldId="334"/>
            <ac:spMk id="3" creationId="{0D346A91-E785-4F39-8AB8-A3FDAE9B1AE8}"/>
          </ac:spMkLst>
        </pc:spChg>
        <pc:spChg chg="add del mod">
          <ac:chgData name="James Franklin" userId="cf915d05-507f-491f-b4a6-b2aa085ee4b1" providerId="ADAL" clId="{A5C01370-A0A3-44EF-8F32-9A2B5111F702}" dt="2019-03-20T12:10:35.601" v="1621"/>
          <ac:spMkLst>
            <pc:docMk/>
            <pc:sldMk cId="2367511299" sldId="334"/>
            <ac:spMk id="5" creationId="{3FB0D481-DC64-4905-A264-F6D5810BDDCF}"/>
          </ac:spMkLst>
        </pc:spChg>
        <pc:spChg chg="add mod">
          <ac:chgData name="James Franklin" userId="cf915d05-507f-491f-b4a6-b2aa085ee4b1" providerId="ADAL" clId="{A5C01370-A0A3-44EF-8F32-9A2B5111F702}" dt="2019-03-20T12:15:22.310" v="1957" actId="6549"/>
          <ac:spMkLst>
            <pc:docMk/>
            <pc:sldMk cId="2367511299" sldId="334"/>
            <ac:spMk id="6" creationId="{3AEA3A5F-0C08-44FA-99E1-38B13EE3713A}"/>
          </ac:spMkLst>
        </pc:spChg>
        <pc:spChg chg="add mod ord">
          <ac:chgData name="James Franklin" userId="cf915d05-507f-491f-b4a6-b2aa085ee4b1" providerId="ADAL" clId="{A5C01370-A0A3-44EF-8F32-9A2B5111F702}" dt="2019-03-20T12:11:22.951" v="1626" actId="167"/>
          <ac:spMkLst>
            <pc:docMk/>
            <pc:sldMk cId="2367511299" sldId="334"/>
            <ac:spMk id="7" creationId="{3784CAF2-CC14-4C0D-B692-FC1820BA900D}"/>
          </ac:spMkLst>
        </pc:spChg>
        <pc:picChg chg="add mod">
          <ac:chgData name="James Franklin" userId="cf915d05-507f-491f-b4a6-b2aa085ee4b1" providerId="ADAL" clId="{A5C01370-A0A3-44EF-8F32-9A2B5111F702}" dt="2019-03-20T12:16:24.526" v="1959" actId="1076"/>
          <ac:picMkLst>
            <pc:docMk/>
            <pc:sldMk cId="2367511299" sldId="334"/>
            <ac:picMk id="4" creationId="{0F26EB61-E6A7-493D-8EBA-2CFE7724E156}"/>
          </ac:picMkLst>
        </pc:picChg>
        <pc:picChg chg="add mod ord">
          <ac:chgData name="James Franklin" userId="cf915d05-507f-491f-b4a6-b2aa085ee4b1" providerId="ADAL" clId="{A5C01370-A0A3-44EF-8F32-9A2B5111F702}" dt="2019-03-20T12:08:31.022" v="1609" actId="1076"/>
          <ac:picMkLst>
            <pc:docMk/>
            <pc:sldMk cId="2367511299" sldId="334"/>
            <ac:picMk id="5122" creationId="{2E90D9D4-5643-40FD-A308-7B99560FA2AD}"/>
          </ac:picMkLst>
        </pc:picChg>
        <pc:picChg chg="add mod ord modCrop">
          <ac:chgData name="James Franklin" userId="cf915d05-507f-491f-b4a6-b2aa085ee4b1" providerId="ADAL" clId="{A5C01370-A0A3-44EF-8F32-9A2B5111F702}" dt="2019-03-20T12:11:26.190" v="1627" actId="167"/>
          <ac:picMkLst>
            <pc:docMk/>
            <pc:sldMk cId="2367511299" sldId="334"/>
            <ac:picMk id="5124" creationId="{117DDFF0-FB97-4291-9E7A-CD52160A9647}"/>
          </ac:picMkLst>
        </pc:picChg>
      </pc:sldChg>
      <pc:sldChg chg="addSp modSp">
        <pc:chgData name="James Franklin" userId="cf915d05-507f-491f-b4a6-b2aa085ee4b1" providerId="ADAL" clId="{A5C01370-A0A3-44EF-8F32-9A2B5111F702}" dt="2019-03-25T14:46:38.864" v="2100" actId="1076"/>
        <pc:sldMkLst>
          <pc:docMk/>
          <pc:sldMk cId="3919866085" sldId="335"/>
        </pc:sldMkLst>
        <pc:picChg chg="add mod">
          <ac:chgData name="James Franklin" userId="cf915d05-507f-491f-b4a6-b2aa085ee4b1" providerId="ADAL" clId="{A5C01370-A0A3-44EF-8F32-9A2B5111F702}" dt="2019-03-25T14:46:38.864" v="2100" actId="1076"/>
          <ac:picMkLst>
            <pc:docMk/>
            <pc:sldMk cId="3919866085" sldId="335"/>
            <ac:picMk id="4" creationId="{5A48B7CF-D21A-487D-8350-918590EE8738}"/>
          </ac:picMkLst>
        </pc:picChg>
      </pc:sldChg>
      <pc:sldChg chg="modSp">
        <pc:chgData name="James Franklin" userId="cf915d05-507f-491f-b4a6-b2aa085ee4b1" providerId="ADAL" clId="{A5C01370-A0A3-44EF-8F32-9A2B5111F702}" dt="2019-03-25T15:02:49.632" v="2101" actId="313"/>
        <pc:sldMkLst>
          <pc:docMk/>
          <pc:sldMk cId="487989360" sldId="339"/>
        </pc:sldMkLst>
        <pc:spChg chg="mod">
          <ac:chgData name="James Franklin" userId="cf915d05-507f-491f-b4a6-b2aa085ee4b1" providerId="ADAL" clId="{A5C01370-A0A3-44EF-8F32-9A2B5111F702}" dt="2019-03-25T15:02:49.632" v="2101" actId="313"/>
          <ac:spMkLst>
            <pc:docMk/>
            <pc:sldMk cId="487989360" sldId="339"/>
            <ac:spMk id="3" creationId="{D173297B-DDC9-4FF6-B1C2-F44EEE53032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03/04/2019</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03/04/2019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E686FF-1E59-41AC-901E-7A175318FE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14300" cmpd="sng">
            <a:solidFill>
              <a:srgbClr val="FFDD3D"/>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FFDD3D"/>
                </a:solidFill>
              </a:rPr>
              <a:t>6</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20" name="Graphic 19">
            <a:extLst>
              <a:ext uri="{FF2B5EF4-FFF2-40B4-BE49-F238E27FC236}">
                <a16:creationId xmlns:a16="http://schemas.microsoft.com/office/drawing/2014/main" id="{5BF485A6-AECD-4FBA-A8F5-FC95EB956A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8" name="Picture 7">
            <a:extLst>
              <a:ext uri="{FF2B5EF4-FFF2-40B4-BE49-F238E27FC236}">
                <a16:creationId xmlns:a16="http://schemas.microsoft.com/office/drawing/2014/main" id="{2FB14F50-65CE-42E0-A555-B41F9D0BBAA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9" name="TextBox 8">
            <a:extLst>
              <a:ext uri="{FF2B5EF4-FFF2-40B4-BE49-F238E27FC236}">
                <a16:creationId xmlns:a16="http://schemas.microsoft.com/office/drawing/2014/main" id="{2C0FA0A8-C7D4-43BB-AF10-236A9F5764F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Access control, backup and recovery</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5FD63AB-FDD4-42A0-8610-56DB77250A44}"/>
              </a:ext>
            </a:extLst>
          </p:cNvPr>
          <p:cNvCxnSpPr>
            <a:cxnSpLocks/>
          </p:cNvCxnSpPr>
          <p:nvPr userDrawn="1"/>
        </p:nvCxnSpPr>
        <p:spPr>
          <a:xfrm>
            <a:off x="584200" y="1702800"/>
            <a:ext cx="0" cy="32502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1B58B82B-0EB7-4A13-98DB-A1BFC79E2675}"/>
              </a:ext>
            </a:extLst>
          </p:cNvPr>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Content Placeholder 2">
            <a:extLst>
              <a:ext uri="{FF2B5EF4-FFF2-40B4-BE49-F238E27FC236}">
                <a16:creationId xmlns:a16="http://schemas.microsoft.com/office/drawing/2014/main" id="{4CC251AB-B13A-45D8-9FC0-2118E8535D07}"/>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2"/>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42BBA2-25CC-4528-8D74-C1ECEA5E0533}"/>
              </a:ext>
            </a:extLst>
          </p:cNvPr>
          <p:cNvCxnSpPr>
            <a:cxnSpLocks/>
          </p:cNvCxnSpPr>
          <p:nvPr userDrawn="1"/>
        </p:nvCxnSpPr>
        <p:spPr>
          <a:xfrm>
            <a:off x="584200" y="1702800"/>
            <a:ext cx="0" cy="326461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9B226E5E-4B21-4CFC-8054-D0B51FC134C7}"/>
              </a:ext>
            </a:extLst>
          </p:cNvPr>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Content Placeholder 2">
            <a:extLst>
              <a:ext uri="{FF2B5EF4-FFF2-40B4-BE49-F238E27FC236}">
                <a16:creationId xmlns:a16="http://schemas.microsoft.com/office/drawing/2014/main" id="{A5179A71-441D-4C33-89F2-FA2550C5B2FA}"/>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9E5D7-593D-4744-9564-2245C66661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Access control, backup and recovery</a:t>
            </a:r>
            <a:endParaRPr lang="en-GB"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pic>
        <p:nvPicPr>
          <p:cNvPr id="11" name="Graphic 10">
            <a:extLst>
              <a:ext uri="{FF2B5EF4-FFF2-40B4-BE49-F238E27FC236}">
                <a16:creationId xmlns:a16="http://schemas.microsoft.com/office/drawing/2014/main" id="{39B0EAE4-4160-4ADF-B8AC-20D29E825CE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9E5D7-593D-4744-9564-2245C66661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Access control, backup and recovery</a:t>
            </a:r>
            <a:endParaRPr lang="en-GB"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pic>
        <p:nvPicPr>
          <p:cNvPr id="11" name="Graphic 10">
            <a:extLst>
              <a:ext uri="{FF2B5EF4-FFF2-40B4-BE49-F238E27FC236}">
                <a16:creationId xmlns:a16="http://schemas.microsoft.com/office/drawing/2014/main" id="{39B0EAE4-4160-4ADF-B8AC-20D29E825CE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7" name="Graphic 6">
            <a:extLst>
              <a:ext uri="{FF2B5EF4-FFF2-40B4-BE49-F238E27FC236}">
                <a16:creationId xmlns:a16="http://schemas.microsoft.com/office/drawing/2014/main" id="{6E859224-14FD-42F6-A9CE-63D22CF0524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225715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6" name="Graphic 15">
            <a:extLst>
              <a:ext uri="{FF2B5EF4-FFF2-40B4-BE49-F238E27FC236}">
                <a16:creationId xmlns:a16="http://schemas.microsoft.com/office/drawing/2014/main" id="{A3C7D1F3-45D3-452B-B8B7-C7AC9F264DC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10" name="Picture 9">
            <a:extLst>
              <a:ext uri="{FF2B5EF4-FFF2-40B4-BE49-F238E27FC236}">
                <a16:creationId xmlns:a16="http://schemas.microsoft.com/office/drawing/2014/main" id="{CC60EF19-724F-4A21-AADC-6B7F158F7EB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1" name="TextBox 10">
            <a:extLst>
              <a:ext uri="{FF2B5EF4-FFF2-40B4-BE49-F238E27FC236}">
                <a16:creationId xmlns:a16="http://schemas.microsoft.com/office/drawing/2014/main" id="{F37FE98E-0FCE-43CB-BBF3-CF0E4B0EDC2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Access control, backup and recovery</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148227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E499271-4E6E-44E5-858D-294EA2BAE5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Box 7">
            <a:extLst>
              <a:ext uri="{FF2B5EF4-FFF2-40B4-BE49-F238E27FC236}">
                <a16:creationId xmlns:a16="http://schemas.microsoft.com/office/drawing/2014/main" id="{DCF7BA86-66A1-48FB-AB69-5258792ABFC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Access control, backup and recovery</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E499271-4E6E-44E5-858D-294EA2BAE5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Box 7">
            <a:extLst>
              <a:ext uri="{FF2B5EF4-FFF2-40B4-BE49-F238E27FC236}">
                <a16:creationId xmlns:a16="http://schemas.microsoft.com/office/drawing/2014/main" id="{DCF7BA86-66A1-48FB-AB69-5258792ABFC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Access control, backup and recovery</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pic>
        <p:nvPicPr>
          <p:cNvPr id="7" name="Graphic 6">
            <a:extLst>
              <a:ext uri="{FF2B5EF4-FFF2-40B4-BE49-F238E27FC236}">
                <a16:creationId xmlns:a16="http://schemas.microsoft.com/office/drawing/2014/main" id="{B610C617-709F-4E74-98ED-D2738C99D29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2554465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15D832E6-ABFF-4E33-9599-4BE66669F4B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9" name="TextBox 8">
            <a:extLst>
              <a:ext uri="{FF2B5EF4-FFF2-40B4-BE49-F238E27FC236}">
                <a16:creationId xmlns:a16="http://schemas.microsoft.com/office/drawing/2014/main" id="{4CE8BDB8-4F82-4E06-B99D-9EC0EECC42A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Access control, backup and recovery</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134525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 id="2147483665" r:id="rId6"/>
    <p:sldLayoutId id="2147483666" r:id="rId7"/>
    <p:sldLayoutId id="2147483670" r:id="rId8"/>
    <p:sldLayoutId id="2147483667"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654D0-82AB-4098-B8A5-77910D9511FE}"/>
              </a:ext>
            </a:extLst>
          </p:cNvPr>
          <p:cNvSpPr>
            <a:spLocks noGrp="1"/>
          </p:cNvSpPr>
          <p:nvPr>
            <p:ph type="body" sz="quarter" idx="13"/>
          </p:nvPr>
        </p:nvSpPr>
        <p:spPr/>
        <p:txBody>
          <a:bodyPr/>
          <a:lstStyle/>
          <a:p>
            <a:r>
              <a:rPr lang="en-GB" dirty="0"/>
              <a:t>Case study: Payment cards</a:t>
            </a:r>
            <a:endParaRPr lang="en-GB" dirty="0">
              <a:solidFill>
                <a:srgbClr val="FF0000"/>
              </a:solidFill>
            </a:endParaRPr>
          </a:p>
        </p:txBody>
      </p:sp>
      <p:sp>
        <p:nvSpPr>
          <p:cNvPr id="3" name="Text Placeholder 2">
            <a:extLst>
              <a:ext uri="{FF2B5EF4-FFF2-40B4-BE49-F238E27FC236}">
                <a16:creationId xmlns:a16="http://schemas.microsoft.com/office/drawing/2014/main" id="{2F3243D4-89FB-4B42-B464-33D38D2965FC}"/>
              </a:ext>
            </a:extLst>
          </p:cNvPr>
          <p:cNvSpPr>
            <a:spLocks noGrp="1"/>
          </p:cNvSpPr>
          <p:nvPr>
            <p:ph type="body" sz="quarter" idx="14"/>
          </p:nvPr>
        </p:nvSpPr>
        <p:spPr/>
        <p:txBody>
          <a:bodyPr vert="horz" lIns="0" tIns="0" anchor="t"/>
          <a:lstStyle/>
          <a:p>
            <a:pPr lvl="1"/>
            <a:r>
              <a:rPr lang="en-GB" b="1" dirty="0">
                <a:solidFill>
                  <a:srgbClr val="FF0000"/>
                </a:solidFill>
              </a:rPr>
              <a:t>Contactless</a:t>
            </a:r>
            <a:r>
              <a:rPr lang="en-GB" dirty="0">
                <a:solidFill>
                  <a:srgbClr val="FF0000"/>
                </a:solidFill>
              </a:rPr>
              <a:t> – One factor – an RFID chip on a card touches the payment reader</a:t>
            </a:r>
          </a:p>
          <a:p>
            <a:pPr lvl="1"/>
            <a:r>
              <a:rPr lang="en-GB" b="1" dirty="0">
                <a:solidFill>
                  <a:srgbClr val="FF0000"/>
                </a:solidFill>
              </a:rPr>
              <a:t>Chip &amp; PIN</a:t>
            </a:r>
            <a:r>
              <a:rPr lang="en-GB" dirty="0">
                <a:solidFill>
                  <a:srgbClr val="FF0000"/>
                </a:solidFill>
              </a:rPr>
              <a:t> – Two factor – a chip on a card is placed into a reader. A PIN is entered which must correspond with the number stored on the chip</a:t>
            </a:r>
          </a:p>
          <a:p>
            <a:pPr lvl="1"/>
            <a:r>
              <a:rPr lang="en-GB" b="1" dirty="0">
                <a:solidFill>
                  <a:srgbClr val="FF0000"/>
                </a:solidFill>
              </a:rPr>
              <a:t>Swipe and signature</a:t>
            </a:r>
            <a:r>
              <a:rPr lang="en-GB" dirty="0">
                <a:solidFill>
                  <a:srgbClr val="FF0000"/>
                </a:solidFill>
              </a:rPr>
              <a:t> – Two factor - A magnetic strip on a card is swiped. A signature is written which must match the signature on the back of the card (two factors are used but signatures are not checked closely, so the method is insecure)</a:t>
            </a:r>
          </a:p>
          <a:p>
            <a:pPr lvl="1"/>
            <a:r>
              <a:rPr lang="en-GB" b="1" dirty="0">
                <a:solidFill>
                  <a:srgbClr val="FF0000"/>
                </a:solidFill>
              </a:rPr>
              <a:t>Cardholder not present</a:t>
            </a:r>
            <a:r>
              <a:rPr lang="en-GB" dirty="0">
                <a:solidFill>
                  <a:srgbClr val="FF0000"/>
                </a:solidFill>
              </a:rPr>
              <a:t> – One factor – Card details and address are read out or entered into a website</a:t>
            </a:r>
          </a:p>
        </p:txBody>
      </p:sp>
    </p:spTree>
    <p:extLst>
      <p:ext uri="{BB962C8B-B14F-4D97-AF65-F5344CB8AC3E}">
        <p14:creationId xmlns:p14="http://schemas.microsoft.com/office/powerpoint/2010/main" val="278072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67BDB45-CDB3-4C65-92D0-EF9D649884A0}"/>
              </a:ext>
            </a:extLst>
          </p:cNvPr>
          <p:cNvSpPr>
            <a:spLocks noGrp="1"/>
          </p:cNvSpPr>
          <p:nvPr>
            <p:ph type="body" sz="quarter" idx="13"/>
          </p:nvPr>
        </p:nvSpPr>
        <p:spPr/>
        <p:txBody>
          <a:bodyPr/>
          <a:lstStyle/>
          <a:p>
            <a:r>
              <a:rPr lang="en-GB" dirty="0"/>
              <a:t>Worksheet 6</a:t>
            </a:r>
          </a:p>
        </p:txBody>
      </p:sp>
      <p:sp>
        <p:nvSpPr>
          <p:cNvPr id="5" name="Text Placeholder 4">
            <a:extLst>
              <a:ext uri="{FF2B5EF4-FFF2-40B4-BE49-F238E27FC236}">
                <a16:creationId xmlns:a16="http://schemas.microsoft.com/office/drawing/2014/main" id="{3B2AA94F-E01A-4596-A635-B08B50F026B2}"/>
              </a:ext>
            </a:extLst>
          </p:cNvPr>
          <p:cNvSpPr>
            <a:spLocks noGrp="1"/>
          </p:cNvSpPr>
          <p:nvPr>
            <p:ph type="body" sz="quarter" idx="14"/>
          </p:nvPr>
        </p:nvSpPr>
        <p:spPr/>
        <p:txBody>
          <a:bodyPr/>
          <a:lstStyle/>
          <a:p>
            <a:r>
              <a:rPr lang="en-GB" dirty="0"/>
              <a:t>Now complete </a:t>
            </a:r>
            <a:r>
              <a:rPr lang="en-GB" b="1" dirty="0"/>
              <a:t>Task 1 </a:t>
            </a:r>
            <a:r>
              <a:rPr lang="en-GB" dirty="0"/>
              <a:t>on </a:t>
            </a:r>
            <a:r>
              <a:rPr lang="en-GB" b="1" dirty="0"/>
              <a:t>Worksheet 6</a:t>
            </a:r>
          </a:p>
        </p:txBody>
      </p:sp>
    </p:spTree>
    <p:extLst>
      <p:ext uri="{BB962C8B-B14F-4D97-AF65-F5344CB8AC3E}">
        <p14:creationId xmlns:p14="http://schemas.microsoft.com/office/powerpoint/2010/main" val="349821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15EFD6-DC87-423C-85B8-62C885D0D8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363"/>
            <a:ext cx="9144000" cy="6210637"/>
          </a:xfrm>
          <a:prstGeom prst="rect">
            <a:avLst/>
          </a:prstGeom>
        </p:spPr>
      </p:pic>
      <p:sp>
        <p:nvSpPr>
          <p:cNvPr id="4" name="Text Placeholder 3">
            <a:extLst>
              <a:ext uri="{FF2B5EF4-FFF2-40B4-BE49-F238E27FC236}">
                <a16:creationId xmlns:a16="http://schemas.microsoft.com/office/drawing/2014/main" id="{8960B7E7-7B7F-4C3A-AE0B-E446914556B4}"/>
              </a:ext>
            </a:extLst>
          </p:cNvPr>
          <p:cNvSpPr>
            <a:spLocks noGrp="1"/>
          </p:cNvSpPr>
          <p:nvPr>
            <p:ph type="body" sz="quarter" idx="13"/>
          </p:nvPr>
        </p:nvSpPr>
        <p:spPr/>
        <p:txBody>
          <a:bodyPr/>
          <a:lstStyle/>
          <a:p>
            <a:r>
              <a:rPr lang="en-GB" dirty="0"/>
              <a:t>Fingerprint </a:t>
            </a:r>
            <a:br>
              <a:rPr lang="en-GB" dirty="0"/>
            </a:br>
            <a:r>
              <a:rPr lang="en-GB" dirty="0"/>
              <a:t>recognition</a:t>
            </a:r>
          </a:p>
        </p:txBody>
      </p:sp>
      <p:sp>
        <p:nvSpPr>
          <p:cNvPr id="5" name="Text Placeholder 4">
            <a:extLst>
              <a:ext uri="{FF2B5EF4-FFF2-40B4-BE49-F238E27FC236}">
                <a16:creationId xmlns:a16="http://schemas.microsoft.com/office/drawing/2014/main" id="{6D0E20F8-DF00-4E4D-BF00-417822CBC3CB}"/>
              </a:ext>
            </a:extLst>
          </p:cNvPr>
          <p:cNvSpPr>
            <a:spLocks noGrp="1"/>
          </p:cNvSpPr>
          <p:nvPr>
            <p:ph type="body" sz="quarter" idx="14"/>
          </p:nvPr>
        </p:nvSpPr>
        <p:spPr>
          <a:xfrm>
            <a:off x="724281" y="2206171"/>
            <a:ext cx="3963834" cy="4341586"/>
          </a:xfrm>
        </p:spPr>
        <p:txBody>
          <a:bodyPr/>
          <a:lstStyle/>
          <a:p>
            <a:r>
              <a:rPr lang="en-GB" dirty="0"/>
              <a:t>Fingerprint recognition can be used to provide access to buildings</a:t>
            </a:r>
          </a:p>
          <a:p>
            <a:pPr lvl="1"/>
            <a:r>
              <a:rPr lang="en-GB" dirty="0">
                <a:solidFill>
                  <a:schemeClr val="tx1"/>
                </a:solidFill>
              </a:rPr>
              <a:t>Fingerprint scans are also widely used for </a:t>
            </a:r>
            <a:br>
              <a:rPr lang="en-GB" dirty="0">
                <a:solidFill>
                  <a:schemeClr val="tx1"/>
                </a:solidFill>
              </a:rPr>
            </a:br>
            <a:r>
              <a:rPr lang="en-GB" dirty="0">
                <a:solidFill>
                  <a:schemeClr val="tx1"/>
                </a:solidFill>
              </a:rPr>
              <a:t>access control to </a:t>
            </a:r>
            <a:br>
              <a:rPr lang="en-GB" dirty="0">
                <a:solidFill>
                  <a:schemeClr val="tx1"/>
                </a:solidFill>
              </a:rPr>
            </a:br>
            <a:r>
              <a:rPr lang="en-GB" dirty="0">
                <a:solidFill>
                  <a:schemeClr val="tx1"/>
                </a:solidFill>
              </a:rPr>
              <a:t>mobile devices</a:t>
            </a:r>
          </a:p>
          <a:p>
            <a:pPr lvl="1"/>
            <a:r>
              <a:rPr lang="en-GB" dirty="0">
                <a:solidFill>
                  <a:schemeClr val="tx1"/>
                </a:solidFill>
              </a:rPr>
              <a:t>How do you set up and </a:t>
            </a:r>
            <a:br>
              <a:rPr lang="en-GB" dirty="0">
                <a:solidFill>
                  <a:schemeClr val="tx1"/>
                </a:solidFill>
              </a:rPr>
            </a:br>
            <a:r>
              <a:rPr lang="en-GB" dirty="0">
                <a:solidFill>
                  <a:schemeClr val="tx1"/>
                </a:solidFill>
              </a:rPr>
              <a:t>use fingerprint </a:t>
            </a:r>
            <a:br>
              <a:rPr lang="en-GB" dirty="0">
                <a:solidFill>
                  <a:schemeClr val="tx1"/>
                </a:solidFill>
              </a:rPr>
            </a:br>
            <a:r>
              <a:rPr lang="en-GB" dirty="0">
                <a:solidFill>
                  <a:schemeClr val="tx1"/>
                </a:solidFill>
              </a:rPr>
              <a:t>recognition on </a:t>
            </a:r>
            <a:br>
              <a:rPr lang="en-GB" dirty="0">
                <a:solidFill>
                  <a:schemeClr val="tx1"/>
                </a:solidFill>
              </a:rPr>
            </a:br>
            <a:r>
              <a:rPr lang="en-GB" dirty="0">
                <a:solidFill>
                  <a:schemeClr val="tx1"/>
                </a:solidFill>
              </a:rPr>
              <a:t>mobile phones?</a:t>
            </a:r>
          </a:p>
          <a:p>
            <a:endParaRPr lang="en-GB" dirty="0"/>
          </a:p>
          <a:p>
            <a:endParaRPr lang="en-GB" dirty="0"/>
          </a:p>
        </p:txBody>
      </p:sp>
      <p:pic>
        <p:nvPicPr>
          <p:cNvPr id="8" name="Graphic 7">
            <a:extLst>
              <a:ext uri="{FF2B5EF4-FFF2-40B4-BE49-F238E27FC236}">
                <a16:creationId xmlns:a16="http://schemas.microsoft.com/office/drawing/2014/main" id="{770D9339-D3C4-49C1-AC88-E0DFFEE8D6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053919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305A04-ADE5-45CF-B056-85D54D5813E8}"/>
              </a:ext>
            </a:extLst>
          </p:cNvPr>
          <p:cNvSpPr>
            <a:spLocks noGrp="1"/>
          </p:cNvSpPr>
          <p:nvPr>
            <p:ph type="body" sz="quarter" idx="13"/>
          </p:nvPr>
        </p:nvSpPr>
        <p:spPr/>
        <p:txBody>
          <a:bodyPr/>
          <a:lstStyle/>
          <a:p>
            <a:r>
              <a:rPr lang="en-GB" dirty="0"/>
              <a:t>Setting up biometrics</a:t>
            </a:r>
            <a:endParaRPr lang="en-GB" dirty="0">
              <a:solidFill>
                <a:srgbClr val="FF0000"/>
              </a:solidFill>
            </a:endParaRPr>
          </a:p>
          <a:p>
            <a:endParaRPr lang="en-GB" dirty="0"/>
          </a:p>
        </p:txBody>
      </p:sp>
      <p:sp>
        <p:nvSpPr>
          <p:cNvPr id="4" name="Text Placeholder 3">
            <a:extLst>
              <a:ext uri="{FF2B5EF4-FFF2-40B4-BE49-F238E27FC236}">
                <a16:creationId xmlns:a16="http://schemas.microsoft.com/office/drawing/2014/main" id="{C7A9E27C-F845-459A-B660-C024B966C08B}"/>
              </a:ext>
            </a:extLst>
          </p:cNvPr>
          <p:cNvSpPr>
            <a:spLocks noGrp="1"/>
          </p:cNvSpPr>
          <p:nvPr>
            <p:ph type="body" sz="quarter" idx="14"/>
          </p:nvPr>
        </p:nvSpPr>
        <p:spPr/>
        <p:txBody>
          <a:bodyPr/>
          <a:lstStyle/>
          <a:p>
            <a:r>
              <a:rPr lang="en-GB" dirty="0"/>
              <a:t>Initially, one or more scans of an authorised person’s chosen characteristic are performed </a:t>
            </a:r>
          </a:p>
          <a:p>
            <a:pPr lvl="1"/>
            <a:r>
              <a:rPr lang="en-GB" dirty="0">
                <a:solidFill>
                  <a:srgbClr val="FF0000"/>
                </a:solidFill>
              </a:rPr>
              <a:t>Key features or patterns of the characteristic are stored in the computer system</a:t>
            </a:r>
          </a:p>
          <a:p>
            <a:pPr lvl="1"/>
            <a:r>
              <a:rPr lang="en-GB" dirty="0">
                <a:solidFill>
                  <a:srgbClr val="FF0000"/>
                </a:solidFill>
              </a:rPr>
              <a:t>Thereafter, when a person attempts to gain entry to a room or device, the scan is compared with the features stored on the system</a:t>
            </a:r>
          </a:p>
          <a:p>
            <a:pPr lvl="1"/>
            <a:r>
              <a:rPr lang="en-GB" dirty="0">
                <a:solidFill>
                  <a:srgbClr val="FF0000"/>
                </a:solidFill>
              </a:rPr>
              <a:t>If they match, the person is allowed to enter the building or use the device</a:t>
            </a:r>
          </a:p>
          <a:p>
            <a:endParaRPr lang="en-GB" dirty="0"/>
          </a:p>
        </p:txBody>
      </p:sp>
    </p:spTree>
    <p:extLst>
      <p:ext uri="{BB962C8B-B14F-4D97-AF65-F5344CB8AC3E}">
        <p14:creationId xmlns:p14="http://schemas.microsoft.com/office/powerpoint/2010/main" val="2715686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CA7A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CF1C82-7A7D-444F-A73E-5757AD2891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8393"/>
            <a:ext cx="9144000" cy="6209607"/>
          </a:xfrm>
          <a:prstGeom prst="rect">
            <a:avLst/>
          </a:prstGeom>
        </p:spPr>
      </p:pic>
      <p:sp>
        <p:nvSpPr>
          <p:cNvPr id="2" name="Text Placeholder 1">
            <a:extLst>
              <a:ext uri="{FF2B5EF4-FFF2-40B4-BE49-F238E27FC236}">
                <a16:creationId xmlns:a16="http://schemas.microsoft.com/office/drawing/2014/main" id="{C1EBB082-A6FB-4689-8D9F-380056B89ADB}"/>
              </a:ext>
            </a:extLst>
          </p:cNvPr>
          <p:cNvSpPr>
            <a:spLocks noGrp="1"/>
          </p:cNvSpPr>
          <p:nvPr>
            <p:ph type="body" sz="quarter" idx="13"/>
          </p:nvPr>
        </p:nvSpPr>
        <p:spPr/>
        <p:txBody>
          <a:bodyPr/>
          <a:lstStyle/>
          <a:p>
            <a:r>
              <a:rPr lang="en-GB" dirty="0"/>
              <a:t>Advantages of biometrics</a:t>
            </a:r>
          </a:p>
        </p:txBody>
      </p:sp>
      <p:sp>
        <p:nvSpPr>
          <p:cNvPr id="4" name="Text Placeholder 3">
            <a:extLst>
              <a:ext uri="{FF2B5EF4-FFF2-40B4-BE49-F238E27FC236}">
                <a16:creationId xmlns:a16="http://schemas.microsoft.com/office/drawing/2014/main" id="{BD617137-C1AE-481E-BE88-EBA6F91106DF}"/>
              </a:ext>
            </a:extLst>
          </p:cNvPr>
          <p:cNvSpPr>
            <a:spLocks noGrp="1"/>
          </p:cNvSpPr>
          <p:nvPr>
            <p:ph type="body" sz="quarter" idx="14"/>
          </p:nvPr>
        </p:nvSpPr>
        <p:spPr>
          <a:xfrm>
            <a:off x="724280" y="1704179"/>
            <a:ext cx="7797230" cy="4276896"/>
          </a:xfrm>
        </p:spPr>
        <p:txBody>
          <a:bodyPr/>
          <a:lstStyle/>
          <a:p>
            <a:r>
              <a:rPr lang="en-GB" dirty="0"/>
              <a:t>What are </a:t>
            </a:r>
            <a:r>
              <a:rPr lang="en-GB" b="1" dirty="0"/>
              <a:t>three </a:t>
            </a:r>
            <a:r>
              <a:rPr lang="en-GB" dirty="0"/>
              <a:t>advantages of biometrics?</a:t>
            </a:r>
          </a:p>
        </p:txBody>
      </p:sp>
      <p:pic>
        <p:nvPicPr>
          <p:cNvPr id="9" name="Graphic 8">
            <a:extLst>
              <a:ext uri="{FF2B5EF4-FFF2-40B4-BE49-F238E27FC236}">
                <a16:creationId xmlns:a16="http://schemas.microsoft.com/office/drawing/2014/main" id="{12519F41-5F49-417A-99A2-874449595C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72512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EBB082-A6FB-4689-8D9F-380056B89ADB}"/>
              </a:ext>
            </a:extLst>
          </p:cNvPr>
          <p:cNvSpPr>
            <a:spLocks noGrp="1"/>
          </p:cNvSpPr>
          <p:nvPr>
            <p:ph type="body" sz="quarter" idx="13"/>
          </p:nvPr>
        </p:nvSpPr>
        <p:spPr/>
        <p:txBody>
          <a:bodyPr/>
          <a:lstStyle/>
          <a:p>
            <a:r>
              <a:rPr lang="en-GB" dirty="0"/>
              <a:t>Advantages of biometrics</a:t>
            </a:r>
            <a:endParaRPr lang="en-GB" dirty="0">
              <a:solidFill>
                <a:srgbClr val="FF0000"/>
              </a:solidFill>
            </a:endParaRPr>
          </a:p>
        </p:txBody>
      </p:sp>
      <p:sp>
        <p:nvSpPr>
          <p:cNvPr id="4" name="Text Placeholder 3">
            <a:extLst>
              <a:ext uri="{FF2B5EF4-FFF2-40B4-BE49-F238E27FC236}">
                <a16:creationId xmlns:a16="http://schemas.microsoft.com/office/drawing/2014/main" id="{BD617137-C1AE-481E-BE88-EBA6F91106DF}"/>
              </a:ext>
            </a:extLst>
          </p:cNvPr>
          <p:cNvSpPr>
            <a:spLocks noGrp="1"/>
          </p:cNvSpPr>
          <p:nvPr>
            <p:ph type="body" sz="quarter" idx="14"/>
          </p:nvPr>
        </p:nvSpPr>
        <p:spPr/>
        <p:txBody>
          <a:bodyPr/>
          <a:lstStyle/>
          <a:p>
            <a:r>
              <a:rPr lang="en-GB" dirty="0">
                <a:solidFill>
                  <a:srgbClr val="FF0000"/>
                </a:solidFill>
              </a:rPr>
              <a:t>Security – biometric methods are difficult to hack</a:t>
            </a:r>
          </a:p>
          <a:p>
            <a:r>
              <a:rPr lang="en-GB" dirty="0">
                <a:solidFill>
                  <a:srgbClr val="FF0000"/>
                </a:solidFill>
              </a:rPr>
              <a:t>Convenience – PINs and passwords may be forgotten, but biometrics cannot</a:t>
            </a:r>
          </a:p>
          <a:p>
            <a:r>
              <a:rPr lang="en-GB" dirty="0">
                <a:solidFill>
                  <a:srgbClr val="FF0000"/>
                </a:solidFill>
              </a:rPr>
              <a:t>Information collected – an organisation can keep track of thousands of employees with one biometric device and software</a:t>
            </a:r>
          </a:p>
          <a:p>
            <a:r>
              <a:rPr lang="en-GB" dirty="0">
                <a:solidFill>
                  <a:srgbClr val="FF0000"/>
                </a:solidFill>
              </a:rPr>
              <a:t>Time-saving – it is a faster method of gaining access to a device or building than typing in a PIN or password</a:t>
            </a:r>
          </a:p>
        </p:txBody>
      </p:sp>
    </p:spTree>
    <p:extLst>
      <p:ext uri="{BB962C8B-B14F-4D97-AF65-F5344CB8AC3E}">
        <p14:creationId xmlns:p14="http://schemas.microsoft.com/office/powerpoint/2010/main" val="2985302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D682C5-98C8-436C-931E-52EB61CCD9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61012"/>
            <a:ext cx="9144000" cy="6196988"/>
          </a:xfrm>
          <a:prstGeom prst="rect">
            <a:avLst/>
          </a:prstGeom>
        </p:spPr>
      </p:pic>
      <p:sp>
        <p:nvSpPr>
          <p:cNvPr id="2" name="Text Placeholder 1">
            <a:extLst>
              <a:ext uri="{FF2B5EF4-FFF2-40B4-BE49-F238E27FC236}">
                <a16:creationId xmlns:a16="http://schemas.microsoft.com/office/drawing/2014/main" id="{C2F54D50-E8B0-4B3B-ABC8-0A6877C882EA}"/>
              </a:ext>
            </a:extLst>
          </p:cNvPr>
          <p:cNvSpPr>
            <a:spLocks noGrp="1"/>
          </p:cNvSpPr>
          <p:nvPr>
            <p:ph type="body" sz="quarter" idx="13"/>
          </p:nvPr>
        </p:nvSpPr>
        <p:spPr/>
        <p:txBody>
          <a:bodyPr/>
          <a:lstStyle/>
          <a:p>
            <a:r>
              <a:rPr lang="en-GB" dirty="0"/>
              <a:t>Disadvantages of biometrics</a:t>
            </a:r>
          </a:p>
        </p:txBody>
      </p:sp>
      <p:sp>
        <p:nvSpPr>
          <p:cNvPr id="3" name="Text Placeholder 2">
            <a:extLst>
              <a:ext uri="{FF2B5EF4-FFF2-40B4-BE49-F238E27FC236}">
                <a16:creationId xmlns:a16="http://schemas.microsoft.com/office/drawing/2014/main" id="{6A4EDC60-65B4-41DF-ABE1-00AA73F13150}"/>
              </a:ext>
            </a:extLst>
          </p:cNvPr>
          <p:cNvSpPr>
            <a:spLocks noGrp="1"/>
          </p:cNvSpPr>
          <p:nvPr>
            <p:ph type="body" sz="quarter" idx="14"/>
          </p:nvPr>
        </p:nvSpPr>
        <p:spPr>
          <a:xfrm>
            <a:off x="724280" y="1704179"/>
            <a:ext cx="3775149" cy="3453607"/>
          </a:xfrm>
        </p:spPr>
        <p:txBody>
          <a:bodyPr/>
          <a:lstStyle/>
          <a:p>
            <a:r>
              <a:rPr lang="en-GB" dirty="0"/>
              <a:t>Biometric devices come with some drawbacks</a:t>
            </a:r>
          </a:p>
          <a:p>
            <a:pPr lvl="1"/>
            <a:r>
              <a:rPr lang="en-GB" dirty="0">
                <a:solidFill>
                  <a:schemeClr val="tx1"/>
                </a:solidFill>
              </a:rPr>
              <a:t>Give </a:t>
            </a:r>
            <a:r>
              <a:rPr lang="en-GB" b="1" dirty="0">
                <a:solidFill>
                  <a:schemeClr val="tx1"/>
                </a:solidFill>
              </a:rPr>
              <a:t>three</a:t>
            </a:r>
            <a:r>
              <a:rPr lang="en-GB" dirty="0">
                <a:solidFill>
                  <a:schemeClr val="tx1"/>
                </a:solidFill>
              </a:rPr>
              <a:t> disadvantages of biometric security techniques</a:t>
            </a:r>
          </a:p>
        </p:txBody>
      </p:sp>
    </p:spTree>
    <p:extLst>
      <p:ext uri="{BB962C8B-B14F-4D97-AF65-F5344CB8AC3E}">
        <p14:creationId xmlns:p14="http://schemas.microsoft.com/office/powerpoint/2010/main" val="36977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F54D50-E8B0-4B3B-ABC8-0A6877C882EA}"/>
              </a:ext>
            </a:extLst>
          </p:cNvPr>
          <p:cNvSpPr>
            <a:spLocks noGrp="1"/>
          </p:cNvSpPr>
          <p:nvPr>
            <p:ph type="body" sz="quarter" idx="13"/>
          </p:nvPr>
        </p:nvSpPr>
        <p:spPr/>
        <p:txBody>
          <a:bodyPr/>
          <a:lstStyle/>
          <a:p>
            <a:r>
              <a:rPr lang="en-GB" dirty="0"/>
              <a:t>Disadvantages of biometrics</a:t>
            </a:r>
            <a:endParaRPr lang="en-GB" dirty="0">
              <a:solidFill>
                <a:srgbClr val="FF0000"/>
              </a:solidFill>
            </a:endParaRPr>
          </a:p>
        </p:txBody>
      </p:sp>
      <p:sp>
        <p:nvSpPr>
          <p:cNvPr id="3" name="Text Placeholder 2">
            <a:extLst>
              <a:ext uri="{FF2B5EF4-FFF2-40B4-BE49-F238E27FC236}">
                <a16:creationId xmlns:a16="http://schemas.microsoft.com/office/drawing/2014/main" id="{6A4EDC60-65B4-41DF-ABE1-00AA73F13150}"/>
              </a:ext>
            </a:extLst>
          </p:cNvPr>
          <p:cNvSpPr>
            <a:spLocks noGrp="1"/>
          </p:cNvSpPr>
          <p:nvPr>
            <p:ph type="body" sz="quarter" idx="14"/>
          </p:nvPr>
        </p:nvSpPr>
        <p:spPr/>
        <p:txBody>
          <a:bodyPr/>
          <a:lstStyle/>
          <a:p>
            <a:r>
              <a:rPr lang="en-GB" dirty="0"/>
              <a:t>Disadvantages include: </a:t>
            </a:r>
          </a:p>
          <a:p>
            <a:pPr lvl="1"/>
            <a:r>
              <a:rPr lang="en-GB" dirty="0">
                <a:solidFill>
                  <a:srgbClr val="FF0000"/>
                </a:solidFill>
              </a:rPr>
              <a:t>Errors sometimes occur and the biometric device does not recognise the individual</a:t>
            </a:r>
          </a:p>
          <a:p>
            <a:pPr lvl="1"/>
            <a:r>
              <a:rPr lang="en-GB" dirty="0">
                <a:solidFill>
                  <a:srgbClr val="FF0000"/>
                </a:solidFill>
              </a:rPr>
              <a:t>Clothing, glasses or light levels can affect recognition</a:t>
            </a:r>
          </a:p>
          <a:p>
            <a:pPr lvl="1"/>
            <a:r>
              <a:rPr lang="en-GB" dirty="0">
                <a:solidFill>
                  <a:srgbClr val="FF0000"/>
                </a:solidFill>
              </a:rPr>
              <a:t>Biometric devices cost more than traditional security devices</a:t>
            </a:r>
          </a:p>
          <a:p>
            <a:pPr lvl="1"/>
            <a:r>
              <a:rPr lang="en-GB" dirty="0">
                <a:solidFill>
                  <a:srgbClr val="FF0000"/>
                </a:solidFill>
              </a:rPr>
              <a:t>They need an alternative system in case the software and hardware have trouble identifying an individual </a:t>
            </a:r>
          </a:p>
        </p:txBody>
      </p:sp>
    </p:spTree>
    <p:extLst>
      <p:ext uri="{BB962C8B-B14F-4D97-AF65-F5344CB8AC3E}">
        <p14:creationId xmlns:p14="http://schemas.microsoft.com/office/powerpoint/2010/main" val="2309441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718E75-0373-430C-8717-4446DAA667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61013"/>
            <a:ext cx="9144000" cy="6196987"/>
          </a:xfrm>
          <a:prstGeom prst="rect">
            <a:avLst/>
          </a:prstGeom>
        </p:spPr>
      </p:pic>
      <p:sp>
        <p:nvSpPr>
          <p:cNvPr id="2" name="Text Placeholder 1">
            <a:extLst>
              <a:ext uri="{FF2B5EF4-FFF2-40B4-BE49-F238E27FC236}">
                <a16:creationId xmlns:a16="http://schemas.microsoft.com/office/drawing/2014/main" id="{3E2ACD84-867B-485E-8EEC-C93D4D120A92}"/>
              </a:ext>
            </a:extLst>
          </p:cNvPr>
          <p:cNvSpPr>
            <a:spLocks noGrp="1"/>
          </p:cNvSpPr>
          <p:nvPr>
            <p:ph type="body" sz="quarter" idx="13"/>
          </p:nvPr>
        </p:nvSpPr>
        <p:spPr/>
        <p:txBody>
          <a:bodyPr/>
          <a:lstStyle/>
          <a:p>
            <a:r>
              <a:rPr lang="en-GB" dirty="0"/>
              <a:t>Case study: </a:t>
            </a:r>
            <a:r>
              <a:rPr lang="en-GB" dirty="0">
                <a:solidFill>
                  <a:srgbClr val="0E3384"/>
                </a:solidFill>
              </a:rPr>
              <a:t>Passport control</a:t>
            </a:r>
          </a:p>
        </p:txBody>
      </p:sp>
      <p:sp>
        <p:nvSpPr>
          <p:cNvPr id="6" name="Text Placeholder 5">
            <a:extLst>
              <a:ext uri="{FF2B5EF4-FFF2-40B4-BE49-F238E27FC236}">
                <a16:creationId xmlns:a16="http://schemas.microsoft.com/office/drawing/2014/main" id="{3AEA3A5F-0C08-44FA-99E1-38B13EE3713A}"/>
              </a:ext>
            </a:extLst>
          </p:cNvPr>
          <p:cNvSpPr>
            <a:spLocks noGrp="1"/>
          </p:cNvSpPr>
          <p:nvPr>
            <p:ph type="body" sz="quarter" idx="14"/>
          </p:nvPr>
        </p:nvSpPr>
        <p:spPr/>
        <p:txBody>
          <a:bodyPr/>
          <a:lstStyle/>
          <a:p>
            <a:r>
              <a:rPr lang="en-GB" dirty="0"/>
              <a:t>Passport checks at the UK border can now be carried out completely automatically</a:t>
            </a:r>
          </a:p>
          <a:p>
            <a:pPr lvl="1"/>
            <a:r>
              <a:rPr lang="en-GB" dirty="0"/>
              <a:t>An RFID chip in the passport is first scanned</a:t>
            </a:r>
          </a:p>
          <a:p>
            <a:pPr lvl="1"/>
            <a:r>
              <a:rPr lang="en-GB" dirty="0"/>
              <a:t>A camera is used to compare facial features with those on the passport photo</a:t>
            </a:r>
          </a:p>
          <a:p>
            <a:r>
              <a:rPr lang="en-GB" dirty="0"/>
              <a:t>How many factors are used in this authentication?</a:t>
            </a:r>
          </a:p>
        </p:txBody>
      </p:sp>
    </p:spTree>
    <p:extLst>
      <p:ext uri="{BB962C8B-B14F-4D97-AF65-F5344CB8AC3E}">
        <p14:creationId xmlns:p14="http://schemas.microsoft.com/office/powerpoint/2010/main" val="236751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BC1CCF-4038-4CEF-A715-8E5AF964212C}"/>
              </a:ext>
            </a:extLst>
          </p:cNvPr>
          <p:cNvSpPr>
            <a:spLocks noGrp="1"/>
          </p:cNvSpPr>
          <p:nvPr>
            <p:ph type="body" sz="quarter" idx="13"/>
          </p:nvPr>
        </p:nvSpPr>
        <p:spPr/>
        <p:txBody>
          <a:bodyPr/>
          <a:lstStyle/>
          <a:p>
            <a:r>
              <a:rPr lang="en-GB" dirty="0"/>
              <a:t>Worksheet 6</a:t>
            </a:r>
          </a:p>
        </p:txBody>
      </p:sp>
      <p:sp>
        <p:nvSpPr>
          <p:cNvPr id="5" name="Text Placeholder 4">
            <a:extLst>
              <a:ext uri="{FF2B5EF4-FFF2-40B4-BE49-F238E27FC236}">
                <a16:creationId xmlns:a16="http://schemas.microsoft.com/office/drawing/2014/main" id="{518A17E0-0F2D-40F7-B049-E081E69455D6}"/>
              </a:ext>
            </a:extLst>
          </p:cNvPr>
          <p:cNvSpPr>
            <a:spLocks noGrp="1"/>
          </p:cNvSpPr>
          <p:nvPr>
            <p:ph type="body" sz="quarter" idx="14"/>
          </p:nvPr>
        </p:nvSpPr>
        <p:spPr/>
        <p:txBody>
          <a:bodyPr/>
          <a:lstStyle/>
          <a:p>
            <a:r>
              <a:rPr lang="en-GB" dirty="0"/>
              <a:t>Now complete </a:t>
            </a:r>
            <a:r>
              <a:rPr lang="en-GB" b="1" dirty="0"/>
              <a:t>Task 2</a:t>
            </a:r>
            <a:r>
              <a:rPr lang="en-GB" dirty="0"/>
              <a:t> and </a:t>
            </a:r>
            <a:r>
              <a:rPr lang="en-GB" b="1" dirty="0"/>
              <a:t>Task 3</a:t>
            </a:r>
            <a:r>
              <a:rPr lang="en-GB" dirty="0"/>
              <a:t> on </a:t>
            </a:r>
            <a:r>
              <a:rPr lang="en-GB" b="1" dirty="0"/>
              <a:t>Worksheet 6</a:t>
            </a:r>
          </a:p>
        </p:txBody>
      </p:sp>
    </p:spTree>
    <p:extLst>
      <p:ext uri="{BB962C8B-B14F-4D97-AF65-F5344CB8AC3E}">
        <p14:creationId xmlns:p14="http://schemas.microsoft.com/office/powerpoint/2010/main" val="423210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a:xfrm>
            <a:off x="723900" y="906463"/>
            <a:ext cx="7816850" cy="669925"/>
          </a:xfrm>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33550"/>
            <a:ext cx="7875588" cy="4518025"/>
          </a:xfrm>
        </p:spPr>
        <p:txBody>
          <a:bodyPr/>
          <a:lstStyle/>
          <a:p>
            <a:r>
              <a:rPr lang="en-GB" dirty="0"/>
              <a:t>Describe physical access control techniques for protecting data and systems</a:t>
            </a:r>
          </a:p>
          <a:p>
            <a:r>
              <a:rPr lang="en-GB" dirty="0"/>
              <a:t>Describe processes and implications of techniques and procedures for protecting data and systems:</a:t>
            </a:r>
          </a:p>
          <a:p>
            <a:pPr lvl="1"/>
            <a:r>
              <a:rPr lang="en-GB" dirty="0"/>
              <a:t>File permissions</a:t>
            </a:r>
          </a:p>
          <a:p>
            <a:pPr lvl="1"/>
            <a:r>
              <a:rPr lang="en-GB" dirty="0"/>
              <a:t>Access levels</a:t>
            </a:r>
          </a:p>
          <a:p>
            <a:pPr lvl="1"/>
            <a:r>
              <a:rPr lang="en-GB" dirty="0"/>
              <a:t>Backup and recovery procedures</a:t>
            </a:r>
          </a:p>
          <a:p>
            <a:pPr lvl="2"/>
            <a:endParaRPr lang="en-GB" dirty="0"/>
          </a:p>
        </p:txBody>
      </p:sp>
    </p:spTree>
    <p:extLst>
      <p:ext uri="{BB962C8B-B14F-4D97-AF65-F5344CB8AC3E}">
        <p14:creationId xmlns:p14="http://schemas.microsoft.com/office/powerpoint/2010/main" val="391657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9EBAAD-CE0B-4869-B539-75E7107CFBC1}"/>
              </a:ext>
            </a:extLst>
          </p:cNvPr>
          <p:cNvSpPr>
            <a:spLocks noGrp="1"/>
          </p:cNvSpPr>
          <p:nvPr>
            <p:ph type="body" sz="quarter" idx="13"/>
          </p:nvPr>
        </p:nvSpPr>
        <p:spPr/>
        <p:txBody>
          <a:bodyPr/>
          <a:lstStyle/>
          <a:p>
            <a:r>
              <a:rPr lang="en-GB" dirty="0"/>
              <a:t>File permissions</a:t>
            </a:r>
          </a:p>
        </p:txBody>
      </p:sp>
      <p:sp>
        <p:nvSpPr>
          <p:cNvPr id="3" name="Text Placeholder 2">
            <a:extLst>
              <a:ext uri="{FF2B5EF4-FFF2-40B4-BE49-F238E27FC236}">
                <a16:creationId xmlns:a16="http://schemas.microsoft.com/office/drawing/2014/main" id="{866A4DC3-BB1F-42A8-8DFF-C0238171FB70}"/>
              </a:ext>
            </a:extLst>
          </p:cNvPr>
          <p:cNvSpPr>
            <a:spLocks noGrp="1"/>
          </p:cNvSpPr>
          <p:nvPr>
            <p:ph type="body" sz="quarter" idx="14"/>
          </p:nvPr>
        </p:nvSpPr>
        <p:spPr/>
        <p:txBody>
          <a:bodyPr/>
          <a:lstStyle/>
          <a:p>
            <a:r>
              <a:rPr lang="en-GB" dirty="0"/>
              <a:t>Different individuals and groups </a:t>
            </a:r>
            <a:br>
              <a:rPr lang="en-GB" dirty="0"/>
            </a:br>
            <a:r>
              <a:rPr lang="en-GB" dirty="0"/>
              <a:t>of users may be assigned </a:t>
            </a:r>
            <a:br>
              <a:rPr lang="en-GB" dirty="0"/>
            </a:br>
            <a:r>
              <a:rPr lang="en-GB" dirty="0"/>
              <a:t>different permissions for files </a:t>
            </a:r>
            <a:br>
              <a:rPr lang="en-GB" dirty="0"/>
            </a:br>
            <a:r>
              <a:rPr lang="en-GB" dirty="0"/>
              <a:t>or folders in a file system</a:t>
            </a:r>
          </a:p>
          <a:p>
            <a:r>
              <a:rPr lang="en-GB" dirty="0"/>
              <a:t>Typically the permissions are:</a:t>
            </a:r>
          </a:p>
          <a:p>
            <a:pPr lvl="1"/>
            <a:r>
              <a:rPr lang="en-GB" dirty="0"/>
              <a:t>Read</a:t>
            </a:r>
          </a:p>
          <a:p>
            <a:pPr lvl="1"/>
            <a:r>
              <a:rPr lang="en-GB" dirty="0"/>
              <a:t>Write / Modify / Delete</a:t>
            </a:r>
          </a:p>
          <a:p>
            <a:pPr lvl="1"/>
            <a:r>
              <a:rPr lang="en-GB" dirty="0"/>
              <a:t>Execute / Run</a:t>
            </a:r>
          </a:p>
          <a:p>
            <a:r>
              <a:rPr lang="en-GB" dirty="0"/>
              <a:t>What file permissions are </a:t>
            </a:r>
            <a:br>
              <a:rPr lang="en-GB" dirty="0"/>
            </a:br>
            <a:r>
              <a:rPr lang="en-GB" dirty="0"/>
              <a:t>used in your school or college?</a:t>
            </a:r>
          </a:p>
        </p:txBody>
      </p:sp>
      <p:sp>
        <p:nvSpPr>
          <p:cNvPr id="9" name="TextBox 8">
            <a:extLst>
              <a:ext uri="{FF2B5EF4-FFF2-40B4-BE49-F238E27FC236}">
                <a16:creationId xmlns:a16="http://schemas.microsoft.com/office/drawing/2014/main" id="{DB640606-DDE6-407C-88E1-0CA6DCDCA685}"/>
              </a:ext>
            </a:extLst>
          </p:cNvPr>
          <p:cNvSpPr txBox="1"/>
          <p:nvPr/>
        </p:nvSpPr>
        <p:spPr>
          <a:xfrm>
            <a:off x="6516787" y="3074088"/>
            <a:ext cx="1536643" cy="215444"/>
          </a:xfrm>
          <a:prstGeom prst="rect">
            <a:avLst/>
          </a:prstGeom>
          <a:solidFill>
            <a:schemeClr val="bg1"/>
          </a:solidFill>
          <a:ln>
            <a:noFill/>
          </a:ln>
        </p:spPr>
        <p:txBody>
          <a:bodyPr wrap="square" rtlCol="0">
            <a:spAutoFit/>
          </a:bodyPr>
          <a:lstStyle/>
          <a:p>
            <a:endParaRPr lang="en-GB" sz="800" dirty="0"/>
          </a:p>
        </p:txBody>
      </p:sp>
      <p:pic>
        <p:nvPicPr>
          <p:cNvPr id="11" name="Picture 10">
            <a:extLst>
              <a:ext uri="{FF2B5EF4-FFF2-40B4-BE49-F238E27FC236}">
                <a16:creationId xmlns:a16="http://schemas.microsoft.com/office/drawing/2014/main" id="{CAB07BEB-7C19-470E-8035-07543EC61A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96872" y="1700214"/>
            <a:ext cx="3176471" cy="4447059"/>
          </a:xfrm>
          <a:prstGeom prst="rect">
            <a:avLst/>
          </a:prstGeom>
        </p:spPr>
      </p:pic>
    </p:spTree>
    <p:extLst>
      <p:ext uri="{BB962C8B-B14F-4D97-AF65-F5344CB8AC3E}">
        <p14:creationId xmlns:p14="http://schemas.microsoft.com/office/powerpoint/2010/main" val="122764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F35A8-AA83-491B-920C-2356D6E129D3}"/>
              </a:ext>
            </a:extLst>
          </p:cNvPr>
          <p:cNvSpPr>
            <a:spLocks noGrp="1"/>
          </p:cNvSpPr>
          <p:nvPr>
            <p:ph type="body" sz="quarter" idx="13"/>
          </p:nvPr>
        </p:nvSpPr>
        <p:spPr/>
        <p:txBody>
          <a:bodyPr/>
          <a:lstStyle/>
          <a:p>
            <a:r>
              <a:rPr lang="en-GB" dirty="0"/>
              <a:t>Access rights</a:t>
            </a:r>
          </a:p>
        </p:txBody>
      </p:sp>
      <p:sp>
        <p:nvSpPr>
          <p:cNvPr id="3" name="Text Placeholder 2">
            <a:extLst>
              <a:ext uri="{FF2B5EF4-FFF2-40B4-BE49-F238E27FC236}">
                <a16:creationId xmlns:a16="http://schemas.microsoft.com/office/drawing/2014/main" id="{E01E06BE-43FC-4F6E-8272-DB5EB20716B8}"/>
              </a:ext>
            </a:extLst>
          </p:cNvPr>
          <p:cNvSpPr>
            <a:spLocks noGrp="1"/>
          </p:cNvSpPr>
          <p:nvPr>
            <p:ph type="body" sz="quarter" idx="14"/>
          </p:nvPr>
        </p:nvSpPr>
        <p:spPr>
          <a:xfrm>
            <a:off x="724280" y="1704179"/>
            <a:ext cx="7797230" cy="4966444"/>
          </a:xfrm>
        </p:spPr>
        <p:txBody>
          <a:bodyPr/>
          <a:lstStyle/>
          <a:p>
            <a:r>
              <a:rPr lang="en-GB" dirty="0"/>
              <a:t>Access rights are the permissions that are granted to users on a network</a:t>
            </a:r>
          </a:p>
          <a:p>
            <a:r>
              <a:rPr lang="en-GB" dirty="0"/>
              <a:t>The network administrator sets up each person who can log on with access rights to certain files and folders</a:t>
            </a:r>
          </a:p>
          <a:p>
            <a:pPr lvl="1"/>
            <a:r>
              <a:rPr lang="en-GB" dirty="0"/>
              <a:t>Each user may have a personal folder to which they have full access to create, read, write and delete files</a:t>
            </a:r>
          </a:p>
          <a:p>
            <a:pPr lvl="1"/>
            <a:r>
              <a:rPr lang="en-GB" dirty="0"/>
              <a:t>Groups of users (such as admin staff, teaching staff and students in a college) may be assigned rights, to which other groups do not have any access, or have only limited access</a:t>
            </a:r>
          </a:p>
          <a:p>
            <a:pPr lvl="1"/>
            <a:endParaRPr lang="en-GB" dirty="0"/>
          </a:p>
          <a:p>
            <a:pPr lvl="1"/>
            <a:endParaRPr lang="en-GB" dirty="0"/>
          </a:p>
          <a:p>
            <a:pPr lvl="1"/>
            <a:endParaRPr lang="en-GB" dirty="0"/>
          </a:p>
          <a:p>
            <a:endParaRPr lang="en-GB" dirty="0"/>
          </a:p>
        </p:txBody>
      </p:sp>
    </p:spTree>
    <p:extLst>
      <p:ext uri="{BB962C8B-B14F-4D97-AF65-F5344CB8AC3E}">
        <p14:creationId xmlns:p14="http://schemas.microsoft.com/office/powerpoint/2010/main" val="2478437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860249-9856-464E-9CCE-0F30855A0ECB}"/>
              </a:ext>
            </a:extLst>
          </p:cNvPr>
          <p:cNvSpPr>
            <a:spLocks noGrp="1"/>
          </p:cNvSpPr>
          <p:nvPr>
            <p:ph type="body" sz="quarter" idx="13"/>
          </p:nvPr>
        </p:nvSpPr>
        <p:spPr/>
        <p:txBody>
          <a:bodyPr/>
          <a:lstStyle/>
          <a:p>
            <a:r>
              <a:rPr lang="en-GB" dirty="0"/>
              <a:t>File permissions in Word</a:t>
            </a:r>
          </a:p>
        </p:txBody>
      </p:sp>
      <p:sp>
        <p:nvSpPr>
          <p:cNvPr id="3" name="Text Placeholder 2">
            <a:extLst>
              <a:ext uri="{FF2B5EF4-FFF2-40B4-BE49-F238E27FC236}">
                <a16:creationId xmlns:a16="http://schemas.microsoft.com/office/drawing/2014/main" id="{CFAB2510-8781-480C-8117-1B09E4172878}"/>
              </a:ext>
            </a:extLst>
          </p:cNvPr>
          <p:cNvSpPr>
            <a:spLocks noGrp="1"/>
          </p:cNvSpPr>
          <p:nvPr>
            <p:ph type="body" sz="quarter" idx="14"/>
          </p:nvPr>
        </p:nvSpPr>
        <p:spPr>
          <a:xfrm>
            <a:off x="724280" y="1704179"/>
            <a:ext cx="7797230" cy="4936464"/>
          </a:xfrm>
        </p:spPr>
        <p:txBody>
          <a:bodyPr/>
          <a:lstStyle/>
          <a:p>
            <a:r>
              <a:rPr lang="en-GB" dirty="0"/>
              <a:t>File permissions can be </a:t>
            </a:r>
            <a:br>
              <a:rPr lang="en-GB" dirty="0"/>
            </a:br>
            <a:r>
              <a:rPr lang="en-GB" dirty="0"/>
              <a:t>attached to a Word document </a:t>
            </a:r>
          </a:p>
          <a:p>
            <a:r>
              <a:rPr lang="en-GB" dirty="0"/>
              <a:t>Common permissions are:</a:t>
            </a:r>
          </a:p>
          <a:p>
            <a:pPr lvl="1"/>
            <a:r>
              <a:rPr lang="en-GB" dirty="0"/>
              <a:t>Restrict editing</a:t>
            </a:r>
          </a:p>
          <a:p>
            <a:pPr lvl="1"/>
            <a:r>
              <a:rPr lang="en-GB" dirty="0"/>
              <a:t>Restrict access to features</a:t>
            </a:r>
          </a:p>
          <a:p>
            <a:r>
              <a:rPr lang="en-GB" dirty="0"/>
              <a:t>Protection can be enforced</a:t>
            </a:r>
            <a:br>
              <a:rPr lang="en-GB" dirty="0"/>
            </a:br>
            <a:r>
              <a:rPr lang="en-GB" dirty="0"/>
              <a:t>by using password protection</a:t>
            </a:r>
            <a:br>
              <a:rPr lang="en-GB" dirty="0"/>
            </a:br>
            <a:r>
              <a:rPr lang="en-GB" dirty="0"/>
              <a:t>or user authentication </a:t>
            </a:r>
          </a:p>
          <a:p>
            <a:endParaRPr lang="en-GB" dirty="0"/>
          </a:p>
        </p:txBody>
      </p:sp>
      <p:pic>
        <p:nvPicPr>
          <p:cNvPr id="7170" name="Picture 2" descr="C:\Users\Pat\AppData\Roaming\PixelMetrics\CaptureWiz\Temp\12.jpg">
            <a:extLst>
              <a:ext uri="{FF2B5EF4-FFF2-40B4-BE49-F238E27FC236}">
                <a16:creationId xmlns:a16="http://schemas.microsoft.com/office/drawing/2014/main" id="{89466F67-6F46-4803-AD32-E827F07359B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8135" y="1765011"/>
            <a:ext cx="2892615" cy="35324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09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B5586E-9B31-46AF-B3F0-183EA0C555CE}"/>
              </a:ext>
            </a:extLst>
          </p:cNvPr>
          <p:cNvSpPr>
            <a:spLocks noGrp="1"/>
          </p:cNvSpPr>
          <p:nvPr>
            <p:ph type="body" sz="quarter" idx="13"/>
          </p:nvPr>
        </p:nvSpPr>
        <p:spPr/>
        <p:txBody>
          <a:bodyPr/>
          <a:lstStyle/>
          <a:p>
            <a:r>
              <a:rPr lang="en-GB" dirty="0"/>
              <a:t>Access levels</a:t>
            </a:r>
          </a:p>
        </p:txBody>
      </p:sp>
      <p:sp>
        <p:nvSpPr>
          <p:cNvPr id="3" name="Text Placeholder 2">
            <a:extLst>
              <a:ext uri="{FF2B5EF4-FFF2-40B4-BE49-F238E27FC236}">
                <a16:creationId xmlns:a16="http://schemas.microsoft.com/office/drawing/2014/main" id="{4BB430BD-F58A-4D15-AC6D-3D8744AFC8BB}"/>
              </a:ext>
            </a:extLst>
          </p:cNvPr>
          <p:cNvSpPr>
            <a:spLocks noGrp="1"/>
          </p:cNvSpPr>
          <p:nvPr>
            <p:ph type="body" sz="quarter" idx="14"/>
          </p:nvPr>
        </p:nvSpPr>
        <p:spPr>
          <a:xfrm>
            <a:off x="724280" y="1704179"/>
            <a:ext cx="7797230" cy="4552930"/>
          </a:xfrm>
        </p:spPr>
        <p:txBody>
          <a:bodyPr/>
          <a:lstStyle/>
          <a:p>
            <a:r>
              <a:rPr lang="en-GB" dirty="0"/>
              <a:t>A network manager or administrator can set up a different levels of access for different users</a:t>
            </a:r>
          </a:p>
          <a:p>
            <a:pPr lvl="1"/>
            <a:r>
              <a:rPr lang="en-GB" dirty="0"/>
              <a:t>A customer sales assistant may have access to only add invoices to a finance package</a:t>
            </a:r>
          </a:p>
          <a:p>
            <a:pPr lvl="1"/>
            <a:r>
              <a:rPr lang="en-GB" dirty="0"/>
              <a:t>A sales manager will then have access to change and </a:t>
            </a:r>
            <a:br>
              <a:rPr lang="en-GB" dirty="0"/>
            </a:br>
            <a:r>
              <a:rPr lang="en-GB" dirty="0"/>
              <a:t>approve invoices</a:t>
            </a:r>
          </a:p>
          <a:p>
            <a:pPr lvl="1"/>
            <a:r>
              <a:rPr lang="en-GB" dirty="0"/>
              <a:t>Finally, the finance director will have access to see financial information about the whole company</a:t>
            </a:r>
          </a:p>
          <a:p>
            <a:pPr lvl="1"/>
            <a:r>
              <a:rPr lang="en-GB" dirty="0"/>
              <a:t>Access levels may also restrict services such as which applications may be used or websites visited</a:t>
            </a:r>
          </a:p>
          <a:p>
            <a:r>
              <a:rPr lang="en-GB" dirty="0"/>
              <a:t>How are access levels used in your school </a:t>
            </a:r>
            <a:br>
              <a:rPr lang="en-GB" dirty="0"/>
            </a:br>
            <a:r>
              <a:rPr lang="en-GB" dirty="0"/>
              <a:t>or college?</a:t>
            </a:r>
          </a:p>
        </p:txBody>
      </p:sp>
    </p:spTree>
    <p:extLst>
      <p:ext uri="{BB962C8B-B14F-4D97-AF65-F5344CB8AC3E}">
        <p14:creationId xmlns:p14="http://schemas.microsoft.com/office/powerpoint/2010/main" val="3356313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4DC55C-74C6-4D07-9859-E24E1A7DB873}"/>
              </a:ext>
            </a:extLst>
          </p:cNvPr>
          <p:cNvSpPr>
            <a:spLocks noGrp="1"/>
          </p:cNvSpPr>
          <p:nvPr>
            <p:ph type="body" sz="quarter" idx="13"/>
          </p:nvPr>
        </p:nvSpPr>
        <p:spPr/>
        <p:txBody>
          <a:bodyPr/>
          <a:lstStyle/>
          <a:p>
            <a:r>
              <a:rPr lang="en-GB" dirty="0"/>
              <a:t>Backups</a:t>
            </a:r>
          </a:p>
        </p:txBody>
      </p:sp>
      <p:sp>
        <p:nvSpPr>
          <p:cNvPr id="3" name="Text Placeholder 2">
            <a:extLst>
              <a:ext uri="{FF2B5EF4-FFF2-40B4-BE49-F238E27FC236}">
                <a16:creationId xmlns:a16="http://schemas.microsoft.com/office/drawing/2014/main" id="{93EDD036-C04F-476D-85F6-FD21C178C2B3}"/>
              </a:ext>
            </a:extLst>
          </p:cNvPr>
          <p:cNvSpPr>
            <a:spLocks noGrp="1"/>
          </p:cNvSpPr>
          <p:nvPr>
            <p:ph type="body" sz="quarter" idx="14"/>
          </p:nvPr>
        </p:nvSpPr>
        <p:spPr>
          <a:xfrm>
            <a:off x="724280" y="1704179"/>
            <a:ext cx="7797230" cy="4126995"/>
          </a:xfrm>
        </p:spPr>
        <p:txBody>
          <a:bodyPr/>
          <a:lstStyle/>
          <a:p>
            <a:r>
              <a:rPr lang="en-GB" dirty="0"/>
              <a:t>Backups are crucial for every organisation</a:t>
            </a:r>
          </a:p>
          <a:p>
            <a:r>
              <a:rPr lang="en-GB" dirty="0"/>
              <a:t>Some organisations, such as banks and airlines, cannot afford to lose a single transaction</a:t>
            </a:r>
          </a:p>
          <a:p>
            <a:pPr lvl="1"/>
            <a:r>
              <a:rPr lang="en-GB" dirty="0"/>
              <a:t>All transactions are written simultaneously to multiple computer systems in different locations</a:t>
            </a:r>
          </a:p>
          <a:p>
            <a:r>
              <a:rPr lang="en-GB" dirty="0"/>
              <a:t>Small companies may only back up on a daily basis, depending on the nature of their business</a:t>
            </a:r>
          </a:p>
          <a:p>
            <a:pPr lvl="1"/>
            <a:r>
              <a:rPr lang="en-GB" dirty="0"/>
              <a:t>Windows has a </a:t>
            </a:r>
            <a:r>
              <a:rPr lang="en-GB" b="1" dirty="0">
                <a:solidFill>
                  <a:schemeClr val="accent2"/>
                </a:solidFill>
              </a:rPr>
              <a:t>Backup and Restore </a:t>
            </a:r>
            <a:r>
              <a:rPr lang="en-GB" dirty="0"/>
              <a:t>utility which will create a backup of files on a regular schedule</a:t>
            </a:r>
          </a:p>
          <a:p>
            <a:endParaRPr lang="en-GB" dirty="0"/>
          </a:p>
        </p:txBody>
      </p:sp>
    </p:spTree>
    <p:extLst>
      <p:ext uri="{BB962C8B-B14F-4D97-AF65-F5344CB8AC3E}">
        <p14:creationId xmlns:p14="http://schemas.microsoft.com/office/powerpoint/2010/main" val="3325684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A8100D-E649-4972-BC3C-41F926B6D7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83046"/>
            <a:ext cx="9144000" cy="6174953"/>
          </a:xfrm>
          <a:prstGeom prst="rect">
            <a:avLst/>
          </a:prstGeom>
        </p:spPr>
      </p:pic>
      <p:sp>
        <p:nvSpPr>
          <p:cNvPr id="2" name="Text Placeholder 1">
            <a:extLst>
              <a:ext uri="{FF2B5EF4-FFF2-40B4-BE49-F238E27FC236}">
                <a16:creationId xmlns:a16="http://schemas.microsoft.com/office/drawing/2014/main" id="{F1E690F5-AB9A-47E8-8532-438079D84C3D}"/>
              </a:ext>
            </a:extLst>
          </p:cNvPr>
          <p:cNvSpPr>
            <a:spLocks noGrp="1"/>
          </p:cNvSpPr>
          <p:nvPr>
            <p:ph type="body" sz="quarter" idx="13"/>
          </p:nvPr>
        </p:nvSpPr>
        <p:spPr/>
        <p:txBody>
          <a:bodyPr/>
          <a:lstStyle/>
          <a:p>
            <a:r>
              <a:rPr lang="en-GB" dirty="0"/>
              <a:t>The 3-2-1 rule</a:t>
            </a:r>
          </a:p>
        </p:txBody>
      </p:sp>
      <p:sp>
        <p:nvSpPr>
          <p:cNvPr id="3" name="Text Placeholder 2">
            <a:extLst>
              <a:ext uri="{FF2B5EF4-FFF2-40B4-BE49-F238E27FC236}">
                <a16:creationId xmlns:a16="http://schemas.microsoft.com/office/drawing/2014/main" id="{33629FAF-C448-4F42-9810-67B5A87226DC}"/>
              </a:ext>
            </a:extLst>
          </p:cNvPr>
          <p:cNvSpPr>
            <a:spLocks noGrp="1"/>
          </p:cNvSpPr>
          <p:nvPr>
            <p:ph type="body" sz="quarter" idx="14"/>
          </p:nvPr>
        </p:nvSpPr>
        <p:spPr/>
        <p:txBody>
          <a:bodyPr/>
          <a:lstStyle/>
          <a:p>
            <a:r>
              <a:rPr lang="en-GB" dirty="0"/>
              <a:t>The 3-2-1 rule is regarded as industry best practice</a:t>
            </a:r>
          </a:p>
          <a:p>
            <a:r>
              <a:rPr lang="en-GB" dirty="0"/>
              <a:t>It states that you should:</a:t>
            </a:r>
          </a:p>
          <a:p>
            <a:pPr lvl="1"/>
            <a:r>
              <a:rPr lang="en-GB" dirty="0"/>
              <a:t>Have </a:t>
            </a:r>
            <a:r>
              <a:rPr lang="en-GB" b="1" dirty="0"/>
              <a:t>three </a:t>
            </a:r>
            <a:r>
              <a:rPr lang="en-GB" dirty="0"/>
              <a:t>copies of your </a:t>
            </a:r>
            <a:br>
              <a:rPr lang="en-GB" dirty="0"/>
            </a:br>
            <a:r>
              <a:rPr lang="en-GB" dirty="0"/>
              <a:t>data at all times</a:t>
            </a:r>
          </a:p>
          <a:p>
            <a:pPr lvl="1"/>
            <a:r>
              <a:rPr lang="en-GB" dirty="0"/>
              <a:t>Backed up on at least </a:t>
            </a:r>
            <a:r>
              <a:rPr lang="en-GB" b="1" dirty="0"/>
              <a:t>two </a:t>
            </a:r>
            <a:br>
              <a:rPr lang="en-GB" b="1" dirty="0"/>
            </a:br>
            <a:r>
              <a:rPr lang="en-GB" dirty="0"/>
              <a:t>different types of storage</a:t>
            </a:r>
          </a:p>
          <a:p>
            <a:pPr lvl="1"/>
            <a:r>
              <a:rPr lang="en-GB" dirty="0"/>
              <a:t>With at least </a:t>
            </a:r>
            <a:r>
              <a:rPr lang="en-GB" b="1" dirty="0"/>
              <a:t>one </a:t>
            </a:r>
            <a:br>
              <a:rPr lang="en-GB" b="1" dirty="0"/>
            </a:br>
            <a:r>
              <a:rPr lang="en-GB" dirty="0"/>
              <a:t>copy offsite</a:t>
            </a:r>
          </a:p>
          <a:p>
            <a:r>
              <a:rPr lang="en-GB" dirty="0"/>
              <a:t>What types of media can </a:t>
            </a:r>
            <a:br>
              <a:rPr lang="en-GB" dirty="0"/>
            </a:br>
            <a:r>
              <a:rPr lang="en-GB" dirty="0"/>
              <a:t>be used to keep backups?</a:t>
            </a:r>
          </a:p>
        </p:txBody>
      </p:sp>
      <p:pic>
        <p:nvPicPr>
          <p:cNvPr id="8" name="Graphic 7">
            <a:extLst>
              <a:ext uri="{FF2B5EF4-FFF2-40B4-BE49-F238E27FC236}">
                <a16:creationId xmlns:a16="http://schemas.microsoft.com/office/drawing/2014/main" id="{D1135B91-425A-4B7E-A37D-E0DF60D93B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94872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E7C5E7-7B61-46AD-9DEB-5A465D038BEF}"/>
              </a:ext>
            </a:extLst>
          </p:cNvPr>
          <p:cNvSpPr>
            <a:spLocks noGrp="1"/>
          </p:cNvSpPr>
          <p:nvPr>
            <p:ph type="body" sz="quarter" idx="13"/>
          </p:nvPr>
        </p:nvSpPr>
        <p:spPr/>
        <p:txBody>
          <a:bodyPr/>
          <a:lstStyle/>
          <a:p>
            <a:r>
              <a:rPr lang="en-GB" dirty="0"/>
              <a:t>Backup media</a:t>
            </a:r>
            <a:endParaRPr lang="en-GB" dirty="0">
              <a:solidFill>
                <a:srgbClr val="FF0000"/>
              </a:solidFill>
            </a:endParaRPr>
          </a:p>
        </p:txBody>
      </p:sp>
      <p:sp>
        <p:nvSpPr>
          <p:cNvPr id="3" name="Text Placeholder 2">
            <a:extLst>
              <a:ext uri="{FF2B5EF4-FFF2-40B4-BE49-F238E27FC236}">
                <a16:creationId xmlns:a16="http://schemas.microsoft.com/office/drawing/2014/main" id="{D173297B-DDC9-4FF6-B1C2-F44EEE530328}"/>
              </a:ext>
            </a:extLst>
          </p:cNvPr>
          <p:cNvSpPr>
            <a:spLocks noGrp="1"/>
          </p:cNvSpPr>
          <p:nvPr>
            <p:ph type="body" sz="quarter" idx="14"/>
          </p:nvPr>
        </p:nvSpPr>
        <p:spPr/>
        <p:txBody>
          <a:bodyPr/>
          <a:lstStyle/>
          <a:p>
            <a:r>
              <a:rPr lang="en-GB" dirty="0">
                <a:solidFill>
                  <a:srgbClr val="FF0000"/>
                </a:solidFill>
              </a:rPr>
              <a:t>Magnetic disks – removable hard disks can be used for backups</a:t>
            </a:r>
          </a:p>
          <a:p>
            <a:pPr lvl="1"/>
            <a:r>
              <a:rPr lang="en-GB" dirty="0">
                <a:solidFill>
                  <a:srgbClr val="FF0000"/>
                </a:solidFill>
              </a:rPr>
              <a:t>Many companies will use two hard disks to store the same data. If one disk fails it can be swapped with a new one and no data is lost. This system is known as RAID</a:t>
            </a:r>
          </a:p>
          <a:p>
            <a:r>
              <a:rPr lang="en-GB" dirty="0">
                <a:solidFill>
                  <a:srgbClr val="FF0000"/>
                </a:solidFill>
              </a:rPr>
              <a:t>Magnetic tape – this is a cheap method of storage compared to hard disks</a:t>
            </a:r>
          </a:p>
          <a:p>
            <a:r>
              <a:rPr lang="en-GB" dirty="0">
                <a:solidFill>
                  <a:srgbClr val="FF0000"/>
                </a:solidFill>
              </a:rPr>
              <a:t>Optical disks – backups can be made on CD or DVD although this is becoming less common</a:t>
            </a:r>
          </a:p>
          <a:p>
            <a:r>
              <a:rPr lang="en-GB" dirty="0">
                <a:solidFill>
                  <a:srgbClr val="FF0000"/>
                </a:solidFill>
              </a:rPr>
              <a:t>The cloud – backups to Internet services are becoming increasingly common</a:t>
            </a:r>
          </a:p>
        </p:txBody>
      </p:sp>
    </p:spTree>
    <p:extLst>
      <p:ext uri="{BB962C8B-B14F-4D97-AF65-F5344CB8AC3E}">
        <p14:creationId xmlns:p14="http://schemas.microsoft.com/office/powerpoint/2010/main" val="487989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E6473B-4EFC-45A4-8F69-5D363E68DCBC}"/>
              </a:ext>
            </a:extLst>
          </p:cNvPr>
          <p:cNvSpPr>
            <a:spLocks noGrp="1"/>
          </p:cNvSpPr>
          <p:nvPr>
            <p:ph type="body" sz="quarter" idx="13"/>
          </p:nvPr>
        </p:nvSpPr>
        <p:spPr/>
        <p:txBody>
          <a:bodyPr/>
          <a:lstStyle/>
          <a:p>
            <a:r>
              <a:rPr lang="en-GB" dirty="0"/>
              <a:t>Types of backup</a:t>
            </a:r>
          </a:p>
        </p:txBody>
      </p:sp>
      <p:sp>
        <p:nvSpPr>
          <p:cNvPr id="3" name="Text Placeholder 2">
            <a:extLst>
              <a:ext uri="{FF2B5EF4-FFF2-40B4-BE49-F238E27FC236}">
                <a16:creationId xmlns:a16="http://schemas.microsoft.com/office/drawing/2014/main" id="{05A464CB-02D5-4F69-BF02-93D62192ECD0}"/>
              </a:ext>
            </a:extLst>
          </p:cNvPr>
          <p:cNvSpPr>
            <a:spLocks noGrp="1"/>
          </p:cNvSpPr>
          <p:nvPr>
            <p:ph type="body" sz="quarter" idx="14"/>
          </p:nvPr>
        </p:nvSpPr>
        <p:spPr/>
        <p:txBody>
          <a:bodyPr/>
          <a:lstStyle/>
          <a:p>
            <a:r>
              <a:rPr lang="en-GB" b="1" dirty="0"/>
              <a:t>Full backup </a:t>
            </a:r>
            <a:r>
              <a:rPr lang="en-GB" dirty="0"/>
              <a:t>– this type of backup will make a copy of all files on a computer</a:t>
            </a:r>
          </a:p>
          <a:p>
            <a:pPr lvl="1"/>
            <a:r>
              <a:rPr lang="en-GB" dirty="0"/>
              <a:t>It may need to back up hundreds of Gigabytes of data so is very slow</a:t>
            </a:r>
          </a:p>
          <a:p>
            <a:r>
              <a:rPr lang="en-GB" b="1" dirty="0"/>
              <a:t>Incremental backup </a:t>
            </a:r>
            <a:r>
              <a:rPr lang="en-GB" dirty="0"/>
              <a:t>– a full backup is made first then each subsequent one just copies any new data</a:t>
            </a:r>
          </a:p>
          <a:p>
            <a:pPr lvl="1"/>
            <a:r>
              <a:rPr lang="en-GB" dirty="0"/>
              <a:t>Incremental backups are very fast as the changes to data are normally very small</a:t>
            </a:r>
          </a:p>
        </p:txBody>
      </p:sp>
      <p:pic>
        <p:nvPicPr>
          <p:cNvPr id="10" name="Picture 9">
            <a:extLst>
              <a:ext uri="{FF2B5EF4-FFF2-40B4-BE49-F238E27FC236}">
                <a16:creationId xmlns:a16="http://schemas.microsoft.com/office/drawing/2014/main" id="{C993C0EC-BB64-4E37-AB31-DAFD1C03BA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9286" y="5077525"/>
            <a:ext cx="6806458" cy="1748484"/>
          </a:xfrm>
          <a:prstGeom prst="rect">
            <a:avLst/>
          </a:prstGeom>
        </p:spPr>
      </p:pic>
    </p:spTree>
    <p:extLst>
      <p:ext uri="{BB962C8B-B14F-4D97-AF65-F5344CB8AC3E}">
        <p14:creationId xmlns:p14="http://schemas.microsoft.com/office/powerpoint/2010/main" val="1619800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Restoring files from backup</a:t>
            </a:r>
          </a:p>
        </p:txBody>
      </p:sp>
      <p:sp>
        <p:nvSpPr>
          <p:cNvPr id="3" name="Text Placeholder 2"/>
          <p:cNvSpPr>
            <a:spLocks noGrp="1"/>
          </p:cNvSpPr>
          <p:nvPr>
            <p:ph type="body" sz="quarter" idx="14"/>
          </p:nvPr>
        </p:nvSpPr>
        <p:spPr>
          <a:xfrm>
            <a:off x="724280" y="1704179"/>
            <a:ext cx="7797230" cy="4082024"/>
          </a:xfrm>
        </p:spPr>
        <p:txBody>
          <a:bodyPr/>
          <a:lstStyle/>
          <a:p>
            <a:r>
              <a:rPr lang="en-GB" dirty="0"/>
              <a:t>Restoring files from a full backup is much simpler as the entire contents of the backup disk can be copied over to a new hard disk</a:t>
            </a:r>
          </a:p>
          <a:p>
            <a:pPr lvl="1"/>
            <a:r>
              <a:rPr lang="en-GB" dirty="0"/>
              <a:t>Restoring data from an incremental backup will take longer as each increment needs to be restored. If one increment fails the whole backup may fail to restore</a:t>
            </a:r>
          </a:p>
          <a:p>
            <a:r>
              <a:rPr lang="en-GB" dirty="0"/>
              <a:t>Special recovery software can be used to repair data files, databases, storage media and corrupted partitions on a hard disk</a:t>
            </a:r>
          </a:p>
          <a:p>
            <a:pPr lvl="1"/>
            <a:r>
              <a:rPr lang="en-GB" dirty="0"/>
              <a:t>In some cases, a specialised data recovery expert may be needed to help recover lost data</a:t>
            </a:r>
          </a:p>
        </p:txBody>
      </p:sp>
    </p:spTree>
    <p:extLst>
      <p:ext uri="{BB962C8B-B14F-4D97-AF65-F5344CB8AC3E}">
        <p14:creationId xmlns:p14="http://schemas.microsoft.com/office/powerpoint/2010/main" val="1804012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8BE6E3-F844-4770-917A-E4738C4E7C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857"/>
            <a:ext cx="9144000" cy="6208143"/>
          </a:xfrm>
          <a:prstGeom prst="rect">
            <a:avLst/>
          </a:prstGeom>
        </p:spPr>
      </p:pic>
      <p:sp>
        <p:nvSpPr>
          <p:cNvPr id="2" name="Text Placeholder 1">
            <a:extLst>
              <a:ext uri="{FF2B5EF4-FFF2-40B4-BE49-F238E27FC236}">
                <a16:creationId xmlns:a16="http://schemas.microsoft.com/office/drawing/2014/main" id="{33412847-30D9-4334-ACD6-477ED8BAEA3B}"/>
              </a:ext>
            </a:extLst>
          </p:cNvPr>
          <p:cNvSpPr>
            <a:spLocks noGrp="1"/>
          </p:cNvSpPr>
          <p:nvPr>
            <p:ph type="body" sz="quarter" idx="13"/>
          </p:nvPr>
        </p:nvSpPr>
        <p:spPr/>
        <p:txBody>
          <a:bodyPr/>
          <a:lstStyle/>
          <a:p>
            <a:r>
              <a:rPr lang="en-GB" dirty="0">
                <a:solidFill>
                  <a:schemeClr val="bg1"/>
                </a:solidFill>
              </a:rPr>
              <a:t>Cloud storage and backups</a:t>
            </a:r>
          </a:p>
        </p:txBody>
      </p:sp>
      <p:sp>
        <p:nvSpPr>
          <p:cNvPr id="3" name="Text Placeholder 2">
            <a:extLst>
              <a:ext uri="{FF2B5EF4-FFF2-40B4-BE49-F238E27FC236}">
                <a16:creationId xmlns:a16="http://schemas.microsoft.com/office/drawing/2014/main" id="{F5229CCC-5311-4418-B67A-12B5176AA5CC}"/>
              </a:ext>
            </a:extLst>
          </p:cNvPr>
          <p:cNvSpPr>
            <a:spLocks noGrp="1"/>
          </p:cNvSpPr>
          <p:nvPr>
            <p:ph type="body" sz="quarter" idx="14"/>
          </p:nvPr>
        </p:nvSpPr>
        <p:spPr/>
        <p:txBody>
          <a:bodyPr/>
          <a:lstStyle/>
          <a:p>
            <a:r>
              <a:rPr lang="en-GB" dirty="0">
                <a:solidFill>
                  <a:schemeClr val="bg1"/>
                </a:solidFill>
              </a:rPr>
              <a:t>Many organisations and individuals hold all their data in the Cloud as well as on their local computers</a:t>
            </a:r>
          </a:p>
          <a:p>
            <a:r>
              <a:rPr lang="en-GB" dirty="0">
                <a:solidFill>
                  <a:schemeClr val="bg1"/>
                </a:solidFill>
              </a:rPr>
              <a:t>This means that all their data is automatically backed up by the Cloud service provider</a:t>
            </a:r>
          </a:p>
          <a:p>
            <a:pPr lvl="1"/>
            <a:r>
              <a:rPr lang="en-GB" dirty="0">
                <a:solidFill>
                  <a:schemeClr val="bg1"/>
                </a:solidFill>
              </a:rPr>
              <a:t>The service provider may also have procedures which allow data that has been accidentally deleted to be restored</a:t>
            </a:r>
          </a:p>
          <a:p>
            <a:endParaRPr lang="en-GB" dirty="0"/>
          </a:p>
        </p:txBody>
      </p:sp>
      <p:pic>
        <p:nvPicPr>
          <p:cNvPr id="8" name="Graphic 7">
            <a:extLst>
              <a:ext uri="{FF2B5EF4-FFF2-40B4-BE49-F238E27FC236}">
                <a16:creationId xmlns:a16="http://schemas.microsoft.com/office/drawing/2014/main" id="{0C898B38-BF13-4C32-A700-E518D23486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57771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0F32DA-4A10-4F0A-BBC7-40378E04EC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4" name="Text Placeholder 3">
            <a:extLst>
              <a:ext uri="{FF2B5EF4-FFF2-40B4-BE49-F238E27FC236}">
                <a16:creationId xmlns:a16="http://schemas.microsoft.com/office/drawing/2014/main" id="{7BB11277-6201-4E10-B93E-5308C2F835A7}"/>
              </a:ext>
            </a:extLst>
          </p:cNvPr>
          <p:cNvSpPr>
            <a:spLocks noGrp="1"/>
          </p:cNvSpPr>
          <p:nvPr>
            <p:ph type="body" sz="quarter" idx="13"/>
          </p:nvPr>
        </p:nvSpPr>
        <p:spPr/>
        <p:txBody>
          <a:bodyPr/>
          <a:lstStyle/>
          <a:p>
            <a:r>
              <a:rPr lang="en-GB" dirty="0">
                <a:solidFill>
                  <a:schemeClr val="bg1"/>
                </a:solidFill>
              </a:rPr>
              <a:t>Starter</a:t>
            </a:r>
          </a:p>
        </p:txBody>
      </p:sp>
      <p:sp>
        <p:nvSpPr>
          <p:cNvPr id="5" name="Text Placeholder 4">
            <a:extLst>
              <a:ext uri="{FF2B5EF4-FFF2-40B4-BE49-F238E27FC236}">
                <a16:creationId xmlns:a16="http://schemas.microsoft.com/office/drawing/2014/main" id="{AFE963F6-8088-407C-BC67-F136EA566DF8}"/>
              </a:ext>
            </a:extLst>
          </p:cNvPr>
          <p:cNvSpPr>
            <a:spLocks noGrp="1"/>
          </p:cNvSpPr>
          <p:nvPr>
            <p:ph type="body" sz="quarter" idx="14"/>
          </p:nvPr>
        </p:nvSpPr>
        <p:spPr>
          <a:xfrm>
            <a:off x="724280" y="1704179"/>
            <a:ext cx="5076156" cy="4741591"/>
          </a:xfrm>
        </p:spPr>
        <p:txBody>
          <a:bodyPr/>
          <a:lstStyle/>
          <a:p>
            <a:r>
              <a:rPr lang="en-GB" dirty="0">
                <a:solidFill>
                  <a:schemeClr val="bg1"/>
                </a:solidFill>
              </a:rPr>
              <a:t>You can keep data on your phone secure by using a PIN or password</a:t>
            </a:r>
          </a:p>
          <a:p>
            <a:r>
              <a:rPr lang="en-GB" dirty="0">
                <a:solidFill>
                  <a:schemeClr val="bg1"/>
                </a:solidFill>
              </a:rPr>
              <a:t>What are other ways you can keep your phone data secure?</a:t>
            </a:r>
          </a:p>
        </p:txBody>
      </p:sp>
      <p:pic>
        <p:nvPicPr>
          <p:cNvPr id="9" name="Graphic 8">
            <a:extLst>
              <a:ext uri="{FF2B5EF4-FFF2-40B4-BE49-F238E27FC236}">
                <a16:creationId xmlns:a16="http://schemas.microsoft.com/office/drawing/2014/main" id="{A97835F7-3951-4757-96F5-A0B0736DD0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821855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40AA12-9498-42E1-A740-5DF313DC9223}"/>
              </a:ext>
            </a:extLst>
          </p:cNvPr>
          <p:cNvSpPr>
            <a:spLocks noGrp="1"/>
          </p:cNvSpPr>
          <p:nvPr>
            <p:ph type="body" sz="quarter" idx="13"/>
          </p:nvPr>
        </p:nvSpPr>
        <p:spPr/>
        <p:txBody>
          <a:bodyPr/>
          <a:lstStyle/>
          <a:p>
            <a:r>
              <a:rPr lang="en-GB" dirty="0"/>
              <a:t>Cloud backup</a:t>
            </a:r>
          </a:p>
        </p:txBody>
      </p:sp>
      <p:sp>
        <p:nvSpPr>
          <p:cNvPr id="3" name="Text Placeholder 2">
            <a:extLst>
              <a:ext uri="{FF2B5EF4-FFF2-40B4-BE49-F238E27FC236}">
                <a16:creationId xmlns:a16="http://schemas.microsoft.com/office/drawing/2014/main" id="{CBFDB0EE-DF22-412E-8300-7D9B965B3FF8}"/>
              </a:ext>
            </a:extLst>
          </p:cNvPr>
          <p:cNvSpPr>
            <a:spLocks noGrp="1"/>
          </p:cNvSpPr>
          <p:nvPr>
            <p:ph type="body" sz="quarter" idx="14"/>
          </p:nvPr>
        </p:nvSpPr>
        <p:spPr>
          <a:xfrm>
            <a:off x="724280" y="1704179"/>
            <a:ext cx="7797230" cy="4007073"/>
          </a:xfrm>
        </p:spPr>
        <p:txBody>
          <a:bodyPr/>
          <a:lstStyle/>
          <a:p>
            <a:r>
              <a:rPr lang="en-GB" dirty="0"/>
              <a:t>Cloud backup involves sending a copy of the data via the Internet to a server hosted by a third party service provider</a:t>
            </a:r>
          </a:p>
          <a:p>
            <a:pPr lvl="1"/>
            <a:r>
              <a:rPr lang="en-GB" dirty="0"/>
              <a:t>Dropbox, OneDrive and Google Drive all provide </a:t>
            </a:r>
            <a:br>
              <a:rPr lang="en-GB" dirty="0"/>
            </a:br>
            <a:r>
              <a:rPr lang="en-GB" dirty="0"/>
              <a:t>Cloud storage</a:t>
            </a:r>
          </a:p>
          <a:p>
            <a:pPr lvl="1"/>
            <a:r>
              <a:rPr lang="en-GB" dirty="0"/>
              <a:t>Many other commercial </a:t>
            </a:r>
            <a:r>
              <a:rPr lang="en-GB" b="1" dirty="0"/>
              <a:t>backup and restore </a:t>
            </a:r>
            <a:r>
              <a:rPr lang="en-GB" dirty="0"/>
              <a:t>services are available from different companies</a:t>
            </a:r>
          </a:p>
          <a:p>
            <a:pPr lvl="1"/>
            <a:r>
              <a:rPr lang="en-GB" dirty="0"/>
              <a:t>Cloud service companies have robust procedures for making sure that the data they hold is fully backed up at different sites, and well protected against cyber attack</a:t>
            </a:r>
          </a:p>
        </p:txBody>
      </p:sp>
    </p:spTree>
    <p:extLst>
      <p:ext uri="{BB962C8B-B14F-4D97-AF65-F5344CB8AC3E}">
        <p14:creationId xmlns:p14="http://schemas.microsoft.com/office/powerpoint/2010/main" val="2336457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4050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A70B28-FA15-4672-85C8-09D617E4E5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79622"/>
            <a:ext cx="9144000" cy="6178378"/>
          </a:xfrm>
          <a:prstGeom prst="rect">
            <a:avLst/>
          </a:prstGeom>
        </p:spPr>
      </p:pic>
      <p:sp>
        <p:nvSpPr>
          <p:cNvPr id="2" name="Text Placeholder 1">
            <a:extLst>
              <a:ext uri="{FF2B5EF4-FFF2-40B4-BE49-F238E27FC236}">
                <a16:creationId xmlns:a16="http://schemas.microsoft.com/office/drawing/2014/main" id="{97FB8622-4384-4E34-84D7-5B65D7A7422D}"/>
              </a:ext>
            </a:extLst>
          </p:cNvPr>
          <p:cNvSpPr>
            <a:spLocks noGrp="1"/>
          </p:cNvSpPr>
          <p:nvPr>
            <p:ph type="body" sz="quarter" idx="13"/>
          </p:nvPr>
        </p:nvSpPr>
        <p:spPr/>
        <p:txBody>
          <a:bodyPr/>
          <a:lstStyle/>
          <a:p>
            <a:r>
              <a:rPr lang="en-GB" dirty="0">
                <a:solidFill>
                  <a:schemeClr val="bg1"/>
                </a:solidFill>
              </a:rPr>
              <a:t>Disaster recovery plan</a:t>
            </a:r>
          </a:p>
        </p:txBody>
      </p:sp>
      <p:sp>
        <p:nvSpPr>
          <p:cNvPr id="3" name="Text Placeholder 2">
            <a:extLst>
              <a:ext uri="{FF2B5EF4-FFF2-40B4-BE49-F238E27FC236}">
                <a16:creationId xmlns:a16="http://schemas.microsoft.com/office/drawing/2014/main" id="{2F23E565-A883-4F7E-BD6C-FAAB1A0AB326}"/>
              </a:ext>
            </a:extLst>
          </p:cNvPr>
          <p:cNvSpPr>
            <a:spLocks noGrp="1"/>
          </p:cNvSpPr>
          <p:nvPr>
            <p:ph type="body" sz="quarter" idx="14"/>
          </p:nvPr>
        </p:nvSpPr>
        <p:spPr>
          <a:xfrm>
            <a:off x="724280" y="1704179"/>
            <a:ext cx="7797230" cy="4246916"/>
          </a:xfrm>
        </p:spPr>
        <p:txBody>
          <a:bodyPr/>
          <a:lstStyle/>
          <a:p>
            <a:r>
              <a:rPr lang="en-GB" dirty="0">
                <a:solidFill>
                  <a:schemeClr val="bg1"/>
                </a:solidFill>
              </a:rPr>
              <a:t>A disaster recovery plan documents the procedures to be followed in the event of a disaster</a:t>
            </a:r>
          </a:p>
          <a:p>
            <a:pPr lvl="1"/>
            <a:r>
              <a:rPr lang="en-GB" dirty="0">
                <a:solidFill>
                  <a:schemeClr val="bg1"/>
                </a:solidFill>
              </a:rPr>
              <a:t>The disaster could be environmental, accidental or man-made </a:t>
            </a:r>
          </a:p>
          <a:p>
            <a:pPr lvl="1"/>
            <a:r>
              <a:rPr lang="en-GB" dirty="0">
                <a:solidFill>
                  <a:schemeClr val="bg1"/>
                </a:solidFill>
              </a:rPr>
              <a:t>It could be intentional such as arson or accidental such as fire, flood or lightning</a:t>
            </a:r>
          </a:p>
          <a:p>
            <a:r>
              <a:rPr lang="en-GB" dirty="0">
                <a:solidFill>
                  <a:schemeClr val="bg1"/>
                </a:solidFill>
              </a:rPr>
              <a:t>The plan’s major objective is to minimise </a:t>
            </a:r>
            <a:br>
              <a:rPr lang="en-GB" dirty="0">
                <a:solidFill>
                  <a:schemeClr val="bg1"/>
                </a:solidFill>
              </a:rPr>
            </a:br>
            <a:r>
              <a:rPr lang="en-GB" dirty="0">
                <a:solidFill>
                  <a:schemeClr val="bg1"/>
                </a:solidFill>
              </a:rPr>
              <a:t>disruption and data loss</a:t>
            </a:r>
          </a:p>
          <a:p>
            <a:pPr lvl="1"/>
            <a:r>
              <a:rPr lang="en-GB" dirty="0">
                <a:solidFill>
                  <a:schemeClr val="bg1"/>
                </a:solidFill>
              </a:rPr>
              <a:t>For some organisations, acceptable recovery </a:t>
            </a:r>
            <a:br>
              <a:rPr lang="en-GB" dirty="0">
                <a:solidFill>
                  <a:schemeClr val="bg1"/>
                </a:solidFill>
              </a:rPr>
            </a:br>
            <a:r>
              <a:rPr lang="en-GB" dirty="0">
                <a:solidFill>
                  <a:schemeClr val="bg1"/>
                </a:solidFill>
              </a:rPr>
              <a:t>time is measured in seconds, for </a:t>
            </a:r>
            <a:br>
              <a:rPr lang="en-GB" dirty="0">
                <a:solidFill>
                  <a:schemeClr val="bg1"/>
                </a:solidFill>
              </a:rPr>
            </a:br>
            <a:r>
              <a:rPr lang="en-GB" dirty="0">
                <a:solidFill>
                  <a:schemeClr val="bg1"/>
                </a:solidFill>
              </a:rPr>
              <a:t>others, it may be hours or days</a:t>
            </a:r>
          </a:p>
        </p:txBody>
      </p:sp>
    </p:spTree>
    <p:extLst>
      <p:ext uri="{BB962C8B-B14F-4D97-AF65-F5344CB8AC3E}">
        <p14:creationId xmlns:p14="http://schemas.microsoft.com/office/powerpoint/2010/main" val="2058449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908EF2-1BEC-4F55-866A-09D728190F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04334"/>
            <a:ext cx="9144000" cy="6153665"/>
          </a:xfrm>
          <a:prstGeom prst="rect">
            <a:avLst/>
          </a:prstGeom>
        </p:spPr>
      </p:pic>
      <p:sp>
        <p:nvSpPr>
          <p:cNvPr id="4" name="Text Placeholder 3">
            <a:extLst>
              <a:ext uri="{FF2B5EF4-FFF2-40B4-BE49-F238E27FC236}">
                <a16:creationId xmlns:a16="http://schemas.microsoft.com/office/drawing/2014/main" id="{27EF7FE3-AF28-4A97-9F59-F76FC19519E6}"/>
              </a:ext>
            </a:extLst>
          </p:cNvPr>
          <p:cNvSpPr>
            <a:spLocks noGrp="1"/>
          </p:cNvSpPr>
          <p:nvPr>
            <p:ph type="body" sz="quarter" idx="13"/>
          </p:nvPr>
        </p:nvSpPr>
        <p:spPr/>
        <p:txBody>
          <a:bodyPr/>
          <a:lstStyle/>
          <a:p>
            <a:r>
              <a:rPr lang="en-GB" dirty="0"/>
              <a:t>Disaster recovery plans</a:t>
            </a:r>
          </a:p>
        </p:txBody>
      </p:sp>
      <p:sp>
        <p:nvSpPr>
          <p:cNvPr id="3" name="Text Placeholder 2">
            <a:extLst>
              <a:ext uri="{FF2B5EF4-FFF2-40B4-BE49-F238E27FC236}">
                <a16:creationId xmlns:a16="http://schemas.microsoft.com/office/drawing/2014/main" id="{8BFC86A5-FC8E-4765-93A9-A7DDF578EB0E}"/>
              </a:ext>
            </a:extLst>
          </p:cNvPr>
          <p:cNvSpPr>
            <a:spLocks noGrp="1"/>
          </p:cNvSpPr>
          <p:nvPr>
            <p:ph type="body" sz="quarter" idx="14"/>
          </p:nvPr>
        </p:nvSpPr>
        <p:spPr/>
        <p:txBody>
          <a:bodyPr/>
          <a:lstStyle/>
          <a:p>
            <a:r>
              <a:rPr lang="en-GB" dirty="0"/>
              <a:t>Procedures for disaster recovery </a:t>
            </a:r>
            <a:br>
              <a:rPr lang="en-GB" dirty="0"/>
            </a:br>
            <a:r>
              <a:rPr lang="en-GB" dirty="0"/>
              <a:t>may include:</a:t>
            </a:r>
          </a:p>
          <a:p>
            <a:pPr lvl="1"/>
            <a:r>
              <a:rPr lang="en-GB" dirty="0"/>
              <a:t>How backups are tested and recovered</a:t>
            </a:r>
          </a:p>
          <a:p>
            <a:pPr lvl="1"/>
            <a:r>
              <a:rPr lang="en-GB" dirty="0"/>
              <a:t>Alternative premises that can be used</a:t>
            </a:r>
          </a:p>
          <a:p>
            <a:pPr lvl="1"/>
            <a:r>
              <a:rPr lang="en-GB" dirty="0"/>
              <a:t>Paper systems that can be used whilst </a:t>
            </a:r>
            <a:br>
              <a:rPr lang="en-GB" dirty="0"/>
            </a:br>
            <a:r>
              <a:rPr lang="en-GB" dirty="0"/>
              <a:t>computer systems aren’t working</a:t>
            </a:r>
          </a:p>
          <a:p>
            <a:r>
              <a:rPr lang="en-GB" dirty="0"/>
              <a:t>What are the benefits of a </a:t>
            </a:r>
            <a:br>
              <a:rPr lang="en-GB" dirty="0"/>
            </a:br>
            <a:r>
              <a:rPr lang="en-GB" dirty="0"/>
              <a:t>disaster recovery plan?</a:t>
            </a:r>
          </a:p>
        </p:txBody>
      </p:sp>
      <p:pic>
        <p:nvPicPr>
          <p:cNvPr id="9" name="Graphic 8">
            <a:extLst>
              <a:ext uri="{FF2B5EF4-FFF2-40B4-BE49-F238E27FC236}">
                <a16:creationId xmlns:a16="http://schemas.microsoft.com/office/drawing/2014/main" id="{E26C77D7-37CD-4447-AAE2-D354948473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38357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9161EE-7062-4917-A3A1-F11973BC0C77}"/>
              </a:ext>
            </a:extLst>
          </p:cNvPr>
          <p:cNvSpPr>
            <a:spLocks noGrp="1"/>
          </p:cNvSpPr>
          <p:nvPr>
            <p:ph type="body" sz="quarter" idx="13"/>
          </p:nvPr>
        </p:nvSpPr>
        <p:spPr/>
        <p:txBody>
          <a:bodyPr/>
          <a:lstStyle/>
          <a:p>
            <a:r>
              <a:rPr lang="en-GB" dirty="0"/>
              <a:t>Disaster recovery plans</a:t>
            </a:r>
            <a:endParaRPr lang="en-GB" dirty="0">
              <a:solidFill>
                <a:srgbClr val="FF0000"/>
              </a:solidFill>
            </a:endParaRPr>
          </a:p>
        </p:txBody>
      </p:sp>
      <p:sp>
        <p:nvSpPr>
          <p:cNvPr id="3" name="Text Placeholder 2">
            <a:extLst>
              <a:ext uri="{FF2B5EF4-FFF2-40B4-BE49-F238E27FC236}">
                <a16:creationId xmlns:a16="http://schemas.microsoft.com/office/drawing/2014/main" id="{6754EFA0-BBBE-42BC-9741-B64B2487C66D}"/>
              </a:ext>
            </a:extLst>
          </p:cNvPr>
          <p:cNvSpPr>
            <a:spLocks noGrp="1"/>
          </p:cNvSpPr>
          <p:nvPr>
            <p:ph type="body" sz="quarter" idx="14"/>
          </p:nvPr>
        </p:nvSpPr>
        <p:spPr/>
        <p:txBody>
          <a:bodyPr/>
          <a:lstStyle/>
          <a:p>
            <a:r>
              <a:rPr lang="en-GB" dirty="0"/>
              <a:t>Benefits of disaster recovery plans:</a:t>
            </a:r>
          </a:p>
          <a:p>
            <a:pPr lvl="1"/>
            <a:r>
              <a:rPr lang="en-GB" dirty="0">
                <a:solidFill>
                  <a:srgbClr val="FF0000"/>
                </a:solidFill>
              </a:rPr>
              <a:t>Minimises the risk of delays to restore systems</a:t>
            </a:r>
          </a:p>
          <a:p>
            <a:pPr lvl="1"/>
            <a:r>
              <a:rPr lang="en-GB" dirty="0">
                <a:solidFill>
                  <a:srgbClr val="FF0000"/>
                </a:solidFill>
              </a:rPr>
              <a:t>Guarantees the reliability of standby systems</a:t>
            </a:r>
          </a:p>
          <a:p>
            <a:pPr lvl="1"/>
            <a:r>
              <a:rPr lang="en-GB" dirty="0">
                <a:solidFill>
                  <a:srgbClr val="FF0000"/>
                </a:solidFill>
              </a:rPr>
              <a:t>Provides a standard for testing the plan</a:t>
            </a:r>
          </a:p>
          <a:p>
            <a:pPr lvl="1"/>
            <a:r>
              <a:rPr lang="en-GB" dirty="0">
                <a:solidFill>
                  <a:srgbClr val="FF0000"/>
                </a:solidFill>
              </a:rPr>
              <a:t>Minimises decision-making during a disaster</a:t>
            </a:r>
          </a:p>
          <a:p>
            <a:pPr lvl="1"/>
            <a:r>
              <a:rPr lang="en-GB" dirty="0">
                <a:solidFill>
                  <a:srgbClr val="FF0000"/>
                </a:solidFill>
              </a:rPr>
              <a:t>Reduces potential legal liabilities</a:t>
            </a:r>
          </a:p>
          <a:p>
            <a:pPr lvl="1"/>
            <a:r>
              <a:rPr lang="en-GB" dirty="0">
                <a:solidFill>
                  <a:srgbClr val="FF0000"/>
                </a:solidFill>
              </a:rPr>
              <a:t>Lowers stress in a potentially very stressful situation</a:t>
            </a:r>
          </a:p>
        </p:txBody>
      </p:sp>
    </p:spTree>
    <p:extLst>
      <p:ext uri="{BB962C8B-B14F-4D97-AF65-F5344CB8AC3E}">
        <p14:creationId xmlns:p14="http://schemas.microsoft.com/office/powerpoint/2010/main" val="894811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C867F0-B57B-49C0-ACC8-F1586EFCA85C}"/>
              </a:ext>
            </a:extLst>
          </p:cNvPr>
          <p:cNvSpPr>
            <a:spLocks noGrp="1"/>
          </p:cNvSpPr>
          <p:nvPr>
            <p:ph type="body" sz="quarter" idx="13"/>
          </p:nvPr>
        </p:nvSpPr>
        <p:spPr/>
        <p:txBody>
          <a:bodyPr/>
          <a:lstStyle/>
          <a:p>
            <a:r>
              <a:rPr lang="en-GB" dirty="0"/>
              <a:t>Implications of disasters</a:t>
            </a:r>
          </a:p>
        </p:txBody>
      </p:sp>
      <p:sp>
        <p:nvSpPr>
          <p:cNvPr id="3" name="Text Placeholder 2">
            <a:extLst>
              <a:ext uri="{FF2B5EF4-FFF2-40B4-BE49-F238E27FC236}">
                <a16:creationId xmlns:a16="http://schemas.microsoft.com/office/drawing/2014/main" id="{3F6400E8-C7C6-4C3A-B2E0-C907F38F37B4}"/>
              </a:ext>
            </a:extLst>
          </p:cNvPr>
          <p:cNvSpPr>
            <a:spLocks noGrp="1"/>
          </p:cNvSpPr>
          <p:nvPr>
            <p:ph type="body" sz="quarter" idx="14"/>
          </p:nvPr>
        </p:nvSpPr>
        <p:spPr>
          <a:xfrm>
            <a:off x="724280" y="1704179"/>
            <a:ext cx="7797230" cy="4426798"/>
          </a:xfrm>
        </p:spPr>
        <p:txBody>
          <a:bodyPr/>
          <a:lstStyle/>
          <a:p>
            <a:r>
              <a:rPr lang="en-GB" dirty="0"/>
              <a:t>Even if data can be recovered after a disaster, there is likely to be considerable disruption</a:t>
            </a:r>
          </a:p>
          <a:p>
            <a:pPr lvl="1"/>
            <a:r>
              <a:rPr lang="en-GB" dirty="0"/>
              <a:t>Paper records may be destroyed</a:t>
            </a:r>
          </a:p>
          <a:p>
            <a:pPr lvl="1"/>
            <a:r>
              <a:rPr lang="en-GB" dirty="0"/>
              <a:t>Reference documents, manuals and correspondence may be destroyed</a:t>
            </a:r>
          </a:p>
          <a:p>
            <a:pPr lvl="1"/>
            <a:r>
              <a:rPr lang="en-GB" dirty="0"/>
              <a:t>Hardware may need to be replaced, and all settings on software configured again</a:t>
            </a:r>
          </a:p>
          <a:p>
            <a:pPr lvl="1"/>
            <a:r>
              <a:rPr lang="en-GB" dirty="0"/>
              <a:t>New premises may need to be found, at least temporarily, so that day-to-day operations can continue</a:t>
            </a:r>
          </a:p>
          <a:p>
            <a:pPr lvl="1"/>
            <a:r>
              <a:rPr lang="en-GB" dirty="0"/>
              <a:t>Considerable time will be spent on restoring systems to their state before disaster occurred</a:t>
            </a:r>
          </a:p>
        </p:txBody>
      </p:sp>
    </p:spTree>
    <p:extLst>
      <p:ext uri="{BB962C8B-B14F-4D97-AF65-F5344CB8AC3E}">
        <p14:creationId xmlns:p14="http://schemas.microsoft.com/office/powerpoint/2010/main" val="3904476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67BDB45-CDB3-4C65-92D0-EF9D649884A0}"/>
              </a:ext>
            </a:extLst>
          </p:cNvPr>
          <p:cNvSpPr>
            <a:spLocks noGrp="1"/>
          </p:cNvSpPr>
          <p:nvPr>
            <p:ph type="body" sz="quarter" idx="13"/>
          </p:nvPr>
        </p:nvSpPr>
        <p:spPr/>
        <p:txBody>
          <a:bodyPr/>
          <a:lstStyle/>
          <a:p>
            <a:r>
              <a:rPr lang="en-GB" dirty="0"/>
              <a:t>Worksheet 6</a:t>
            </a:r>
          </a:p>
        </p:txBody>
      </p:sp>
      <p:sp>
        <p:nvSpPr>
          <p:cNvPr id="5" name="Text Placeholder 4">
            <a:extLst>
              <a:ext uri="{FF2B5EF4-FFF2-40B4-BE49-F238E27FC236}">
                <a16:creationId xmlns:a16="http://schemas.microsoft.com/office/drawing/2014/main" id="{3B2AA94F-E01A-4596-A635-B08B50F026B2}"/>
              </a:ext>
            </a:extLst>
          </p:cNvPr>
          <p:cNvSpPr>
            <a:spLocks noGrp="1"/>
          </p:cNvSpPr>
          <p:nvPr>
            <p:ph type="body" sz="quarter" idx="14"/>
          </p:nvPr>
        </p:nvSpPr>
        <p:spPr/>
        <p:txBody>
          <a:bodyPr/>
          <a:lstStyle/>
          <a:p>
            <a:r>
              <a:rPr lang="en-GB" dirty="0"/>
              <a:t>Now complete </a:t>
            </a:r>
            <a:r>
              <a:rPr lang="en-GB" b="1" dirty="0"/>
              <a:t>Task 4 </a:t>
            </a:r>
            <a:r>
              <a:rPr lang="en-GB" dirty="0"/>
              <a:t>and </a:t>
            </a:r>
            <a:r>
              <a:rPr lang="en-GB" b="1" dirty="0"/>
              <a:t>Task 5 </a:t>
            </a:r>
            <a:r>
              <a:rPr lang="en-GB" dirty="0"/>
              <a:t>on </a:t>
            </a:r>
            <a:r>
              <a:rPr lang="en-GB" b="1" dirty="0"/>
              <a:t>Worksheet 6</a:t>
            </a:r>
          </a:p>
        </p:txBody>
      </p:sp>
    </p:spTree>
    <p:extLst>
      <p:ext uri="{BB962C8B-B14F-4D97-AF65-F5344CB8AC3E}">
        <p14:creationId xmlns:p14="http://schemas.microsoft.com/office/powerpoint/2010/main" val="2530933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CFA891-E165-4B2E-A9DA-0130FDF2348D}"/>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4A7DACF3-5209-452E-AC9C-65D7CB43AD71}"/>
              </a:ext>
            </a:extLst>
          </p:cNvPr>
          <p:cNvSpPr>
            <a:spLocks noGrp="1"/>
          </p:cNvSpPr>
          <p:nvPr>
            <p:ph type="body" sz="quarter" idx="14"/>
          </p:nvPr>
        </p:nvSpPr>
        <p:spPr/>
        <p:txBody>
          <a:bodyPr/>
          <a:lstStyle/>
          <a:p>
            <a:r>
              <a:rPr lang="en-GB" dirty="0"/>
              <a:t>In pairs, choose one of the below topics</a:t>
            </a:r>
          </a:p>
          <a:p>
            <a:pPr lvl="1"/>
            <a:r>
              <a:rPr lang="en-GB" dirty="0"/>
              <a:t>Write four questions and answers about the topic</a:t>
            </a:r>
          </a:p>
          <a:p>
            <a:pPr lvl="1"/>
            <a:r>
              <a:rPr lang="en-GB" dirty="0"/>
              <a:t>Ask another pair your questions</a:t>
            </a:r>
          </a:p>
          <a:p>
            <a:pPr lvl="1"/>
            <a:r>
              <a:rPr lang="en-GB" dirty="0"/>
              <a:t>If the pair couldn’t answer any of the questions ask these to the whole class at the end of the lesson</a:t>
            </a:r>
          </a:p>
        </p:txBody>
      </p:sp>
      <p:sp>
        <p:nvSpPr>
          <p:cNvPr id="5" name="Rectangle 4">
            <a:extLst>
              <a:ext uri="{FF2B5EF4-FFF2-40B4-BE49-F238E27FC236}">
                <a16:creationId xmlns:a16="http://schemas.microsoft.com/office/drawing/2014/main" id="{E64ACAFC-0778-49BF-A0F0-9147AF8D4FEA}"/>
              </a:ext>
            </a:extLst>
          </p:cNvPr>
          <p:cNvSpPr/>
          <p:nvPr/>
        </p:nvSpPr>
        <p:spPr>
          <a:xfrm>
            <a:off x="1458430" y="5222859"/>
            <a:ext cx="2687304" cy="919819"/>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Physical access </a:t>
            </a:r>
            <a:br>
              <a:rPr lang="en-GB" dirty="0"/>
            </a:br>
            <a:r>
              <a:rPr lang="en-GB" dirty="0"/>
              <a:t>control</a:t>
            </a:r>
          </a:p>
        </p:txBody>
      </p:sp>
      <p:sp>
        <p:nvSpPr>
          <p:cNvPr id="6" name="Rectangle 5">
            <a:extLst>
              <a:ext uri="{FF2B5EF4-FFF2-40B4-BE49-F238E27FC236}">
                <a16:creationId xmlns:a16="http://schemas.microsoft.com/office/drawing/2014/main" id="{0699708D-E38A-4729-A8AF-9ACB64A59E9C}"/>
              </a:ext>
            </a:extLst>
          </p:cNvPr>
          <p:cNvSpPr/>
          <p:nvPr/>
        </p:nvSpPr>
        <p:spPr>
          <a:xfrm>
            <a:off x="1458430" y="4076352"/>
            <a:ext cx="2687304" cy="9198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File permissions</a:t>
            </a:r>
          </a:p>
        </p:txBody>
      </p:sp>
      <p:sp>
        <p:nvSpPr>
          <p:cNvPr id="7" name="Rectangle 6">
            <a:extLst>
              <a:ext uri="{FF2B5EF4-FFF2-40B4-BE49-F238E27FC236}">
                <a16:creationId xmlns:a16="http://schemas.microsoft.com/office/drawing/2014/main" id="{7BB24F9C-F04D-4A9C-AEF9-31486872393A}"/>
              </a:ext>
            </a:extLst>
          </p:cNvPr>
          <p:cNvSpPr/>
          <p:nvPr/>
        </p:nvSpPr>
        <p:spPr>
          <a:xfrm>
            <a:off x="4382808" y="4076352"/>
            <a:ext cx="2687304" cy="9198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Access levels</a:t>
            </a:r>
          </a:p>
        </p:txBody>
      </p:sp>
      <p:sp>
        <p:nvSpPr>
          <p:cNvPr id="8" name="Rectangle 7">
            <a:extLst>
              <a:ext uri="{FF2B5EF4-FFF2-40B4-BE49-F238E27FC236}">
                <a16:creationId xmlns:a16="http://schemas.microsoft.com/office/drawing/2014/main" id="{19FC406C-E311-4D1D-945F-94FD1BF9E864}"/>
              </a:ext>
            </a:extLst>
          </p:cNvPr>
          <p:cNvSpPr/>
          <p:nvPr/>
        </p:nvSpPr>
        <p:spPr>
          <a:xfrm>
            <a:off x="4382808" y="5222859"/>
            <a:ext cx="2687304" cy="9198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Backup and recovery procedures</a:t>
            </a:r>
          </a:p>
        </p:txBody>
      </p:sp>
    </p:spTree>
    <p:extLst>
      <p:ext uri="{BB962C8B-B14F-4D97-AF65-F5344CB8AC3E}">
        <p14:creationId xmlns:p14="http://schemas.microsoft.com/office/powerpoint/2010/main" val="2060407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B11277-6201-4E10-B93E-5308C2F835A7}"/>
              </a:ext>
            </a:extLst>
          </p:cNvPr>
          <p:cNvSpPr>
            <a:spLocks noGrp="1"/>
          </p:cNvSpPr>
          <p:nvPr>
            <p:ph type="body" sz="quarter" idx="13"/>
          </p:nvPr>
        </p:nvSpPr>
        <p:spPr/>
        <p:txBody>
          <a:bodyPr/>
          <a:lstStyle/>
          <a:p>
            <a:r>
              <a:rPr lang="en-GB" dirty="0"/>
              <a:t>Starter</a:t>
            </a:r>
            <a:endParaRPr lang="en-GB" dirty="0">
              <a:solidFill>
                <a:srgbClr val="FF0000"/>
              </a:solidFill>
            </a:endParaRPr>
          </a:p>
        </p:txBody>
      </p:sp>
      <p:sp>
        <p:nvSpPr>
          <p:cNvPr id="5" name="Text Placeholder 4">
            <a:extLst>
              <a:ext uri="{FF2B5EF4-FFF2-40B4-BE49-F238E27FC236}">
                <a16:creationId xmlns:a16="http://schemas.microsoft.com/office/drawing/2014/main" id="{AFE963F6-8088-407C-BC67-F136EA566DF8}"/>
              </a:ext>
            </a:extLst>
          </p:cNvPr>
          <p:cNvSpPr>
            <a:spLocks noGrp="1"/>
          </p:cNvSpPr>
          <p:nvPr>
            <p:ph type="body" sz="quarter" idx="14"/>
          </p:nvPr>
        </p:nvSpPr>
        <p:spPr/>
        <p:txBody>
          <a:bodyPr/>
          <a:lstStyle/>
          <a:p>
            <a:r>
              <a:rPr lang="en-GB" dirty="0"/>
              <a:t>Ways to keep data secure:</a:t>
            </a:r>
          </a:p>
          <a:p>
            <a:pPr lvl="1"/>
            <a:r>
              <a:rPr lang="en-GB" dirty="0">
                <a:solidFill>
                  <a:srgbClr val="FF0000"/>
                </a:solidFill>
              </a:rPr>
              <a:t>Only download trusted apps</a:t>
            </a:r>
          </a:p>
          <a:p>
            <a:pPr lvl="1"/>
            <a:r>
              <a:rPr lang="en-GB" dirty="0">
                <a:solidFill>
                  <a:srgbClr val="FF0000"/>
                </a:solidFill>
              </a:rPr>
              <a:t>Install a security app</a:t>
            </a:r>
          </a:p>
          <a:p>
            <a:pPr lvl="1"/>
            <a:r>
              <a:rPr lang="en-GB" dirty="0">
                <a:solidFill>
                  <a:srgbClr val="FF0000"/>
                </a:solidFill>
              </a:rPr>
              <a:t>Encrypt drives / storage</a:t>
            </a:r>
          </a:p>
          <a:p>
            <a:pPr lvl="1"/>
            <a:r>
              <a:rPr lang="en-GB" dirty="0">
                <a:solidFill>
                  <a:srgbClr val="FF0000"/>
                </a:solidFill>
              </a:rPr>
              <a:t>Set a tracking app so you can track your phone and wipe information remotely if someone steals it</a:t>
            </a:r>
          </a:p>
          <a:p>
            <a:pPr lvl="1"/>
            <a:r>
              <a:rPr lang="en-GB" dirty="0">
                <a:solidFill>
                  <a:srgbClr val="FF0000"/>
                </a:solidFill>
              </a:rPr>
              <a:t>Don’t use free Wi-Fi hotspots unless you use a </a:t>
            </a:r>
            <a:br>
              <a:rPr lang="en-GB" dirty="0">
                <a:solidFill>
                  <a:srgbClr val="FF0000"/>
                </a:solidFill>
              </a:rPr>
            </a:br>
            <a:r>
              <a:rPr lang="en-GB" dirty="0">
                <a:solidFill>
                  <a:srgbClr val="FF0000"/>
                </a:solidFill>
              </a:rPr>
              <a:t>Virtual Private Network (VPN)</a:t>
            </a:r>
          </a:p>
          <a:p>
            <a:pPr lvl="1"/>
            <a:r>
              <a:rPr lang="en-GB" dirty="0">
                <a:solidFill>
                  <a:srgbClr val="FF0000"/>
                </a:solidFill>
              </a:rPr>
              <a:t>Wipe data on your old phone before you sell or donate it</a:t>
            </a:r>
          </a:p>
          <a:p>
            <a:pPr lvl="1"/>
            <a:endParaRPr lang="en-GB" dirty="0"/>
          </a:p>
        </p:txBody>
      </p:sp>
    </p:spTree>
    <p:extLst>
      <p:ext uri="{BB962C8B-B14F-4D97-AF65-F5344CB8AC3E}">
        <p14:creationId xmlns:p14="http://schemas.microsoft.com/office/powerpoint/2010/main" val="354429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AC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035F18-09D1-4981-A93D-AC8D1513BC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0789"/>
            <a:ext cx="9144000" cy="6207211"/>
          </a:xfrm>
          <a:prstGeom prst="rect">
            <a:avLst/>
          </a:prstGeom>
        </p:spPr>
      </p:pic>
      <p:sp>
        <p:nvSpPr>
          <p:cNvPr id="2" name="Text Placeholder 1">
            <a:extLst>
              <a:ext uri="{FF2B5EF4-FFF2-40B4-BE49-F238E27FC236}">
                <a16:creationId xmlns:a16="http://schemas.microsoft.com/office/drawing/2014/main" id="{3977F09A-D9B2-410B-B948-3FA85EFFD4C8}"/>
              </a:ext>
            </a:extLst>
          </p:cNvPr>
          <p:cNvSpPr>
            <a:spLocks noGrp="1"/>
          </p:cNvSpPr>
          <p:nvPr>
            <p:ph type="body" sz="quarter" idx="13"/>
          </p:nvPr>
        </p:nvSpPr>
        <p:spPr/>
        <p:txBody>
          <a:bodyPr/>
          <a:lstStyle/>
          <a:p>
            <a:r>
              <a:rPr lang="en-GB" dirty="0">
                <a:solidFill>
                  <a:schemeClr val="bg1"/>
                </a:solidFill>
              </a:rPr>
              <a:t>Physical access control</a:t>
            </a:r>
          </a:p>
        </p:txBody>
      </p:sp>
      <p:sp>
        <p:nvSpPr>
          <p:cNvPr id="3" name="Text Placeholder 2">
            <a:extLst>
              <a:ext uri="{FF2B5EF4-FFF2-40B4-BE49-F238E27FC236}">
                <a16:creationId xmlns:a16="http://schemas.microsoft.com/office/drawing/2014/main" id="{0E62703A-090F-43B0-8744-069846607AB8}"/>
              </a:ext>
            </a:extLst>
          </p:cNvPr>
          <p:cNvSpPr>
            <a:spLocks noGrp="1"/>
          </p:cNvSpPr>
          <p:nvPr>
            <p:ph type="body" sz="quarter" idx="14"/>
          </p:nvPr>
        </p:nvSpPr>
        <p:spPr/>
        <p:txBody>
          <a:bodyPr/>
          <a:lstStyle/>
          <a:p>
            <a:r>
              <a:rPr lang="en-GB" dirty="0">
                <a:solidFill>
                  <a:schemeClr val="bg1"/>
                </a:solidFill>
              </a:rPr>
              <a:t>Physical access controls allow access to buildings and services only to authorised individuals</a:t>
            </a:r>
          </a:p>
          <a:p>
            <a:pPr lvl="1"/>
            <a:r>
              <a:rPr lang="en-GB" dirty="0">
                <a:solidFill>
                  <a:schemeClr val="bg1"/>
                </a:solidFill>
              </a:rPr>
              <a:t>It may also allow access only at certain times</a:t>
            </a:r>
          </a:p>
          <a:p>
            <a:r>
              <a:rPr lang="en-GB" dirty="0">
                <a:solidFill>
                  <a:schemeClr val="bg1"/>
                </a:solidFill>
              </a:rPr>
              <a:t>Increasingly physical access </a:t>
            </a:r>
            <a:br>
              <a:rPr lang="en-GB" dirty="0">
                <a:solidFill>
                  <a:schemeClr val="bg1"/>
                </a:solidFill>
              </a:rPr>
            </a:br>
            <a:r>
              <a:rPr lang="en-GB" dirty="0">
                <a:solidFill>
                  <a:schemeClr val="bg1"/>
                </a:solidFill>
              </a:rPr>
              <a:t>controls are operated </a:t>
            </a:r>
            <a:br>
              <a:rPr lang="en-GB" dirty="0">
                <a:solidFill>
                  <a:schemeClr val="bg1"/>
                </a:solidFill>
              </a:rPr>
            </a:br>
            <a:r>
              <a:rPr lang="en-GB" dirty="0">
                <a:solidFill>
                  <a:schemeClr val="bg1"/>
                </a:solidFill>
              </a:rPr>
              <a:t>by computers</a:t>
            </a:r>
          </a:p>
          <a:p>
            <a:pPr lvl="1"/>
            <a:r>
              <a:rPr lang="en-GB" dirty="0">
                <a:solidFill>
                  <a:schemeClr val="bg1"/>
                </a:solidFill>
              </a:rPr>
              <a:t>What are three technologies </a:t>
            </a:r>
            <a:br>
              <a:rPr lang="en-GB" dirty="0">
                <a:solidFill>
                  <a:schemeClr val="bg1"/>
                </a:solidFill>
              </a:rPr>
            </a:br>
            <a:r>
              <a:rPr lang="en-GB" dirty="0">
                <a:solidFill>
                  <a:schemeClr val="bg1"/>
                </a:solidFill>
              </a:rPr>
              <a:t>that allow physical access</a:t>
            </a:r>
            <a:br>
              <a:rPr lang="en-GB" dirty="0">
                <a:solidFill>
                  <a:schemeClr val="bg1"/>
                </a:solidFill>
              </a:rPr>
            </a:br>
            <a:r>
              <a:rPr lang="en-GB" dirty="0">
                <a:solidFill>
                  <a:schemeClr val="bg1"/>
                </a:solidFill>
              </a:rPr>
              <a:t>controls to be operated </a:t>
            </a:r>
            <a:br>
              <a:rPr lang="en-GB" dirty="0">
                <a:solidFill>
                  <a:schemeClr val="bg1"/>
                </a:solidFill>
              </a:rPr>
            </a:br>
            <a:r>
              <a:rPr lang="en-GB" dirty="0">
                <a:solidFill>
                  <a:schemeClr val="bg1"/>
                </a:solidFill>
              </a:rPr>
              <a:t>by computers?</a:t>
            </a:r>
          </a:p>
          <a:p>
            <a:endParaRPr lang="en-GB" dirty="0">
              <a:solidFill>
                <a:schemeClr val="bg1"/>
              </a:solidFill>
            </a:endParaRPr>
          </a:p>
        </p:txBody>
      </p:sp>
      <p:pic>
        <p:nvPicPr>
          <p:cNvPr id="11" name="Graphic 10">
            <a:extLst>
              <a:ext uri="{FF2B5EF4-FFF2-40B4-BE49-F238E27FC236}">
                <a16:creationId xmlns:a16="http://schemas.microsoft.com/office/drawing/2014/main" id="{5C81BE02-EAB9-4BEC-BE78-54B2A10CC9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88735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4A6EB8-848D-453E-B4D6-444955C5B8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170206" y="2139373"/>
            <a:ext cx="3973792" cy="4718628"/>
          </a:xfrm>
          <a:prstGeom prst="rect">
            <a:avLst/>
          </a:prstGeom>
        </p:spPr>
      </p:pic>
      <p:sp>
        <p:nvSpPr>
          <p:cNvPr id="2" name="Text Placeholder 1">
            <a:extLst>
              <a:ext uri="{FF2B5EF4-FFF2-40B4-BE49-F238E27FC236}">
                <a16:creationId xmlns:a16="http://schemas.microsoft.com/office/drawing/2014/main" id="{01EFFAD9-7E1D-463B-978E-8287D9A23431}"/>
              </a:ext>
            </a:extLst>
          </p:cNvPr>
          <p:cNvSpPr>
            <a:spLocks noGrp="1"/>
          </p:cNvSpPr>
          <p:nvPr>
            <p:ph type="body" sz="quarter" idx="13"/>
          </p:nvPr>
        </p:nvSpPr>
        <p:spPr/>
        <p:txBody>
          <a:bodyPr/>
          <a:lstStyle/>
          <a:p>
            <a:r>
              <a:rPr lang="en-GB" dirty="0"/>
              <a:t>Physical access control</a:t>
            </a:r>
            <a:endParaRPr lang="en-GB" dirty="0">
              <a:solidFill>
                <a:srgbClr val="FF0000"/>
              </a:solidFill>
            </a:endParaRPr>
          </a:p>
        </p:txBody>
      </p:sp>
      <p:sp>
        <p:nvSpPr>
          <p:cNvPr id="3" name="Text Placeholder 2">
            <a:extLst>
              <a:ext uri="{FF2B5EF4-FFF2-40B4-BE49-F238E27FC236}">
                <a16:creationId xmlns:a16="http://schemas.microsoft.com/office/drawing/2014/main" id="{7B5C9FC8-A393-46E3-A639-C7C5A41F3D5D}"/>
              </a:ext>
            </a:extLst>
          </p:cNvPr>
          <p:cNvSpPr>
            <a:spLocks noGrp="1"/>
          </p:cNvSpPr>
          <p:nvPr>
            <p:ph type="body" sz="quarter" idx="14"/>
          </p:nvPr>
        </p:nvSpPr>
        <p:spPr/>
        <p:txBody>
          <a:bodyPr/>
          <a:lstStyle/>
          <a:p>
            <a:r>
              <a:rPr lang="en-GB" dirty="0"/>
              <a:t>Technologies used in physical access control:</a:t>
            </a:r>
          </a:p>
          <a:p>
            <a:pPr lvl="1"/>
            <a:r>
              <a:rPr lang="en-GB" dirty="0">
                <a:solidFill>
                  <a:srgbClr val="FF0000"/>
                </a:solidFill>
              </a:rPr>
              <a:t>Automatic barriers and turnstiles</a:t>
            </a:r>
          </a:p>
          <a:p>
            <a:pPr lvl="1"/>
            <a:r>
              <a:rPr lang="en-GB" dirty="0">
                <a:solidFill>
                  <a:srgbClr val="FF0000"/>
                </a:solidFill>
              </a:rPr>
              <a:t>Electronic locks on doors</a:t>
            </a:r>
          </a:p>
          <a:p>
            <a:pPr lvl="1"/>
            <a:r>
              <a:rPr lang="en-GB" dirty="0">
                <a:solidFill>
                  <a:srgbClr val="FF0000"/>
                </a:solidFill>
              </a:rPr>
              <a:t>Security cameras</a:t>
            </a:r>
          </a:p>
          <a:p>
            <a:pPr lvl="1"/>
            <a:r>
              <a:rPr lang="en-GB" dirty="0">
                <a:solidFill>
                  <a:srgbClr val="FF0000"/>
                </a:solidFill>
              </a:rPr>
              <a:t>RFID smart cards</a:t>
            </a:r>
          </a:p>
          <a:p>
            <a:pPr lvl="1"/>
            <a:r>
              <a:rPr lang="en-GB" dirty="0">
                <a:solidFill>
                  <a:srgbClr val="FF0000"/>
                </a:solidFill>
              </a:rPr>
              <a:t>Biometric readers</a:t>
            </a:r>
          </a:p>
          <a:p>
            <a:pPr lvl="1"/>
            <a:r>
              <a:rPr lang="en-GB" dirty="0">
                <a:solidFill>
                  <a:srgbClr val="FF0000"/>
                </a:solidFill>
              </a:rPr>
              <a:t>Keypads</a:t>
            </a:r>
          </a:p>
          <a:p>
            <a:r>
              <a:rPr lang="en-GB" dirty="0"/>
              <a:t>People are also still </a:t>
            </a:r>
            <a:br>
              <a:rPr lang="en-GB" dirty="0"/>
            </a:br>
            <a:r>
              <a:rPr lang="en-GB" dirty="0"/>
              <a:t>important in </a:t>
            </a:r>
            <a:br>
              <a:rPr lang="en-GB" dirty="0"/>
            </a:br>
            <a:r>
              <a:rPr lang="en-GB" dirty="0"/>
              <a:t>providing security</a:t>
            </a:r>
            <a:br>
              <a:rPr lang="en-GB" dirty="0"/>
            </a:br>
            <a:endParaRPr lang="en-GB" dirty="0"/>
          </a:p>
          <a:p>
            <a:pPr lvl="1"/>
            <a:endParaRPr lang="en-GB" dirty="0"/>
          </a:p>
        </p:txBody>
      </p:sp>
      <p:pic>
        <p:nvPicPr>
          <p:cNvPr id="8" name="Graphic 7">
            <a:extLst>
              <a:ext uri="{FF2B5EF4-FFF2-40B4-BE49-F238E27FC236}">
                <a16:creationId xmlns:a16="http://schemas.microsoft.com/office/drawing/2014/main" id="{FED36822-7E00-4E0F-BADC-955FF48894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24542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315011-C5CF-4DD9-8084-C3A95244B7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60152"/>
            <a:ext cx="9144000" cy="6197848"/>
          </a:xfrm>
          <a:prstGeom prst="rect">
            <a:avLst/>
          </a:prstGeom>
        </p:spPr>
      </p:pic>
      <p:sp>
        <p:nvSpPr>
          <p:cNvPr id="2" name="Text Placeholder 1">
            <a:extLst>
              <a:ext uri="{FF2B5EF4-FFF2-40B4-BE49-F238E27FC236}">
                <a16:creationId xmlns:a16="http://schemas.microsoft.com/office/drawing/2014/main" id="{66C953BA-5F1A-495D-AA3B-8E3973EFDAB3}"/>
              </a:ext>
            </a:extLst>
          </p:cNvPr>
          <p:cNvSpPr>
            <a:spLocks noGrp="1"/>
          </p:cNvSpPr>
          <p:nvPr>
            <p:ph type="body" sz="quarter" idx="13"/>
          </p:nvPr>
        </p:nvSpPr>
        <p:spPr/>
        <p:txBody>
          <a:bodyPr/>
          <a:lstStyle/>
          <a:p>
            <a:r>
              <a:rPr lang="en-GB" dirty="0">
                <a:solidFill>
                  <a:schemeClr val="bg1"/>
                </a:solidFill>
              </a:rPr>
              <a:t>Case study: Toll roads</a:t>
            </a:r>
          </a:p>
        </p:txBody>
      </p:sp>
      <p:sp>
        <p:nvSpPr>
          <p:cNvPr id="3" name="Text Placeholder 2">
            <a:extLst>
              <a:ext uri="{FF2B5EF4-FFF2-40B4-BE49-F238E27FC236}">
                <a16:creationId xmlns:a16="http://schemas.microsoft.com/office/drawing/2014/main" id="{CC6B2C51-A07F-4D28-ADD2-37C8C5E39728}"/>
              </a:ext>
            </a:extLst>
          </p:cNvPr>
          <p:cNvSpPr>
            <a:spLocks noGrp="1"/>
          </p:cNvSpPr>
          <p:nvPr>
            <p:ph type="body" sz="quarter" idx="14"/>
          </p:nvPr>
        </p:nvSpPr>
        <p:spPr/>
        <p:txBody>
          <a:bodyPr/>
          <a:lstStyle/>
          <a:p>
            <a:r>
              <a:rPr lang="en-GB" dirty="0">
                <a:solidFill>
                  <a:schemeClr val="bg1"/>
                </a:solidFill>
              </a:rPr>
              <a:t>Toll roads charge drivers for using the road</a:t>
            </a:r>
          </a:p>
          <a:p>
            <a:pPr lvl="1"/>
            <a:r>
              <a:rPr lang="en-GB" dirty="0">
                <a:solidFill>
                  <a:schemeClr val="bg1"/>
                </a:solidFill>
              </a:rPr>
              <a:t>Each car needs to be individually charged</a:t>
            </a:r>
          </a:p>
          <a:p>
            <a:r>
              <a:rPr lang="en-GB" dirty="0">
                <a:solidFill>
                  <a:schemeClr val="bg1"/>
                </a:solidFill>
              </a:rPr>
              <a:t>Operators used to take cash and open the gate</a:t>
            </a:r>
          </a:p>
          <a:p>
            <a:pPr lvl="1"/>
            <a:r>
              <a:rPr lang="en-GB" dirty="0">
                <a:solidFill>
                  <a:schemeClr val="bg1"/>
                </a:solidFill>
              </a:rPr>
              <a:t>Now machines can take payment and automatically open </a:t>
            </a:r>
            <a:br>
              <a:rPr lang="en-GB" dirty="0">
                <a:solidFill>
                  <a:schemeClr val="bg1"/>
                </a:solidFill>
              </a:rPr>
            </a:br>
            <a:r>
              <a:rPr lang="en-GB" dirty="0">
                <a:solidFill>
                  <a:schemeClr val="bg1"/>
                </a:solidFill>
              </a:rPr>
              <a:t>the barrier</a:t>
            </a:r>
          </a:p>
          <a:p>
            <a:pPr lvl="1"/>
            <a:r>
              <a:rPr lang="en-GB" dirty="0">
                <a:solidFill>
                  <a:schemeClr val="bg1"/>
                </a:solidFill>
              </a:rPr>
              <a:t>Alternatively, number plate recognition can be used to open the barriers to pre-paid customers</a:t>
            </a:r>
          </a:p>
        </p:txBody>
      </p:sp>
    </p:spTree>
    <p:extLst>
      <p:ext uri="{BB962C8B-B14F-4D97-AF65-F5344CB8AC3E}">
        <p14:creationId xmlns:p14="http://schemas.microsoft.com/office/powerpoint/2010/main" val="411955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389269-ACDD-4861-8F2A-165138EE54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30778" y="1996965"/>
            <a:ext cx="3312673" cy="4041228"/>
          </a:xfrm>
          <a:prstGeom prst="rect">
            <a:avLst/>
          </a:prstGeom>
        </p:spPr>
      </p:pic>
      <p:sp>
        <p:nvSpPr>
          <p:cNvPr id="2" name="Text Placeholder 1">
            <a:extLst>
              <a:ext uri="{FF2B5EF4-FFF2-40B4-BE49-F238E27FC236}">
                <a16:creationId xmlns:a16="http://schemas.microsoft.com/office/drawing/2014/main" id="{085FA85C-2655-4F24-A296-4B31ED6B3C2E}"/>
              </a:ext>
            </a:extLst>
          </p:cNvPr>
          <p:cNvSpPr>
            <a:spLocks noGrp="1"/>
          </p:cNvSpPr>
          <p:nvPr>
            <p:ph type="body" sz="quarter" idx="13"/>
          </p:nvPr>
        </p:nvSpPr>
        <p:spPr/>
        <p:txBody>
          <a:bodyPr/>
          <a:lstStyle/>
          <a:p>
            <a:r>
              <a:rPr lang="en-GB" dirty="0"/>
              <a:t>Authentication factors</a:t>
            </a:r>
          </a:p>
        </p:txBody>
      </p:sp>
      <p:sp>
        <p:nvSpPr>
          <p:cNvPr id="3" name="Text Placeholder 2">
            <a:extLst>
              <a:ext uri="{FF2B5EF4-FFF2-40B4-BE49-F238E27FC236}">
                <a16:creationId xmlns:a16="http://schemas.microsoft.com/office/drawing/2014/main" id="{AE260088-13A8-4CEB-98E8-843239A7DA10}"/>
              </a:ext>
            </a:extLst>
          </p:cNvPr>
          <p:cNvSpPr>
            <a:spLocks noGrp="1"/>
          </p:cNvSpPr>
          <p:nvPr>
            <p:ph type="body" sz="quarter" idx="14"/>
          </p:nvPr>
        </p:nvSpPr>
        <p:spPr/>
        <p:txBody>
          <a:bodyPr/>
          <a:lstStyle/>
          <a:p>
            <a:r>
              <a:rPr lang="en-GB" dirty="0"/>
              <a:t>There are three types of authentication:</a:t>
            </a:r>
          </a:p>
          <a:p>
            <a:pPr lvl="1"/>
            <a:r>
              <a:rPr lang="en-GB" dirty="0"/>
              <a:t>Something the user </a:t>
            </a:r>
            <a:r>
              <a:rPr lang="en-GB" b="1" dirty="0"/>
              <a:t>knows</a:t>
            </a:r>
            <a:r>
              <a:rPr lang="en-GB" dirty="0"/>
              <a:t>, such as </a:t>
            </a:r>
            <a:br>
              <a:rPr lang="en-GB" dirty="0"/>
            </a:br>
            <a:r>
              <a:rPr lang="en-GB" dirty="0"/>
              <a:t>a PIN or password</a:t>
            </a:r>
          </a:p>
          <a:p>
            <a:pPr lvl="1"/>
            <a:r>
              <a:rPr lang="en-GB" dirty="0"/>
              <a:t>Something the user </a:t>
            </a:r>
            <a:r>
              <a:rPr lang="en-GB" b="1" dirty="0"/>
              <a:t>has</a:t>
            </a:r>
            <a:r>
              <a:rPr lang="en-GB" dirty="0"/>
              <a:t>, such as a </a:t>
            </a:r>
            <a:br>
              <a:rPr lang="en-GB" dirty="0"/>
            </a:br>
            <a:r>
              <a:rPr lang="en-GB" dirty="0"/>
              <a:t>smart card or electronic key fob</a:t>
            </a:r>
          </a:p>
          <a:p>
            <a:pPr lvl="1"/>
            <a:r>
              <a:rPr lang="en-GB" dirty="0"/>
              <a:t>Something the user </a:t>
            </a:r>
            <a:r>
              <a:rPr lang="en-GB" b="1" dirty="0"/>
              <a:t>is </a:t>
            </a:r>
            <a:r>
              <a:rPr lang="en-GB" dirty="0"/>
              <a:t>– a </a:t>
            </a:r>
            <a:r>
              <a:rPr lang="en-GB" b="1" dirty="0"/>
              <a:t>physical </a:t>
            </a:r>
            <a:br>
              <a:rPr lang="en-GB" b="1" dirty="0"/>
            </a:br>
            <a:r>
              <a:rPr lang="en-GB" b="1" dirty="0"/>
              <a:t>(biometric) attribute</a:t>
            </a:r>
            <a:r>
              <a:rPr lang="en-GB" dirty="0"/>
              <a:t> - such as facial </a:t>
            </a:r>
            <a:br>
              <a:rPr lang="en-GB" dirty="0"/>
            </a:br>
            <a:r>
              <a:rPr lang="en-GB" dirty="0"/>
              <a:t>features, retinal pattern, fingerprint</a:t>
            </a:r>
          </a:p>
          <a:p>
            <a:r>
              <a:rPr lang="en-GB" dirty="0"/>
              <a:t>If two different types of </a:t>
            </a:r>
            <a:br>
              <a:rPr lang="en-GB" dirty="0"/>
            </a:br>
            <a:r>
              <a:rPr lang="en-GB" dirty="0"/>
              <a:t>authentication are used it is known </a:t>
            </a:r>
            <a:br>
              <a:rPr lang="en-GB" dirty="0"/>
            </a:br>
            <a:r>
              <a:rPr lang="en-GB" dirty="0"/>
              <a:t>as two-factor authentication</a:t>
            </a:r>
          </a:p>
        </p:txBody>
      </p:sp>
    </p:spTree>
    <p:extLst>
      <p:ext uri="{BB962C8B-B14F-4D97-AF65-F5344CB8AC3E}">
        <p14:creationId xmlns:p14="http://schemas.microsoft.com/office/powerpoint/2010/main" val="225853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9C13A7-11F4-4E83-8B83-DD0B6FBBB0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0790"/>
            <a:ext cx="9144000" cy="6207210"/>
          </a:xfrm>
          <a:prstGeom prst="rect">
            <a:avLst/>
          </a:prstGeom>
        </p:spPr>
      </p:pic>
      <p:sp>
        <p:nvSpPr>
          <p:cNvPr id="2" name="Text Placeholder 1">
            <a:extLst>
              <a:ext uri="{FF2B5EF4-FFF2-40B4-BE49-F238E27FC236}">
                <a16:creationId xmlns:a16="http://schemas.microsoft.com/office/drawing/2014/main" id="{DE2654D0-82AB-4098-B8A5-77910D9511FE}"/>
              </a:ext>
            </a:extLst>
          </p:cNvPr>
          <p:cNvSpPr>
            <a:spLocks noGrp="1"/>
          </p:cNvSpPr>
          <p:nvPr>
            <p:ph type="body" sz="quarter" idx="13"/>
          </p:nvPr>
        </p:nvSpPr>
        <p:spPr/>
        <p:txBody>
          <a:bodyPr/>
          <a:lstStyle/>
          <a:p>
            <a:r>
              <a:rPr lang="en-GB" dirty="0"/>
              <a:t>Case study: Payment cards</a:t>
            </a:r>
          </a:p>
        </p:txBody>
      </p:sp>
      <p:sp>
        <p:nvSpPr>
          <p:cNvPr id="3" name="Text Placeholder 2">
            <a:extLst>
              <a:ext uri="{FF2B5EF4-FFF2-40B4-BE49-F238E27FC236}">
                <a16:creationId xmlns:a16="http://schemas.microsoft.com/office/drawing/2014/main" id="{2F3243D4-89FB-4B42-B464-33D38D2965FC}"/>
              </a:ext>
            </a:extLst>
          </p:cNvPr>
          <p:cNvSpPr>
            <a:spLocks noGrp="1"/>
          </p:cNvSpPr>
          <p:nvPr>
            <p:ph type="body" sz="quarter" idx="14"/>
          </p:nvPr>
        </p:nvSpPr>
        <p:spPr/>
        <p:txBody>
          <a:bodyPr/>
          <a:lstStyle/>
          <a:p>
            <a:r>
              <a:rPr lang="en-GB" dirty="0"/>
              <a:t>Payment cards require one of the following methods:</a:t>
            </a:r>
          </a:p>
          <a:p>
            <a:pPr lvl="1"/>
            <a:r>
              <a:rPr lang="en-GB" dirty="0"/>
              <a:t>Contactless</a:t>
            </a:r>
          </a:p>
          <a:p>
            <a:pPr lvl="1"/>
            <a:r>
              <a:rPr lang="en-GB" dirty="0"/>
              <a:t>Chip &amp; PIN</a:t>
            </a:r>
          </a:p>
          <a:p>
            <a:pPr lvl="1"/>
            <a:r>
              <a:rPr lang="en-GB" dirty="0"/>
              <a:t>Swipe and signature</a:t>
            </a:r>
          </a:p>
          <a:p>
            <a:pPr lvl="1"/>
            <a:r>
              <a:rPr lang="en-GB" dirty="0"/>
              <a:t>Cardholder not present</a:t>
            </a:r>
          </a:p>
          <a:p>
            <a:r>
              <a:rPr lang="en-GB" dirty="0"/>
              <a:t>How do each of these </a:t>
            </a:r>
            <a:br>
              <a:rPr lang="en-GB" dirty="0"/>
            </a:br>
            <a:r>
              <a:rPr lang="en-GB" dirty="0"/>
              <a:t>methods work?</a:t>
            </a:r>
          </a:p>
          <a:p>
            <a:pPr lvl="1"/>
            <a:r>
              <a:rPr lang="en-GB" dirty="0"/>
              <a:t>How many factors does </a:t>
            </a:r>
            <a:br>
              <a:rPr lang="en-GB" dirty="0"/>
            </a:br>
            <a:r>
              <a:rPr lang="en-GB" dirty="0"/>
              <a:t>each method use?</a:t>
            </a:r>
          </a:p>
        </p:txBody>
      </p:sp>
      <p:pic>
        <p:nvPicPr>
          <p:cNvPr id="9" name="Graphic 8">
            <a:extLst>
              <a:ext uri="{FF2B5EF4-FFF2-40B4-BE49-F238E27FC236}">
                <a16:creationId xmlns:a16="http://schemas.microsoft.com/office/drawing/2014/main" id="{E5008C53-A92A-41EF-9501-8D4EB5DF6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919866085"/>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2.xml><?xml version="1.0" encoding="utf-8"?>
<ds:datastoreItem xmlns:ds="http://schemas.openxmlformats.org/officeDocument/2006/customXml" ds:itemID="{4B5F3F7C-0E1E-48F5-B58E-9D0DAAE166F7}">
  <ds:schemaRefs>
    <ds:schemaRef ds:uri="http://schemas.microsoft.com/office/2006/documentManagement/typ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1ef05dc5-97a2-498b-bf7c-bd189143a1ff"/>
    <ds:schemaRef ds:uri="http://www.w3.org/XML/1998/namespace"/>
  </ds:schemaRefs>
</ds:datastoreItem>
</file>

<file path=customXml/itemProps3.xml><?xml version="1.0" encoding="utf-8"?>
<ds:datastoreItem xmlns:ds="http://schemas.openxmlformats.org/officeDocument/2006/customXml" ds:itemID="{D79B32F1-CD94-4187-AC68-2AB18D5D2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13306</TotalTime>
  <Words>1505</Words>
  <Application>Microsoft Office PowerPoint</Application>
  <PresentationFormat>On-screen Show (4:3)</PresentationFormat>
  <Paragraphs>193</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Jessica Webb</cp:lastModifiedBy>
  <cp:revision>238</cp:revision>
  <cp:lastPrinted>2018-12-20T16:13:44Z</cp:lastPrinted>
  <dcterms:created xsi:type="dcterms:W3CDTF">2016-01-18T14:01:19Z</dcterms:created>
  <dcterms:modified xsi:type="dcterms:W3CDTF">2019-04-03T11:53:16Z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