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3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63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15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39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8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7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6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1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61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8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44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C6CEB-E1D5-4988-965C-1D2365AF0A93}" type="datetimeFigureOut">
              <a:rPr lang="en-GB" smtClean="0"/>
              <a:t>16/11/2021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7A433-5A71-44A5-BBEF-B82531EBB5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00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518" y="485340"/>
            <a:ext cx="3408123" cy="435133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Google Shape;708;p10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193232" y="669361"/>
            <a:ext cx="4038452" cy="51435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627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Toogood</dc:creator>
  <cp:lastModifiedBy>Matt Toogood</cp:lastModifiedBy>
  <cp:revision>1</cp:revision>
  <dcterms:created xsi:type="dcterms:W3CDTF">2021-11-16T11:56:10Z</dcterms:created>
  <dcterms:modified xsi:type="dcterms:W3CDTF">2021-11-16T11:56:51Z</dcterms:modified>
</cp:coreProperties>
</file>