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 id="257" r:id="rId6"/>
    <p:sldId id="258" r:id="rId7"/>
    <p:sldId id="259" r:id="rId8"/>
    <p:sldId id="260" r:id="rId9"/>
    <p:sldId id="261" r:id="rId10"/>
    <p:sldId id="262" r:id="rId11"/>
    <p:sldId id="280" r:id="rId12"/>
    <p:sldId id="273" r:id="rId13"/>
    <p:sldId id="281" r:id="rId14"/>
    <p:sldId id="282" r:id="rId15"/>
    <p:sldId id="283" r:id="rId16"/>
    <p:sldId id="284" r:id="rId17"/>
    <p:sldId id="285" r:id="rId18"/>
    <p:sldId id="286" r:id="rId19"/>
    <p:sldId id="287" r:id="rId20"/>
    <p:sldId id="288" r:id="rId21"/>
    <p:sldId id="263" r:id="rId22"/>
    <p:sldId id="264" r:id="rId23"/>
    <p:sldId id="265" r:id="rId24"/>
    <p:sldId id="266" r:id="rId25"/>
    <p:sldId id="267" r:id="rId26"/>
    <p:sldId id="268" r:id="rId27"/>
    <p:sldId id="269" r:id="rId28"/>
    <p:sldId id="270" r:id="rId29"/>
    <p:sldId id="271" r:id="rId30"/>
    <p:sldId id="272" r:id="rId31"/>
    <p:sldId id="276" r:id="rId32"/>
    <p:sldId id="275" r:id="rId33"/>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GB"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GB"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17D69501-CCDF-7D42-BA4D-95B3CC5E22D7}" type="datetimeFigureOut">
              <a:rPr lang="en-US" smtClean="0"/>
              <a:pPr/>
              <a:t>11/19/2021</a:t>
            </a:fld>
            <a:endParaRPr lang="fr-F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fr-FR"/>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A796F974-773E-954C-B752-0B2DCBAB13A2}"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17D69501-CCDF-7D42-BA4D-95B3CC5E22D7}" type="datetimeFigureOut">
              <a:rPr lang="en-US" smtClean="0"/>
              <a:pPr/>
              <a:t>11/19/2021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796F974-773E-954C-B752-0B2DCBAB13A2}"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17D69501-CCDF-7D42-BA4D-95B3CC5E22D7}" type="datetimeFigureOut">
              <a:rPr lang="en-US" smtClean="0"/>
              <a:pPr/>
              <a:t>11/19/2021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796F974-773E-954C-B752-0B2DCBAB13A2}"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17D69501-CCDF-7D42-BA4D-95B3CC5E22D7}" type="datetimeFigureOut">
              <a:rPr lang="en-US" smtClean="0"/>
              <a:pPr/>
              <a:t>11/19/2021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796F974-773E-954C-B752-0B2DCBAB13A2}" type="slidenum">
              <a:rPr lang="fr-FR" smtClean="0"/>
              <a:pPr/>
              <a:t>‹#›</a:t>
            </a:fld>
            <a:endParaRPr lang="fr-FR"/>
          </a:p>
        </p:txBody>
      </p:sp>
      <p:sp>
        <p:nvSpPr>
          <p:cNvPr id="7" name="Title 6"/>
          <p:cNvSpPr>
            <a:spLocks noGrp="1"/>
          </p:cNvSpPr>
          <p:nvPr>
            <p:ph type="title"/>
          </p:nvPr>
        </p:nvSpPr>
        <p:spPr/>
        <p:txBody>
          <a:bodyPr rtlCol="0"/>
          <a:lstStyle/>
          <a:p>
            <a:r>
              <a:rPr kumimoji="0" lang="en-GB"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GB" smtClean="0"/>
              <a:t>Click to edit Master text styles</a:t>
            </a:r>
          </a:p>
        </p:txBody>
      </p:sp>
      <p:sp>
        <p:nvSpPr>
          <p:cNvPr id="4" name="Date Placeholder 3"/>
          <p:cNvSpPr>
            <a:spLocks noGrp="1"/>
          </p:cNvSpPr>
          <p:nvPr>
            <p:ph type="dt" sz="half" idx="10"/>
          </p:nvPr>
        </p:nvSpPr>
        <p:spPr/>
        <p:txBody>
          <a:bodyPr/>
          <a:lstStyle/>
          <a:p>
            <a:fld id="{17D69501-CCDF-7D42-BA4D-95B3CC5E22D7}" type="datetimeFigureOut">
              <a:rPr lang="en-US" smtClean="0"/>
              <a:pPr/>
              <a:t>11/19/2021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796F974-773E-954C-B752-0B2DCBAB13A2}" type="slidenum">
              <a:rPr lang="fr-FR" smtClean="0"/>
              <a:pPr/>
              <a:t>‹#›</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5" name="Date Placeholder 4"/>
          <p:cNvSpPr>
            <a:spLocks noGrp="1"/>
          </p:cNvSpPr>
          <p:nvPr>
            <p:ph type="dt" sz="half" idx="10"/>
          </p:nvPr>
        </p:nvSpPr>
        <p:spPr/>
        <p:txBody>
          <a:bodyPr/>
          <a:lstStyle/>
          <a:p>
            <a:fld id="{17D69501-CCDF-7D42-BA4D-95B3CC5E22D7}" type="datetimeFigureOut">
              <a:rPr lang="en-US" smtClean="0"/>
              <a:pPr/>
              <a:t>11/19/2021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796F974-773E-954C-B752-0B2DCBAB13A2}" type="slidenum">
              <a:rPr lang="fr-FR" smtClean="0"/>
              <a:pPr/>
              <a:t>‹#›</a:t>
            </a:fld>
            <a:endParaRPr lang="fr-FR"/>
          </a:p>
        </p:txBody>
      </p:sp>
      <p:sp>
        <p:nvSpPr>
          <p:cNvPr id="8" name="Title 7"/>
          <p:cNvSpPr>
            <a:spLocks noGrp="1"/>
          </p:cNvSpPr>
          <p:nvPr>
            <p:ph type="title"/>
          </p:nvPr>
        </p:nvSpPr>
        <p:spPr/>
        <p:txBody>
          <a:bodyPr rtlCol="0"/>
          <a:lstStyle/>
          <a:p>
            <a:r>
              <a:rPr kumimoji="0" lang="en-GB"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7" name="Date Placeholder 6"/>
          <p:cNvSpPr>
            <a:spLocks noGrp="1"/>
          </p:cNvSpPr>
          <p:nvPr>
            <p:ph type="dt" sz="half" idx="10"/>
          </p:nvPr>
        </p:nvSpPr>
        <p:spPr/>
        <p:txBody>
          <a:bodyPr/>
          <a:lstStyle/>
          <a:p>
            <a:fld id="{17D69501-CCDF-7D42-BA4D-95B3CC5E22D7}" type="datetimeFigureOut">
              <a:rPr lang="en-US" smtClean="0"/>
              <a:pPr/>
              <a:t>11/19/2021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796F974-773E-954C-B752-0B2DCBAB13A2}" type="slidenum">
              <a:rPr lang="fr-FR" smtClean="0"/>
              <a:pPr/>
              <a:t>‹#›</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7D69501-CCDF-7D42-BA4D-95B3CC5E22D7}" type="datetimeFigureOut">
              <a:rPr lang="en-US" smtClean="0"/>
              <a:pPr/>
              <a:t>11/19/2021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A796F974-773E-954C-B752-0B2DCBAB13A2}" type="slidenum">
              <a:rPr lang="fr-FR" smtClean="0"/>
              <a:pPr/>
              <a:t>‹#›</a:t>
            </a:fld>
            <a:endParaRPr lang="fr-FR"/>
          </a:p>
        </p:txBody>
      </p:sp>
      <p:sp>
        <p:nvSpPr>
          <p:cNvPr id="6" name="Title 5"/>
          <p:cNvSpPr>
            <a:spLocks noGrp="1"/>
          </p:cNvSpPr>
          <p:nvPr>
            <p:ph type="title"/>
          </p:nvPr>
        </p:nvSpPr>
        <p:spPr/>
        <p:txBody>
          <a:bodyPr rtlCol="0"/>
          <a:lstStyle/>
          <a:p>
            <a:r>
              <a:rPr kumimoji="0" lang="en-GB"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69501-CCDF-7D42-BA4D-95B3CC5E22D7}" type="datetimeFigureOut">
              <a:rPr lang="en-US" smtClean="0"/>
              <a:pPr/>
              <a:t>11/19/2021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796F974-773E-954C-B752-0B2DCBAB13A2}"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GB"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GB"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7D69501-CCDF-7D42-BA4D-95B3CC5E22D7}" type="datetimeFigureOut">
              <a:rPr lang="en-US" smtClean="0"/>
              <a:pPr/>
              <a:t>11/19/2021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796F974-773E-954C-B752-0B2DCBAB13A2}" type="slidenum">
              <a:rPr lang="fr-FR" smtClean="0"/>
              <a:pPr/>
              <a:t>‹#›</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en-GB"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GB"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17D69501-CCDF-7D42-BA4D-95B3CC5E22D7}" type="datetimeFigureOut">
              <a:rPr lang="en-US" smtClean="0"/>
              <a:pPr/>
              <a:t>11/19/2021</a:t>
            </a:fld>
            <a:endParaRPr lang="fr-F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fr-F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A796F974-773E-954C-B752-0B2DCBAB13A2}" type="slidenum">
              <a:rPr lang="fr-FR" smtClean="0"/>
              <a:pPr/>
              <a:t>‹#›</a:t>
            </a:fld>
            <a:endParaRPr lang="fr-F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GB"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GB"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GB" smtClean="0"/>
              <a:t>Click to edit Master text styles</a:t>
            </a:r>
          </a:p>
          <a:p>
            <a:pPr lvl="1" eaLnBrk="1" latinLnBrk="0" hangingPunct="1"/>
            <a:r>
              <a:rPr kumimoji="0" lang="en-GB" smtClean="0"/>
              <a:t>Second level</a:t>
            </a:r>
          </a:p>
          <a:p>
            <a:pPr lvl="2" eaLnBrk="1" latinLnBrk="0" hangingPunct="1"/>
            <a:r>
              <a:rPr kumimoji="0" lang="en-GB" smtClean="0"/>
              <a:t>Third level</a:t>
            </a:r>
          </a:p>
          <a:p>
            <a:pPr lvl="3" eaLnBrk="1" latinLnBrk="0" hangingPunct="1"/>
            <a:r>
              <a:rPr kumimoji="0" lang="en-GB" smtClean="0"/>
              <a:t>Fourth level</a:t>
            </a:r>
          </a:p>
          <a:p>
            <a:pPr lvl="4" eaLnBrk="1" latinLnBrk="0" hangingPunct="1"/>
            <a:r>
              <a:rPr kumimoji="0" lang="en-GB"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17D69501-CCDF-7D42-BA4D-95B3CC5E22D7}" type="datetimeFigureOut">
              <a:rPr lang="en-US" smtClean="0"/>
              <a:pPr/>
              <a:t>11/19/2021</a:t>
            </a:fld>
            <a:endParaRPr lang="fr-F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fr-F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A796F974-773E-954C-B752-0B2DCBAB13A2}"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french.about.com/od/grammar/a/relativepronouns.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french.about.com/od/grammar/a/adjectives_possessive.htm" TargetMode="External"/><Relationship Id="rId2" Type="http://schemas.openxmlformats.org/officeDocument/2006/relationships/hyperlink" Target="http://french.about.com/library/weekly/bltopicmenu.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french.about.com/od/verb_conjugations/index.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french.about.com/library/weekly/bltopicsub-vt.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dirty="0" smtClean="0"/>
              <a:t>Direct and Indirect Speech</a:t>
            </a:r>
            <a:endParaRPr lang="fr-FR" dirty="0"/>
          </a:p>
        </p:txBody>
      </p:sp>
      <p:sp>
        <p:nvSpPr>
          <p:cNvPr id="3" name="Subtitle 2"/>
          <p:cNvSpPr>
            <a:spLocks noGrp="1"/>
          </p:cNvSpPr>
          <p:nvPr>
            <p:ph type="subTitle" idx="1"/>
          </p:nvPr>
        </p:nvSpPr>
        <p:spPr/>
        <p:txBody>
          <a:bodyPr/>
          <a:lstStyle/>
          <a:p>
            <a:r>
              <a:rPr lang="fr-FR" dirty="0" smtClean="0"/>
              <a:t>Discours direct et indirect</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9469" y="1481328"/>
            <a:ext cx="8827477" cy="5209618"/>
          </a:xfrm>
          <a:solidFill>
            <a:srgbClr val="FFFF00"/>
          </a:solidFill>
          <a:ln>
            <a:solidFill>
              <a:srgbClr val="FFFF00"/>
            </a:solidFill>
          </a:ln>
        </p:spPr>
        <p:txBody>
          <a:bodyPr>
            <a:normAutofit lnSpcReduction="10000"/>
          </a:bodyPr>
          <a:lstStyle/>
          <a:p>
            <a:pPr marL="109728" indent="0">
              <a:buNone/>
            </a:pPr>
            <a:endParaRPr lang="en-GB" b="1" dirty="0">
              <a:solidFill>
                <a:srgbClr val="0070C0"/>
              </a:solidFill>
            </a:endParaRPr>
          </a:p>
          <a:p>
            <a:pPr lvl="0"/>
            <a:r>
              <a:rPr lang="fr-FR" dirty="0"/>
              <a:t>« J’ai adoré le concert, » m’a-t-elle dit.</a:t>
            </a:r>
            <a:endParaRPr lang="en-GB" dirty="0"/>
          </a:p>
          <a:p>
            <a:pPr lvl="0"/>
            <a:r>
              <a:rPr lang="fr-FR" dirty="0"/>
              <a:t>« Je suis fatigué », dit-il.</a:t>
            </a:r>
            <a:endParaRPr lang="en-GB" dirty="0"/>
          </a:p>
          <a:p>
            <a:pPr lvl="0"/>
            <a:r>
              <a:rPr lang="fr-FR" dirty="0"/>
              <a:t>« Nous avons particulièrement apprécié le groupe de folk », lui avons-nous fait savoir.</a:t>
            </a:r>
            <a:endParaRPr lang="en-GB" dirty="0"/>
          </a:p>
          <a:p>
            <a:pPr lvl="0"/>
            <a:r>
              <a:rPr lang="fr-FR" dirty="0"/>
              <a:t>« Je serai en retard », ai-je dit.</a:t>
            </a:r>
            <a:endParaRPr lang="en-GB" dirty="0"/>
          </a:p>
          <a:p>
            <a:pPr lvl="0"/>
            <a:r>
              <a:rPr lang="fr-FR" dirty="0"/>
              <a:t>« Nous sommes ravis d’être ici », nous ont-ils assuré.</a:t>
            </a:r>
            <a:endParaRPr lang="en-GB" dirty="0"/>
          </a:p>
          <a:p>
            <a:pPr lvl="0"/>
            <a:r>
              <a:rPr lang="fr-FR" dirty="0"/>
              <a:t>« Je serai rentrée demain », a-t-elle dit.</a:t>
            </a:r>
            <a:endParaRPr lang="en-GB" dirty="0"/>
          </a:p>
          <a:p>
            <a:pPr lvl="0"/>
            <a:r>
              <a:rPr lang="fr-FR" dirty="0"/>
              <a:t>« On partira tôt », m’a prévenu la famille d’accueil.</a:t>
            </a:r>
            <a:endParaRPr lang="en-GB" dirty="0"/>
          </a:p>
          <a:p>
            <a:pPr lvl="0"/>
            <a:r>
              <a:rPr lang="fr-FR" dirty="0"/>
              <a:t>« J’ai fini mes devoirs », ai-je dit à maman.</a:t>
            </a:r>
            <a:endParaRPr lang="en-GB" dirty="0"/>
          </a:p>
          <a:p>
            <a:endParaRPr lang="en-GB" dirty="0"/>
          </a:p>
        </p:txBody>
      </p:sp>
      <p:sp>
        <p:nvSpPr>
          <p:cNvPr id="3" name="Title 2"/>
          <p:cNvSpPr>
            <a:spLocks noGrp="1"/>
          </p:cNvSpPr>
          <p:nvPr>
            <p:ph type="title"/>
          </p:nvPr>
        </p:nvSpPr>
        <p:spPr/>
        <p:txBody>
          <a:bodyPr>
            <a:noAutofit/>
          </a:bodyPr>
          <a:lstStyle/>
          <a:p>
            <a:r>
              <a:rPr lang="en-US" sz="2800" dirty="0">
                <a:effectLst/>
              </a:rPr>
              <a:t>H18 Direct and indirect </a:t>
            </a:r>
            <a:r>
              <a:rPr lang="en-US" sz="2800" dirty="0" smtClean="0">
                <a:effectLst/>
              </a:rPr>
              <a:t>speech</a:t>
            </a:r>
            <a:r>
              <a:rPr lang="en-GB" sz="2800" dirty="0">
                <a:effectLst/>
              </a:rPr>
              <a:t/>
            </a:r>
            <a:br>
              <a:rPr lang="en-GB" sz="2800" dirty="0">
                <a:effectLst/>
              </a:rPr>
            </a:br>
            <a:r>
              <a:rPr lang="en-GB" sz="2800" dirty="0" smtClean="0">
                <a:effectLst/>
              </a:rPr>
              <a:t>p65 – Workbook 2 – </a:t>
            </a:r>
            <a:r>
              <a:rPr lang="en-GB" sz="2800" dirty="0" err="1" smtClean="0">
                <a:solidFill>
                  <a:srgbClr val="0070C0"/>
                </a:solidFill>
                <a:effectLst/>
              </a:rPr>
              <a:t>Exercice</a:t>
            </a:r>
            <a:r>
              <a:rPr lang="en-GB" sz="2800" dirty="0" smtClean="0">
                <a:solidFill>
                  <a:srgbClr val="0070C0"/>
                </a:solidFill>
                <a:effectLst/>
              </a:rPr>
              <a:t> 2</a:t>
            </a:r>
            <a:endParaRPr lang="en-GB" sz="2800" dirty="0">
              <a:solidFill>
                <a:srgbClr val="0070C0"/>
              </a:solidFill>
            </a:endParaRPr>
          </a:p>
        </p:txBody>
      </p:sp>
    </p:spTree>
    <p:extLst>
      <p:ext uri="{BB962C8B-B14F-4D97-AF65-F5344CB8AC3E}">
        <p14:creationId xmlns:p14="http://schemas.microsoft.com/office/powerpoint/2010/main" val="23421702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9469" y="1481328"/>
            <a:ext cx="8827477" cy="5209618"/>
          </a:xfrm>
          <a:solidFill>
            <a:srgbClr val="FFFF00"/>
          </a:solidFill>
          <a:ln>
            <a:solidFill>
              <a:srgbClr val="FFFF00"/>
            </a:solidFill>
          </a:ln>
        </p:spPr>
        <p:txBody>
          <a:bodyPr>
            <a:normAutofit fontScale="85000" lnSpcReduction="20000"/>
          </a:bodyPr>
          <a:lstStyle/>
          <a:p>
            <a:pPr marL="109728" indent="0">
              <a:buNone/>
            </a:pPr>
            <a:endParaRPr lang="en-GB" b="1" dirty="0"/>
          </a:p>
          <a:p>
            <a:pPr lvl="0"/>
            <a:r>
              <a:rPr lang="fr-FR" dirty="0"/>
              <a:t>Sam a dit qu’il ne savait pas quel serait le meilleur lycée pour lui.</a:t>
            </a:r>
            <a:endParaRPr lang="en-GB" dirty="0"/>
          </a:p>
          <a:p>
            <a:pPr lvl="0"/>
            <a:r>
              <a:rPr lang="fr-FR" dirty="0"/>
              <a:t>Marc s’est exclamé que d’ici 2 semaines il serait parti en vacances.</a:t>
            </a:r>
            <a:endParaRPr lang="en-GB" dirty="0"/>
          </a:p>
          <a:p>
            <a:pPr lvl="0"/>
            <a:r>
              <a:rPr lang="fr-FR" dirty="0"/>
              <a:t>Clara a dit qu’à son avis, elle avait fait le nécessaire pour réussir son bac.</a:t>
            </a:r>
            <a:endParaRPr lang="en-GB" dirty="0"/>
          </a:p>
          <a:p>
            <a:pPr lvl="0"/>
            <a:r>
              <a:rPr lang="fr-FR" dirty="0"/>
              <a:t>Elle a ajouté qu’elle espérait trouver un petit boulot pendant les vacances.</a:t>
            </a:r>
            <a:endParaRPr lang="en-GB" dirty="0"/>
          </a:p>
          <a:p>
            <a:pPr lvl="0"/>
            <a:r>
              <a:rPr lang="fr-FR" dirty="0"/>
              <a:t>Annie a dit qu’elle serait plutôt triste de quitter l’école.</a:t>
            </a:r>
            <a:endParaRPr lang="en-GB" dirty="0"/>
          </a:p>
          <a:p>
            <a:pPr lvl="0"/>
            <a:r>
              <a:rPr lang="fr-FR" dirty="0"/>
              <a:t>Elle a continué en disant qu’elle ferait une année sabbatique.</a:t>
            </a:r>
            <a:endParaRPr lang="en-GB" dirty="0"/>
          </a:p>
          <a:p>
            <a:pPr lvl="0"/>
            <a:r>
              <a:rPr lang="fr-FR" dirty="0"/>
              <a:t>Jérémy a dit qu’il ne savait pas encore ce qu’il voulait faire comme métier.</a:t>
            </a:r>
            <a:endParaRPr lang="en-GB" dirty="0"/>
          </a:p>
          <a:p>
            <a:pPr lvl="0"/>
            <a:r>
              <a:rPr lang="fr-FR" dirty="0"/>
              <a:t>Isabelle a dit qu’elle venait de faire un stage.</a:t>
            </a:r>
            <a:endParaRPr lang="en-GB" dirty="0"/>
          </a:p>
          <a:p>
            <a:endParaRPr lang="en-GB" dirty="0"/>
          </a:p>
        </p:txBody>
      </p:sp>
      <p:sp>
        <p:nvSpPr>
          <p:cNvPr id="3" name="Title 2"/>
          <p:cNvSpPr>
            <a:spLocks noGrp="1"/>
          </p:cNvSpPr>
          <p:nvPr>
            <p:ph type="title"/>
          </p:nvPr>
        </p:nvSpPr>
        <p:spPr/>
        <p:txBody>
          <a:bodyPr>
            <a:normAutofit/>
          </a:bodyPr>
          <a:lstStyle/>
          <a:p>
            <a:r>
              <a:rPr lang="en-GB" dirty="0" smtClean="0">
                <a:effectLst/>
              </a:rPr>
              <a:t>Ex 3 p66 – Workbook 2</a:t>
            </a:r>
            <a:endParaRPr lang="en-GB" dirty="0"/>
          </a:p>
        </p:txBody>
      </p:sp>
    </p:spTree>
    <p:extLst>
      <p:ext uri="{BB962C8B-B14F-4D97-AF65-F5344CB8AC3E}">
        <p14:creationId xmlns:p14="http://schemas.microsoft.com/office/powerpoint/2010/main" val="29350070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9469" y="1481328"/>
            <a:ext cx="8827477" cy="5209618"/>
          </a:xfrm>
          <a:solidFill>
            <a:srgbClr val="FFFF00"/>
          </a:solidFill>
          <a:ln>
            <a:solidFill>
              <a:srgbClr val="FFFF00"/>
            </a:solidFill>
          </a:ln>
        </p:spPr>
        <p:txBody>
          <a:bodyPr>
            <a:normAutofit fontScale="92500"/>
          </a:bodyPr>
          <a:lstStyle/>
          <a:p>
            <a:pPr lvl="0"/>
            <a:r>
              <a:rPr lang="fr-FR" dirty="0" smtClean="0"/>
              <a:t>«</a:t>
            </a:r>
            <a:r>
              <a:rPr lang="fr-FR" dirty="0"/>
              <a:t> Je suis vraiment contente de vous revoir », a crié Léna.</a:t>
            </a:r>
            <a:endParaRPr lang="en-GB" dirty="0"/>
          </a:p>
          <a:p>
            <a:pPr lvl="0"/>
            <a:r>
              <a:rPr lang="fr-FR" dirty="0"/>
              <a:t>« On ne s'est pas vus depuis longtemps », a-t-elle ajouté.</a:t>
            </a:r>
            <a:endParaRPr lang="en-GB" dirty="0"/>
          </a:p>
          <a:p>
            <a:pPr lvl="0"/>
            <a:r>
              <a:rPr lang="fr-FR" dirty="0"/>
              <a:t>« Où est-ce que tu veux aller ? » a demandé James.</a:t>
            </a:r>
            <a:endParaRPr lang="en-GB" dirty="0"/>
          </a:p>
          <a:p>
            <a:pPr lvl="0"/>
            <a:r>
              <a:rPr lang="fr-FR" dirty="0"/>
              <a:t>« Baisse le son, s’il te plait ! » a supplié papa.</a:t>
            </a:r>
            <a:endParaRPr lang="en-GB" dirty="0"/>
          </a:p>
          <a:p>
            <a:pPr lvl="0"/>
            <a:r>
              <a:rPr lang="fr-FR" dirty="0"/>
              <a:t>« Il va être en retard car sa voiture est tombée en panne et il a dû prendre le bus », a expliqué </a:t>
            </a:r>
            <a:r>
              <a:rPr lang="fr-FR" dirty="0" err="1"/>
              <a:t>Aisha</a:t>
            </a:r>
            <a:r>
              <a:rPr lang="fr-FR" dirty="0"/>
              <a:t>.</a:t>
            </a:r>
            <a:endParaRPr lang="en-GB" dirty="0"/>
          </a:p>
          <a:p>
            <a:pPr lvl="0"/>
            <a:r>
              <a:rPr lang="fr-FR" dirty="0"/>
              <a:t>« Je n’ai pas révisé », a avoué Dom. </a:t>
            </a:r>
            <a:endParaRPr lang="en-GB" dirty="0"/>
          </a:p>
          <a:p>
            <a:pPr lvl="0"/>
            <a:r>
              <a:rPr lang="fr-FR" dirty="0"/>
              <a:t>« Ça ne me dérange pas si je ne réussis pas », a menti Caroline.</a:t>
            </a:r>
            <a:endParaRPr lang="en-GB" dirty="0"/>
          </a:p>
          <a:p>
            <a:pPr lvl="0"/>
            <a:r>
              <a:rPr lang="fr-FR" dirty="0"/>
              <a:t>« Ce n’est pas juste », a gémi mon frère.</a:t>
            </a:r>
            <a:endParaRPr lang="en-GB" dirty="0"/>
          </a:p>
          <a:p>
            <a:endParaRPr lang="en-GB" dirty="0"/>
          </a:p>
        </p:txBody>
      </p:sp>
      <p:sp>
        <p:nvSpPr>
          <p:cNvPr id="3" name="Title 2"/>
          <p:cNvSpPr>
            <a:spLocks noGrp="1"/>
          </p:cNvSpPr>
          <p:nvPr>
            <p:ph type="title"/>
          </p:nvPr>
        </p:nvSpPr>
        <p:spPr/>
        <p:txBody>
          <a:bodyPr>
            <a:normAutofit/>
          </a:bodyPr>
          <a:lstStyle/>
          <a:p>
            <a:r>
              <a:rPr lang="en-GB" dirty="0" smtClean="0">
                <a:effectLst/>
              </a:rPr>
              <a:t>Ex 4 p66 – Workbook 2</a:t>
            </a:r>
            <a:endParaRPr lang="en-GB" dirty="0"/>
          </a:p>
        </p:txBody>
      </p:sp>
    </p:spTree>
    <p:extLst>
      <p:ext uri="{BB962C8B-B14F-4D97-AF65-F5344CB8AC3E}">
        <p14:creationId xmlns:p14="http://schemas.microsoft.com/office/powerpoint/2010/main" val="19388784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9469" y="1481328"/>
            <a:ext cx="8827477" cy="5209618"/>
          </a:xfrm>
          <a:solidFill>
            <a:srgbClr val="FFFF00"/>
          </a:solidFill>
          <a:ln>
            <a:solidFill>
              <a:srgbClr val="FFFF00"/>
            </a:solidFill>
          </a:ln>
        </p:spPr>
        <p:txBody>
          <a:bodyPr>
            <a:normAutofit fontScale="92500" lnSpcReduction="20000"/>
          </a:bodyPr>
          <a:lstStyle/>
          <a:p>
            <a:pPr marL="109728" indent="0">
              <a:buNone/>
            </a:pPr>
            <a:endParaRPr lang="en-GB" b="1" dirty="0"/>
          </a:p>
          <a:p>
            <a:pPr lvl="0"/>
            <a:r>
              <a:rPr lang="fr-FR" dirty="0"/>
              <a:t>« Je me suis levé à 7 heures », m’</a:t>
            </a:r>
            <a:r>
              <a:rPr lang="fr-FR" dirty="0" err="1"/>
              <a:t>a-t-il</a:t>
            </a:r>
            <a:r>
              <a:rPr lang="fr-FR" dirty="0"/>
              <a:t> dit.</a:t>
            </a:r>
            <a:endParaRPr lang="en-GB" dirty="0"/>
          </a:p>
          <a:p>
            <a:pPr lvl="0"/>
            <a:r>
              <a:rPr lang="fr-FR" dirty="0"/>
              <a:t>« J'ai toujours voulu me reposer en Inde », a-t-elle dit.</a:t>
            </a:r>
            <a:endParaRPr lang="en-GB" dirty="0"/>
          </a:p>
          <a:p>
            <a:pPr lvl="0"/>
            <a:r>
              <a:rPr lang="fr-FR" dirty="0"/>
              <a:t>« Ton examen sera difficile », m’a prévenue mon professeur.</a:t>
            </a:r>
            <a:endParaRPr lang="en-GB" dirty="0"/>
          </a:p>
          <a:p>
            <a:pPr lvl="0"/>
            <a:r>
              <a:rPr lang="fr-FR" dirty="0"/>
              <a:t>« J'ai oublié d’apporter vos maillots », nous a avoué notre mère en arrivant à la piscine.</a:t>
            </a:r>
            <a:endParaRPr lang="en-GB" dirty="0"/>
          </a:p>
          <a:p>
            <a:pPr lvl="0"/>
            <a:r>
              <a:rPr lang="fr-FR" dirty="0"/>
              <a:t>« D'ici dimanche, je me serai mise en route pour l'Italie », m’a-t-elle rappelé.</a:t>
            </a:r>
            <a:endParaRPr lang="en-GB" dirty="0"/>
          </a:p>
          <a:p>
            <a:pPr lvl="0"/>
            <a:r>
              <a:rPr lang="fr-FR" dirty="0"/>
              <a:t>« Je m’y amuserai bien », a-t-elle ajouté.</a:t>
            </a:r>
            <a:endParaRPr lang="en-GB" dirty="0"/>
          </a:p>
          <a:p>
            <a:pPr lvl="0"/>
            <a:r>
              <a:rPr lang="fr-FR" dirty="0"/>
              <a:t>« Nous sommes heureux d’avoir fait ta/votre connaissance », ont-ils dit.</a:t>
            </a:r>
            <a:endParaRPr lang="en-GB" dirty="0"/>
          </a:p>
          <a:p>
            <a:pPr lvl="0"/>
            <a:r>
              <a:rPr lang="fr-FR" dirty="0"/>
              <a:t>« Je reviendrai te/vous voir demain », a-t-elle juré.</a:t>
            </a:r>
            <a:endParaRPr lang="en-GB" dirty="0"/>
          </a:p>
          <a:p>
            <a:endParaRPr lang="en-GB" dirty="0"/>
          </a:p>
        </p:txBody>
      </p:sp>
      <p:sp>
        <p:nvSpPr>
          <p:cNvPr id="3" name="Title 2"/>
          <p:cNvSpPr>
            <a:spLocks noGrp="1"/>
          </p:cNvSpPr>
          <p:nvPr>
            <p:ph type="title"/>
          </p:nvPr>
        </p:nvSpPr>
        <p:spPr/>
        <p:txBody>
          <a:bodyPr>
            <a:normAutofit/>
          </a:bodyPr>
          <a:lstStyle/>
          <a:p>
            <a:r>
              <a:rPr lang="en-GB" dirty="0" smtClean="0">
                <a:effectLst/>
              </a:rPr>
              <a:t>Ex 5 p67 – Workbook 2</a:t>
            </a:r>
            <a:endParaRPr lang="en-GB" dirty="0"/>
          </a:p>
        </p:txBody>
      </p:sp>
    </p:spTree>
    <p:extLst>
      <p:ext uri="{BB962C8B-B14F-4D97-AF65-F5344CB8AC3E}">
        <p14:creationId xmlns:p14="http://schemas.microsoft.com/office/powerpoint/2010/main" val="41089055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9469" y="1481328"/>
            <a:ext cx="8827477" cy="5209618"/>
          </a:xfrm>
          <a:solidFill>
            <a:srgbClr val="FFFF00"/>
          </a:solidFill>
          <a:ln>
            <a:solidFill>
              <a:srgbClr val="FFFF00"/>
            </a:solidFill>
          </a:ln>
        </p:spPr>
        <p:txBody>
          <a:bodyPr>
            <a:normAutofit fontScale="85000" lnSpcReduction="20000"/>
          </a:bodyPr>
          <a:lstStyle/>
          <a:p>
            <a:pPr marL="109728" indent="0">
              <a:buNone/>
            </a:pPr>
            <a:endParaRPr lang="en-GB" b="1" dirty="0"/>
          </a:p>
          <a:p>
            <a:pPr marL="109728" indent="0">
              <a:buNone/>
            </a:pPr>
            <a:endParaRPr lang="en-GB" b="1" dirty="0"/>
          </a:p>
          <a:p>
            <a:pPr lvl="0"/>
            <a:r>
              <a:rPr lang="fr-FR" dirty="0"/>
              <a:t>Elle a dit que ses parents n’étaient jamais allés en Écosse.</a:t>
            </a:r>
            <a:endParaRPr lang="en-GB" dirty="0"/>
          </a:p>
          <a:p>
            <a:pPr lvl="0"/>
            <a:r>
              <a:rPr lang="fr-FR" dirty="0"/>
              <a:t>Il s’est exclamé que la vue de sa fenêtre était magnifique.</a:t>
            </a:r>
            <a:endParaRPr lang="en-GB" dirty="0"/>
          </a:p>
          <a:p>
            <a:pPr lvl="0"/>
            <a:r>
              <a:rPr lang="fr-FR" dirty="0"/>
              <a:t>Il a expliqué qu’il avait quitté son emploi 2 ans auparavant pour travailler comme animateur dans le sud de la France.</a:t>
            </a:r>
            <a:endParaRPr lang="en-GB" dirty="0"/>
          </a:p>
          <a:p>
            <a:pPr lvl="0"/>
            <a:r>
              <a:rPr lang="fr-FR" dirty="0"/>
              <a:t>Elle a avoué que c’était son ami et qu’elle le connaissait depuis 1 an.</a:t>
            </a:r>
            <a:endParaRPr lang="en-GB" dirty="0"/>
          </a:p>
          <a:p>
            <a:pPr lvl="0"/>
            <a:r>
              <a:rPr lang="fr-FR" dirty="0"/>
              <a:t>Elle a dit que d’ici une semaine elle aurait vu son groupe préféré.</a:t>
            </a:r>
            <a:endParaRPr lang="en-GB" dirty="0"/>
          </a:p>
          <a:p>
            <a:pPr lvl="0"/>
            <a:r>
              <a:rPr lang="fr-FR" dirty="0"/>
              <a:t>Ils ont demandé où j’allais passer mes vacances.</a:t>
            </a:r>
            <a:endParaRPr lang="en-GB" dirty="0"/>
          </a:p>
          <a:p>
            <a:pPr lvl="0"/>
            <a:r>
              <a:rPr lang="fr-FR" dirty="0" err="1"/>
              <a:t>Hilke</a:t>
            </a:r>
            <a:r>
              <a:rPr lang="fr-FR" dirty="0"/>
              <a:t> a demandé quand nous ouvrions nos cadeaux de Noël en France.</a:t>
            </a:r>
            <a:endParaRPr lang="en-GB" dirty="0"/>
          </a:p>
          <a:p>
            <a:pPr lvl="0"/>
            <a:r>
              <a:rPr lang="fr-FR" dirty="0"/>
              <a:t>Maman a dit qu’il resterait beaucoup de nourriture et de l’offrir à mes amis.</a:t>
            </a:r>
            <a:endParaRPr lang="en-GB" dirty="0"/>
          </a:p>
        </p:txBody>
      </p:sp>
      <p:sp>
        <p:nvSpPr>
          <p:cNvPr id="3" name="Title 2"/>
          <p:cNvSpPr>
            <a:spLocks noGrp="1"/>
          </p:cNvSpPr>
          <p:nvPr>
            <p:ph type="title"/>
          </p:nvPr>
        </p:nvSpPr>
        <p:spPr/>
        <p:txBody>
          <a:bodyPr>
            <a:normAutofit/>
          </a:bodyPr>
          <a:lstStyle/>
          <a:p>
            <a:r>
              <a:rPr lang="en-GB" dirty="0" smtClean="0">
                <a:effectLst/>
              </a:rPr>
              <a:t>Ex 6 p67 – Workbook 2</a:t>
            </a:r>
            <a:endParaRPr lang="en-GB" dirty="0"/>
          </a:p>
        </p:txBody>
      </p:sp>
    </p:spTree>
    <p:extLst>
      <p:ext uri="{BB962C8B-B14F-4D97-AF65-F5344CB8AC3E}">
        <p14:creationId xmlns:p14="http://schemas.microsoft.com/office/powerpoint/2010/main" val="14182235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16524" y="1301261"/>
            <a:ext cx="8282354" cy="5477607"/>
          </a:xfrm>
          <a:solidFill>
            <a:srgbClr val="FFFF00"/>
          </a:solidFill>
          <a:ln>
            <a:solidFill>
              <a:srgbClr val="FFFF00"/>
            </a:solidFill>
          </a:ln>
        </p:spPr>
        <p:txBody>
          <a:bodyPr>
            <a:normAutofit fontScale="85000" lnSpcReduction="20000"/>
          </a:bodyPr>
          <a:lstStyle/>
          <a:p>
            <a:pPr marL="109728" indent="0">
              <a:buNone/>
            </a:pPr>
            <a:r>
              <a:rPr lang="fr-FR" dirty="0" smtClean="0"/>
              <a:t>«</a:t>
            </a:r>
            <a:r>
              <a:rPr lang="fr-FR" dirty="0"/>
              <a:t> Amel a dit que le 3 août, ils s’étaient levés très tôt, ce qui ne lui avait pas plu du tout. </a:t>
            </a:r>
            <a:endParaRPr lang="fr-FR" dirty="0" smtClean="0"/>
          </a:p>
          <a:p>
            <a:pPr marL="109728" indent="0">
              <a:buNone/>
            </a:pPr>
            <a:r>
              <a:rPr lang="fr-FR" dirty="0" smtClean="0"/>
              <a:t>C’était </a:t>
            </a:r>
            <a:r>
              <a:rPr lang="fr-FR" dirty="0"/>
              <a:t>la première fois que sa mère et elle étaient parties avec son beau-père et ses beaux-frères et elle devait avouer qu’elle était un peu inquiète. </a:t>
            </a:r>
            <a:endParaRPr lang="fr-FR" dirty="0" smtClean="0"/>
          </a:p>
          <a:p>
            <a:pPr marL="109728" indent="0">
              <a:buNone/>
            </a:pPr>
            <a:r>
              <a:rPr lang="fr-FR" dirty="0" smtClean="0"/>
              <a:t>Elle </a:t>
            </a:r>
            <a:r>
              <a:rPr lang="fr-FR" dirty="0"/>
              <a:t>a dit qu’après être arrivés à Québec, ils étaient allés directement à l’hôtel. Une fois dans sa chambre, elle avait dormi pendant quelques heures. </a:t>
            </a:r>
            <a:endParaRPr lang="fr-FR" dirty="0" smtClean="0"/>
          </a:p>
          <a:p>
            <a:pPr marL="109728" indent="0">
              <a:buNone/>
            </a:pPr>
            <a:r>
              <a:rPr lang="fr-FR" dirty="0" smtClean="0"/>
              <a:t>Quand </a:t>
            </a:r>
            <a:r>
              <a:rPr lang="fr-FR" dirty="0"/>
              <a:t>elle s’était enfin réveillée, sa mère avait proposé une petite promenade et ils étaient donc descendus dans la </a:t>
            </a:r>
            <a:r>
              <a:rPr lang="fr-FR" dirty="0" smtClean="0"/>
              <a:t>rue. </a:t>
            </a:r>
          </a:p>
          <a:p>
            <a:pPr marL="109728" indent="0">
              <a:buNone/>
            </a:pPr>
            <a:r>
              <a:rPr lang="fr-FR" dirty="0" smtClean="0"/>
              <a:t>Après </a:t>
            </a:r>
            <a:r>
              <a:rPr lang="fr-FR" dirty="0"/>
              <a:t>avoir regardé un plan de la ville pendant 10 minutes, </a:t>
            </a:r>
            <a:r>
              <a:rPr lang="fr-FR" dirty="0" smtClean="0"/>
              <a:t>ils s’étaient </a:t>
            </a:r>
            <a:r>
              <a:rPr lang="fr-FR" dirty="0"/>
              <a:t>enfin dirigés vers un des nombreux musées. </a:t>
            </a:r>
            <a:endParaRPr lang="fr-FR" dirty="0" smtClean="0"/>
          </a:p>
          <a:p>
            <a:pPr marL="109728" indent="0">
              <a:buNone/>
            </a:pPr>
            <a:r>
              <a:rPr lang="fr-FR" dirty="0" smtClean="0"/>
              <a:t>Ses </a:t>
            </a:r>
            <a:r>
              <a:rPr lang="fr-FR" dirty="0"/>
              <a:t>beaux-frères s’étaient vraiment ennuyés. </a:t>
            </a:r>
          </a:p>
          <a:p>
            <a:pPr marL="109728" indent="0">
              <a:buNone/>
            </a:pPr>
            <a:r>
              <a:rPr lang="fr-FR" dirty="0" smtClean="0"/>
              <a:t>Le </a:t>
            </a:r>
            <a:r>
              <a:rPr lang="fr-FR" dirty="0"/>
              <a:t>lendemain, sa mère et elle avaient décidé de faire les magasins pendant que les garçons visitaient quelques monuments avant de prendre un café… »</a:t>
            </a:r>
            <a:endParaRPr lang="en-GB" dirty="0"/>
          </a:p>
        </p:txBody>
      </p:sp>
      <p:sp>
        <p:nvSpPr>
          <p:cNvPr id="3" name="Title 2"/>
          <p:cNvSpPr>
            <a:spLocks noGrp="1"/>
          </p:cNvSpPr>
          <p:nvPr>
            <p:ph type="title"/>
          </p:nvPr>
        </p:nvSpPr>
        <p:spPr/>
        <p:txBody>
          <a:bodyPr>
            <a:normAutofit/>
          </a:bodyPr>
          <a:lstStyle/>
          <a:p>
            <a:r>
              <a:rPr lang="en-GB" dirty="0" smtClean="0">
                <a:effectLst/>
              </a:rPr>
              <a:t>Ex 7 p68 – Workbook 2</a:t>
            </a:r>
            <a:endParaRPr lang="en-GB" dirty="0"/>
          </a:p>
        </p:txBody>
      </p:sp>
    </p:spTree>
    <p:extLst>
      <p:ext uri="{BB962C8B-B14F-4D97-AF65-F5344CB8AC3E}">
        <p14:creationId xmlns:p14="http://schemas.microsoft.com/office/powerpoint/2010/main" val="29557366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16524" y="1301261"/>
            <a:ext cx="8282354" cy="5477607"/>
          </a:xfrm>
          <a:solidFill>
            <a:srgbClr val="FFFF00"/>
          </a:solidFill>
          <a:ln>
            <a:solidFill>
              <a:srgbClr val="FFFF00"/>
            </a:solidFill>
          </a:ln>
        </p:spPr>
        <p:txBody>
          <a:bodyPr>
            <a:normAutofit/>
          </a:bodyPr>
          <a:lstStyle/>
          <a:p>
            <a:r>
              <a:rPr lang="fr-FR" dirty="0" smtClean="0"/>
              <a:t>Elle </a:t>
            </a:r>
            <a:r>
              <a:rPr lang="fr-FR" dirty="0"/>
              <a:t>est partie en Afrique parce qu’elle en avait vraiment marre d’étudier. De plus, elle avait toujours voulu faire du bénévolat en Afrique. C'était l’occasion de découvrir une nouvelle culture tout en aidant des gens. Il y avait aussi le fait que ses professeurs lui avaient toujours dit que c’était important d’élargir ses horizons. Et puis ses parents avaient dit qu'elle devrait apprendre à se débrouiller toute seule un jour. De toute façon, elle ne savait même pas ce qu’elle voulait étudier à l’université !</a:t>
            </a:r>
            <a:endParaRPr lang="en-GB" dirty="0"/>
          </a:p>
        </p:txBody>
      </p:sp>
      <p:sp>
        <p:nvSpPr>
          <p:cNvPr id="3" name="Title 2"/>
          <p:cNvSpPr>
            <a:spLocks noGrp="1"/>
          </p:cNvSpPr>
          <p:nvPr>
            <p:ph type="title"/>
          </p:nvPr>
        </p:nvSpPr>
        <p:spPr/>
        <p:txBody>
          <a:bodyPr>
            <a:normAutofit/>
          </a:bodyPr>
          <a:lstStyle/>
          <a:p>
            <a:r>
              <a:rPr lang="en-GB" dirty="0" smtClean="0">
                <a:effectLst/>
              </a:rPr>
              <a:t>Ex 8 </a:t>
            </a:r>
            <a:r>
              <a:rPr lang="fr-FR" dirty="0" err="1"/>
              <a:t>Sample</a:t>
            </a:r>
            <a:r>
              <a:rPr lang="fr-FR" dirty="0"/>
              <a:t> </a:t>
            </a:r>
            <a:r>
              <a:rPr lang="fr-FR" dirty="0" err="1"/>
              <a:t>answer</a:t>
            </a:r>
            <a:endParaRPr lang="en-GB" dirty="0"/>
          </a:p>
        </p:txBody>
      </p:sp>
    </p:spTree>
    <p:extLst>
      <p:ext uri="{BB962C8B-B14F-4D97-AF65-F5344CB8AC3E}">
        <p14:creationId xmlns:p14="http://schemas.microsoft.com/office/powerpoint/2010/main" val="1531631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16524" y="1301261"/>
            <a:ext cx="8282354" cy="5477607"/>
          </a:xfrm>
          <a:solidFill>
            <a:srgbClr val="FFFF00"/>
          </a:solidFill>
          <a:ln>
            <a:solidFill>
              <a:srgbClr val="FFFF00"/>
            </a:solidFill>
          </a:ln>
        </p:spPr>
        <p:txBody>
          <a:bodyPr>
            <a:normAutofit fontScale="85000" lnSpcReduction="20000"/>
          </a:bodyPr>
          <a:lstStyle/>
          <a:p>
            <a:pPr lvl="0"/>
            <a:r>
              <a:rPr lang="fr-FR" dirty="0"/>
              <a:t>Fatima a dit qu’elle irait au Maroc en juin.</a:t>
            </a:r>
            <a:endParaRPr lang="en-GB" dirty="0"/>
          </a:p>
          <a:p>
            <a:r>
              <a:rPr lang="fr-FR" dirty="0"/>
              <a:t>« J’irai au Maroc en juin », a dit Fatima.</a:t>
            </a:r>
            <a:endParaRPr lang="en-GB" dirty="0"/>
          </a:p>
          <a:p>
            <a:pPr lvl="0"/>
            <a:r>
              <a:rPr lang="fr-FR" dirty="0"/>
              <a:t>Sa mère dit qu’elle ne voulait pas qu’elle y aille.</a:t>
            </a:r>
            <a:endParaRPr lang="en-GB" dirty="0"/>
          </a:p>
          <a:p>
            <a:r>
              <a:rPr lang="fr-FR" dirty="0"/>
              <a:t>« Je ne veux pas que tu y ailles », a dit sa mère.</a:t>
            </a:r>
            <a:endParaRPr lang="en-GB" dirty="0"/>
          </a:p>
          <a:p>
            <a:pPr lvl="0"/>
            <a:r>
              <a:rPr lang="fr-FR" dirty="0"/>
              <a:t>Son père a dit qu’elle devrait gagner de l’argent pour payer le voyage.</a:t>
            </a:r>
            <a:endParaRPr lang="en-GB" dirty="0"/>
          </a:p>
          <a:p>
            <a:r>
              <a:rPr lang="fr-FR" dirty="0"/>
              <a:t>« Tu devras gagner de l’argent pour payer le voyage », a dit son père.</a:t>
            </a:r>
            <a:endParaRPr lang="en-GB" dirty="0"/>
          </a:p>
          <a:p>
            <a:pPr lvl="0"/>
            <a:r>
              <a:rPr lang="fr-FR" dirty="0"/>
              <a:t>Fatima a avoué qu’elle avait mis de l’argent de côté.</a:t>
            </a:r>
            <a:endParaRPr lang="en-GB" dirty="0"/>
          </a:p>
          <a:p>
            <a:r>
              <a:rPr lang="fr-FR" dirty="0"/>
              <a:t>« J’ai mis de l’argent de côté », a avoué Fatima.</a:t>
            </a:r>
            <a:endParaRPr lang="en-GB" dirty="0"/>
          </a:p>
          <a:p>
            <a:pPr lvl="0"/>
            <a:r>
              <a:rPr lang="fr-FR" dirty="0"/>
              <a:t>Sa sœur a dit qu’elle y irait avec elle.</a:t>
            </a:r>
            <a:endParaRPr lang="en-GB" dirty="0"/>
          </a:p>
          <a:p>
            <a:r>
              <a:rPr lang="fr-FR" dirty="0"/>
              <a:t>« J’y irai avec toi », a dit sa sœur.</a:t>
            </a:r>
            <a:endParaRPr lang="en-GB" dirty="0"/>
          </a:p>
          <a:p>
            <a:pPr lvl="0"/>
            <a:r>
              <a:rPr lang="fr-FR" dirty="0"/>
              <a:t>Fatima a dit que finalement elle avait décidé de ne pas y aller.</a:t>
            </a:r>
            <a:endParaRPr lang="en-GB" dirty="0"/>
          </a:p>
          <a:p>
            <a:r>
              <a:rPr lang="fr-FR" dirty="0"/>
              <a:t>« Finalement, j’ai décidé de ne pas y aller », a dit Fatima.</a:t>
            </a:r>
            <a:endParaRPr lang="en-GB" dirty="0"/>
          </a:p>
        </p:txBody>
      </p:sp>
      <p:sp>
        <p:nvSpPr>
          <p:cNvPr id="3" name="Title 2"/>
          <p:cNvSpPr>
            <a:spLocks noGrp="1"/>
          </p:cNvSpPr>
          <p:nvPr>
            <p:ph type="title"/>
          </p:nvPr>
        </p:nvSpPr>
        <p:spPr/>
        <p:txBody>
          <a:bodyPr>
            <a:normAutofit/>
          </a:bodyPr>
          <a:lstStyle/>
          <a:p>
            <a:r>
              <a:rPr lang="en-GB" dirty="0" smtClean="0">
                <a:effectLst/>
              </a:rPr>
              <a:t>Ex 9</a:t>
            </a:r>
            <a:endParaRPr lang="en-GB" dirty="0"/>
          </a:p>
        </p:txBody>
      </p:sp>
    </p:spTree>
    <p:extLst>
      <p:ext uri="{BB962C8B-B14F-4D97-AF65-F5344CB8AC3E}">
        <p14:creationId xmlns:p14="http://schemas.microsoft.com/office/powerpoint/2010/main" val="3618376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ils</a:t>
            </a:r>
            <a:r>
              <a:rPr lang="en-US" dirty="0" smtClean="0"/>
              <a:t> </a:t>
            </a:r>
            <a:r>
              <a:rPr lang="en-US" dirty="0" err="1" smtClean="0"/>
              <a:t>ont</a:t>
            </a:r>
            <a:r>
              <a:rPr lang="en-US" dirty="0" smtClean="0"/>
              <a:t> </a:t>
            </a:r>
            <a:r>
              <a:rPr lang="en-US" dirty="0" err="1" smtClean="0"/>
              <a:t>crié</a:t>
            </a:r>
            <a:r>
              <a:rPr lang="en-US" dirty="0" smtClean="0"/>
              <a:t>. </a:t>
            </a:r>
            <a:r>
              <a:rPr lang="en-US" dirty="0"/>
              <a:t>« Nous le </a:t>
            </a:r>
            <a:r>
              <a:rPr lang="en-US" dirty="0" err="1"/>
              <a:t>savons</a:t>
            </a:r>
            <a:r>
              <a:rPr lang="en-US" dirty="0"/>
              <a:t> ! » </a:t>
            </a:r>
            <a:endParaRPr lang="en-US" dirty="0" smtClean="0"/>
          </a:p>
          <a:p>
            <a:endParaRPr lang="en-US" dirty="0" smtClean="0"/>
          </a:p>
          <a:p>
            <a:r>
              <a:rPr lang="en-US" dirty="0" smtClean="0"/>
              <a:t>a) </a:t>
            </a:r>
            <a:r>
              <a:rPr lang="en-US" dirty="0" err="1" smtClean="0"/>
              <a:t>Ils</a:t>
            </a:r>
            <a:r>
              <a:rPr lang="en-US" dirty="0" smtClean="0"/>
              <a:t> </a:t>
            </a:r>
            <a:r>
              <a:rPr lang="en-US" dirty="0" err="1" smtClean="0"/>
              <a:t>ont</a:t>
            </a:r>
            <a:r>
              <a:rPr lang="en-US" dirty="0" smtClean="0"/>
              <a:t> </a:t>
            </a:r>
            <a:r>
              <a:rPr lang="en-US" dirty="0" err="1" smtClean="0"/>
              <a:t>crié</a:t>
            </a:r>
            <a:r>
              <a:rPr lang="en-US" dirty="0" smtClean="0"/>
              <a:t> </a:t>
            </a:r>
            <a:r>
              <a:rPr lang="en-US" dirty="0" err="1" smtClean="0"/>
              <a:t>qu'ils</a:t>
            </a:r>
            <a:r>
              <a:rPr lang="en-US" dirty="0" smtClean="0"/>
              <a:t> le </a:t>
            </a:r>
            <a:r>
              <a:rPr lang="en-US" dirty="0" err="1" smtClean="0"/>
              <a:t>savaient</a:t>
            </a:r>
            <a:r>
              <a:rPr lang="en-US" dirty="0" smtClean="0"/>
              <a:t>. </a:t>
            </a:r>
          </a:p>
          <a:p>
            <a:r>
              <a:rPr lang="en-US" dirty="0" err="1" smtClean="0"/>
              <a:t>b</a:t>
            </a:r>
            <a:r>
              <a:rPr lang="en-US" dirty="0" smtClean="0"/>
              <a:t>) </a:t>
            </a:r>
            <a:r>
              <a:rPr lang="en-US" dirty="0" err="1" smtClean="0"/>
              <a:t>Ils</a:t>
            </a:r>
            <a:r>
              <a:rPr lang="en-US" dirty="0" smtClean="0"/>
              <a:t> </a:t>
            </a:r>
            <a:r>
              <a:rPr lang="en-US" dirty="0" err="1" smtClean="0"/>
              <a:t>ont</a:t>
            </a:r>
            <a:r>
              <a:rPr lang="en-US" dirty="0" smtClean="0"/>
              <a:t> </a:t>
            </a:r>
            <a:r>
              <a:rPr lang="en-US" dirty="0" err="1" smtClean="0"/>
              <a:t>crié</a:t>
            </a:r>
            <a:r>
              <a:rPr lang="en-US" dirty="0" smtClean="0"/>
              <a:t> </a:t>
            </a:r>
            <a:r>
              <a:rPr lang="en-US" dirty="0" err="1" smtClean="0"/>
              <a:t>que</a:t>
            </a:r>
            <a:r>
              <a:rPr lang="en-US" dirty="0" smtClean="0"/>
              <a:t> nous le </a:t>
            </a:r>
            <a:r>
              <a:rPr lang="en-US" dirty="0" err="1" smtClean="0"/>
              <a:t>savons</a:t>
            </a:r>
            <a:r>
              <a:rPr lang="en-US" dirty="0" smtClean="0"/>
              <a:t>.</a:t>
            </a:r>
            <a:endParaRPr lang="fr-FR" dirty="0"/>
          </a:p>
        </p:txBody>
      </p:sp>
      <p:sp>
        <p:nvSpPr>
          <p:cNvPr id="3" name="Title 2"/>
          <p:cNvSpPr>
            <a:spLocks noGrp="1"/>
          </p:cNvSpPr>
          <p:nvPr>
            <p:ph type="title"/>
          </p:nvPr>
        </p:nvSpPr>
        <p:spPr/>
        <p:txBody>
          <a:bodyPr/>
          <a:lstStyle/>
          <a:p>
            <a:r>
              <a:rPr lang="fr-FR" dirty="0" smtClean="0"/>
              <a:t>1</a:t>
            </a:r>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J’ai</a:t>
            </a:r>
            <a:r>
              <a:rPr lang="en-US" dirty="0" smtClean="0"/>
              <a:t> </a:t>
            </a:r>
            <a:r>
              <a:rPr lang="en-US" dirty="0" err="1" smtClean="0"/>
              <a:t>demandé</a:t>
            </a:r>
            <a:r>
              <a:rPr lang="en-US" dirty="0" smtClean="0"/>
              <a:t> « on </a:t>
            </a:r>
            <a:r>
              <a:rPr lang="en-US" dirty="0" err="1" smtClean="0"/>
              <a:t>peut</a:t>
            </a:r>
            <a:r>
              <a:rPr lang="en-US" dirty="0" smtClean="0"/>
              <a:t> essayer encore </a:t>
            </a:r>
            <a:r>
              <a:rPr lang="en-US" dirty="0" err="1" smtClean="0"/>
              <a:t>une</a:t>
            </a:r>
            <a:r>
              <a:rPr lang="en-US" dirty="0" smtClean="0"/>
              <a:t> </a:t>
            </a:r>
            <a:r>
              <a:rPr lang="en-US" dirty="0" err="1" smtClean="0"/>
              <a:t>fois</a:t>
            </a:r>
            <a:r>
              <a:rPr lang="en-US" dirty="0" smtClean="0"/>
              <a:t> ? “</a:t>
            </a:r>
          </a:p>
          <a:p>
            <a:endParaRPr lang="en-US" dirty="0" smtClean="0"/>
          </a:p>
          <a:p>
            <a:r>
              <a:rPr lang="en-US" dirty="0" smtClean="0"/>
              <a:t>a) </a:t>
            </a:r>
            <a:r>
              <a:rPr lang="en-US" dirty="0" err="1" smtClean="0"/>
              <a:t>J'ai</a:t>
            </a:r>
            <a:r>
              <a:rPr lang="en-US" dirty="0" smtClean="0"/>
              <a:t> </a:t>
            </a:r>
            <a:r>
              <a:rPr lang="en-US" dirty="0" err="1" smtClean="0"/>
              <a:t>demandé</a:t>
            </a:r>
            <a:r>
              <a:rPr lang="en-US" dirty="0" smtClean="0"/>
              <a:t> </a:t>
            </a:r>
            <a:r>
              <a:rPr lang="en-US" dirty="0" err="1" smtClean="0"/>
              <a:t>si</a:t>
            </a:r>
            <a:r>
              <a:rPr lang="en-US" dirty="0" smtClean="0"/>
              <a:t> on </a:t>
            </a:r>
            <a:r>
              <a:rPr lang="en-US" dirty="0" err="1" smtClean="0"/>
              <a:t>pouvait</a:t>
            </a:r>
            <a:r>
              <a:rPr lang="en-US" dirty="0" smtClean="0"/>
              <a:t> essayer encore </a:t>
            </a:r>
            <a:r>
              <a:rPr lang="en-US" dirty="0" err="1" smtClean="0"/>
              <a:t>une</a:t>
            </a:r>
            <a:r>
              <a:rPr lang="en-US" dirty="0" smtClean="0"/>
              <a:t> </a:t>
            </a:r>
            <a:r>
              <a:rPr lang="en-US" dirty="0" err="1" smtClean="0"/>
              <a:t>fois</a:t>
            </a:r>
            <a:r>
              <a:rPr lang="en-US" dirty="0" smtClean="0"/>
              <a:t>. </a:t>
            </a:r>
          </a:p>
          <a:p>
            <a:r>
              <a:rPr lang="en-US" dirty="0" err="1" smtClean="0"/>
              <a:t>b</a:t>
            </a:r>
            <a:r>
              <a:rPr lang="en-US" dirty="0" smtClean="0"/>
              <a:t>) </a:t>
            </a:r>
            <a:r>
              <a:rPr lang="en-US" dirty="0" err="1" smtClean="0"/>
              <a:t>J'ai</a:t>
            </a:r>
            <a:r>
              <a:rPr lang="en-US" dirty="0" smtClean="0"/>
              <a:t> </a:t>
            </a:r>
            <a:r>
              <a:rPr lang="en-US" dirty="0" err="1" smtClean="0"/>
              <a:t>demandé</a:t>
            </a:r>
            <a:r>
              <a:rPr lang="en-US" dirty="0" smtClean="0"/>
              <a:t> </a:t>
            </a:r>
            <a:r>
              <a:rPr lang="en-US" dirty="0" err="1" smtClean="0"/>
              <a:t>si</a:t>
            </a:r>
            <a:r>
              <a:rPr lang="en-US" dirty="0" smtClean="0"/>
              <a:t> on </a:t>
            </a:r>
            <a:r>
              <a:rPr lang="en-US" dirty="0" err="1" smtClean="0"/>
              <a:t>peut</a:t>
            </a:r>
            <a:r>
              <a:rPr lang="en-US" dirty="0" smtClean="0"/>
              <a:t> essayer encore </a:t>
            </a:r>
            <a:r>
              <a:rPr lang="en-US" dirty="0" err="1" smtClean="0"/>
              <a:t>une</a:t>
            </a:r>
            <a:r>
              <a:rPr lang="en-US" dirty="0" smtClean="0"/>
              <a:t> </a:t>
            </a:r>
            <a:r>
              <a:rPr lang="en-US" dirty="0" err="1" smtClean="0"/>
              <a:t>fois</a:t>
            </a:r>
            <a:r>
              <a:rPr lang="en-US" dirty="0" smtClean="0"/>
              <a:t>.</a:t>
            </a:r>
            <a:endParaRPr lang="fr-FR" dirty="0"/>
          </a:p>
        </p:txBody>
      </p:sp>
      <p:sp>
        <p:nvSpPr>
          <p:cNvPr id="3" name="Title 2"/>
          <p:cNvSpPr>
            <a:spLocks noGrp="1"/>
          </p:cNvSpPr>
          <p:nvPr>
            <p:ph type="title"/>
          </p:nvPr>
        </p:nvSpPr>
        <p:spPr/>
        <p:txBody>
          <a:bodyPr/>
          <a:lstStyle/>
          <a:p>
            <a:r>
              <a:rPr lang="fr-FR" dirty="0" smtClean="0"/>
              <a:t>2</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496779"/>
            <a:ext cx="8229600" cy="3510512"/>
          </a:xfrm>
        </p:spPr>
        <p:txBody>
          <a:bodyPr>
            <a:normAutofit lnSpcReduction="10000"/>
          </a:bodyPr>
          <a:lstStyle/>
          <a:p>
            <a:r>
              <a:rPr lang="en-US" dirty="0" smtClean="0"/>
              <a:t>Paul </a:t>
            </a:r>
            <a:r>
              <a:rPr lang="en-US" dirty="0" err="1" smtClean="0"/>
              <a:t>dit</a:t>
            </a:r>
            <a:r>
              <a:rPr lang="en-US" dirty="0" smtClean="0"/>
              <a:t> : « </a:t>
            </a:r>
            <a:r>
              <a:rPr lang="en-US" dirty="0" err="1" smtClean="0"/>
              <a:t>J'aime</a:t>
            </a:r>
            <a:r>
              <a:rPr lang="en-US" dirty="0" smtClean="0"/>
              <a:t> les fraises ». </a:t>
            </a:r>
          </a:p>
          <a:p>
            <a:r>
              <a:rPr lang="en-US" dirty="0" smtClean="0"/>
              <a:t>Paul says: "I like strawberries." </a:t>
            </a:r>
          </a:p>
          <a:p>
            <a:endParaRPr lang="en-US" dirty="0" smtClean="0"/>
          </a:p>
          <a:p>
            <a:r>
              <a:rPr lang="en-US" dirty="0" err="1" smtClean="0"/>
              <a:t>Lise</a:t>
            </a:r>
            <a:r>
              <a:rPr lang="en-US" dirty="0" smtClean="0"/>
              <a:t> </a:t>
            </a:r>
            <a:r>
              <a:rPr lang="en-US" dirty="0" err="1" smtClean="0"/>
              <a:t>répond</a:t>
            </a:r>
            <a:r>
              <a:rPr lang="en-US" dirty="0" smtClean="0"/>
              <a:t> : « Jean les </a:t>
            </a:r>
            <a:r>
              <a:rPr lang="en-US" dirty="0" err="1" smtClean="0"/>
              <a:t>déteste</a:t>
            </a:r>
            <a:r>
              <a:rPr lang="en-US" dirty="0" smtClean="0"/>
              <a:t> ».    </a:t>
            </a:r>
          </a:p>
          <a:p>
            <a:r>
              <a:rPr lang="en-US" dirty="0" smtClean="0"/>
              <a:t>Lisa replies, "Jean hates them." </a:t>
            </a:r>
          </a:p>
          <a:p>
            <a:endParaRPr lang="en-US" dirty="0" smtClean="0"/>
          </a:p>
          <a:p>
            <a:r>
              <a:rPr lang="en-US" dirty="0" smtClean="0"/>
              <a:t>« Jean </a:t>
            </a:r>
            <a:r>
              <a:rPr lang="en-US" dirty="0" err="1" smtClean="0"/>
              <a:t>est</a:t>
            </a:r>
            <a:r>
              <a:rPr lang="en-US" dirty="0" smtClean="0"/>
              <a:t> </a:t>
            </a:r>
            <a:r>
              <a:rPr lang="en-US" dirty="0" err="1" smtClean="0"/>
              <a:t>stupide</a:t>
            </a:r>
            <a:r>
              <a:rPr lang="en-US" dirty="0" smtClean="0"/>
              <a:t> » </a:t>
            </a:r>
            <a:r>
              <a:rPr lang="en-US" dirty="0" err="1" smtClean="0"/>
              <a:t>déclare</a:t>
            </a:r>
            <a:r>
              <a:rPr lang="en-US" dirty="0" smtClean="0"/>
              <a:t> Paul.*  </a:t>
            </a:r>
          </a:p>
          <a:p>
            <a:r>
              <a:rPr lang="en-US" dirty="0" smtClean="0"/>
              <a:t> "Jean is stupid" Paul declares.</a:t>
            </a:r>
            <a:endParaRPr lang="fr-FR" dirty="0"/>
          </a:p>
        </p:txBody>
      </p:sp>
      <p:sp>
        <p:nvSpPr>
          <p:cNvPr id="3" name="Title 2"/>
          <p:cNvSpPr>
            <a:spLocks noGrp="1"/>
          </p:cNvSpPr>
          <p:nvPr>
            <p:ph type="title"/>
          </p:nvPr>
        </p:nvSpPr>
        <p:spPr>
          <a:xfrm>
            <a:off x="457200" y="274638"/>
            <a:ext cx="8229600" cy="1787918"/>
          </a:xfrm>
        </p:spPr>
        <p:txBody>
          <a:bodyPr>
            <a:normAutofit fontScale="90000"/>
          </a:bodyPr>
          <a:lstStyle/>
          <a:p>
            <a:r>
              <a:rPr lang="en-US" dirty="0" smtClean="0"/>
              <a:t>Direct speech is very simple: the exact words of the original speaker are reported in quotes.</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J'ai</a:t>
            </a:r>
            <a:r>
              <a:rPr lang="en-US" dirty="0" smtClean="0"/>
              <a:t> </a:t>
            </a:r>
            <a:r>
              <a:rPr lang="en-US" dirty="0" err="1" smtClean="0"/>
              <a:t>répondu</a:t>
            </a:r>
            <a:r>
              <a:rPr lang="en-US" dirty="0" smtClean="0"/>
              <a:t> : « </a:t>
            </a:r>
            <a:r>
              <a:rPr lang="en-US" dirty="0" err="1" smtClean="0"/>
              <a:t>Vous</a:t>
            </a:r>
            <a:r>
              <a:rPr lang="en-US" dirty="0" smtClean="0"/>
              <a:t> </a:t>
            </a:r>
            <a:r>
              <a:rPr lang="en-US" dirty="0" err="1" smtClean="0"/>
              <a:t>avez</a:t>
            </a:r>
            <a:r>
              <a:rPr lang="en-US" dirty="0" smtClean="0"/>
              <a:t> de la chance ! » </a:t>
            </a:r>
          </a:p>
          <a:p>
            <a:endParaRPr lang="en-US" dirty="0" smtClean="0"/>
          </a:p>
          <a:p>
            <a:r>
              <a:rPr lang="en-US" dirty="0" smtClean="0"/>
              <a:t>a) </a:t>
            </a:r>
            <a:r>
              <a:rPr lang="en-US" dirty="0" err="1" smtClean="0"/>
              <a:t>J'ai</a:t>
            </a:r>
            <a:r>
              <a:rPr lang="en-US" dirty="0" smtClean="0"/>
              <a:t> </a:t>
            </a:r>
            <a:r>
              <a:rPr lang="en-US" dirty="0" err="1" smtClean="0"/>
              <a:t>répondu</a:t>
            </a:r>
            <a:r>
              <a:rPr lang="en-US" dirty="0" smtClean="0"/>
              <a:t> </a:t>
            </a:r>
            <a:r>
              <a:rPr lang="en-US" dirty="0" err="1" smtClean="0"/>
              <a:t>qu'ils</a:t>
            </a:r>
            <a:r>
              <a:rPr lang="en-US" dirty="0" smtClean="0"/>
              <a:t> </a:t>
            </a:r>
            <a:r>
              <a:rPr lang="en-US" dirty="0" err="1" smtClean="0"/>
              <a:t>avaient</a:t>
            </a:r>
            <a:r>
              <a:rPr lang="en-US" dirty="0" smtClean="0"/>
              <a:t> de la chance. </a:t>
            </a:r>
          </a:p>
          <a:p>
            <a:r>
              <a:rPr lang="en-US" dirty="0" smtClean="0"/>
              <a:t>b) </a:t>
            </a:r>
            <a:r>
              <a:rPr lang="en-US" dirty="0" err="1" smtClean="0"/>
              <a:t>J'ai</a:t>
            </a:r>
            <a:r>
              <a:rPr lang="en-US" dirty="0" smtClean="0"/>
              <a:t> </a:t>
            </a:r>
            <a:r>
              <a:rPr lang="en-US" dirty="0" err="1" smtClean="0"/>
              <a:t>répondu</a:t>
            </a:r>
            <a:r>
              <a:rPr lang="en-US" dirty="0" smtClean="0"/>
              <a:t> </a:t>
            </a:r>
            <a:r>
              <a:rPr lang="en-US" dirty="0" err="1" smtClean="0"/>
              <a:t>que</a:t>
            </a:r>
            <a:r>
              <a:rPr lang="en-US" dirty="0" smtClean="0"/>
              <a:t> </a:t>
            </a:r>
            <a:r>
              <a:rPr lang="en-US" dirty="0" err="1" smtClean="0"/>
              <a:t>vous</a:t>
            </a:r>
            <a:r>
              <a:rPr lang="en-US" dirty="0" smtClean="0"/>
              <a:t> </a:t>
            </a:r>
            <a:r>
              <a:rPr lang="en-US" dirty="0" err="1" smtClean="0"/>
              <a:t>aviez</a:t>
            </a:r>
            <a:r>
              <a:rPr lang="en-US" dirty="0" smtClean="0"/>
              <a:t> de la chance.</a:t>
            </a:r>
            <a:endParaRPr lang="fr-FR" dirty="0"/>
          </a:p>
        </p:txBody>
      </p:sp>
      <p:sp>
        <p:nvSpPr>
          <p:cNvPr id="3" name="Title 2"/>
          <p:cNvSpPr>
            <a:spLocks noGrp="1"/>
          </p:cNvSpPr>
          <p:nvPr>
            <p:ph type="title"/>
          </p:nvPr>
        </p:nvSpPr>
        <p:spPr/>
        <p:txBody>
          <a:bodyPr/>
          <a:lstStyle/>
          <a:p>
            <a:r>
              <a:rPr lang="fr-FR" dirty="0" smtClean="0"/>
              <a:t>3</a:t>
            </a:r>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 </a:t>
            </a:r>
            <a:r>
              <a:rPr lang="en-US" dirty="0" err="1" smtClean="0"/>
              <a:t>Est-ce</a:t>
            </a:r>
            <a:r>
              <a:rPr lang="en-US" dirty="0" smtClean="0"/>
              <a:t> </a:t>
            </a:r>
            <a:r>
              <a:rPr lang="en-US" dirty="0" err="1" smtClean="0"/>
              <a:t>vrai</a:t>
            </a:r>
            <a:r>
              <a:rPr lang="en-US" dirty="0" smtClean="0"/>
              <a:t> ? » </a:t>
            </a:r>
            <a:r>
              <a:rPr lang="en-US" dirty="0" err="1" smtClean="0"/>
              <a:t>ont-ils</a:t>
            </a:r>
            <a:r>
              <a:rPr lang="en-US" dirty="0" smtClean="0"/>
              <a:t> </a:t>
            </a:r>
            <a:r>
              <a:rPr lang="en-US" dirty="0" err="1" smtClean="0"/>
              <a:t>demandé</a:t>
            </a:r>
            <a:r>
              <a:rPr lang="en-US" dirty="0" smtClean="0"/>
              <a:t>. </a:t>
            </a:r>
          </a:p>
          <a:p>
            <a:endParaRPr lang="en-US" dirty="0" smtClean="0"/>
          </a:p>
          <a:p>
            <a:r>
              <a:rPr lang="en-US" dirty="0" smtClean="0"/>
              <a:t>a) </a:t>
            </a:r>
            <a:r>
              <a:rPr lang="en-US" dirty="0" err="1" smtClean="0"/>
              <a:t>Ils</a:t>
            </a:r>
            <a:r>
              <a:rPr lang="en-US" dirty="0" smtClean="0"/>
              <a:t> </a:t>
            </a:r>
            <a:r>
              <a:rPr lang="en-US" dirty="0" err="1" smtClean="0"/>
              <a:t>ont</a:t>
            </a:r>
            <a:r>
              <a:rPr lang="en-US" dirty="0" smtClean="0"/>
              <a:t> </a:t>
            </a:r>
            <a:r>
              <a:rPr lang="en-US" dirty="0" err="1" smtClean="0"/>
              <a:t>demandé</a:t>
            </a:r>
            <a:r>
              <a:rPr lang="en-US" dirty="0" smtClean="0"/>
              <a:t> </a:t>
            </a:r>
            <a:r>
              <a:rPr lang="en-US" dirty="0" err="1" smtClean="0"/>
              <a:t>si</a:t>
            </a:r>
            <a:r>
              <a:rPr lang="en-US" dirty="0" smtClean="0"/>
              <a:t> </a:t>
            </a:r>
            <a:r>
              <a:rPr lang="en-US" dirty="0" err="1" smtClean="0"/>
              <a:t>c'était</a:t>
            </a:r>
            <a:r>
              <a:rPr lang="en-US" dirty="0" smtClean="0"/>
              <a:t> </a:t>
            </a:r>
            <a:r>
              <a:rPr lang="en-US" dirty="0" err="1" smtClean="0"/>
              <a:t>vrai</a:t>
            </a:r>
            <a:r>
              <a:rPr lang="en-US" dirty="0" smtClean="0"/>
              <a:t>. </a:t>
            </a:r>
          </a:p>
          <a:p>
            <a:r>
              <a:rPr lang="en-US" dirty="0" err="1" smtClean="0"/>
              <a:t>b</a:t>
            </a:r>
            <a:r>
              <a:rPr lang="en-US" dirty="0" smtClean="0"/>
              <a:t>) </a:t>
            </a:r>
            <a:r>
              <a:rPr lang="en-US" dirty="0" err="1" smtClean="0"/>
              <a:t>Ils</a:t>
            </a:r>
            <a:r>
              <a:rPr lang="en-US" dirty="0" smtClean="0"/>
              <a:t> </a:t>
            </a:r>
            <a:r>
              <a:rPr lang="en-US" dirty="0" err="1" smtClean="0"/>
              <a:t>ont</a:t>
            </a:r>
            <a:r>
              <a:rPr lang="en-US" dirty="0" smtClean="0"/>
              <a:t> </a:t>
            </a:r>
            <a:r>
              <a:rPr lang="en-US" dirty="0" err="1" smtClean="0"/>
              <a:t>demandé</a:t>
            </a:r>
            <a:r>
              <a:rPr lang="en-US" dirty="0" smtClean="0"/>
              <a:t> </a:t>
            </a:r>
            <a:r>
              <a:rPr lang="en-US" dirty="0" err="1" smtClean="0"/>
              <a:t>si</a:t>
            </a:r>
            <a:r>
              <a:rPr lang="en-US" dirty="0" smtClean="0"/>
              <a:t> </a:t>
            </a:r>
            <a:r>
              <a:rPr lang="en-US" dirty="0" err="1" smtClean="0"/>
              <a:t>c'est</a:t>
            </a:r>
            <a:r>
              <a:rPr lang="en-US" dirty="0" smtClean="0"/>
              <a:t> </a:t>
            </a:r>
            <a:r>
              <a:rPr lang="en-US" dirty="0" err="1" smtClean="0"/>
              <a:t>vrai</a:t>
            </a:r>
            <a:r>
              <a:rPr lang="en-US" dirty="0" smtClean="0"/>
              <a:t>.</a:t>
            </a:r>
            <a:endParaRPr lang="fr-FR" dirty="0"/>
          </a:p>
        </p:txBody>
      </p:sp>
      <p:sp>
        <p:nvSpPr>
          <p:cNvPr id="3" name="Title 2"/>
          <p:cNvSpPr>
            <a:spLocks noGrp="1"/>
          </p:cNvSpPr>
          <p:nvPr>
            <p:ph type="title"/>
          </p:nvPr>
        </p:nvSpPr>
        <p:spPr/>
        <p:txBody>
          <a:bodyPr/>
          <a:lstStyle/>
          <a:p>
            <a:r>
              <a:rPr lang="fr-FR" dirty="0" smtClean="0"/>
              <a:t>4</a:t>
            </a:r>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 </a:t>
            </a:r>
            <a:r>
              <a:rPr lang="en-US" dirty="0" err="1" smtClean="0"/>
              <a:t>Tu</a:t>
            </a:r>
            <a:r>
              <a:rPr lang="en-US" dirty="0" smtClean="0"/>
              <a:t> </a:t>
            </a:r>
            <a:r>
              <a:rPr lang="en-US" dirty="0" err="1" smtClean="0"/>
              <a:t>es</a:t>
            </a:r>
            <a:r>
              <a:rPr lang="en-US" dirty="0" smtClean="0"/>
              <a:t> </a:t>
            </a:r>
            <a:r>
              <a:rPr lang="en-US" dirty="0" err="1" smtClean="0"/>
              <a:t>fou</a:t>
            </a:r>
            <a:r>
              <a:rPr lang="en-US" dirty="0" smtClean="0"/>
              <a:t> ! » </a:t>
            </a:r>
            <a:r>
              <a:rPr lang="en-US" dirty="0" err="1" smtClean="0"/>
              <a:t>j'ai</a:t>
            </a:r>
            <a:r>
              <a:rPr lang="en-US" dirty="0" smtClean="0"/>
              <a:t> </a:t>
            </a:r>
            <a:r>
              <a:rPr lang="en-US" dirty="0" err="1" smtClean="0"/>
              <a:t>crié</a:t>
            </a:r>
            <a:r>
              <a:rPr lang="en-US" dirty="0" smtClean="0"/>
              <a:t>. </a:t>
            </a:r>
          </a:p>
          <a:p>
            <a:endParaRPr lang="en-US" dirty="0" smtClean="0"/>
          </a:p>
          <a:p>
            <a:r>
              <a:rPr lang="en-US" dirty="0" smtClean="0"/>
              <a:t>a) </a:t>
            </a:r>
            <a:r>
              <a:rPr lang="en-US" dirty="0" err="1" smtClean="0"/>
              <a:t>J'ai</a:t>
            </a:r>
            <a:r>
              <a:rPr lang="en-US" dirty="0" smtClean="0"/>
              <a:t> </a:t>
            </a:r>
            <a:r>
              <a:rPr lang="en-US" dirty="0" err="1" smtClean="0"/>
              <a:t>crié</a:t>
            </a:r>
            <a:r>
              <a:rPr lang="en-US" dirty="0" smtClean="0"/>
              <a:t> </a:t>
            </a:r>
            <a:r>
              <a:rPr lang="en-US" dirty="0" err="1" smtClean="0"/>
              <a:t>que</a:t>
            </a:r>
            <a:r>
              <a:rPr lang="en-US" dirty="0" smtClean="0"/>
              <a:t> </a:t>
            </a:r>
            <a:r>
              <a:rPr lang="en-US" dirty="0" err="1" smtClean="0"/>
              <a:t>tu</a:t>
            </a:r>
            <a:r>
              <a:rPr lang="en-US" dirty="0" smtClean="0"/>
              <a:t> </a:t>
            </a:r>
            <a:r>
              <a:rPr lang="en-US" dirty="0" err="1" smtClean="0"/>
              <a:t>es</a:t>
            </a:r>
            <a:r>
              <a:rPr lang="en-US" dirty="0" smtClean="0"/>
              <a:t> </a:t>
            </a:r>
            <a:r>
              <a:rPr lang="en-US" dirty="0" err="1" smtClean="0"/>
              <a:t>fou</a:t>
            </a:r>
            <a:r>
              <a:rPr lang="en-US" dirty="0" smtClean="0"/>
              <a:t>. </a:t>
            </a:r>
          </a:p>
          <a:p>
            <a:r>
              <a:rPr lang="en-US" dirty="0" err="1" smtClean="0"/>
              <a:t>b</a:t>
            </a:r>
            <a:r>
              <a:rPr lang="en-US" dirty="0" smtClean="0"/>
              <a:t>) </a:t>
            </a:r>
            <a:r>
              <a:rPr lang="en-US" dirty="0" err="1" smtClean="0"/>
              <a:t>J'ai</a:t>
            </a:r>
            <a:r>
              <a:rPr lang="en-US" dirty="0" smtClean="0"/>
              <a:t> </a:t>
            </a:r>
            <a:r>
              <a:rPr lang="en-US" dirty="0" err="1" smtClean="0"/>
              <a:t>crié</a:t>
            </a:r>
            <a:r>
              <a:rPr lang="en-US" dirty="0" smtClean="0"/>
              <a:t> </a:t>
            </a:r>
            <a:r>
              <a:rPr lang="en-US" dirty="0" err="1" smtClean="0"/>
              <a:t>que</a:t>
            </a:r>
            <a:r>
              <a:rPr lang="en-US" dirty="0" smtClean="0"/>
              <a:t> </a:t>
            </a:r>
            <a:r>
              <a:rPr lang="en-US" dirty="0" err="1" smtClean="0"/>
              <a:t>tu</a:t>
            </a:r>
            <a:r>
              <a:rPr lang="en-US" dirty="0" smtClean="0"/>
              <a:t> </a:t>
            </a:r>
            <a:r>
              <a:rPr lang="en-US" dirty="0" err="1" smtClean="0"/>
              <a:t>étais</a:t>
            </a:r>
            <a:r>
              <a:rPr lang="en-US" dirty="0" smtClean="0"/>
              <a:t> </a:t>
            </a:r>
            <a:r>
              <a:rPr lang="en-US" dirty="0" err="1" smtClean="0"/>
              <a:t>fou</a:t>
            </a:r>
            <a:r>
              <a:rPr lang="en-US" dirty="0" smtClean="0"/>
              <a:t>.</a:t>
            </a:r>
            <a:endParaRPr lang="fr-FR" dirty="0"/>
          </a:p>
        </p:txBody>
      </p:sp>
      <p:sp>
        <p:nvSpPr>
          <p:cNvPr id="3" name="Title 2"/>
          <p:cNvSpPr>
            <a:spLocks noGrp="1"/>
          </p:cNvSpPr>
          <p:nvPr>
            <p:ph type="title"/>
          </p:nvPr>
        </p:nvSpPr>
        <p:spPr/>
        <p:txBody>
          <a:bodyPr/>
          <a:lstStyle/>
          <a:p>
            <a:r>
              <a:rPr lang="fr-FR" dirty="0" smtClean="0"/>
              <a:t>5</a:t>
            </a:r>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Pierre a </a:t>
            </a:r>
            <a:r>
              <a:rPr lang="en-US" dirty="0" err="1" smtClean="0"/>
              <a:t>maintenu</a:t>
            </a:r>
            <a:r>
              <a:rPr lang="en-US" dirty="0" smtClean="0"/>
              <a:t> : « Un petit </a:t>
            </a:r>
            <a:r>
              <a:rPr lang="en-US" dirty="0" err="1" smtClean="0"/>
              <a:t>appartement</a:t>
            </a:r>
            <a:r>
              <a:rPr lang="en-US" dirty="0" smtClean="0"/>
              <a:t> ne sera pas </a:t>
            </a:r>
            <a:r>
              <a:rPr lang="en-US" dirty="0" err="1" smtClean="0"/>
              <a:t>trop</a:t>
            </a:r>
            <a:r>
              <a:rPr lang="en-US" dirty="0" smtClean="0"/>
              <a:t> </a:t>
            </a:r>
            <a:r>
              <a:rPr lang="en-US" dirty="0" err="1" smtClean="0"/>
              <a:t>cher</a:t>
            </a:r>
            <a:r>
              <a:rPr lang="en-US" dirty="0" smtClean="0"/>
              <a:t> ». </a:t>
            </a:r>
          </a:p>
          <a:p>
            <a:endParaRPr lang="en-US" dirty="0" smtClean="0"/>
          </a:p>
          <a:p>
            <a:r>
              <a:rPr lang="en-US" dirty="0" smtClean="0"/>
              <a:t>a) Pierre a </a:t>
            </a:r>
            <a:r>
              <a:rPr lang="en-US" dirty="0" err="1" smtClean="0"/>
              <a:t>maintenu</a:t>
            </a:r>
            <a:r>
              <a:rPr lang="en-US" dirty="0" smtClean="0"/>
              <a:t> </a:t>
            </a:r>
            <a:r>
              <a:rPr lang="en-US" dirty="0" err="1" smtClean="0"/>
              <a:t>qu'un</a:t>
            </a:r>
            <a:r>
              <a:rPr lang="en-US" dirty="0" smtClean="0"/>
              <a:t> petit </a:t>
            </a:r>
            <a:r>
              <a:rPr lang="en-US" dirty="0" err="1" smtClean="0"/>
              <a:t>appartement</a:t>
            </a:r>
            <a:r>
              <a:rPr lang="en-US" dirty="0" smtClean="0"/>
              <a:t> ne sera pas </a:t>
            </a:r>
            <a:r>
              <a:rPr lang="en-US" dirty="0" err="1" smtClean="0"/>
              <a:t>trop</a:t>
            </a:r>
            <a:r>
              <a:rPr lang="en-US" dirty="0" smtClean="0"/>
              <a:t> </a:t>
            </a:r>
            <a:r>
              <a:rPr lang="en-US" dirty="0" err="1" smtClean="0"/>
              <a:t>cher</a:t>
            </a:r>
            <a:r>
              <a:rPr lang="en-US" dirty="0" smtClean="0"/>
              <a:t>. </a:t>
            </a:r>
          </a:p>
          <a:p>
            <a:r>
              <a:rPr lang="en-US" dirty="0" err="1" smtClean="0"/>
              <a:t>b</a:t>
            </a:r>
            <a:r>
              <a:rPr lang="en-US" dirty="0" smtClean="0"/>
              <a:t>) Pierre a </a:t>
            </a:r>
            <a:r>
              <a:rPr lang="en-US" dirty="0" err="1" smtClean="0"/>
              <a:t>maintenu</a:t>
            </a:r>
            <a:r>
              <a:rPr lang="en-US" dirty="0" smtClean="0"/>
              <a:t> </a:t>
            </a:r>
            <a:r>
              <a:rPr lang="en-US" dirty="0" err="1" smtClean="0"/>
              <a:t>qu'un</a:t>
            </a:r>
            <a:r>
              <a:rPr lang="en-US" dirty="0" smtClean="0"/>
              <a:t> petit </a:t>
            </a:r>
            <a:r>
              <a:rPr lang="en-US" dirty="0" err="1" smtClean="0"/>
              <a:t>appartement</a:t>
            </a:r>
            <a:r>
              <a:rPr lang="en-US" dirty="0" smtClean="0"/>
              <a:t> ne </a:t>
            </a:r>
            <a:r>
              <a:rPr lang="en-US" dirty="0" err="1" smtClean="0"/>
              <a:t>serait</a:t>
            </a:r>
            <a:r>
              <a:rPr lang="en-US" dirty="0" smtClean="0"/>
              <a:t> pas </a:t>
            </a:r>
            <a:r>
              <a:rPr lang="en-US" dirty="0" err="1" smtClean="0"/>
              <a:t>trop</a:t>
            </a:r>
            <a:r>
              <a:rPr lang="en-US" dirty="0" smtClean="0"/>
              <a:t> </a:t>
            </a:r>
            <a:r>
              <a:rPr lang="en-US" dirty="0" err="1" smtClean="0"/>
              <a:t>cher</a:t>
            </a:r>
            <a:r>
              <a:rPr lang="en-US" dirty="0" smtClean="0"/>
              <a:t>.</a:t>
            </a:r>
            <a:endParaRPr lang="fr-FR" dirty="0"/>
          </a:p>
        </p:txBody>
      </p:sp>
      <p:sp>
        <p:nvSpPr>
          <p:cNvPr id="3" name="Title 2"/>
          <p:cNvSpPr>
            <a:spLocks noGrp="1"/>
          </p:cNvSpPr>
          <p:nvPr>
            <p:ph type="title"/>
          </p:nvPr>
        </p:nvSpPr>
        <p:spPr/>
        <p:txBody>
          <a:bodyPr/>
          <a:lstStyle/>
          <a:p>
            <a:r>
              <a:rPr lang="fr-FR" dirty="0" smtClean="0"/>
              <a:t>6</a:t>
            </a:r>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Il </a:t>
            </a:r>
            <a:r>
              <a:rPr lang="en-US" dirty="0" err="1" smtClean="0"/>
              <a:t>m'a</a:t>
            </a:r>
            <a:r>
              <a:rPr lang="en-US" dirty="0" smtClean="0"/>
              <a:t> </a:t>
            </a:r>
            <a:r>
              <a:rPr lang="en-US" dirty="0" err="1" smtClean="0"/>
              <a:t>expliqué</a:t>
            </a:r>
            <a:r>
              <a:rPr lang="en-US" dirty="0" smtClean="0"/>
              <a:t> :« </a:t>
            </a:r>
            <a:r>
              <a:rPr lang="en-US" dirty="0" err="1" smtClean="0"/>
              <a:t>Tu</a:t>
            </a:r>
            <a:r>
              <a:rPr lang="en-US" dirty="0" smtClean="0"/>
              <a:t> </a:t>
            </a:r>
            <a:r>
              <a:rPr lang="en-US" dirty="0" err="1" smtClean="0"/>
              <a:t>dois</a:t>
            </a:r>
            <a:r>
              <a:rPr lang="en-US" dirty="0" smtClean="0"/>
              <a:t> le faire </a:t>
            </a:r>
            <a:r>
              <a:rPr lang="en-US" dirty="0" err="1" smtClean="0"/>
              <a:t>toi-même</a:t>
            </a:r>
            <a:r>
              <a:rPr lang="en-US" dirty="0" smtClean="0"/>
              <a:t> ». </a:t>
            </a:r>
          </a:p>
          <a:p>
            <a:endParaRPr lang="en-US" dirty="0" smtClean="0"/>
          </a:p>
          <a:p>
            <a:r>
              <a:rPr lang="en-US" dirty="0" smtClean="0"/>
              <a:t>a) Il </a:t>
            </a:r>
            <a:r>
              <a:rPr lang="en-US" dirty="0" err="1" smtClean="0"/>
              <a:t>m'a</a:t>
            </a:r>
            <a:r>
              <a:rPr lang="en-US" dirty="0" smtClean="0"/>
              <a:t> </a:t>
            </a:r>
            <a:r>
              <a:rPr lang="en-US" dirty="0" err="1" smtClean="0"/>
              <a:t>expliqué</a:t>
            </a:r>
            <a:r>
              <a:rPr lang="en-US" dirty="0" smtClean="0"/>
              <a:t> </a:t>
            </a:r>
            <a:r>
              <a:rPr lang="en-US" dirty="0" err="1" smtClean="0"/>
              <a:t>que</a:t>
            </a:r>
            <a:r>
              <a:rPr lang="en-US" dirty="0" smtClean="0"/>
              <a:t> </a:t>
            </a:r>
            <a:r>
              <a:rPr lang="en-US" dirty="0" err="1" smtClean="0"/>
              <a:t>tu</a:t>
            </a:r>
            <a:r>
              <a:rPr lang="en-US" dirty="0" smtClean="0"/>
              <a:t> </a:t>
            </a:r>
            <a:r>
              <a:rPr lang="en-US" dirty="0" err="1" smtClean="0"/>
              <a:t>dois</a:t>
            </a:r>
            <a:r>
              <a:rPr lang="en-US" dirty="0" smtClean="0"/>
              <a:t> le faire </a:t>
            </a:r>
            <a:r>
              <a:rPr lang="en-US" dirty="0" err="1" smtClean="0"/>
              <a:t>toi-même</a:t>
            </a:r>
            <a:r>
              <a:rPr lang="en-US" dirty="0" smtClean="0"/>
              <a:t>. </a:t>
            </a:r>
          </a:p>
          <a:p>
            <a:r>
              <a:rPr lang="en-US" dirty="0" err="1" smtClean="0"/>
              <a:t>b</a:t>
            </a:r>
            <a:r>
              <a:rPr lang="en-US" dirty="0" smtClean="0"/>
              <a:t>) Il </a:t>
            </a:r>
            <a:r>
              <a:rPr lang="en-US" dirty="0" err="1" smtClean="0"/>
              <a:t>m'a</a:t>
            </a:r>
            <a:r>
              <a:rPr lang="en-US" dirty="0" smtClean="0"/>
              <a:t> </a:t>
            </a:r>
            <a:r>
              <a:rPr lang="en-US" dirty="0" err="1" smtClean="0"/>
              <a:t>expliqué</a:t>
            </a:r>
            <a:r>
              <a:rPr lang="en-US" dirty="0" smtClean="0"/>
              <a:t> </a:t>
            </a:r>
            <a:r>
              <a:rPr lang="en-US" dirty="0" err="1" smtClean="0"/>
              <a:t>que</a:t>
            </a:r>
            <a:r>
              <a:rPr lang="en-US" dirty="0" smtClean="0"/>
              <a:t> je </a:t>
            </a:r>
            <a:r>
              <a:rPr lang="en-US" dirty="0" err="1" smtClean="0"/>
              <a:t>devais</a:t>
            </a:r>
            <a:r>
              <a:rPr lang="en-US" dirty="0" smtClean="0"/>
              <a:t> le faire </a:t>
            </a:r>
            <a:r>
              <a:rPr lang="en-US" dirty="0" err="1" smtClean="0"/>
              <a:t>moi-même</a:t>
            </a:r>
            <a:r>
              <a:rPr lang="en-US" dirty="0" smtClean="0"/>
              <a:t>.</a:t>
            </a:r>
            <a:endParaRPr lang="fr-FR" dirty="0"/>
          </a:p>
        </p:txBody>
      </p:sp>
      <p:sp>
        <p:nvSpPr>
          <p:cNvPr id="3" name="Title 2"/>
          <p:cNvSpPr>
            <a:spLocks noGrp="1"/>
          </p:cNvSpPr>
          <p:nvPr>
            <p:ph type="title"/>
          </p:nvPr>
        </p:nvSpPr>
        <p:spPr/>
        <p:txBody>
          <a:bodyPr/>
          <a:lstStyle/>
          <a:p>
            <a:r>
              <a:rPr lang="fr-FR" dirty="0" smtClean="0"/>
              <a:t>7</a:t>
            </a:r>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Mes</a:t>
            </a:r>
            <a:r>
              <a:rPr lang="en-US" dirty="0" smtClean="0"/>
              <a:t> parents </a:t>
            </a:r>
            <a:r>
              <a:rPr lang="en-US" dirty="0" err="1" smtClean="0"/>
              <a:t>m'ont</a:t>
            </a:r>
            <a:r>
              <a:rPr lang="en-US" dirty="0" smtClean="0"/>
              <a:t> </a:t>
            </a:r>
            <a:r>
              <a:rPr lang="en-US" dirty="0" err="1" smtClean="0"/>
              <a:t>dit</a:t>
            </a:r>
            <a:r>
              <a:rPr lang="en-US" dirty="0" smtClean="0"/>
              <a:t> « Nous </a:t>
            </a:r>
            <a:r>
              <a:rPr lang="en-US" dirty="0" err="1" smtClean="0"/>
              <a:t>allons</a:t>
            </a:r>
            <a:r>
              <a:rPr lang="en-US" dirty="0" smtClean="0"/>
              <a:t> divorcer” </a:t>
            </a:r>
          </a:p>
          <a:p>
            <a:endParaRPr lang="en-US" dirty="0" smtClean="0"/>
          </a:p>
          <a:p>
            <a:r>
              <a:rPr lang="en-US" dirty="0" smtClean="0"/>
              <a:t>a) </a:t>
            </a:r>
            <a:r>
              <a:rPr lang="en-US" dirty="0" err="1" smtClean="0"/>
              <a:t>Mes</a:t>
            </a:r>
            <a:r>
              <a:rPr lang="en-US" dirty="0" smtClean="0"/>
              <a:t> parents </a:t>
            </a:r>
            <a:r>
              <a:rPr lang="en-US" dirty="0" err="1" smtClean="0"/>
              <a:t>m'ont</a:t>
            </a:r>
            <a:r>
              <a:rPr lang="en-US" dirty="0" smtClean="0"/>
              <a:t> </a:t>
            </a:r>
            <a:r>
              <a:rPr lang="en-US" dirty="0" err="1" smtClean="0"/>
              <a:t>dit</a:t>
            </a:r>
            <a:r>
              <a:rPr lang="en-US" dirty="0" smtClean="0"/>
              <a:t> </a:t>
            </a:r>
            <a:r>
              <a:rPr lang="en-US" dirty="0" err="1" smtClean="0"/>
              <a:t>que</a:t>
            </a:r>
            <a:r>
              <a:rPr lang="en-US" dirty="0" smtClean="0"/>
              <a:t> nous </a:t>
            </a:r>
            <a:r>
              <a:rPr lang="en-US" dirty="0" err="1" smtClean="0"/>
              <a:t>allons</a:t>
            </a:r>
            <a:r>
              <a:rPr lang="en-US" dirty="0" smtClean="0"/>
              <a:t>   divorcer. </a:t>
            </a:r>
          </a:p>
          <a:p>
            <a:r>
              <a:rPr lang="en-US" dirty="0" smtClean="0"/>
              <a:t>b) </a:t>
            </a:r>
            <a:r>
              <a:rPr lang="en-US" dirty="0" err="1" smtClean="0"/>
              <a:t>Mes</a:t>
            </a:r>
            <a:r>
              <a:rPr lang="en-US" dirty="0" smtClean="0"/>
              <a:t> parents </a:t>
            </a:r>
            <a:r>
              <a:rPr lang="en-US" dirty="0" err="1" smtClean="0"/>
              <a:t>m'ont</a:t>
            </a:r>
            <a:r>
              <a:rPr lang="en-US" dirty="0" smtClean="0"/>
              <a:t> </a:t>
            </a:r>
            <a:r>
              <a:rPr lang="en-US" dirty="0" err="1" smtClean="0"/>
              <a:t>dit</a:t>
            </a:r>
            <a:r>
              <a:rPr lang="en-US" dirty="0" smtClean="0"/>
              <a:t> </a:t>
            </a:r>
            <a:r>
              <a:rPr lang="en-US" dirty="0" err="1" smtClean="0"/>
              <a:t>qu'ils</a:t>
            </a:r>
            <a:r>
              <a:rPr lang="en-US" dirty="0" smtClean="0"/>
              <a:t> </a:t>
            </a:r>
            <a:r>
              <a:rPr lang="en-US" dirty="0" err="1" smtClean="0"/>
              <a:t>allaient</a:t>
            </a:r>
            <a:r>
              <a:rPr lang="en-US" dirty="0" smtClean="0"/>
              <a:t> divorcer.</a:t>
            </a:r>
            <a:endParaRPr lang="fr-FR" dirty="0"/>
          </a:p>
        </p:txBody>
      </p:sp>
      <p:sp>
        <p:nvSpPr>
          <p:cNvPr id="3" name="Title 2"/>
          <p:cNvSpPr>
            <a:spLocks noGrp="1"/>
          </p:cNvSpPr>
          <p:nvPr>
            <p:ph type="title"/>
          </p:nvPr>
        </p:nvSpPr>
        <p:spPr/>
        <p:txBody>
          <a:bodyPr/>
          <a:lstStyle/>
          <a:p>
            <a:r>
              <a:rPr lang="fr-FR" dirty="0" smtClean="0"/>
              <a:t>8</a:t>
            </a:r>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 </a:t>
            </a:r>
            <a:r>
              <a:rPr lang="en-US" dirty="0" err="1" smtClean="0"/>
              <a:t>Que</a:t>
            </a:r>
            <a:r>
              <a:rPr lang="en-US" dirty="0" smtClean="0"/>
              <a:t> </a:t>
            </a:r>
            <a:r>
              <a:rPr lang="en-US" dirty="0" err="1" smtClean="0"/>
              <a:t>j'ai</a:t>
            </a:r>
            <a:r>
              <a:rPr lang="en-US" dirty="0" smtClean="0"/>
              <a:t> </a:t>
            </a:r>
            <a:r>
              <a:rPr lang="en-US" dirty="0" err="1" smtClean="0"/>
              <a:t>faim</a:t>
            </a:r>
            <a:r>
              <a:rPr lang="en-US" dirty="0" smtClean="0"/>
              <a:t> ! » a-</a:t>
            </a:r>
            <a:r>
              <a:rPr lang="en-US" dirty="0" err="1" smtClean="0"/>
              <a:t>t-elle</a:t>
            </a:r>
            <a:r>
              <a:rPr lang="en-US" dirty="0" smtClean="0"/>
              <a:t> </a:t>
            </a:r>
            <a:r>
              <a:rPr lang="en-US" dirty="0" err="1" smtClean="0"/>
              <a:t>dit</a:t>
            </a:r>
            <a:r>
              <a:rPr lang="en-US" dirty="0" smtClean="0"/>
              <a:t>. </a:t>
            </a:r>
          </a:p>
          <a:p>
            <a:endParaRPr lang="en-US" dirty="0" smtClean="0"/>
          </a:p>
          <a:p>
            <a:r>
              <a:rPr lang="en-US" dirty="0" smtClean="0"/>
              <a:t>a) Elle a </a:t>
            </a:r>
            <a:r>
              <a:rPr lang="en-US" dirty="0" err="1" smtClean="0"/>
              <a:t>dit</a:t>
            </a:r>
            <a:r>
              <a:rPr lang="en-US" dirty="0" smtClean="0"/>
              <a:t> </a:t>
            </a:r>
            <a:r>
              <a:rPr lang="en-US" dirty="0" err="1" smtClean="0"/>
              <a:t>qu'elle</a:t>
            </a:r>
            <a:r>
              <a:rPr lang="en-US" dirty="0" smtClean="0"/>
              <a:t> </a:t>
            </a:r>
            <a:r>
              <a:rPr lang="en-US" dirty="0" err="1" smtClean="0"/>
              <a:t>avait</a:t>
            </a:r>
            <a:r>
              <a:rPr lang="en-US" dirty="0" smtClean="0"/>
              <a:t> </a:t>
            </a:r>
            <a:r>
              <a:rPr lang="en-US" dirty="0" err="1" smtClean="0"/>
              <a:t>faim</a:t>
            </a:r>
            <a:r>
              <a:rPr lang="en-US" dirty="0" smtClean="0"/>
              <a:t>. </a:t>
            </a:r>
          </a:p>
          <a:p>
            <a:r>
              <a:rPr lang="en-US" dirty="0" err="1" smtClean="0"/>
              <a:t>b</a:t>
            </a:r>
            <a:r>
              <a:rPr lang="en-US" dirty="0" smtClean="0"/>
              <a:t>) Elle a </a:t>
            </a:r>
            <a:r>
              <a:rPr lang="en-US" dirty="0" err="1" smtClean="0"/>
              <a:t>dit</a:t>
            </a:r>
            <a:r>
              <a:rPr lang="en-US" dirty="0" smtClean="0"/>
              <a:t> </a:t>
            </a:r>
            <a:r>
              <a:rPr lang="en-US" dirty="0" err="1" smtClean="0"/>
              <a:t>qu'elle</a:t>
            </a:r>
            <a:r>
              <a:rPr lang="en-US" dirty="0" smtClean="0"/>
              <a:t> a </a:t>
            </a:r>
            <a:r>
              <a:rPr lang="en-US" dirty="0" err="1" smtClean="0"/>
              <a:t>faim</a:t>
            </a:r>
            <a:r>
              <a:rPr lang="en-US" dirty="0" smtClean="0"/>
              <a:t>.</a:t>
            </a:r>
            <a:endParaRPr lang="fr-FR" dirty="0"/>
          </a:p>
        </p:txBody>
      </p:sp>
      <p:sp>
        <p:nvSpPr>
          <p:cNvPr id="3" name="Title 2"/>
          <p:cNvSpPr>
            <a:spLocks noGrp="1"/>
          </p:cNvSpPr>
          <p:nvPr>
            <p:ph type="title"/>
          </p:nvPr>
        </p:nvSpPr>
        <p:spPr/>
        <p:txBody>
          <a:bodyPr/>
          <a:lstStyle/>
          <a:p>
            <a:r>
              <a:rPr lang="fr-FR" dirty="0" smtClean="0"/>
              <a:t>9</a:t>
            </a:r>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 Les </a:t>
            </a:r>
            <a:r>
              <a:rPr lang="en-US" dirty="0" err="1" smtClean="0"/>
              <a:t>immeubles</a:t>
            </a:r>
            <a:r>
              <a:rPr lang="en-US" dirty="0" smtClean="0"/>
              <a:t> </a:t>
            </a:r>
            <a:r>
              <a:rPr lang="en-US" dirty="0" err="1" smtClean="0"/>
              <a:t>sont</a:t>
            </a:r>
            <a:r>
              <a:rPr lang="en-US" dirty="0" smtClean="0"/>
              <a:t> </a:t>
            </a:r>
            <a:r>
              <a:rPr lang="en-US" dirty="0" err="1" smtClean="0"/>
              <a:t>chers</a:t>
            </a:r>
            <a:r>
              <a:rPr lang="en-US" dirty="0" smtClean="0"/>
              <a:t> </a:t>
            </a:r>
            <a:r>
              <a:rPr lang="en-US" dirty="0" err="1" smtClean="0"/>
              <a:t>à</a:t>
            </a:r>
            <a:r>
              <a:rPr lang="en-US" dirty="0" smtClean="0"/>
              <a:t> Paris », </a:t>
            </a:r>
            <a:r>
              <a:rPr lang="en-US" dirty="0" err="1" smtClean="0"/>
              <a:t>ai</a:t>
            </a:r>
            <a:r>
              <a:rPr lang="en-US" dirty="0" smtClean="0"/>
              <a:t>-je </a:t>
            </a:r>
            <a:r>
              <a:rPr lang="en-US" dirty="0" err="1" smtClean="0"/>
              <a:t>déclaré</a:t>
            </a:r>
            <a:r>
              <a:rPr lang="en-US" dirty="0" smtClean="0"/>
              <a:t>. </a:t>
            </a:r>
          </a:p>
          <a:p>
            <a:endParaRPr lang="en-US" dirty="0" smtClean="0"/>
          </a:p>
          <a:p>
            <a:r>
              <a:rPr lang="en-US" dirty="0" smtClean="0"/>
              <a:t>a) </a:t>
            </a:r>
            <a:r>
              <a:rPr lang="en-US" dirty="0" err="1" smtClean="0"/>
              <a:t>J'ai</a:t>
            </a:r>
            <a:r>
              <a:rPr lang="en-US" dirty="0" smtClean="0"/>
              <a:t> </a:t>
            </a:r>
            <a:r>
              <a:rPr lang="en-US" dirty="0" err="1" smtClean="0"/>
              <a:t>déclaré</a:t>
            </a:r>
            <a:r>
              <a:rPr lang="en-US" dirty="0" smtClean="0"/>
              <a:t> </a:t>
            </a:r>
            <a:r>
              <a:rPr lang="en-US" dirty="0" err="1" smtClean="0"/>
              <a:t>que</a:t>
            </a:r>
            <a:r>
              <a:rPr lang="en-US" dirty="0" smtClean="0"/>
              <a:t> les </a:t>
            </a:r>
            <a:r>
              <a:rPr lang="en-US" dirty="0" err="1" smtClean="0"/>
              <a:t>immeubles</a:t>
            </a:r>
            <a:r>
              <a:rPr lang="en-US" dirty="0" smtClean="0"/>
              <a:t> </a:t>
            </a:r>
            <a:r>
              <a:rPr lang="en-US" dirty="0" err="1" smtClean="0"/>
              <a:t>sont</a:t>
            </a:r>
            <a:r>
              <a:rPr lang="en-US" dirty="0" smtClean="0"/>
              <a:t> </a:t>
            </a:r>
            <a:r>
              <a:rPr lang="en-US" dirty="0" err="1" smtClean="0"/>
              <a:t>chers</a:t>
            </a:r>
            <a:r>
              <a:rPr lang="en-US" dirty="0" smtClean="0"/>
              <a:t> </a:t>
            </a:r>
            <a:r>
              <a:rPr lang="en-US" dirty="0" err="1" smtClean="0"/>
              <a:t>à</a:t>
            </a:r>
            <a:r>
              <a:rPr lang="en-US" dirty="0" smtClean="0"/>
              <a:t> Paris. </a:t>
            </a:r>
          </a:p>
          <a:p>
            <a:r>
              <a:rPr lang="en-US" dirty="0" err="1" smtClean="0"/>
              <a:t>b</a:t>
            </a:r>
            <a:r>
              <a:rPr lang="en-US" dirty="0" smtClean="0"/>
              <a:t>) </a:t>
            </a:r>
            <a:r>
              <a:rPr lang="en-US" dirty="0" err="1" smtClean="0"/>
              <a:t>J'ai</a:t>
            </a:r>
            <a:r>
              <a:rPr lang="en-US" dirty="0" smtClean="0"/>
              <a:t> </a:t>
            </a:r>
            <a:r>
              <a:rPr lang="en-US" dirty="0" err="1" smtClean="0"/>
              <a:t>déclaré</a:t>
            </a:r>
            <a:r>
              <a:rPr lang="en-US" dirty="0" smtClean="0"/>
              <a:t> </a:t>
            </a:r>
            <a:r>
              <a:rPr lang="en-US" dirty="0" err="1" smtClean="0"/>
              <a:t>que</a:t>
            </a:r>
            <a:r>
              <a:rPr lang="en-US" dirty="0" smtClean="0"/>
              <a:t> les </a:t>
            </a:r>
            <a:r>
              <a:rPr lang="en-US" dirty="0" err="1" smtClean="0"/>
              <a:t>immeubles</a:t>
            </a:r>
            <a:r>
              <a:rPr lang="en-US" dirty="0" smtClean="0"/>
              <a:t> </a:t>
            </a:r>
            <a:r>
              <a:rPr lang="en-US" dirty="0" err="1" smtClean="0"/>
              <a:t>étaient</a:t>
            </a:r>
            <a:r>
              <a:rPr lang="en-US" dirty="0" smtClean="0"/>
              <a:t> </a:t>
            </a:r>
            <a:r>
              <a:rPr lang="en-US" dirty="0" err="1" smtClean="0"/>
              <a:t>chers</a:t>
            </a:r>
            <a:r>
              <a:rPr lang="en-US" dirty="0" smtClean="0"/>
              <a:t> </a:t>
            </a:r>
            <a:r>
              <a:rPr lang="en-US" dirty="0" err="1" smtClean="0"/>
              <a:t>à</a:t>
            </a:r>
            <a:r>
              <a:rPr lang="en-US" dirty="0" smtClean="0"/>
              <a:t> Paris.</a:t>
            </a:r>
            <a:endParaRPr lang="fr-FR" dirty="0"/>
          </a:p>
        </p:txBody>
      </p:sp>
      <p:sp>
        <p:nvSpPr>
          <p:cNvPr id="3" name="Title 2"/>
          <p:cNvSpPr>
            <a:spLocks noGrp="1"/>
          </p:cNvSpPr>
          <p:nvPr>
            <p:ph type="title"/>
          </p:nvPr>
        </p:nvSpPr>
        <p:spPr/>
        <p:txBody>
          <a:bodyPr/>
          <a:lstStyle/>
          <a:p>
            <a:r>
              <a:rPr lang="fr-FR" dirty="0" smtClean="0"/>
              <a:t>10</a:t>
            </a:r>
            <a:endParaRPr lang="fr-F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Il a </a:t>
            </a:r>
            <a:r>
              <a:rPr lang="en-US" dirty="0" err="1" smtClean="0"/>
              <a:t>crié</a:t>
            </a:r>
            <a:r>
              <a:rPr lang="en-US" dirty="0" smtClean="0"/>
              <a:t>:« </a:t>
            </a:r>
            <a:r>
              <a:rPr lang="en-US" dirty="0" err="1" smtClean="0"/>
              <a:t>Ils</a:t>
            </a:r>
            <a:r>
              <a:rPr lang="en-US" dirty="0" smtClean="0"/>
              <a:t> </a:t>
            </a:r>
            <a:r>
              <a:rPr lang="en-US" dirty="0" err="1" smtClean="0"/>
              <a:t>sont</a:t>
            </a:r>
            <a:r>
              <a:rPr lang="en-US" dirty="0" smtClean="0"/>
              <a:t> </a:t>
            </a:r>
            <a:r>
              <a:rPr lang="en-US" dirty="0" err="1" smtClean="0"/>
              <a:t>arrivés</a:t>
            </a:r>
            <a:r>
              <a:rPr lang="en-US" dirty="0" smtClean="0"/>
              <a:t>» </a:t>
            </a:r>
          </a:p>
          <a:p>
            <a:endParaRPr lang="en-US" dirty="0" smtClean="0"/>
          </a:p>
          <a:p>
            <a:r>
              <a:rPr lang="en-US" dirty="0" smtClean="0"/>
              <a:t>a) Il a </a:t>
            </a:r>
            <a:r>
              <a:rPr lang="en-US" dirty="0" err="1" smtClean="0"/>
              <a:t>crié</a:t>
            </a:r>
            <a:r>
              <a:rPr lang="en-US" dirty="0" smtClean="0"/>
              <a:t> </a:t>
            </a:r>
            <a:r>
              <a:rPr lang="en-US" dirty="0" err="1" smtClean="0"/>
              <a:t>qu’ils</a:t>
            </a:r>
            <a:r>
              <a:rPr lang="en-US" dirty="0" smtClean="0"/>
              <a:t> </a:t>
            </a:r>
            <a:r>
              <a:rPr lang="en-US" dirty="0" err="1" smtClean="0"/>
              <a:t>seraient</a:t>
            </a:r>
            <a:r>
              <a:rPr lang="en-US" dirty="0" smtClean="0"/>
              <a:t> </a:t>
            </a:r>
            <a:r>
              <a:rPr lang="en-US" dirty="0" err="1" smtClean="0"/>
              <a:t>arrivés</a:t>
            </a:r>
            <a:r>
              <a:rPr lang="en-US" dirty="0" smtClean="0"/>
              <a:t>. </a:t>
            </a:r>
          </a:p>
          <a:p>
            <a:r>
              <a:rPr lang="en-US" dirty="0" smtClean="0"/>
              <a:t>b) Il a </a:t>
            </a:r>
            <a:r>
              <a:rPr lang="en-US" dirty="0" err="1" smtClean="0"/>
              <a:t>crié</a:t>
            </a:r>
            <a:r>
              <a:rPr lang="en-US" dirty="0" smtClean="0"/>
              <a:t> </a:t>
            </a:r>
            <a:r>
              <a:rPr lang="en-US" dirty="0" err="1" smtClean="0"/>
              <a:t>qu’ils</a:t>
            </a:r>
            <a:r>
              <a:rPr lang="en-US" dirty="0" smtClean="0"/>
              <a:t> </a:t>
            </a:r>
            <a:r>
              <a:rPr lang="en-US" dirty="0" err="1" smtClean="0"/>
              <a:t>étaient</a:t>
            </a:r>
            <a:r>
              <a:rPr lang="en-US" dirty="0" smtClean="0"/>
              <a:t> </a:t>
            </a:r>
            <a:r>
              <a:rPr lang="en-US" dirty="0" err="1" smtClean="0"/>
              <a:t>arrivés</a:t>
            </a:r>
            <a:r>
              <a:rPr lang="en-US" dirty="0" smtClean="0"/>
              <a:t>.</a:t>
            </a:r>
            <a:endParaRPr lang="fr-FR" dirty="0"/>
          </a:p>
        </p:txBody>
      </p:sp>
      <p:sp>
        <p:nvSpPr>
          <p:cNvPr id="3" name="Title 2"/>
          <p:cNvSpPr>
            <a:spLocks noGrp="1"/>
          </p:cNvSpPr>
          <p:nvPr>
            <p:ph type="title"/>
          </p:nvPr>
        </p:nvSpPr>
        <p:spPr/>
        <p:txBody>
          <a:bodyPr/>
          <a:lstStyle/>
          <a:p>
            <a:r>
              <a:rPr lang="fr-FR" dirty="0" smtClean="0"/>
              <a:t>11</a:t>
            </a:r>
            <a:endParaRPr lang="fr-F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fr-FR" dirty="0" smtClean="0"/>
          </a:p>
          <a:p>
            <a:endParaRPr lang="fr-FR" dirty="0" smtClean="0"/>
          </a:p>
          <a:p>
            <a:endParaRPr lang="fr-FR" dirty="0" smtClean="0"/>
          </a:p>
          <a:p>
            <a:endParaRPr lang="fr-FR" dirty="0" smtClean="0"/>
          </a:p>
          <a:p>
            <a:endParaRPr lang="fr-FR" dirty="0" smtClean="0"/>
          </a:p>
        </p:txBody>
      </p:sp>
      <p:sp>
        <p:nvSpPr>
          <p:cNvPr id="3" name="Title 2"/>
          <p:cNvSpPr>
            <a:spLocks noGrp="1"/>
          </p:cNvSpPr>
          <p:nvPr>
            <p:ph type="title"/>
          </p:nvPr>
        </p:nvSpPr>
        <p:spPr/>
        <p:txBody>
          <a:bodyPr>
            <a:normAutofit fontScale="90000"/>
          </a:bodyPr>
          <a:lstStyle/>
          <a:p>
            <a:r>
              <a:rPr lang="fr-FR" dirty="0" smtClean="0"/>
              <a:t>Maintenant faites les exercices sur</a:t>
            </a:r>
            <a:br>
              <a:rPr lang="fr-FR" dirty="0" smtClean="0"/>
            </a:br>
            <a:r>
              <a:rPr lang="fr-FR" dirty="0" smtClean="0"/>
              <a:t>la feuille de travail</a:t>
            </a:r>
            <a:endParaRPr lang="fr-FR" dirty="0"/>
          </a:p>
        </p:txBody>
      </p:sp>
      <p:pic>
        <p:nvPicPr>
          <p:cNvPr id="3074" name="Picture 2" descr="http://image.shutterstock.com/display_pic_with_logo/52861/52861,1249240596,8/stock-vector-a-puzzled-silhouette-person-says-a-solution-in-jigsaw-puzzle-pieces-in-speech-bubble-copyspace-34638277.jpg"/>
          <p:cNvPicPr>
            <a:picLocks noChangeAspect="1" noChangeArrowheads="1"/>
          </p:cNvPicPr>
          <p:nvPr/>
        </p:nvPicPr>
        <p:blipFill>
          <a:blip r:embed="rId2"/>
          <a:srcRect/>
          <a:stretch>
            <a:fillRect/>
          </a:stretch>
        </p:blipFill>
        <p:spPr bwMode="auto">
          <a:xfrm>
            <a:off x="2547083" y="2192263"/>
            <a:ext cx="4286250" cy="313372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703034"/>
            <a:ext cx="8229600" cy="3304257"/>
          </a:xfrm>
        </p:spPr>
        <p:txBody>
          <a:bodyPr/>
          <a:lstStyle/>
          <a:p>
            <a:r>
              <a:rPr lang="en-US" dirty="0" smtClean="0"/>
              <a:t>Paul </a:t>
            </a:r>
            <a:r>
              <a:rPr lang="en-US" dirty="0" err="1" smtClean="0"/>
              <a:t>dit</a:t>
            </a:r>
            <a:r>
              <a:rPr lang="en-US" dirty="0" smtClean="0"/>
              <a:t> </a:t>
            </a:r>
            <a:r>
              <a:rPr lang="en-US" dirty="0" err="1" smtClean="0"/>
              <a:t>qu'il</a:t>
            </a:r>
            <a:r>
              <a:rPr lang="en-US" dirty="0" smtClean="0"/>
              <a:t> </a:t>
            </a:r>
            <a:r>
              <a:rPr lang="en-US" dirty="0" err="1" smtClean="0"/>
              <a:t>aime</a:t>
            </a:r>
            <a:r>
              <a:rPr lang="en-US" dirty="0" smtClean="0"/>
              <a:t> les fraises. </a:t>
            </a:r>
          </a:p>
          <a:p>
            <a:r>
              <a:rPr lang="en-US" dirty="0" smtClean="0"/>
              <a:t>Paul says that he loves strawberries.  </a:t>
            </a:r>
          </a:p>
          <a:p>
            <a:r>
              <a:rPr lang="en-US" dirty="0" err="1" smtClean="0"/>
              <a:t>Lise</a:t>
            </a:r>
            <a:r>
              <a:rPr lang="en-US" dirty="0" smtClean="0"/>
              <a:t> </a:t>
            </a:r>
            <a:r>
              <a:rPr lang="en-US" dirty="0" err="1" smtClean="0"/>
              <a:t>répond</a:t>
            </a:r>
            <a:r>
              <a:rPr lang="en-US" dirty="0" smtClean="0"/>
              <a:t> </a:t>
            </a:r>
            <a:r>
              <a:rPr lang="en-US" dirty="0" err="1" smtClean="0"/>
              <a:t>que</a:t>
            </a:r>
            <a:r>
              <a:rPr lang="en-US" dirty="0" smtClean="0"/>
              <a:t> Jean les </a:t>
            </a:r>
            <a:r>
              <a:rPr lang="en-US" dirty="0" err="1" smtClean="0"/>
              <a:t>déteste</a:t>
            </a:r>
            <a:r>
              <a:rPr lang="en-US" dirty="0" smtClean="0"/>
              <a:t>.  </a:t>
            </a:r>
          </a:p>
          <a:p>
            <a:r>
              <a:rPr lang="en-US" dirty="0" smtClean="0"/>
              <a:t>Lisa replies that Jean hates them. </a:t>
            </a:r>
          </a:p>
          <a:p>
            <a:r>
              <a:rPr lang="en-US" dirty="0" smtClean="0"/>
              <a:t>Paul </a:t>
            </a:r>
            <a:r>
              <a:rPr lang="en-US" dirty="0" err="1" smtClean="0"/>
              <a:t>déclare</a:t>
            </a:r>
            <a:r>
              <a:rPr lang="en-US" dirty="0" smtClean="0"/>
              <a:t> </a:t>
            </a:r>
            <a:r>
              <a:rPr lang="en-US" dirty="0" err="1" smtClean="0"/>
              <a:t>que</a:t>
            </a:r>
            <a:r>
              <a:rPr lang="en-US" dirty="0" smtClean="0"/>
              <a:t> Jean </a:t>
            </a:r>
            <a:r>
              <a:rPr lang="en-US" dirty="0" err="1" smtClean="0"/>
              <a:t>est</a:t>
            </a:r>
            <a:r>
              <a:rPr lang="en-US" dirty="0" smtClean="0"/>
              <a:t> </a:t>
            </a:r>
            <a:r>
              <a:rPr lang="en-US" dirty="0" err="1" smtClean="0"/>
              <a:t>stupide</a:t>
            </a:r>
            <a:r>
              <a:rPr lang="en-US" dirty="0" smtClean="0"/>
              <a:t>.   </a:t>
            </a:r>
          </a:p>
          <a:p>
            <a:r>
              <a:rPr lang="en-US" dirty="0" smtClean="0"/>
              <a:t>Paul declares that Jean is stupid.</a:t>
            </a:r>
            <a:endParaRPr lang="fr-FR" dirty="0"/>
          </a:p>
        </p:txBody>
      </p:sp>
      <p:sp>
        <p:nvSpPr>
          <p:cNvPr id="3" name="Title 2"/>
          <p:cNvSpPr>
            <a:spLocks noGrp="1"/>
          </p:cNvSpPr>
          <p:nvPr>
            <p:ph type="title"/>
          </p:nvPr>
        </p:nvSpPr>
        <p:spPr>
          <a:xfrm>
            <a:off x="457200" y="274637"/>
            <a:ext cx="8229600" cy="2113586"/>
          </a:xfrm>
        </p:spPr>
        <p:txBody>
          <a:bodyPr>
            <a:normAutofit fontScale="90000"/>
          </a:bodyPr>
          <a:lstStyle/>
          <a:p>
            <a:r>
              <a:rPr lang="en-US" dirty="0" smtClean="0"/>
              <a:t>In indirect speech, the original speaker's words are reported without quotes in a subordinate clause (introduced by </a:t>
            </a:r>
            <a:r>
              <a:rPr lang="en-US" dirty="0" smtClean="0">
                <a:hlinkClick r:id="rId2"/>
              </a:rPr>
              <a:t>que</a:t>
            </a:r>
            <a:r>
              <a:rPr lang="en-US" dirty="0" smtClean="0"/>
              <a:t>).</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3734"/>
            <a:ext cx="8229600" cy="4183557"/>
          </a:xfrm>
        </p:spPr>
        <p:txBody>
          <a:bodyPr>
            <a:normAutofit fontScale="85000" lnSpcReduction="20000"/>
          </a:bodyPr>
          <a:lstStyle/>
          <a:p>
            <a:r>
              <a:rPr lang="en-US" b="1" dirty="0" smtClean="0"/>
              <a:t>affirmer</a:t>
            </a:r>
            <a:r>
              <a:rPr lang="en-US" dirty="0" smtClean="0"/>
              <a:t>   		to assert </a:t>
            </a:r>
          </a:p>
          <a:p>
            <a:r>
              <a:rPr lang="en-US" b="1" dirty="0" err="1" smtClean="0"/>
              <a:t>ajouter</a:t>
            </a:r>
            <a:r>
              <a:rPr lang="en-US" dirty="0" smtClean="0"/>
              <a:t>    		to add </a:t>
            </a:r>
          </a:p>
          <a:p>
            <a:r>
              <a:rPr lang="en-US" b="1" dirty="0" err="1" smtClean="0"/>
              <a:t>annoncer</a:t>
            </a:r>
            <a:r>
              <a:rPr lang="en-US" b="1" dirty="0" smtClean="0"/>
              <a:t>  </a:t>
            </a:r>
            <a:r>
              <a:rPr lang="en-US" dirty="0" smtClean="0"/>
              <a:t> 	to announce </a:t>
            </a:r>
          </a:p>
          <a:p>
            <a:r>
              <a:rPr lang="en-US" b="1" dirty="0" smtClean="0"/>
              <a:t>crier</a:t>
            </a:r>
            <a:r>
              <a:rPr lang="en-US" dirty="0" smtClean="0"/>
              <a:t>        		to shout </a:t>
            </a:r>
          </a:p>
          <a:p>
            <a:r>
              <a:rPr lang="en-US" b="1" dirty="0" err="1" smtClean="0"/>
              <a:t>déclarer</a:t>
            </a:r>
            <a:r>
              <a:rPr lang="en-US" dirty="0" smtClean="0"/>
              <a:t>  		to declare </a:t>
            </a:r>
          </a:p>
          <a:p>
            <a:r>
              <a:rPr lang="en-US" b="1" dirty="0" smtClean="0"/>
              <a:t>dire</a:t>
            </a:r>
            <a:r>
              <a:rPr lang="en-US" dirty="0" smtClean="0"/>
              <a:t>         		to say </a:t>
            </a:r>
          </a:p>
          <a:p>
            <a:r>
              <a:rPr lang="en-US" b="1" dirty="0" err="1" smtClean="0"/>
              <a:t>expliquer</a:t>
            </a:r>
            <a:r>
              <a:rPr lang="en-US" dirty="0" smtClean="0"/>
              <a:t> 		to explain </a:t>
            </a:r>
          </a:p>
          <a:p>
            <a:r>
              <a:rPr lang="en-US" b="1" dirty="0" smtClean="0"/>
              <a:t>insister</a:t>
            </a:r>
            <a:r>
              <a:rPr lang="en-US" dirty="0" smtClean="0"/>
              <a:t>    		to insist </a:t>
            </a:r>
          </a:p>
          <a:p>
            <a:r>
              <a:rPr lang="en-US" b="1" dirty="0" err="1" smtClean="0"/>
              <a:t>prétendre</a:t>
            </a:r>
            <a:r>
              <a:rPr lang="en-US" dirty="0" smtClean="0"/>
              <a:t>    	to claim </a:t>
            </a:r>
          </a:p>
          <a:p>
            <a:r>
              <a:rPr lang="en-US" b="1" dirty="0" err="1" smtClean="0"/>
              <a:t>proclamer</a:t>
            </a:r>
            <a:r>
              <a:rPr lang="en-US" b="1" dirty="0" smtClean="0"/>
              <a:t>   </a:t>
            </a:r>
            <a:r>
              <a:rPr lang="en-US" dirty="0" smtClean="0"/>
              <a:t> 	to proclaim </a:t>
            </a:r>
          </a:p>
          <a:p>
            <a:r>
              <a:rPr lang="en-US" b="1" dirty="0" err="1" smtClean="0"/>
              <a:t>répondre</a:t>
            </a:r>
            <a:r>
              <a:rPr lang="en-US" b="1" dirty="0" smtClean="0"/>
              <a:t>  </a:t>
            </a:r>
            <a:r>
              <a:rPr lang="en-US" dirty="0" smtClean="0"/>
              <a:t> 	to answer </a:t>
            </a:r>
          </a:p>
          <a:p>
            <a:r>
              <a:rPr lang="en-US" b="1" dirty="0" err="1" smtClean="0"/>
              <a:t>soutenir</a:t>
            </a:r>
            <a:r>
              <a:rPr lang="en-US" dirty="0" smtClean="0"/>
              <a:t> 		to maintain</a:t>
            </a:r>
            <a:endParaRPr lang="fr-FR" dirty="0"/>
          </a:p>
        </p:txBody>
      </p:sp>
      <p:sp>
        <p:nvSpPr>
          <p:cNvPr id="3" name="Title 2"/>
          <p:cNvSpPr>
            <a:spLocks noGrp="1"/>
          </p:cNvSpPr>
          <p:nvPr>
            <p:ph type="title"/>
          </p:nvPr>
        </p:nvSpPr>
        <p:spPr>
          <a:xfrm>
            <a:off x="457200" y="274638"/>
            <a:ext cx="8229600" cy="1397118"/>
          </a:xfrm>
        </p:spPr>
        <p:txBody>
          <a:bodyPr>
            <a:normAutofit fontScale="90000"/>
          </a:bodyPr>
          <a:lstStyle/>
          <a:p>
            <a:r>
              <a:rPr lang="en-US" dirty="0" smtClean="0"/>
              <a:t>There are many verbs that can be used to introduce indirect speech:</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decel="50000" fill="hold">
                                          <p:stCondLst>
                                            <p:cond delay="0"/>
                                          </p:stCondLst>
                                        </p:cTn>
                                        <p:tgtEl>
                                          <p:spTgt spid="2">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2">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p:cTn id="19" dur="500" decel="50000" fill="hold">
                                          <p:stCondLst>
                                            <p:cond delay="0"/>
                                          </p:stCondLst>
                                        </p:cTn>
                                        <p:tgtEl>
                                          <p:spTgt spid="2">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2">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2">
                                            <p:txEl>
                                              <p:pRg st="2" end="2"/>
                                            </p:txEl>
                                          </p:spTgt>
                                        </p:tgtEl>
                                        <p:attrNameLst>
                                          <p:attrName>style.visibility</p:attrName>
                                        </p:attrNameLst>
                                      </p:cBhvr>
                                      <p:to>
                                        <p:strVal val="visible"/>
                                      </p:to>
                                    </p:set>
                                    <p:anim calcmode="lin" valueType="num">
                                      <p:cBhvr>
                                        <p:cTn id="31" dur="500" decel="50000" fill="hold">
                                          <p:stCondLst>
                                            <p:cond delay="0"/>
                                          </p:stCondLst>
                                        </p:cTn>
                                        <p:tgtEl>
                                          <p:spTgt spid="2">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2">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2">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2">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2">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2">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2">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2">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2">
                                            <p:txEl>
                                              <p:pRg st="3" end="3"/>
                                            </p:txEl>
                                          </p:spTgt>
                                        </p:tgtEl>
                                        <p:attrNameLst>
                                          <p:attrName>style.visibility</p:attrName>
                                        </p:attrNameLst>
                                      </p:cBhvr>
                                      <p:to>
                                        <p:strVal val="visible"/>
                                      </p:to>
                                    </p:set>
                                    <p:anim calcmode="lin" valueType="num">
                                      <p:cBhvr>
                                        <p:cTn id="43" dur="500" decel="50000" fill="hold">
                                          <p:stCondLst>
                                            <p:cond delay="0"/>
                                          </p:stCondLst>
                                        </p:cTn>
                                        <p:tgtEl>
                                          <p:spTgt spid="2">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2">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2">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2">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2">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2">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2">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2">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5" presetClass="entr" presetSubtype="0" fill="hold" grpId="0" nodeType="clickEffect">
                                  <p:stCondLst>
                                    <p:cond delay="0"/>
                                  </p:stCondLst>
                                  <p:childTnLst>
                                    <p:set>
                                      <p:cBhvr>
                                        <p:cTn id="54" dur="1" fill="hold">
                                          <p:stCondLst>
                                            <p:cond delay="0"/>
                                          </p:stCondLst>
                                        </p:cTn>
                                        <p:tgtEl>
                                          <p:spTgt spid="2">
                                            <p:txEl>
                                              <p:pRg st="4" end="4"/>
                                            </p:txEl>
                                          </p:spTgt>
                                        </p:tgtEl>
                                        <p:attrNameLst>
                                          <p:attrName>style.visibility</p:attrName>
                                        </p:attrNameLst>
                                      </p:cBhvr>
                                      <p:to>
                                        <p:strVal val="visible"/>
                                      </p:to>
                                    </p:set>
                                    <p:anim calcmode="lin" valueType="num">
                                      <p:cBhvr>
                                        <p:cTn id="55" dur="500" decel="50000" fill="hold">
                                          <p:stCondLst>
                                            <p:cond delay="0"/>
                                          </p:stCondLst>
                                        </p:cTn>
                                        <p:tgtEl>
                                          <p:spTgt spid="2">
                                            <p:txEl>
                                              <p:pRg st="4" end="4"/>
                                            </p:txEl>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2">
                                            <p:txEl>
                                              <p:pRg st="4" end="4"/>
                                            </p:txEl>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2">
                                            <p:txEl>
                                              <p:pRg st="4" end="4"/>
                                            </p:txEl>
                                          </p:spTgt>
                                        </p:tgtEl>
                                        <p:attrNameLst>
                                          <p:attrName>ppt_w</p:attrName>
                                        </p:attrNameLst>
                                      </p:cBhvr>
                                      <p:tavLst>
                                        <p:tav tm="0">
                                          <p:val>
                                            <p:strVal val="#ppt_w*.05"/>
                                          </p:val>
                                        </p:tav>
                                        <p:tav tm="100000">
                                          <p:val>
                                            <p:strVal val="#ppt_w"/>
                                          </p:val>
                                        </p:tav>
                                      </p:tavLst>
                                    </p:anim>
                                    <p:anim calcmode="lin" valueType="num">
                                      <p:cBhvr>
                                        <p:cTn id="58" dur="1000" fill="hold"/>
                                        <p:tgtEl>
                                          <p:spTgt spid="2">
                                            <p:txEl>
                                              <p:pRg st="4" end="4"/>
                                            </p:txEl>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2">
                                            <p:txEl>
                                              <p:pRg st="4" end="4"/>
                                            </p:txEl>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2">
                                            <p:txEl>
                                              <p:pRg st="4" end="4"/>
                                            </p:txEl>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2">
                                            <p:txEl>
                                              <p:pRg st="4" end="4"/>
                                            </p:txEl>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2">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5" presetClass="entr" presetSubtype="0" fill="hold" grpId="0" nodeType="clickEffect">
                                  <p:stCondLst>
                                    <p:cond delay="0"/>
                                  </p:stCondLst>
                                  <p:childTnLst>
                                    <p:set>
                                      <p:cBhvr>
                                        <p:cTn id="66" dur="1" fill="hold">
                                          <p:stCondLst>
                                            <p:cond delay="0"/>
                                          </p:stCondLst>
                                        </p:cTn>
                                        <p:tgtEl>
                                          <p:spTgt spid="2">
                                            <p:txEl>
                                              <p:pRg st="5" end="5"/>
                                            </p:txEl>
                                          </p:spTgt>
                                        </p:tgtEl>
                                        <p:attrNameLst>
                                          <p:attrName>style.visibility</p:attrName>
                                        </p:attrNameLst>
                                      </p:cBhvr>
                                      <p:to>
                                        <p:strVal val="visible"/>
                                      </p:to>
                                    </p:set>
                                    <p:anim calcmode="lin" valueType="num">
                                      <p:cBhvr>
                                        <p:cTn id="67" dur="500" decel="50000" fill="hold">
                                          <p:stCondLst>
                                            <p:cond delay="0"/>
                                          </p:stCondLst>
                                        </p:cTn>
                                        <p:tgtEl>
                                          <p:spTgt spid="2">
                                            <p:txEl>
                                              <p:pRg st="5" end="5"/>
                                            </p:txEl>
                                          </p:spTgt>
                                        </p:tgtEl>
                                        <p:attrNameLst>
                                          <p:attrName>style.rotation</p:attrName>
                                        </p:attrNameLst>
                                      </p:cBhvr>
                                      <p:tavLst>
                                        <p:tav tm="0">
                                          <p:val>
                                            <p:fltVal val="-90"/>
                                          </p:val>
                                        </p:tav>
                                        <p:tav tm="100000">
                                          <p:val>
                                            <p:fltVal val="0"/>
                                          </p:val>
                                        </p:tav>
                                      </p:tavLst>
                                    </p:anim>
                                    <p:anim calcmode="lin" valueType="num">
                                      <p:cBhvr>
                                        <p:cTn id="68" dur="500" decel="50000" fill="hold">
                                          <p:stCondLst>
                                            <p:cond delay="0"/>
                                          </p:stCondLst>
                                        </p:cTn>
                                        <p:tgtEl>
                                          <p:spTgt spid="2">
                                            <p:txEl>
                                              <p:pRg st="5" end="5"/>
                                            </p:txEl>
                                          </p:spTgt>
                                        </p:tgtEl>
                                        <p:attrNameLst>
                                          <p:attrName>ppt_w</p:attrName>
                                        </p:attrNameLst>
                                      </p:cBhvr>
                                      <p:tavLst>
                                        <p:tav tm="0">
                                          <p:val>
                                            <p:strVal val="#ppt_w"/>
                                          </p:val>
                                        </p:tav>
                                        <p:tav tm="100000">
                                          <p:val>
                                            <p:strVal val="#ppt_w*.05"/>
                                          </p:val>
                                        </p:tav>
                                      </p:tavLst>
                                    </p:anim>
                                    <p:anim calcmode="lin" valueType="num">
                                      <p:cBhvr>
                                        <p:cTn id="69" dur="500" accel="50000" fill="hold">
                                          <p:stCondLst>
                                            <p:cond delay="500"/>
                                          </p:stCondLst>
                                        </p:cTn>
                                        <p:tgtEl>
                                          <p:spTgt spid="2">
                                            <p:txEl>
                                              <p:pRg st="5" end="5"/>
                                            </p:txEl>
                                          </p:spTgt>
                                        </p:tgtEl>
                                        <p:attrNameLst>
                                          <p:attrName>ppt_w</p:attrName>
                                        </p:attrNameLst>
                                      </p:cBhvr>
                                      <p:tavLst>
                                        <p:tav tm="0">
                                          <p:val>
                                            <p:strVal val="#ppt_w*.05"/>
                                          </p:val>
                                        </p:tav>
                                        <p:tav tm="100000">
                                          <p:val>
                                            <p:strVal val="#ppt_w"/>
                                          </p:val>
                                        </p:tav>
                                      </p:tavLst>
                                    </p:anim>
                                    <p:anim calcmode="lin" valueType="num">
                                      <p:cBhvr>
                                        <p:cTn id="70" dur="1000" fill="hold"/>
                                        <p:tgtEl>
                                          <p:spTgt spid="2">
                                            <p:txEl>
                                              <p:pRg st="5" end="5"/>
                                            </p:txEl>
                                          </p:spTgt>
                                        </p:tgtEl>
                                        <p:attrNameLst>
                                          <p:attrName>ppt_h</p:attrName>
                                        </p:attrNameLst>
                                      </p:cBhvr>
                                      <p:tavLst>
                                        <p:tav tm="0">
                                          <p:val>
                                            <p:strVal val="#ppt_h"/>
                                          </p:val>
                                        </p:tav>
                                        <p:tav tm="100000">
                                          <p:val>
                                            <p:strVal val="#ppt_h"/>
                                          </p:val>
                                        </p:tav>
                                      </p:tavLst>
                                    </p:anim>
                                    <p:anim calcmode="lin" valueType="num">
                                      <p:cBhvr>
                                        <p:cTn id="71" dur="500" decel="50000" fill="hold">
                                          <p:stCondLst>
                                            <p:cond delay="0"/>
                                          </p:stCondLst>
                                        </p:cTn>
                                        <p:tgtEl>
                                          <p:spTgt spid="2">
                                            <p:txEl>
                                              <p:pRg st="5" end="5"/>
                                            </p:txEl>
                                          </p:spTgt>
                                        </p:tgtEl>
                                        <p:attrNameLst>
                                          <p:attrName>ppt_x</p:attrName>
                                        </p:attrNameLst>
                                      </p:cBhvr>
                                      <p:tavLst>
                                        <p:tav tm="0">
                                          <p:val>
                                            <p:strVal val="#ppt_x+.4"/>
                                          </p:val>
                                        </p:tav>
                                        <p:tav tm="100000">
                                          <p:val>
                                            <p:strVal val="#ppt_x"/>
                                          </p:val>
                                        </p:tav>
                                      </p:tavLst>
                                    </p:anim>
                                    <p:anim calcmode="lin" valueType="num">
                                      <p:cBhvr>
                                        <p:cTn id="72" dur="500" decel="50000" fill="hold">
                                          <p:stCondLst>
                                            <p:cond delay="0"/>
                                          </p:stCondLst>
                                        </p:cTn>
                                        <p:tgtEl>
                                          <p:spTgt spid="2">
                                            <p:txEl>
                                              <p:pRg st="5" end="5"/>
                                            </p:txEl>
                                          </p:spTgt>
                                        </p:tgtEl>
                                        <p:attrNameLst>
                                          <p:attrName>ppt_y</p:attrName>
                                        </p:attrNameLst>
                                      </p:cBhvr>
                                      <p:tavLst>
                                        <p:tav tm="0">
                                          <p:val>
                                            <p:strVal val="#ppt_y-.2"/>
                                          </p:val>
                                        </p:tav>
                                        <p:tav tm="100000">
                                          <p:val>
                                            <p:strVal val="#ppt_y+.1"/>
                                          </p:val>
                                        </p:tav>
                                      </p:tavLst>
                                    </p:anim>
                                    <p:anim calcmode="lin" valueType="num">
                                      <p:cBhvr>
                                        <p:cTn id="73" dur="500" accel="50000" fill="hold">
                                          <p:stCondLst>
                                            <p:cond delay="500"/>
                                          </p:stCondLst>
                                        </p:cTn>
                                        <p:tgtEl>
                                          <p:spTgt spid="2">
                                            <p:txEl>
                                              <p:pRg st="5" end="5"/>
                                            </p:txEl>
                                          </p:spTgt>
                                        </p:tgtEl>
                                        <p:attrNameLst>
                                          <p:attrName>ppt_y</p:attrName>
                                        </p:attrNameLst>
                                      </p:cBhvr>
                                      <p:tavLst>
                                        <p:tav tm="0">
                                          <p:val>
                                            <p:strVal val="#ppt_y+.1"/>
                                          </p:val>
                                        </p:tav>
                                        <p:tav tm="100000">
                                          <p:val>
                                            <p:strVal val="#ppt_y"/>
                                          </p:val>
                                        </p:tav>
                                      </p:tavLst>
                                    </p:anim>
                                    <p:animEffect transition="in" filter="fade">
                                      <p:cBhvr>
                                        <p:cTn id="74" dur="1000" decel="50000">
                                          <p:stCondLst>
                                            <p:cond delay="0"/>
                                          </p:stCondLst>
                                        </p:cTn>
                                        <p:tgtEl>
                                          <p:spTgt spid="2">
                                            <p:txEl>
                                              <p:pRg st="5" end="5"/>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5" presetClass="entr" presetSubtype="0" fill="hold" grpId="0" nodeType="clickEffect">
                                  <p:stCondLst>
                                    <p:cond delay="0"/>
                                  </p:stCondLst>
                                  <p:childTnLst>
                                    <p:set>
                                      <p:cBhvr>
                                        <p:cTn id="78" dur="1" fill="hold">
                                          <p:stCondLst>
                                            <p:cond delay="0"/>
                                          </p:stCondLst>
                                        </p:cTn>
                                        <p:tgtEl>
                                          <p:spTgt spid="2">
                                            <p:txEl>
                                              <p:pRg st="6" end="6"/>
                                            </p:txEl>
                                          </p:spTgt>
                                        </p:tgtEl>
                                        <p:attrNameLst>
                                          <p:attrName>style.visibility</p:attrName>
                                        </p:attrNameLst>
                                      </p:cBhvr>
                                      <p:to>
                                        <p:strVal val="visible"/>
                                      </p:to>
                                    </p:set>
                                    <p:anim calcmode="lin" valueType="num">
                                      <p:cBhvr>
                                        <p:cTn id="79" dur="500" decel="50000" fill="hold">
                                          <p:stCondLst>
                                            <p:cond delay="0"/>
                                          </p:stCondLst>
                                        </p:cTn>
                                        <p:tgtEl>
                                          <p:spTgt spid="2">
                                            <p:txEl>
                                              <p:pRg st="6" end="6"/>
                                            </p:txEl>
                                          </p:spTgt>
                                        </p:tgtEl>
                                        <p:attrNameLst>
                                          <p:attrName>style.rotation</p:attrName>
                                        </p:attrNameLst>
                                      </p:cBhvr>
                                      <p:tavLst>
                                        <p:tav tm="0">
                                          <p:val>
                                            <p:fltVal val="-90"/>
                                          </p:val>
                                        </p:tav>
                                        <p:tav tm="100000">
                                          <p:val>
                                            <p:fltVal val="0"/>
                                          </p:val>
                                        </p:tav>
                                      </p:tavLst>
                                    </p:anim>
                                    <p:anim calcmode="lin" valueType="num">
                                      <p:cBhvr>
                                        <p:cTn id="80" dur="500" decel="50000" fill="hold">
                                          <p:stCondLst>
                                            <p:cond delay="0"/>
                                          </p:stCondLst>
                                        </p:cTn>
                                        <p:tgtEl>
                                          <p:spTgt spid="2">
                                            <p:txEl>
                                              <p:pRg st="6" end="6"/>
                                            </p:txEl>
                                          </p:spTgt>
                                        </p:tgtEl>
                                        <p:attrNameLst>
                                          <p:attrName>ppt_w</p:attrName>
                                        </p:attrNameLst>
                                      </p:cBhvr>
                                      <p:tavLst>
                                        <p:tav tm="0">
                                          <p:val>
                                            <p:strVal val="#ppt_w"/>
                                          </p:val>
                                        </p:tav>
                                        <p:tav tm="100000">
                                          <p:val>
                                            <p:strVal val="#ppt_w*.05"/>
                                          </p:val>
                                        </p:tav>
                                      </p:tavLst>
                                    </p:anim>
                                    <p:anim calcmode="lin" valueType="num">
                                      <p:cBhvr>
                                        <p:cTn id="81" dur="500" accel="50000" fill="hold">
                                          <p:stCondLst>
                                            <p:cond delay="500"/>
                                          </p:stCondLst>
                                        </p:cTn>
                                        <p:tgtEl>
                                          <p:spTgt spid="2">
                                            <p:txEl>
                                              <p:pRg st="6" end="6"/>
                                            </p:txEl>
                                          </p:spTgt>
                                        </p:tgtEl>
                                        <p:attrNameLst>
                                          <p:attrName>ppt_w</p:attrName>
                                        </p:attrNameLst>
                                      </p:cBhvr>
                                      <p:tavLst>
                                        <p:tav tm="0">
                                          <p:val>
                                            <p:strVal val="#ppt_w*.05"/>
                                          </p:val>
                                        </p:tav>
                                        <p:tav tm="100000">
                                          <p:val>
                                            <p:strVal val="#ppt_w"/>
                                          </p:val>
                                        </p:tav>
                                      </p:tavLst>
                                    </p:anim>
                                    <p:anim calcmode="lin" valueType="num">
                                      <p:cBhvr>
                                        <p:cTn id="82" dur="1000" fill="hold"/>
                                        <p:tgtEl>
                                          <p:spTgt spid="2">
                                            <p:txEl>
                                              <p:pRg st="6" end="6"/>
                                            </p:txEl>
                                          </p:spTgt>
                                        </p:tgtEl>
                                        <p:attrNameLst>
                                          <p:attrName>ppt_h</p:attrName>
                                        </p:attrNameLst>
                                      </p:cBhvr>
                                      <p:tavLst>
                                        <p:tav tm="0">
                                          <p:val>
                                            <p:strVal val="#ppt_h"/>
                                          </p:val>
                                        </p:tav>
                                        <p:tav tm="100000">
                                          <p:val>
                                            <p:strVal val="#ppt_h"/>
                                          </p:val>
                                        </p:tav>
                                      </p:tavLst>
                                    </p:anim>
                                    <p:anim calcmode="lin" valueType="num">
                                      <p:cBhvr>
                                        <p:cTn id="83" dur="500" decel="50000" fill="hold">
                                          <p:stCondLst>
                                            <p:cond delay="0"/>
                                          </p:stCondLst>
                                        </p:cTn>
                                        <p:tgtEl>
                                          <p:spTgt spid="2">
                                            <p:txEl>
                                              <p:pRg st="6" end="6"/>
                                            </p:txEl>
                                          </p:spTgt>
                                        </p:tgtEl>
                                        <p:attrNameLst>
                                          <p:attrName>ppt_x</p:attrName>
                                        </p:attrNameLst>
                                      </p:cBhvr>
                                      <p:tavLst>
                                        <p:tav tm="0">
                                          <p:val>
                                            <p:strVal val="#ppt_x+.4"/>
                                          </p:val>
                                        </p:tav>
                                        <p:tav tm="100000">
                                          <p:val>
                                            <p:strVal val="#ppt_x"/>
                                          </p:val>
                                        </p:tav>
                                      </p:tavLst>
                                    </p:anim>
                                    <p:anim calcmode="lin" valueType="num">
                                      <p:cBhvr>
                                        <p:cTn id="84" dur="500" decel="50000" fill="hold">
                                          <p:stCondLst>
                                            <p:cond delay="0"/>
                                          </p:stCondLst>
                                        </p:cTn>
                                        <p:tgtEl>
                                          <p:spTgt spid="2">
                                            <p:txEl>
                                              <p:pRg st="6" end="6"/>
                                            </p:txEl>
                                          </p:spTgt>
                                        </p:tgtEl>
                                        <p:attrNameLst>
                                          <p:attrName>ppt_y</p:attrName>
                                        </p:attrNameLst>
                                      </p:cBhvr>
                                      <p:tavLst>
                                        <p:tav tm="0">
                                          <p:val>
                                            <p:strVal val="#ppt_y-.2"/>
                                          </p:val>
                                        </p:tav>
                                        <p:tav tm="100000">
                                          <p:val>
                                            <p:strVal val="#ppt_y+.1"/>
                                          </p:val>
                                        </p:tav>
                                      </p:tavLst>
                                    </p:anim>
                                    <p:anim calcmode="lin" valueType="num">
                                      <p:cBhvr>
                                        <p:cTn id="85" dur="500" accel="50000" fill="hold">
                                          <p:stCondLst>
                                            <p:cond delay="500"/>
                                          </p:stCondLst>
                                        </p:cTn>
                                        <p:tgtEl>
                                          <p:spTgt spid="2">
                                            <p:txEl>
                                              <p:pRg st="6" end="6"/>
                                            </p:txEl>
                                          </p:spTgt>
                                        </p:tgtEl>
                                        <p:attrNameLst>
                                          <p:attrName>ppt_y</p:attrName>
                                        </p:attrNameLst>
                                      </p:cBhvr>
                                      <p:tavLst>
                                        <p:tav tm="0">
                                          <p:val>
                                            <p:strVal val="#ppt_y+.1"/>
                                          </p:val>
                                        </p:tav>
                                        <p:tav tm="100000">
                                          <p:val>
                                            <p:strVal val="#ppt_y"/>
                                          </p:val>
                                        </p:tav>
                                      </p:tavLst>
                                    </p:anim>
                                    <p:animEffect transition="in" filter="fade">
                                      <p:cBhvr>
                                        <p:cTn id="86" dur="1000" decel="50000">
                                          <p:stCondLst>
                                            <p:cond delay="0"/>
                                          </p:stCondLst>
                                        </p:cTn>
                                        <p:tgtEl>
                                          <p:spTgt spid="2">
                                            <p:txEl>
                                              <p:pRg st="6" end="6"/>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25" presetClass="entr" presetSubtype="0" fill="hold" grpId="0" nodeType="clickEffect">
                                  <p:stCondLst>
                                    <p:cond delay="0"/>
                                  </p:stCondLst>
                                  <p:childTnLst>
                                    <p:set>
                                      <p:cBhvr>
                                        <p:cTn id="90" dur="1" fill="hold">
                                          <p:stCondLst>
                                            <p:cond delay="0"/>
                                          </p:stCondLst>
                                        </p:cTn>
                                        <p:tgtEl>
                                          <p:spTgt spid="2">
                                            <p:txEl>
                                              <p:pRg st="7" end="7"/>
                                            </p:txEl>
                                          </p:spTgt>
                                        </p:tgtEl>
                                        <p:attrNameLst>
                                          <p:attrName>style.visibility</p:attrName>
                                        </p:attrNameLst>
                                      </p:cBhvr>
                                      <p:to>
                                        <p:strVal val="visible"/>
                                      </p:to>
                                    </p:set>
                                    <p:anim calcmode="lin" valueType="num">
                                      <p:cBhvr>
                                        <p:cTn id="91" dur="500" decel="50000" fill="hold">
                                          <p:stCondLst>
                                            <p:cond delay="0"/>
                                          </p:stCondLst>
                                        </p:cTn>
                                        <p:tgtEl>
                                          <p:spTgt spid="2">
                                            <p:txEl>
                                              <p:pRg st="7" end="7"/>
                                            </p:txEl>
                                          </p:spTgt>
                                        </p:tgtEl>
                                        <p:attrNameLst>
                                          <p:attrName>style.rotation</p:attrName>
                                        </p:attrNameLst>
                                      </p:cBhvr>
                                      <p:tavLst>
                                        <p:tav tm="0">
                                          <p:val>
                                            <p:fltVal val="-90"/>
                                          </p:val>
                                        </p:tav>
                                        <p:tav tm="100000">
                                          <p:val>
                                            <p:fltVal val="0"/>
                                          </p:val>
                                        </p:tav>
                                      </p:tavLst>
                                    </p:anim>
                                    <p:anim calcmode="lin" valueType="num">
                                      <p:cBhvr>
                                        <p:cTn id="92" dur="500" decel="50000" fill="hold">
                                          <p:stCondLst>
                                            <p:cond delay="0"/>
                                          </p:stCondLst>
                                        </p:cTn>
                                        <p:tgtEl>
                                          <p:spTgt spid="2">
                                            <p:txEl>
                                              <p:pRg st="7" end="7"/>
                                            </p:txEl>
                                          </p:spTgt>
                                        </p:tgtEl>
                                        <p:attrNameLst>
                                          <p:attrName>ppt_w</p:attrName>
                                        </p:attrNameLst>
                                      </p:cBhvr>
                                      <p:tavLst>
                                        <p:tav tm="0">
                                          <p:val>
                                            <p:strVal val="#ppt_w"/>
                                          </p:val>
                                        </p:tav>
                                        <p:tav tm="100000">
                                          <p:val>
                                            <p:strVal val="#ppt_w*.05"/>
                                          </p:val>
                                        </p:tav>
                                      </p:tavLst>
                                    </p:anim>
                                    <p:anim calcmode="lin" valueType="num">
                                      <p:cBhvr>
                                        <p:cTn id="93" dur="500" accel="50000" fill="hold">
                                          <p:stCondLst>
                                            <p:cond delay="500"/>
                                          </p:stCondLst>
                                        </p:cTn>
                                        <p:tgtEl>
                                          <p:spTgt spid="2">
                                            <p:txEl>
                                              <p:pRg st="7" end="7"/>
                                            </p:txEl>
                                          </p:spTgt>
                                        </p:tgtEl>
                                        <p:attrNameLst>
                                          <p:attrName>ppt_w</p:attrName>
                                        </p:attrNameLst>
                                      </p:cBhvr>
                                      <p:tavLst>
                                        <p:tav tm="0">
                                          <p:val>
                                            <p:strVal val="#ppt_w*.05"/>
                                          </p:val>
                                        </p:tav>
                                        <p:tav tm="100000">
                                          <p:val>
                                            <p:strVal val="#ppt_w"/>
                                          </p:val>
                                        </p:tav>
                                      </p:tavLst>
                                    </p:anim>
                                    <p:anim calcmode="lin" valueType="num">
                                      <p:cBhvr>
                                        <p:cTn id="94" dur="1000" fill="hold"/>
                                        <p:tgtEl>
                                          <p:spTgt spid="2">
                                            <p:txEl>
                                              <p:pRg st="7" end="7"/>
                                            </p:txEl>
                                          </p:spTgt>
                                        </p:tgtEl>
                                        <p:attrNameLst>
                                          <p:attrName>ppt_h</p:attrName>
                                        </p:attrNameLst>
                                      </p:cBhvr>
                                      <p:tavLst>
                                        <p:tav tm="0">
                                          <p:val>
                                            <p:strVal val="#ppt_h"/>
                                          </p:val>
                                        </p:tav>
                                        <p:tav tm="100000">
                                          <p:val>
                                            <p:strVal val="#ppt_h"/>
                                          </p:val>
                                        </p:tav>
                                      </p:tavLst>
                                    </p:anim>
                                    <p:anim calcmode="lin" valueType="num">
                                      <p:cBhvr>
                                        <p:cTn id="95" dur="500" decel="50000" fill="hold">
                                          <p:stCondLst>
                                            <p:cond delay="0"/>
                                          </p:stCondLst>
                                        </p:cTn>
                                        <p:tgtEl>
                                          <p:spTgt spid="2">
                                            <p:txEl>
                                              <p:pRg st="7" end="7"/>
                                            </p:txEl>
                                          </p:spTgt>
                                        </p:tgtEl>
                                        <p:attrNameLst>
                                          <p:attrName>ppt_x</p:attrName>
                                        </p:attrNameLst>
                                      </p:cBhvr>
                                      <p:tavLst>
                                        <p:tav tm="0">
                                          <p:val>
                                            <p:strVal val="#ppt_x+.4"/>
                                          </p:val>
                                        </p:tav>
                                        <p:tav tm="100000">
                                          <p:val>
                                            <p:strVal val="#ppt_x"/>
                                          </p:val>
                                        </p:tav>
                                      </p:tavLst>
                                    </p:anim>
                                    <p:anim calcmode="lin" valueType="num">
                                      <p:cBhvr>
                                        <p:cTn id="96" dur="500" decel="50000" fill="hold">
                                          <p:stCondLst>
                                            <p:cond delay="0"/>
                                          </p:stCondLst>
                                        </p:cTn>
                                        <p:tgtEl>
                                          <p:spTgt spid="2">
                                            <p:txEl>
                                              <p:pRg st="7" end="7"/>
                                            </p:txEl>
                                          </p:spTgt>
                                        </p:tgtEl>
                                        <p:attrNameLst>
                                          <p:attrName>ppt_y</p:attrName>
                                        </p:attrNameLst>
                                      </p:cBhvr>
                                      <p:tavLst>
                                        <p:tav tm="0">
                                          <p:val>
                                            <p:strVal val="#ppt_y-.2"/>
                                          </p:val>
                                        </p:tav>
                                        <p:tav tm="100000">
                                          <p:val>
                                            <p:strVal val="#ppt_y+.1"/>
                                          </p:val>
                                        </p:tav>
                                      </p:tavLst>
                                    </p:anim>
                                    <p:anim calcmode="lin" valueType="num">
                                      <p:cBhvr>
                                        <p:cTn id="97" dur="500" accel="50000" fill="hold">
                                          <p:stCondLst>
                                            <p:cond delay="500"/>
                                          </p:stCondLst>
                                        </p:cTn>
                                        <p:tgtEl>
                                          <p:spTgt spid="2">
                                            <p:txEl>
                                              <p:pRg st="7" end="7"/>
                                            </p:txEl>
                                          </p:spTgt>
                                        </p:tgtEl>
                                        <p:attrNameLst>
                                          <p:attrName>ppt_y</p:attrName>
                                        </p:attrNameLst>
                                      </p:cBhvr>
                                      <p:tavLst>
                                        <p:tav tm="0">
                                          <p:val>
                                            <p:strVal val="#ppt_y+.1"/>
                                          </p:val>
                                        </p:tav>
                                        <p:tav tm="100000">
                                          <p:val>
                                            <p:strVal val="#ppt_y"/>
                                          </p:val>
                                        </p:tav>
                                      </p:tavLst>
                                    </p:anim>
                                    <p:animEffect transition="in" filter="fade">
                                      <p:cBhvr>
                                        <p:cTn id="98" dur="1000" decel="50000">
                                          <p:stCondLst>
                                            <p:cond delay="0"/>
                                          </p:stCondLst>
                                        </p:cTn>
                                        <p:tgtEl>
                                          <p:spTgt spid="2">
                                            <p:txEl>
                                              <p:pRg st="7" end="7"/>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25" presetClass="entr" presetSubtype="0" fill="hold" grpId="0" nodeType="clickEffect">
                                  <p:stCondLst>
                                    <p:cond delay="0"/>
                                  </p:stCondLst>
                                  <p:childTnLst>
                                    <p:set>
                                      <p:cBhvr>
                                        <p:cTn id="102" dur="1" fill="hold">
                                          <p:stCondLst>
                                            <p:cond delay="0"/>
                                          </p:stCondLst>
                                        </p:cTn>
                                        <p:tgtEl>
                                          <p:spTgt spid="2">
                                            <p:txEl>
                                              <p:pRg st="8" end="8"/>
                                            </p:txEl>
                                          </p:spTgt>
                                        </p:tgtEl>
                                        <p:attrNameLst>
                                          <p:attrName>style.visibility</p:attrName>
                                        </p:attrNameLst>
                                      </p:cBhvr>
                                      <p:to>
                                        <p:strVal val="visible"/>
                                      </p:to>
                                    </p:set>
                                    <p:anim calcmode="lin" valueType="num">
                                      <p:cBhvr>
                                        <p:cTn id="103" dur="500" decel="50000" fill="hold">
                                          <p:stCondLst>
                                            <p:cond delay="0"/>
                                          </p:stCondLst>
                                        </p:cTn>
                                        <p:tgtEl>
                                          <p:spTgt spid="2">
                                            <p:txEl>
                                              <p:pRg st="8" end="8"/>
                                            </p:txEl>
                                          </p:spTgt>
                                        </p:tgtEl>
                                        <p:attrNameLst>
                                          <p:attrName>style.rotation</p:attrName>
                                        </p:attrNameLst>
                                      </p:cBhvr>
                                      <p:tavLst>
                                        <p:tav tm="0">
                                          <p:val>
                                            <p:fltVal val="-90"/>
                                          </p:val>
                                        </p:tav>
                                        <p:tav tm="100000">
                                          <p:val>
                                            <p:fltVal val="0"/>
                                          </p:val>
                                        </p:tav>
                                      </p:tavLst>
                                    </p:anim>
                                    <p:anim calcmode="lin" valueType="num">
                                      <p:cBhvr>
                                        <p:cTn id="104" dur="500" decel="50000" fill="hold">
                                          <p:stCondLst>
                                            <p:cond delay="0"/>
                                          </p:stCondLst>
                                        </p:cTn>
                                        <p:tgtEl>
                                          <p:spTgt spid="2">
                                            <p:txEl>
                                              <p:pRg st="8" end="8"/>
                                            </p:txEl>
                                          </p:spTgt>
                                        </p:tgtEl>
                                        <p:attrNameLst>
                                          <p:attrName>ppt_w</p:attrName>
                                        </p:attrNameLst>
                                      </p:cBhvr>
                                      <p:tavLst>
                                        <p:tav tm="0">
                                          <p:val>
                                            <p:strVal val="#ppt_w"/>
                                          </p:val>
                                        </p:tav>
                                        <p:tav tm="100000">
                                          <p:val>
                                            <p:strVal val="#ppt_w*.05"/>
                                          </p:val>
                                        </p:tav>
                                      </p:tavLst>
                                    </p:anim>
                                    <p:anim calcmode="lin" valueType="num">
                                      <p:cBhvr>
                                        <p:cTn id="105" dur="500" accel="50000" fill="hold">
                                          <p:stCondLst>
                                            <p:cond delay="500"/>
                                          </p:stCondLst>
                                        </p:cTn>
                                        <p:tgtEl>
                                          <p:spTgt spid="2">
                                            <p:txEl>
                                              <p:pRg st="8" end="8"/>
                                            </p:txEl>
                                          </p:spTgt>
                                        </p:tgtEl>
                                        <p:attrNameLst>
                                          <p:attrName>ppt_w</p:attrName>
                                        </p:attrNameLst>
                                      </p:cBhvr>
                                      <p:tavLst>
                                        <p:tav tm="0">
                                          <p:val>
                                            <p:strVal val="#ppt_w*.05"/>
                                          </p:val>
                                        </p:tav>
                                        <p:tav tm="100000">
                                          <p:val>
                                            <p:strVal val="#ppt_w"/>
                                          </p:val>
                                        </p:tav>
                                      </p:tavLst>
                                    </p:anim>
                                    <p:anim calcmode="lin" valueType="num">
                                      <p:cBhvr>
                                        <p:cTn id="106" dur="1000" fill="hold"/>
                                        <p:tgtEl>
                                          <p:spTgt spid="2">
                                            <p:txEl>
                                              <p:pRg st="8" end="8"/>
                                            </p:txEl>
                                          </p:spTgt>
                                        </p:tgtEl>
                                        <p:attrNameLst>
                                          <p:attrName>ppt_h</p:attrName>
                                        </p:attrNameLst>
                                      </p:cBhvr>
                                      <p:tavLst>
                                        <p:tav tm="0">
                                          <p:val>
                                            <p:strVal val="#ppt_h"/>
                                          </p:val>
                                        </p:tav>
                                        <p:tav tm="100000">
                                          <p:val>
                                            <p:strVal val="#ppt_h"/>
                                          </p:val>
                                        </p:tav>
                                      </p:tavLst>
                                    </p:anim>
                                    <p:anim calcmode="lin" valueType="num">
                                      <p:cBhvr>
                                        <p:cTn id="107" dur="500" decel="50000" fill="hold">
                                          <p:stCondLst>
                                            <p:cond delay="0"/>
                                          </p:stCondLst>
                                        </p:cTn>
                                        <p:tgtEl>
                                          <p:spTgt spid="2">
                                            <p:txEl>
                                              <p:pRg st="8" end="8"/>
                                            </p:txEl>
                                          </p:spTgt>
                                        </p:tgtEl>
                                        <p:attrNameLst>
                                          <p:attrName>ppt_x</p:attrName>
                                        </p:attrNameLst>
                                      </p:cBhvr>
                                      <p:tavLst>
                                        <p:tav tm="0">
                                          <p:val>
                                            <p:strVal val="#ppt_x+.4"/>
                                          </p:val>
                                        </p:tav>
                                        <p:tav tm="100000">
                                          <p:val>
                                            <p:strVal val="#ppt_x"/>
                                          </p:val>
                                        </p:tav>
                                      </p:tavLst>
                                    </p:anim>
                                    <p:anim calcmode="lin" valueType="num">
                                      <p:cBhvr>
                                        <p:cTn id="108" dur="500" decel="50000" fill="hold">
                                          <p:stCondLst>
                                            <p:cond delay="0"/>
                                          </p:stCondLst>
                                        </p:cTn>
                                        <p:tgtEl>
                                          <p:spTgt spid="2">
                                            <p:txEl>
                                              <p:pRg st="8" end="8"/>
                                            </p:txEl>
                                          </p:spTgt>
                                        </p:tgtEl>
                                        <p:attrNameLst>
                                          <p:attrName>ppt_y</p:attrName>
                                        </p:attrNameLst>
                                      </p:cBhvr>
                                      <p:tavLst>
                                        <p:tav tm="0">
                                          <p:val>
                                            <p:strVal val="#ppt_y-.2"/>
                                          </p:val>
                                        </p:tav>
                                        <p:tav tm="100000">
                                          <p:val>
                                            <p:strVal val="#ppt_y+.1"/>
                                          </p:val>
                                        </p:tav>
                                      </p:tavLst>
                                    </p:anim>
                                    <p:anim calcmode="lin" valueType="num">
                                      <p:cBhvr>
                                        <p:cTn id="109" dur="500" accel="50000" fill="hold">
                                          <p:stCondLst>
                                            <p:cond delay="500"/>
                                          </p:stCondLst>
                                        </p:cTn>
                                        <p:tgtEl>
                                          <p:spTgt spid="2">
                                            <p:txEl>
                                              <p:pRg st="8" end="8"/>
                                            </p:txEl>
                                          </p:spTgt>
                                        </p:tgtEl>
                                        <p:attrNameLst>
                                          <p:attrName>ppt_y</p:attrName>
                                        </p:attrNameLst>
                                      </p:cBhvr>
                                      <p:tavLst>
                                        <p:tav tm="0">
                                          <p:val>
                                            <p:strVal val="#ppt_y+.1"/>
                                          </p:val>
                                        </p:tav>
                                        <p:tav tm="100000">
                                          <p:val>
                                            <p:strVal val="#ppt_y"/>
                                          </p:val>
                                        </p:tav>
                                      </p:tavLst>
                                    </p:anim>
                                    <p:animEffect transition="in" filter="fade">
                                      <p:cBhvr>
                                        <p:cTn id="110" dur="1000" decel="50000">
                                          <p:stCondLst>
                                            <p:cond delay="0"/>
                                          </p:stCondLst>
                                        </p:cTn>
                                        <p:tgtEl>
                                          <p:spTgt spid="2">
                                            <p:txEl>
                                              <p:pRg st="8" end="8"/>
                                            </p:txEl>
                                          </p:spTgt>
                                        </p:tgtEl>
                                      </p:cBhvr>
                                    </p:animEffect>
                                  </p:childTnLst>
                                </p:cTn>
                              </p:par>
                            </p:childTnLst>
                          </p:cTn>
                        </p:par>
                      </p:childTnLst>
                    </p:cTn>
                  </p:par>
                  <p:par>
                    <p:cTn id="111" fill="hold">
                      <p:stCondLst>
                        <p:cond delay="indefinite"/>
                      </p:stCondLst>
                      <p:childTnLst>
                        <p:par>
                          <p:cTn id="112" fill="hold">
                            <p:stCondLst>
                              <p:cond delay="0"/>
                            </p:stCondLst>
                            <p:childTnLst>
                              <p:par>
                                <p:cTn id="113" presetID="25" presetClass="entr" presetSubtype="0" fill="hold" grpId="0" nodeType="clickEffect">
                                  <p:stCondLst>
                                    <p:cond delay="0"/>
                                  </p:stCondLst>
                                  <p:childTnLst>
                                    <p:set>
                                      <p:cBhvr>
                                        <p:cTn id="114" dur="1" fill="hold">
                                          <p:stCondLst>
                                            <p:cond delay="0"/>
                                          </p:stCondLst>
                                        </p:cTn>
                                        <p:tgtEl>
                                          <p:spTgt spid="2">
                                            <p:txEl>
                                              <p:pRg st="9" end="9"/>
                                            </p:txEl>
                                          </p:spTgt>
                                        </p:tgtEl>
                                        <p:attrNameLst>
                                          <p:attrName>style.visibility</p:attrName>
                                        </p:attrNameLst>
                                      </p:cBhvr>
                                      <p:to>
                                        <p:strVal val="visible"/>
                                      </p:to>
                                    </p:set>
                                    <p:anim calcmode="lin" valueType="num">
                                      <p:cBhvr>
                                        <p:cTn id="115" dur="500" decel="50000" fill="hold">
                                          <p:stCondLst>
                                            <p:cond delay="0"/>
                                          </p:stCondLst>
                                        </p:cTn>
                                        <p:tgtEl>
                                          <p:spTgt spid="2">
                                            <p:txEl>
                                              <p:pRg st="9" end="9"/>
                                            </p:txEl>
                                          </p:spTgt>
                                        </p:tgtEl>
                                        <p:attrNameLst>
                                          <p:attrName>style.rotation</p:attrName>
                                        </p:attrNameLst>
                                      </p:cBhvr>
                                      <p:tavLst>
                                        <p:tav tm="0">
                                          <p:val>
                                            <p:fltVal val="-90"/>
                                          </p:val>
                                        </p:tav>
                                        <p:tav tm="100000">
                                          <p:val>
                                            <p:fltVal val="0"/>
                                          </p:val>
                                        </p:tav>
                                      </p:tavLst>
                                    </p:anim>
                                    <p:anim calcmode="lin" valueType="num">
                                      <p:cBhvr>
                                        <p:cTn id="116" dur="500" decel="50000" fill="hold">
                                          <p:stCondLst>
                                            <p:cond delay="0"/>
                                          </p:stCondLst>
                                        </p:cTn>
                                        <p:tgtEl>
                                          <p:spTgt spid="2">
                                            <p:txEl>
                                              <p:pRg st="9" end="9"/>
                                            </p:txEl>
                                          </p:spTgt>
                                        </p:tgtEl>
                                        <p:attrNameLst>
                                          <p:attrName>ppt_w</p:attrName>
                                        </p:attrNameLst>
                                      </p:cBhvr>
                                      <p:tavLst>
                                        <p:tav tm="0">
                                          <p:val>
                                            <p:strVal val="#ppt_w"/>
                                          </p:val>
                                        </p:tav>
                                        <p:tav tm="100000">
                                          <p:val>
                                            <p:strVal val="#ppt_w*.05"/>
                                          </p:val>
                                        </p:tav>
                                      </p:tavLst>
                                    </p:anim>
                                    <p:anim calcmode="lin" valueType="num">
                                      <p:cBhvr>
                                        <p:cTn id="117" dur="500" accel="50000" fill="hold">
                                          <p:stCondLst>
                                            <p:cond delay="500"/>
                                          </p:stCondLst>
                                        </p:cTn>
                                        <p:tgtEl>
                                          <p:spTgt spid="2">
                                            <p:txEl>
                                              <p:pRg st="9" end="9"/>
                                            </p:txEl>
                                          </p:spTgt>
                                        </p:tgtEl>
                                        <p:attrNameLst>
                                          <p:attrName>ppt_w</p:attrName>
                                        </p:attrNameLst>
                                      </p:cBhvr>
                                      <p:tavLst>
                                        <p:tav tm="0">
                                          <p:val>
                                            <p:strVal val="#ppt_w*.05"/>
                                          </p:val>
                                        </p:tav>
                                        <p:tav tm="100000">
                                          <p:val>
                                            <p:strVal val="#ppt_w"/>
                                          </p:val>
                                        </p:tav>
                                      </p:tavLst>
                                    </p:anim>
                                    <p:anim calcmode="lin" valueType="num">
                                      <p:cBhvr>
                                        <p:cTn id="118" dur="1000" fill="hold"/>
                                        <p:tgtEl>
                                          <p:spTgt spid="2">
                                            <p:txEl>
                                              <p:pRg st="9" end="9"/>
                                            </p:txEl>
                                          </p:spTgt>
                                        </p:tgtEl>
                                        <p:attrNameLst>
                                          <p:attrName>ppt_h</p:attrName>
                                        </p:attrNameLst>
                                      </p:cBhvr>
                                      <p:tavLst>
                                        <p:tav tm="0">
                                          <p:val>
                                            <p:strVal val="#ppt_h"/>
                                          </p:val>
                                        </p:tav>
                                        <p:tav tm="100000">
                                          <p:val>
                                            <p:strVal val="#ppt_h"/>
                                          </p:val>
                                        </p:tav>
                                      </p:tavLst>
                                    </p:anim>
                                    <p:anim calcmode="lin" valueType="num">
                                      <p:cBhvr>
                                        <p:cTn id="119" dur="500" decel="50000" fill="hold">
                                          <p:stCondLst>
                                            <p:cond delay="0"/>
                                          </p:stCondLst>
                                        </p:cTn>
                                        <p:tgtEl>
                                          <p:spTgt spid="2">
                                            <p:txEl>
                                              <p:pRg st="9" end="9"/>
                                            </p:txEl>
                                          </p:spTgt>
                                        </p:tgtEl>
                                        <p:attrNameLst>
                                          <p:attrName>ppt_x</p:attrName>
                                        </p:attrNameLst>
                                      </p:cBhvr>
                                      <p:tavLst>
                                        <p:tav tm="0">
                                          <p:val>
                                            <p:strVal val="#ppt_x+.4"/>
                                          </p:val>
                                        </p:tav>
                                        <p:tav tm="100000">
                                          <p:val>
                                            <p:strVal val="#ppt_x"/>
                                          </p:val>
                                        </p:tav>
                                      </p:tavLst>
                                    </p:anim>
                                    <p:anim calcmode="lin" valueType="num">
                                      <p:cBhvr>
                                        <p:cTn id="120" dur="500" decel="50000" fill="hold">
                                          <p:stCondLst>
                                            <p:cond delay="0"/>
                                          </p:stCondLst>
                                        </p:cTn>
                                        <p:tgtEl>
                                          <p:spTgt spid="2">
                                            <p:txEl>
                                              <p:pRg st="9" end="9"/>
                                            </p:txEl>
                                          </p:spTgt>
                                        </p:tgtEl>
                                        <p:attrNameLst>
                                          <p:attrName>ppt_y</p:attrName>
                                        </p:attrNameLst>
                                      </p:cBhvr>
                                      <p:tavLst>
                                        <p:tav tm="0">
                                          <p:val>
                                            <p:strVal val="#ppt_y-.2"/>
                                          </p:val>
                                        </p:tav>
                                        <p:tav tm="100000">
                                          <p:val>
                                            <p:strVal val="#ppt_y+.1"/>
                                          </p:val>
                                        </p:tav>
                                      </p:tavLst>
                                    </p:anim>
                                    <p:anim calcmode="lin" valueType="num">
                                      <p:cBhvr>
                                        <p:cTn id="121" dur="500" accel="50000" fill="hold">
                                          <p:stCondLst>
                                            <p:cond delay="500"/>
                                          </p:stCondLst>
                                        </p:cTn>
                                        <p:tgtEl>
                                          <p:spTgt spid="2">
                                            <p:txEl>
                                              <p:pRg st="9" end="9"/>
                                            </p:txEl>
                                          </p:spTgt>
                                        </p:tgtEl>
                                        <p:attrNameLst>
                                          <p:attrName>ppt_y</p:attrName>
                                        </p:attrNameLst>
                                      </p:cBhvr>
                                      <p:tavLst>
                                        <p:tav tm="0">
                                          <p:val>
                                            <p:strVal val="#ppt_y+.1"/>
                                          </p:val>
                                        </p:tav>
                                        <p:tav tm="100000">
                                          <p:val>
                                            <p:strVal val="#ppt_y"/>
                                          </p:val>
                                        </p:tav>
                                      </p:tavLst>
                                    </p:anim>
                                    <p:animEffect transition="in" filter="fade">
                                      <p:cBhvr>
                                        <p:cTn id="122" dur="1000" decel="50000">
                                          <p:stCondLst>
                                            <p:cond delay="0"/>
                                          </p:stCondLst>
                                        </p:cTn>
                                        <p:tgtEl>
                                          <p:spTgt spid="2">
                                            <p:txEl>
                                              <p:pRg st="9" end="9"/>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25" presetClass="entr" presetSubtype="0" fill="hold" grpId="0" nodeType="clickEffect">
                                  <p:stCondLst>
                                    <p:cond delay="0"/>
                                  </p:stCondLst>
                                  <p:childTnLst>
                                    <p:set>
                                      <p:cBhvr>
                                        <p:cTn id="126" dur="1" fill="hold">
                                          <p:stCondLst>
                                            <p:cond delay="0"/>
                                          </p:stCondLst>
                                        </p:cTn>
                                        <p:tgtEl>
                                          <p:spTgt spid="2">
                                            <p:txEl>
                                              <p:pRg st="10" end="10"/>
                                            </p:txEl>
                                          </p:spTgt>
                                        </p:tgtEl>
                                        <p:attrNameLst>
                                          <p:attrName>style.visibility</p:attrName>
                                        </p:attrNameLst>
                                      </p:cBhvr>
                                      <p:to>
                                        <p:strVal val="visible"/>
                                      </p:to>
                                    </p:set>
                                    <p:anim calcmode="lin" valueType="num">
                                      <p:cBhvr>
                                        <p:cTn id="127" dur="500" decel="50000" fill="hold">
                                          <p:stCondLst>
                                            <p:cond delay="0"/>
                                          </p:stCondLst>
                                        </p:cTn>
                                        <p:tgtEl>
                                          <p:spTgt spid="2">
                                            <p:txEl>
                                              <p:pRg st="10" end="10"/>
                                            </p:txEl>
                                          </p:spTgt>
                                        </p:tgtEl>
                                        <p:attrNameLst>
                                          <p:attrName>style.rotation</p:attrName>
                                        </p:attrNameLst>
                                      </p:cBhvr>
                                      <p:tavLst>
                                        <p:tav tm="0">
                                          <p:val>
                                            <p:fltVal val="-90"/>
                                          </p:val>
                                        </p:tav>
                                        <p:tav tm="100000">
                                          <p:val>
                                            <p:fltVal val="0"/>
                                          </p:val>
                                        </p:tav>
                                      </p:tavLst>
                                    </p:anim>
                                    <p:anim calcmode="lin" valueType="num">
                                      <p:cBhvr>
                                        <p:cTn id="128" dur="500" decel="50000" fill="hold">
                                          <p:stCondLst>
                                            <p:cond delay="0"/>
                                          </p:stCondLst>
                                        </p:cTn>
                                        <p:tgtEl>
                                          <p:spTgt spid="2">
                                            <p:txEl>
                                              <p:pRg st="10" end="10"/>
                                            </p:txEl>
                                          </p:spTgt>
                                        </p:tgtEl>
                                        <p:attrNameLst>
                                          <p:attrName>ppt_w</p:attrName>
                                        </p:attrNameLst>
                                      </p:cBhvr>
                                      <p:tavLst>
                                        <p:tav tm="0">
                                          <p:val>
                                            <p:strVal val="#ppt_w"/>
                                          </p:val>
                                        </p:tav>
                                        <p:tav tm="100000">
                                          <p:val>
                                            <p:strVal val="#ppt_w*.05"/>
                                          </p:val>
                                        </p:tav>
                                      </p:tavLst>
                                    </p:anim>
                                    <p:anim calcmode="lin" valueType="num">
                                      <p:cBhvr>
                                        <p:cTn id="129" dur="500" accel="50000" fill="hold">
                                          <p:stCondLst>
                                            <p:cond delay="500"/>
                                          </p:stCondLst>
                                        </p:cTn>
                                        <p:tgtEl>
                                          <p:spTgt spid="2">
                                            <p:txEl>
                                              <p:pRg st="10" end="10"/>
                                            </p:txEl>
                                          </p:spTgt>
                                        </p:tgtEl>
                                        <p:attrNameLst>
                                          <p:attrName>ppt_w</p:attrName>
                                        </p:attrNameLst>
                                      </p:cBhvr>
                                      <p:tavLst>
                                        <p:tav tm="0">
                                          <p:val>
                                            <p:strVal val="#ppt_w*.05"/>
                                          </p:val>
                                        </p:tav>
                                        <p:tav tm="100000">
                                          <p:val>
                                            <p:strVal val="#ppt_w"/>
                                          </p:val>
                                        </p:tav>
                                      </p:tavLst>
                                    </p:anim>
                                    <p:anim calcmode="lin" valueType="num">
                                      <p:cBhvr>
                                        <p:cTn id="130" dur="1000" fill="hold"/>
                                        <p:tgtEl>
                                          <p:spTgt spid="2">
                                            <p:txEl>
                                              <p:pRg st="10" end="10"/>
                                            </p:txEl>
                                          </p:spTgt>
                                        </p:tgtEl>
                                        <p:attrNameLst>
                                          <p:attrName>ppt_h</p:attrName>
                                        </p:attrNameLst>
                                      </p:cBhvr>
                                      <p:tavLst>
                                        <p:tav tm="0">
                                          <p:val>
                                            <p:strVal val="#ppt_h"/>
                                          </p:val>
                                        </p:tav>
                                        <p:tav tm="100000">
                                          <p:val>
                                            <p:strVal val="#ppt_h"/>
                                          </p:val>
                                        </p:tav>
                                      </p:tavLst>
                                    </p:anim>
                                    <p:anim calcmode="lin" valueType="num">
                                      <p:cBhvr>
                                        <p:cTn id="131" dur="500" decel="50000" fill="hold">
                                          <p:stCondLst>
                                            <p:cond delay="0"/>
                                          </p:stCondLst>
                                        </p:cTn>
                                        <p:tgtEl>
                                          <p:spTgt spid="2">
                                            <p:txEl>
                                              <p:pRg st="10" end="10"/>
                                            </p:txEl>
                                          </p:spTgt>
                                        </p:tgtEl>
                                        <p:attrNameLst>
                                          <p:attrName>ppt_x</p:attrName>
                                        </p:attrNameLst>
                                      </p:cBhvr>
                                      <p:tavLst>
                                        <p:tav tm="0">
                                          <p:val>
                                            <p:strVal val="#ppt_x+.4"/>
                                          </p:val>
                                        </p:tav>
                                        <p:tav tm="100000">
                                          <p:val>
                                            <p:strVal val="#ppt_x"/>
                                          </p:val>
                                        </p:tav>
                                      </p:tavLst>
                                    </p:anim>
                                    <p:anim calcmode="lin" valueType="num">
                                      <p:cBhvr>
                                        <p:cTn id="132" dur="500" decel="50000" fill="hold">
                                          <p:stCondLst>
                                            <p:cond delay="0"/>
                                          </p:stCondLst>
                                        </p:cTn>
                                        <p:tgtEl>
                                          <p:spTgt spid="2">
                                            <p:txEl>
                                              <p:pRg st="10" end="10"/>
                                            </p:txEl>
                                          </p:spTgt>
                                        </p:tgtEl>
                                        <p:attrNameLst>
                                          <p:attrName>ppt_y</p:attrName>
                                        </p:attrNameLst>
                                      </p:cBhvr>
                                      <p:tavLst>
                                        <p:tav tm="0">
                                          <p:val>
                                            <p:strVal val="#ppt_y-.2"/>
                                          </p:val>
                                        </p:tav>
                                        <p:tav tm="100000">
                                          <p:val>
                                            <p:strVal val="#ppt_y+.1"/>
                                          </p:val>
                                        </p:tav>
                                      </p:tavLst>
                                    </p:anim>
                                    <p:anim calcmode="lin" valueType="num">
                                      <p:cBhvr>
                                        <p:cTn id="133" dur="500" accel="50000" fill="hold">
                                          <p:stCondLst>
                                            <p:cond delay="500"/>
                                          </p:stCondLst>
                                        </p:cTn>
                                        <p:tgtEl>
                                          <p:spTgt spid="2">
                                            <p:txEl>
                                              <p:pRg st="10" end="10"/>
                                            </p:txEl>
                                          </p:spTgt>
                                        </p:tgtEl>
                                        <p:attrNameLst>
                                          <p:attrName>ppt_y</p:attrName>
                                        </p:attrNameLst>
                                      </p:cBhvr>
                                      <p:tavLst>
                                        <p:tav tm="0">
                                          <p:val>
                                            <p:strVal val="#ppt_y+.1"/>
                                          </p:val>
                                        </p:tav>
                                        <p:tav tm="100000">
                                          <p:val>
                                            <p:strVal val="#ppt_y"/>
                                          </p:val>
                                        </p:tav>
                                      </p:tavLst>
                                    </p:anim>
                                    <p:animEffect transition="in" filter="fade">
                                      <p:cBhvr>
                                        <p:cTn id="134" dur="1000" decel="50000">
                                          <p:stCondLst>
                                            <p:cond delay="0"/>
                                          </p:stCondLst>
                                        </p:cTn>
                                        <p:tgtEl>
                                          <p:spTgt spid="2">
                                            <p:txEl>
                                              <p:pRg st="10" end="10"/>
                                            </p:txEl>
                                          </p:spTgt>
                                        </p:tgtEl>
                                      </p:cBhvr>
                                    </p:animEffect>
                                  </p:childTnLst>
                                </p:cTn>
                              </p:par>
                            </p:childTnLst>
                          </p:cTn>
                        </p:par>
                      </p:childTnLst>
                    </p:cTn>
                  </p:par>
                  <p:par>
                    <p:cTn id="135" fill="hold">
                      <p:stCondLst>
                        <p:cond delay="indefinite"/>
                      </p:stCondLst>
                      <p:childTnLst>
                        <p:par>
                          <p:cTn id="136" fill="hold">
                            <p:stCondLst>
                              <p:cond delay="0"/>
                            </p:stCondLst>
                            <p:childTnLst>
                              <p:par>
                                <p:cTn id="137" presetID="25" presetClass="entr" presetSubtype="0" fill="hold" grpId="0" nodeType="clickEffect">
                                  <p:stCondLst>
                                    <p:cond delay="0"/>
                                  </p:stCondLst>
                                  <p:childTnLst>
                                    <p:set>
                                      <p:cBhvr>
                                        <p:cTn id="138" dur="1" fill="hold">
                                          <p:stCondLst>
                                            <p:cond delay="0"/>
                                          </p:stCondLst>
                                        </p:cTn>
                                        <p:tgtEl>
                                          <p:spTgt spid="2">
                                            <p:txEl>
                                              <p:pRg st="11" end="11"/>
                                            </p:txEl>
                                          </p:spTgt>
                                        </p:tgtEl>
                                        <p:attrNameLst>
                                          <p:attrName>style.visibility</p:attrName>
                                        </p:attrNameLst>
                                      </p:cBhvr>
                                      <p:to>
                                        <p:strVal val="visible"/>
                                      </p:to>
                                    </p:set>
                                    <p:anim calcmode="lin" valueType="num">
                                      <p:cBhvr>
                                        <p:cTn id="139" dur="500" decel="50000" fill="hold">
                                          <p:stCondLst>
                                            <p:cond delay="0"/>
                                          </p:stCondLst>
                                        </p:cTn>
                                        <p:tgtEl>
                                          <p:spTgt spid="2">
                                            <p:txEl>
                                              <p:pRg st="11" end="11"/>
                                            </p:txEl>
                                          </p:spTgt>
                                        </p:tgtEl>
                                        <p:attrNameLst>
                                          <p:attrName>style.rotation</p:attrName>
                                        </p:attrNameLst>
                                      </p:cBhvr>
                                      <p:tavLst>
                                        <p:tav tm="0">
                                          <p:val>
                                            <p:fltVal val="-90"/>
                                          </p:val>
                                        </p:tav>
                                        <p:tav tm="100000">
                                          <p:val>
                                            <p:fltVal val="0"/>
                                          </p:val>
                                        </p:tav>
                                      </p:tavLst>
                                    </p:anim>
                                    <p:anim calcmode="lin" valueType="num">
                                      <p:cBhvr>
                                        <p:cTn id="140" dur="500" decel="50000" fill="hold">
                                          <p:stCondLst>
                                            <p:cond delay="0"/>
                                          </p:stCondLst>
                                        </p:cTn>
                                        <p:tgtEl>
                                          <p:spTgt spid="2">
                                            <p:txEl>
                                              <p:pRg st="11" end="11"/>
                                            </p:txEl>
                                          </p:spTgt>
                                        </p:tgtEl>
                                        <p:attrNameLst>
                                          <p:attrName>ppt_w</p:attrName>
                                        </p:attrNameLst>
                                      </p:cBhvr>
                                      <p:tavLst>
                                        <p:tav tm="0">
                                          <p:val>
                                            <p:strVal val="#ppt_w"/>
                                          </p:val>
                                        </p:tav>
                                        <p:tav tm="100000">
                                          <p:val>
                                            <p:strVal val="#ppt_w*.05"/>
                                          </p:val>
                                        </p:tav>
                                      </p:tavLst>
                                    </p:anim>
                                    <p:anim calcmode="lin" valueType="num">
                                      <p:cBhvr>
                                        <p:cTn id="141" dur="500" accel="50000" fill="hold">
                                          <p:stCondLst>
                                            <p:cond delay="500"/>
                                          </p:stCondLst>
                                        </p:cTn>
                                        <p:tgtEl>
                                          <p:spTgt spid="2">
                                            <p:txEl>
                                              <p:pRg st="11" end="11"/>
                                            </p:txEl>
                                          </p:spTgt>
                                        </p:tgtEl>
                                        <p:attrNameLst>
                                          <p:attrName>ppt_w</p:attrName>
                                        </p:attrNameLst>
                                      </p:cBhvr>
                                      <p:tavLst>
                                        <p:tav tm="0">
                                          <p:val>
                                            <p:strVal val="#ppt_w*.05"/>
                                          </p:val>
                                        </p:tav>
                                        <p:tav tm="100000">
                                          <p:val>
                                            <p:strVal val="#ppt_w"/>
                                          </p:val>
                                        </p:tav>
                                      </p:tavLst>
                                    </p:anim>
                                    <p:anim calcmode="lin" valueType="num">
                                      <p:cBhvr>
                                        <p:cTn id="142" dur="1000" fill="hold"/>
                                        <p:tgtEl>
                                          <p:spTgt spid="2">
                                            <p:txEl>
                                              <p:pRg st="11" end="11"/>
                                            </p:txEl>
                                          </p:spTgt>
                                        </p:tgtEl>
                                        <p:attrNameLst>
                                          <p:attrName>ppt_h</p:attrName>
                                        </p:attrNameLst>
                                      </p:cBhvr>
                                      <p:tavLst>
                                        <p:tav tm="0">
                                          <p:val>
                                            <p:strVal val="#ppt_h"/>
                                          </p:val>
                                        </p:tav>
                                        <p:tav tm="100000">
                                          <p:val>
                                            <p:strVal val="#ppt_h"/>
                                          </p:val>
                                        </p:tav>
                                      </p:tavLst>
                                    </p:anim>
                                    <p:anim calcmode="lin" valueType="num">
                                      <p:cBhvr>
                                        <p:cTn id="143" dur="500" decel="50000" fill="hold">
                                          <p:stCondLst>
                                            <p:cond delay="0"/>
                                          </p:stCondLst>
                                        </p:cTn>
                                        <p:tgtEl>
                                          <p:spTgt spid="2">
                                            <p:txEl>
                                              <p:pRg st="11" end="11"/>
                                            </p:txEl>
                                          </p:spTgt>
                                        </p:tgtEl>
                                        <p:attrNameLst>
                                          <p:attrName>ppt_x</p:attrName>
                                        </p:attrNameLst>
                                      </p:cBhvr>
                                      <p:tavLst>
                                        <p:tav tm="0">
                                          <p:val>
                                            <p:strVal val="#ppt_x+.4"/>
                                          </p:val>
                                        </p:tav>
                                        <p:tav tm="100000">
                                          <p:val>
                                            <p:strVal val="#ppt_x"/>
                                          </p:val>
                                        </p:tav>
                                      </p:tavLst>
                                    </p:anim>
                                    <p:anim calcmode="lin" valueType="num">
                                      <p:cBhvr>
                                        <p:cTn id="144" dur="500" decel="50000" fill="hold">
                                          <p:stCondLst>
                                            <p:cond delay="0"/>
                                          </p:stCondLst>
                                        </p:cTn>
                                        <p:tgtEl>
                                          <p:spTgt spid="2">
                                            <p:txEl>
                                              <p:pRg st="11" end="11"/>
                                            </p:txEl>
                                          </p:spTgt>
                                        </p:tgtEl>
                                        <p:attrNameLst>
                                          <p:attrName>ppt_y</p:attrName>
                                        </p:attrNameLst>
                                      </p:cBhvr>
                                      <p:tavLst>
                                        <p:tav tm="0">
                                          <p:val>
                                            <p:strVal val="#ppt_y-.2"/>
                                          </p:val>
                                        </p:tav>
                                        <p:tav tm="100000">
                                          <p:val>
                                            <p:strVal val="#ppt_y+.1"/>
                                          </p:val>
                                        </p:tav>
                                      </p:tavLst>
                                    </p:anim>
                                    <p:anim calcmode="lin" valueType="num">
                                      <p:cBhvr>
                                        <p:cTn id="145" dur="500" accel="50000" fill="hold">
                                          <p:stCondLst>
                                            <p:cond delay="500"/>
                                          </p:stCondLst>
                                        </p:cTn>
                                        <p:tgtEl>
                                          <p:spTgt spid="2">
                                            <p:txEl>
                                              <p:pRg st="11" end="11"/>
                                            </p:txEl>
                                          </p:spTgt>
                                        </p:tgtEl>
                                        <p:attrNameLst>
                                          <p:attrName>ppt_y</p:attrName>
                                        </p:attrNameLst>
                                      </p:cBhvr>
                                      <p:tavLst>
                                        <p:tav tm="0">
                                          <p:val>
                                            <p:strVal val="#ppt_y+.1"/>
                                          </p:val>
                                        </p:tav>
                                        <p:tav tm="100000">
                                          <p:val>
                                            <p:strVal val="#ppt_y"/>
                                          </p:val>
                                        </p:tav>
                                      </p:tavLst>
                                    </p:anim>
                                    <p:animEffect transition="in" filter="fade">
                                      <p:cBhvr>
                                        <p:cTn id="146" dur="1000" decel="50000">
                                          <p:stCondLst>
                                            <p:cond delay="0"/>
                                          </p:stCondLst>
                                        </p:cTn>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16190"/>
            <a:ext cx="8229600" cy="3391101"/>
          </a:xfrm>
        </p:spPr>
        <p:txBody>
          <a:bodyPr>
            <a:normAutofit lnSpcReduction="10000"/>
          </a:bodyPr>
          <a:lstStyle/>
          <a:p>
            <a:r>
              <a:rPr lang="en-US" dirty="0" smtClean="0"/>
              <a:t>1. </a:t>
            </a:r>
            <a:r>
              <a:rPr lang="en-US" dirty="0" smtClean="0">
                <a:hlinkClick r:id="rId2"/>
              </a:rPr>
              <a:t>Personal pronouns</a:t>
            </a:r>
            <a:r>
              <a:rPr lang="en-US" dirty="0" smtClean="0"/>
              <a:t> and </a:t>
            </a:r>
            <a:r>
              <a:rPr lang="en-US" dirty="0" smtClean="0">
                <a:hlinkClick r:id="rId3"/>
              </a:rPr>
              <a:t>possessives</a:t>
            </a:r>
            <a:r>
              <a:rPr lang="en-US" dirty="0" smtClean="0"/>
              <a:t> may need to be changed:</a:t>
            </a:r>
          </a:p>
          <a:p>
            <a:endParaRPr lang="en-US" dirty="0" smtClean="0"/>
          </a:p>
          <a:p>
            <a:r>
              <a:rPr lang="en-US" b="1" dirty="0" smtClean="0">
                <a:solidFill>
                  <a:schemeClr val="accent4"/>
                </a:solidFill>
              </a:rPr>
              <a:t>DS</a:t>
            </a:r>
            <a:r>
              <a:rPr lang="en-US" dirty="0" smtClean="0"/>
              <a:t> David </a:t>
            </a:r>
            <a:r>
              <a:rPr lang="en-US" dirty="0" err="1" smtClean="0"/>
              <a:t>déclare</a:t>
            </a:r>
            <a:r>
              <a:rPr lang="en-US" dirty="0" smtClean="0"/>
              <a:t> : « </a:t>
            </a:r>
            <a:r>
              <a:rPr lang="en-US" b="1" dirty="0" smtClean="0">
                <a:solidFill>
                  <a:srgbClr val="FF0000"/>
                </a:solidFill>
              </a:rPr>
              <a:t>Je</a:t>
            </a:r>
            <a:r>
              <a:rPr lang="en-US" dirty="0" smtClean="0">
                <a:solidFill>
                  <a:srgbClr val="FF0000"/>
                </a:solidFill>
              </a:rPr>
              <a:t> </a:t>
            </a:r>
            <a:r>
              <a:rPr lang="en-US" dirty="0" err="1" smtClean="0"/>
              <a:t>veux</a:t>
            </a:r>
            <a:r>
              <a:rPr lang="en-US" dirty="0" smtClean="0"/>
              <a:t> </a:t>
            </a:r>
            <a:r>
              <a:rPr lang="en-US" dirty="0" err="1" smtClean="0"/>
              <a:t>voir</a:t>
            </a:r>
            <a:r>
              <a:rPr lang="en-US" dirty="0" smtClean="0"/>
              <a:t> </a:t>
            </a:r>
            <a:r>
              <a:rPr lang="en-US" b="1" dirty="0" smtClean="0">
                <a:solidFill>
                  <a:srgbClr val="FF0000"/>
                </a:solidFill>
              </a:rPr>
              <a:t>ma</a:t>
            </a:r>
            <a:r>
              <a:rPr lang="en-US" dirty="0" smtClean="0"/>
              <a:t> </a:t>
            </a:r>
            <a:r>
              <a:rPr lang="en-US" dirty="0" err="1" smtClean="0"/>
              <a:t>mère</a:t>
            </a:r>
            <a:r>
              <a:rPr lang="en-US" dirty="0" smtClean="0"/>
              <a:t> ».</a:t>
            </a:r>
          </a:p>
          <a:p>
            <a:r>
              <a:rPr lang="en-US" dirty="0" smtClean="0"/>
              <a:t> David declares, "</a:t>
            </a:r>
            <a:r>
              <a:rPr lang="en-US" b="1" dirty="0" smtClean="0"/>
              <a:t>I</a:t>
            </a:r>
            <a:r>
              <a:rPr lang="en-US" dirty="0" smtClean="0"/>
              <a:t> want to see </a:t>
            </a:r>
            <a:r>
              <a:rPr lang="en-US" b="1" dirty="0" smtClean="0"/>
              <a:t>my</a:t>
            </a:r>
            <a:r>
              <a:rPr lang="en-US" dirty="0" smtClean="0"/>
              <a:t> mother." </a:t>
            </a:r>
          </a:p>
          <a:p>
            <a:r>
              <a:rPr lang="en-US" b="1" dirty="0" smtClean="0">
                <a:solidFill>
                  <a:srgbClr val="FF0000"/>
                </a:solidFill>
              </a:rPr>
              <a:t>IS</a:t>
            </a:r>
            <a:r>
              <a:rPr lang="en-US" dirty="0" smtClean="0"/>
              <a:t> David </a:t>
            </a:r>
            <a:r>
              <a:rPr lang="en-US" dirty="0" err="1" smtClean="0"/>
              <a:t>déclare</a:t>
            </a:r>
            <a:r>
              <a:rPr lang="en-US" dirty="0" smtClean="0"/>
              <a:t> </a:t>
            </a:r>
            <a:r>
              <a:rPr lang="en-US" dirty="0" err="1" smtClean="0"/>
              <a:t>qu'</a:t>
            </a:r>
            <a:r>
              <a:rPr lang="en-US" b="1" dirty="0" err="1" smtClean="0">
                <a:solidFill>
                  <a:srgbClr val="FF0000"/>
                </a:solidFill>
              </a:rPr>
              <a:t>il</a:t>
            </a:r>
            <a:r>
              <a:rPr lang="en-US" dirty="0" smtClean="0"/>
              <a:t> </a:t>
            </a:r>
            <a:r>
              <a:rPr lang="en-US" dirty="0" err="1" smtClean="0"/>
              <a:t>veut</a:t>
            </a:r>
            <a:r>
              <a:rPr lang="en-US" dirty="0" smtClean="0"/>
              <a:t> </a:t>
            </a:r>
            <a:r>
              <a:rPr lang="en-US" dirty="0" err="1" smtClean="0"/>
              <a:t>voir</a:t>
            </a:r>
            <a:r>
              <a:rPr lang="en-US" dirty="0" smtClean="0"/>
              <a:t> </a:t>
            </a:r>
            <a:r>
              <a:rPr lang="en-US" b="1" dirty="0" err="1" smtClean="0">
                <a:solidFill>
                  <a:srgbClr val="FF0000"/>
                </a:solidFill>
              </a:rPr>
              <a:t>sa</a:t>
            </a:r>
            <a:r>
              <a:rPr lang="en-US" dirty="0" smtClean="0"/>
              <a:t> </a:t>
            </a:r>
            <a:r>
              <a:rPr lang="en-US" dirty="0" err="1" smtClean="0"/>
              <a:t>mère</a:t>
            </a:r>
            <a:r>
              <a:rPr lang="en-US" dirty="0" smtClean="0"/>
              <a:t>. </a:t>
            </a:r>
          </a:p>
          <a:p>
            <a:r>
              <a:rPr lang="en-US" dirty="0" smtClean="0"/>
              <a:t>David declares that </a:t>
            </a:r>
            <a:r>
              <a:rPr lang="en-US" b="1" dirty="0" smtClean="0"/>
              <a:t>he</a:t>
            </a:r>
            <a:r>
              <a:rPr lang="en-US" dirty="0" smtClean="0"/>
              <a:t> wants to see </a:t>
            </a:r>
            <a:r>
              <a:rPr lang="en-US" b="1" dirty="0" smtClean="0"/>
              <a:t>his</a:t>
            </a:r>
            <a:r>
              <a:rPr lang="en-US" dirty="0" smtClean="0"/>
              <a:t> mother.</a:t>
            </a:r>
            <a:endParaRPr lang="fr-FR" dirty="0"/>
          </a:p>
        </p:txBody>
      </p:sp>
      <p:sp>
        <p:nvSpPr>
          <p:cNvPr id="3" name="Title 2"/>
          <p:cNvSpPr>
            <a:spLocks noGrp="1"/>
          </p:cNvSpPr>
          <p:nvPr>
            <p:ph type="title"/>
          </p:nvPr>
        </p:nvSpPr>
        <p:spPr>
          <a:xfrm>
            <a:off x="457200" y="274637"/>
            <a:ext cx="8229600" cy="2070163"/>
          </a:xfrm>
        </p:spPr>
        <p:txBody>
          <a:bodyPr>
            <a:normAutofit fontScale="90000"/>
          </a:bodyPr>
          <a:lstStyle/>
          <a:p>
            <a:r>
              <a:rPr lang="en-US" dirty="0" smtClean="0"/>
              <a:t>Indirect speech tends to be more complicated than direct speech, because it requires certain changes</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51701"/>
            <a:ext cx="8229600" cy="3955590"/>
          </a:xfrm>
        </p:spPr>
        <p:txBody>
          <a:bodyPr/>
          <a:lstStyle/>
          <a:p>
            <a:r>
              <a:rPr lang="en-US" b="1" dirty="0" smtClean="0">
                <a:solidFill>
                  <a:schemeClr val="accent4"/>
                </a:solidFill>
              </a:rPr>
              <a:t>DS</a:t>
            </a:r>
            <a:r>
              <a:rPr lang="en-US" dirty="0" smtClean="0"/>
              <a:t> David </a:t>
            </a:r>
            <a:r>
              <a:rPr lang="en-US" dirty="0" err="1" smtClean="0"/>
              <a:t>déclare</a:t>
            </a:r>
            <a:r>
              <a:rPr lang="en-US" dirty="0" smtClean="0"/>
              <a:t> : « Je</a:t>
            </a:r>
            <a:r>
              <a:rPr lang="en-US" dirty="0" smtClean="0">
                <a:solidFill>
                  <a:srgbClr val="FF0000"/>
                </a:solidFill>
              </a:rPr>
              <a:t> </a:t>
            </a:r>
            <a:r>
              <a:rPr lang="en-US" b="1" dirty="0" err="1" smtClean="0">
                <a:solidFill>
                  <a:srgbClr val="FF0000"/>
                </a:solidFill>
              </a:rPr>
              <a:t>veux</a:t>
            </a:r>
            <a:r>
              <a:rPr lang="en-US" dirty="0" smtClean="0">
                <a:solidFill>
                  <a:srgbClr val="FF0000"/>
                </a:solidFill>
              </a:rPr>
              <a:t> </a:t>
            </a:r>
            <a:r>
              <a:rPr lang="en-US" dirty="0" err="1" smtClean="0"/>
              <a:t>voir</a:t>
            </a:r>
            <a:r>
              <a:rPr lang="en-US" dirty="0" smtClean="0"/>
              <a:t> ma </a:t>
            </a:r>
            <a:r>
              <a:rPr lang="en-US" dirty="0" err="1" smtClean="0"/>
              <a:t>mère</a:t>
            </a:r>
            <a:r>
              <a:rPr lang="en-US" dirty="0" smtClean="0"/>
              <a:t> ».  </a:t>
            </a:r>
          </a:p>
          <a:p>
            <a:r>
              <a:rPr lang="en-US" dirty="0" smtClean="0"/>
              <a:t> David declares, "I </a:t>
            </a:r>
            <a:r>
              <a:rPr lang="en-US" b="1" dirty="0" smtClean="0"/>
              <a:t>want</a:t>
            </a:r>
            <a:r>
              <a:rPr lang="en-US" dirty="0" smtClean="0"/>
              <a:t> to see my mother.”</a:t>
            </a:r>
          </a:p>
          <a:p>
            <a:endParaRPr lang="en-US" dirty="0" smtClean="0"/>
          </a:p>
          <a:p>
            <a:endParaRPr lang="en-US" dirty="0" smtClean="0"/>
          </a:p>
          <a:p>
            <a:r>
              <a:rPr lang="en-US" dirty="0" smtClean="0"/>
              <a:t> </a:t>
            </a:r>
            <a:r>
              <a:rPr lang="en-US" b="1" dirty="0" smtClean="0">
                <a:solidFill>
                  <a:srgbClr val="FF0000"/>
                </a:solidFill>
              </a:rPr>
              <a:t>IS</a:t>
            </a:r>
            <a:r>
              <a:rPr lang="en-US" dirty="0" smtClean="0"/>
              <a:t> David </a:t>
            </a:r>
            <a:r>
              <a:rPr lang="en-US" dirty="0" err="1" smtClean="0"/>
              <a:t>déclare</a:t>
            </a:r>
            <a:r>
              <a:rPr lang="en-US" dirty="0" smtClean="0"/>
              <a:t> </a:t>
            </a:r>
            <a:r>
              <a:rPr lang="en-US" dirty="0" err="1" smtClean="0"/>
              <a:t>qu'il</a:t>
            </a:r>
            <a:r>
              <a:rPr lang="en-US" dirty="0" smtClean="0"/>
              <a:t> </a:t>
            </a:r>
            <a:r>
              <a:rPr lang="en-US" b="1" dirty="0" err="1" smtClean="0">
                <a:solidFill>
                  <a:srgbClr val="FF0000"/>
                </a:solidFill>
              </a:rPr>
              <a:t>veut</a:t>
            </a:r>
            <a:r>
              <a:rPr lang="en-US" dirty="0" smtClean="0"/>
              <a:t> </a:t>
            </a:r>
            <a:r>
              <a:rPr lang="en-US" dirty="0" err="1" smtClean="0"/>
              <a:t>voir</a:t>
            </a:r>
            <a:r>
              <a:rPr lang="en-US" dirty="0" smtClean="0"/>
              <a:t> </a:t>
            </a:r>
            <a:r>
              <a:rPr lang="en-US" dirty="0" err="1" smtClean="0"/>
              <a:t>sa</a:t>
            </a:r>
            <a:r>
              <a:rPr lang="en-US" dirty="0" smtClean="0"/>
              <a:t> </a:t>
            </a:r>
            <a:r>
              <a:rPr lang="en-US" dirty="0" err="1" smtClean="0"/>
              <a:t>mère</a:t>
            </a:r>
            <a:r>
              <a:rPr lang="en-US" dirty="0" smtClean="0"/>
              <a:t>.</a:t>
            </a:r>
          </a:p>
          <a:p>
            <a:r>
              <a:rPr lang="en-US" dirty="0" smtClean="0"/>
              <a:t> David declares that he </a:t>
            </a:r>
            <a:r>
              <a:rPr lang="en-US" b="1" dirty="0" smtClean="0"/>
              <a:t>wants</a:t>
            </a:r>
            <a:r>
              <a:rPr lang="en-US" dirty="0" smtClean="0"/>
              <a:t> to see his mother.</a:t>
            </a:r>
            <a:endParaRPr lang="fr-FR" dirty="0"/>
          </a:p>
        </p:txBody>
      </p:sp>
      <p:sp>
        <p:nvSpPr>
          <p:cNvPr id="3" name="Title 2"/>
          <p:cNvSpPr>
            <a:spLocks noGrp="1"/>
          </p:cNvSpPr>
          <p:nvPr>
            <p:ph type="title"/>
          </p:nvPr>
        </p:nvSpPr>
        <p:spPr>
          <a:xfrm>
            <a:off x="457200" y="274637"/>
            <a:ext cx="8229600" cy="1483963"/>
          </a:xfrm>
        </p:spPr>
        <p:txBody>
          <a:bodyPr>
            <a:normAutofit fontScale="90000"/>
          </a:bodyPr>
          <a:lstStyle/>
          <a:p>
            <a:r>
              <a:rPr lang="en-US" dirty="0" smtClean="0"/>
              <a:t>2. </a:t>
            </a:r>
            <a:r>
              <a:rPr lang="en-US" dirty="0" smtClean="0">
                <a:hlinkClick r:id="rId2"/>
              </a:rPr>
              <a:t>Verb conjugations</a:t>
            </a:r>
            <a:r>
              <a:rPr lang="en-US" dirty="0" smtClean="0"/>
              <a:t> need to change to agree with the new subject:</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37596"/>
            <a:ext cx="8229600" cy="4501662"/>
          </a:xfrm>
        </p:spPr>
        <p:txBody>
          <a:bodyPr>
            <a:normAutofit lnSpcReduction="10000"/>
          </a:bodyPr>
          <a:lstStyle/>
          <a:p>
            <a:r>
              <a:rPr lang="fr-FR" sz="2400" b="1" dirty="0" err="1" smtClean="0"/>
              <a:t>present</a:t>
            </a:r>
            <a:r>
              <a:rPr lang="fr-FR" sz="2400" b="1" dirty="0" smtClean="0"/>
              <a:t>			</a:t>
            </a:r>
            <a:r>
              <a:rPr lang="fr-FR" sz="2400" b="1" dirty="0" err="1" smtClean="0"/>
              <a:t>imperfect</a:t>
            </a:r>
            <a:endParaRPr lang="fr-FR" sz="2400" b="1" dirty="0" smtClean="0"/>
          </a:p>
          <a:p>
            <a:pPr>
              <a:buNone/>
            </a:pPr>
            <a:r>
              <a:rPr lang="fr-FR" sz="2400" b="1" dirty="0" smtClean="0"/>
              <a:t>   </a:t>
            </a:r>
            <a:r>
              <a:rPr lang="fr-FR" sz="2400" b="1" i="1" dirty="0" smtClean="0"/>
              <a:t>elle est	</a:t>
            </a:r>
            <a:r>
              <a:rPr lang="fr-FR" sz="2400" b="1" dirty="0" smtClean="0"/>
              <a:t>		</a:t>
            </a:r>
            <a:r>
              <a:rPr lang="fr-FR" sz="2400" b="1" i="1" dirty="0" smtClean="0"/>
              <a:t>qu’elle était</a:t>
            </a:r>
          </a:p>
          <a:p>
            <a:endParaRPr lang="fr-FR" sz="2400" b="1" dirty="0" smtClean="0"/>
          </a:p>
          <a:p>
            <a:r>
              <a:rPr lang="fr-FR" sz="2400" b="1" dirty="0" smtClean="0"/>
              <a:t> </a:t>
            </a:r>
            <a:r>
              <a:rPr lang="fr-FR" sz="2400" b="1" dirty="0" err="1" smtClean="0"/>
              <a:t>perfect</a:t>
            </a:r>
            <a:r>
              <a:rPr lang="fr-FR" sz="2400" b="1" dirty="0" smtClean="0"/>
              <a:t>			</a:t>
            </a:r>
            <a:r>
              <a:rPr lang="fr-FR" sz="2400" b="1" dirty="0" err="1" smtClean="0"/>
              <a:t>pluperfect</a:t>
            </a:r>
            <a:endParaRPr lang="fr-FR" sz="2400" b="1" dirty="0" smtClean="0"/>
          </a:p>
          <a:p>
            <a:pPr>
              <a:buNone/>
            </a:pPr>
            <a:r>
              <a:rPr lang="fr-FR" sz="2400" b="1" dirty="0" smtClean="0"/>
              <a:t>    </a:t>
            </a:r>
            <a:r>
              <a:rPr lang="fr-FR" sz="2400" b="1" i="1" dirty="0" smtClean="0"/>
              <a:t>elle est partie	</a:t>
            </a:r>
            <a:r>
              <a:rPr lang="fr-FR" sz="2400" b="1" dirty="0" smtClean="0"/>
              <a:t>	</a:t>
            </a:r>
            <a:r>
              <a:rPr lang="fr-FR" sz="2400" b="1" i="1" dirty="0" smtClean="0"/>
              <a:t>qu’elle était partie</a:t>
            </a:r>
          </a:p>
          <a:p>
            <a:pPr>
              <a:buNone/>
            </a:pPr>
            <a:endParaRPr lang="fr-FR" sz="2400" b="1" dirty="0" smtClean="0"/>
          </a:p>
          <a:p>
            <a:r>
              <a:rPr lang="fr-FR" sz="2400" b="1" dirty="0" smtClean="0"/>
              <a:t> future			</a:t>
            </a:r>
            <a:r>
              <a:rPr lang="fr-FR" sz="2400" b="1" dirty="0" err="1" smtClean="0"/>
              <a:t>conditional</a:t>
            </a:r>
            <a:endParaRPr lang="fr-FR" sz="2400" b="1" dirty="0" smtClean="0"/>
          </a:p>
          <a:p>
            <a:pPr>
              <a:buNone/>
            </a:pPr>
            <a:r>
              <a:rPr lang="fr-FR" sz="2400" b="1" dirty="0" smtClean="0"/>
              <a:t>    </a:t>
            </a:r>
            <a:r>
              <a:rPr lang="fr-FR" sz="2400" b="1" i="1" dirty="0" smtClean="0"/>
              <a:t>elle sera	</a:t>
            </a:r>
            <a:r>
              <a:rPr lang="fr-FR" sz="2400" b="1" dirty="0" smtClean="0"/>
              <a:t>		</a:t>
            </a:r>
            <a:r>
              <a:rPr lang="fr-FR" sz="2400" b="1" i="1" dirty="0" smtClean="0"/>
              <a:t>qu’elle serait</a:t>
            </a:r>
          </a:p>
          <a:p>
            <a:endParaRPr lang="fr-FR" sz="2400" b="1" dirty="0" smtClean="0"/>
          </a:p>
          <a:p>
            <a:r>
              <a:rPr lang="fr-FR" sz="2400" b="1" dirty="0" smtClean="0"/>
              <a:t>future </a:t>
            </a:r>
            <a:r>
              <a:rPr lang="fr-FR" sz="2400" b="1" dirty="0" err="1" smtClean="0"/>
              <a:t>perfect</a:t>
            </a:r>
            <a:r>
              <a:rPr lang="fr-FR" sz="2400" b="1" dirty="0" smtClean="0"/>
              <a:t>		</a:t>
            </a:r>
            <a:r>
              <a:rPr lang="fr-FR" sz="2400" b="1" dirty="0" err="1" smtClean="0"/>
              <a:t>past</a:t>
            </a:r>
            <a:r>
              <a:rPr lang="fr-FR" sz="2400" b="1" dirty="0" smtClean="0"/>
              <a:t> </a:t>
            </a:r>
            <a:r>
              <a:rPr lang="fr-FR" sz="2400" b="1" dirty="0" err="1" smtClean="0"/>
              <a:t>conditional</a:t>
            </a:r>
            <a:endParaRPr lang="fr-FR" sz="2400" b="1" dirty="0" smtClean="0"/>
          </a:p>
          <a:p>
            <a:pPr>
              <a:buNone/>
            </a:pPr>
            <a:r>
              <a:rPr lang="fr-FR" sz="2400" b="1" dirty="0" smtClean="0"/>
              <a:t>   </a:t>
            </a:r>
            <a:r>
              <a:rPr lang="fr-FR" sz="2400" b="1" i="1" dirty="0" smtClean="0"/>
              <a:t>elle sera partie	</a:t>
            </a:r>
            <a:r>
              <a:rPr lang="fr-FR" sz="2400" b="1" dirty="0" smtClean="0"/>
              <a:t>	</a:t>
            </a:r>
            <a:r>
              <a:rPr lang="fr-FR" sz="2400" b="1" i="1" dirty="0" smtClean="0"/>
              <a:t>qu’elle serait partie</a:t>
            </a:r>
          </a:p>
          <a:p>
            <a:endParaRPr lang="fr-FR" sz="2400" b="1" dirty="0" smtClean="0"/>
          </a:p>
          <a:p>
            <a:endParaRPr lang="fr-FR" sz="2400" b="1" dirty="0" smtClean="0"/>
          </a:p>
          <a:p>
            <a:pPr>
              <a:buNone/>
            </a:pPr>
            <a:endParaRPr lang="fr-FR" sz="2400" b="1" dirty="0" smtClean="0"/>
          </a:p>
          <a:p>
            <a:pPr>
              <a:buNone/>
            </a:pPr>
            <a:endParaRPr lang="fr-FR" sz="2400" b="1" dirty="0" smtClean="0"/>
          </a:p>
          <a:p>
            <a:pPr>
              <a:buNone/>
            </a:pPr>
            <a:endParaRPr lang="fr-FR" sz="2400" b="1" dirty="0" smtClean="0"/>
          </a:p>
          <a:p>
            <a:pPr>
              <a:buNone/>
            </a:pPr>
            <a:endParaRPr lang="fr-FR" sz="2400" b="1" dirty="0" smtClean="0"/>
          </a:p>
          <a:p>
            <a:pPr>
              <a:buNone/>
            </a:pPr>
            <a:endParaRPr lang="fr-FR" dirty="0" smtClean="0"/>
          </a:p>
          <a:p>
            <a:endParaRPr lang="fr-FR" dirty="0"/>
          </a:p>
        </p:txBody>
      </p:sp>
      <p:sp>
        <p:nvSpPr>
          <p:cNvPr id="3" name="Title 2"/>
          <p:cNvSpPr>
            <a:spLocks noGrp="1"/>
          </p:cNvSpPr>
          <p:nvPr>
            <p:ph type="title"/>
          </p:nvPr>
        </p:nvSpPr>
        <p:spPr>
          <a:xfrm>
            <a:off x="457200" y="-208796"/>
            <a:ext cx="8229600" cy="2037596"/>
          </a:xfrm>
        </p:spPr>
        <p:txBody>
          <a:bodyPr>
            <a:normAutofit/>
          </a:bodyPr>
          <a:lstStyle/>
          <a:p>
            <a:r>
              <a:rPr lang="en-US" sz="2800" dirty="0" smtClean="0"/>
              <a:t>If the main clause is in the perfect</a:t>
            </a:r>
            <a:br>
              <a:rPr lang="en-US" sz="2800" dirty="0" smtClean="0"/>
            </a:br>
            <a:r>
              <a:rPr lang="en-US" sz="2800" dirty="0" smtClean="0"/>
              <a:t>tense, the </a:t>
            </a:r>
            <a:r>
              <a:rPr lang="en-US" sz="2800" dirty="0" smtClean="0">
                <a:solidFill>
                  <a:srgbClr val="FF0000"/>
                </a:solidFill>
                <a:hlinkClick r:id="rId2"/>
              </a:rPr>
              <a:t>verb tense</a:t>
            </a:r>
            <a:r>
              <a:rPr lang="en-US" sz="2800" dirty="0" smtClean="0">
                <a:solidFill>
                  <a:srgbClr val="FF0000"/>
                </a:solidFill>
              </a:rPr>
              <a:t> </a:t>
            </a:r>
            <a:r>
              <a:rPr lang="en-US" sz="2800" dirty="0" smtClean="0"/>
              <a:t>of the subordinate clause may also need to change: </a:t>
            </a:r>
            <a:r>
              <a:rPr lang="en-US" sz="2800" i="1" dirty="0" err="1" smtClean="0">
                <a:solidFill>
                  <a:srgbClr val="FF0000"/>
                </a:solidFill>
              </a:rPr>
              <a:t>il</a:t>
            </a:r>
            <a:r>
              <a:rPr lang="en-US" sz="2800" i="1" dirty="0" smtClean="0">
                <a:solidFill>
                  <a:srgbClr val="FF0000"/>
                </a:solidFill>
              </a:rPr>
              <a:t> a </a:t>
            </a:r>
            <a:r>
              <a:rPr lang="en-US" sz="2800" i="1" dirty="0" err="1" smtClean="0">
                <a:solidFill>
                  <a:srgbClr val="FF0000"/>
                </a:solidFill>
              </a:rPr>
              <a:t>dit</a:t>
            </a:r>
            <a:r>
              <a:rPr lang="en-US" sz="2800" i="1" dirty="0" smtClean="0">
                <a:solidFill>
                  <a:srgbClr val="FF0000"/>
                </a:solidFill>
              </a:rPr>
              <a:t> </a:t>
            </a:r>
            <a:r>
              <a:rPr lang="en-US" sz="2800" i="1" dirty="0" err="1" smtClean="0">
                <a:solidFill>
                  <a:srgbClr val="FF0000"/>
                </a:solidFill>
              </a:rPr>
              <a:t>que</a:t>
            </a:r>
            <a:r>
              <a:rPr lang="en-US" sz="2800" i="1" dirty="0" smtClean="0">
                <a:solidFill>
                  <a:srgbClr val="FF0000"/>
                </a:solidFill>
              </a:rPr>
              <a:t> </a:t>
            </a:r>
            <a:r>
              <a:rPr lang="en-US" sz="2800" dirty="0" smtClean="0"/>
              <a:t>…</a:t>
            </a:r>
            <a:endParaRPr lang="fr-FR" sz="2800" dirty="0"/>
          </a:p>
        </p:txBody>
      </p:sp>
      <p:cxnSp>
        <p:nvCxnSpPr>
          <p:cNvPr id="5" name="Straight Arrow Connector 4"/>
          <p:cNvCxnSpPr/>
          <p:nvPr/>
        </p:nvCxnSpPr>
        <p:spPr>
          <a:xfrm>
            <a:off x="2876843" y="2275591"/>
            <a:ext cx="717452" cy="140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 name="Straight Arrow Connector 5"/>
          <p:cNvCxnSpPr/>
          <p:nvPr/>
        </p:nvCxnSpPr>
        <p:spPr>
          <a:xfrm>
            <a:off x="3014629" y="3331731"/>
            <a:ext cx="717452" cy="140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p:nvPr/>
        </p:nvCxnSpPr>
        <p:spPr>
          <a:xfrm>
            <a:off x="3014629" y="4427085"/>
            <a:ext cx="717452" cy="140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3235569" y="5707243"/>
            <a:ext cx="717452" cy="140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19018033"/>
              </p:ext>
            </p:extLst>
          </p:nvPr>
        </p:nvGraphicFramePr>
        <p:xfrm>
          <a:off x="905608" y="1591409"/>
          <a:ext cx="6655778" cy="3587260"/>
        </p:xfrm>
        <a:graphic>
          <a:graphicData uri="http://schemas.openxmlformats.org/drawingml/2006/table">
            <a:tbl>
              <a:tblPr firstRow="1" firstCol="1" bandRow="1">
                <a:tableStyleId>{5C22544A-7EE6-4342-B048-85BDC9FD1C3A}</a:tableStyleId>
              </a:tblPr>
              <a:tblGrid>
                <a:gridCol w="3108163">
                  <a:extLst>
                    <a:ext uri="{9D8B030D-6E8A-4147-A177-3AD203B41FA5}">
                      <a16:colId xmlns:a16="http://schemas.microsoft.com/office/drawing/2014/main" val="2267472089"/>
                    </a:ext>
                  </a:extLst>
                </a:gridCol>
                <a:gridCol w="3547615">
                  <a:extLst>
                    <a:ext uri="{9D8B030D-6E8A-4147-A177-3AD203B41FA5}">
                      <a16:colId xmlns:a16="http://schemas.microsoft.com/office/drawing/2014/main" val="2996007394"/>
                    </a:ext>
                  </a:extLst>
                </a:gridCol>
              </a:tblGrid>
              <a:tr h="717452">
                <a:tc>
                  <a:txBody>
                    <a:bodyPr/>
                    <a:lstStyle/>
                    <a:p>
                      <a:pPr marL="71755" marR="71755">
                        <a:spcAft>
                          <a:spcPts val="0"/>
                        </a:spcAft>
                      </a:pPr>
                      <a:r>
                        <a:rPr lang="en-US" sz="3200" dirty="0">
                          <a:solidFill>
                            <a:srgbClr val="FFFF00"/>
                          </a:solidFill>
                          <a:effectLst/>
                        </a:rPr>
                        <a:t>Direct speech</a:t>
                      </a:r>
                      <a:endParaRPr lang="en-GB" sz="32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71755" marR="71755">
                        <a:spcAft>
                          <a:spcPts val="0"/>
                        </a:spcAft>
                      </a:pPr>
                      <a:r>
                        <a:rPr lang="en-US" sz="3200" dirty="0">
                          <a:solidFill>
                            <a:srgbClr val="FFFF00"/>
                          </a:solidFill>
                          <a:effectLst/>
                        </a:rPr>
                        <a:t>Indirect speech</a:t>
                      </a:r>
                      <a:endParaRPr lang="en-GB" sz="32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69580970"/>
                  </a:ext>
                </a:extLst>
              </a:tr>
              <a:tr h="717452">
                <a:tc>
                  <a:txBody>
                    <a:bodyPr/>
                    <a:lstStyle/>
                    <a:p>
                      <a:pPr marL="71755" marR="71755">
                        <a:spcAft>
                          <a:spcPts val="0"/>
                        </a:spcAft>
                      </a:pPr>
                      <a:r>
                        <a:rPr lang="en-US" sz="2400">
                          <a:effectLst/>
                        </a:rPr>
                        <a:t>present</a:t>
                      </a:r>
                      <a:endParaRPr lang="en-GB" sz="2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71755" marR="71755">
                        <a:spcAft>
                          <a:spcPts val="0"/>
                        </a:spcAft>
                      </a:pPr>
                      <a:r>
                        <a:rPr lang="en-US" sz="2400">
                          <a:effectLst/>
                        </a:rPr>
                        <a:t>imperfect</a:t>
                      </a:r>
                      <a:endParaRPr lang="en-GB" sz="2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45906283"/>
                  </a:ext>
                </a:extLst>
              </a:tr>
              <a:tr h="717452">
                <a:tc>
                  <a:txBody>
                    <a:bodyPr/>
                    <a:lstStyle/>
                    <a:p>
                      <a:pPr marL="71755" marR="71755">
                        <a:spcAft>
                          <a:spcPts val="0"/>
                        </a:spcAft>
                      </a:pPr>
                      <a:r>
                        <a:rPr lang="en-US" sz="2400">
                          <a:effectLst/>
                        </a:rPr>
                        <a:t>future</a:t>
                      </a:r>
                      <a:endParaRPr lang="en-GB" sz="2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71755" marR="71755">
                        <a:spcAft>
                          <a:spcPts val="0"/>
                        </a:spcAft>
                      </a:pPr>
                      <a:r>
                        <a:rPr lang="en-US" sz="2400">
                          <a:effectLst/>
                        </a:rPr>
                        <a:t>conditional</a:t>
                      </a:r>
                      <a:endParaRPr lang="en-GB" sz="2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07075655"/>
                  </a:ext>
                </a:extLst>
              </a:tr>
              <a:tr h="717452">
                <a:tc>
                  <a:txBody>
                    <a:bodyPr/>
                    <a:lstStyle/>
                    <a:p>
                      <a:pPr marL="71755" marR="71755">
                        <a:spcAft>
                          <a:spcPts val="0"/>
                        </a:spcAft>
                      </a:pPr>
                      <a:r>
                        <a:rPr lang="en-US" sz="2400">
                          <a:effectLst/>
                        </a:rPr>
                        <a:t>perfect</a:t>
                      </a:r>
                      <a:endParaRPr lang="en-GB" sz="2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71755" marR="71755">
                        <a:spcAft>
                          <a:spcPts val="0"/>
                        </a:spcAft>
                      </a:pPr>
                      <a:r>
                        <a:rPr lang="en-US" sz="2400">
                          <a:effectLst/>
                        </a:rPr>
                        <a:t>pluperfect</a:t>
                      </a:r>
                      <a:endParaRPr lang="en-GB" sz="2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4915219"/>
                  </a:ext>
                </a:extLst>
              </a:tr>
              <a:tr h="717452">
                <a:tc>
                  <a:txBody>
                    <a:bodyPr/>
                    <a:lstStyle/>
                    <a:p>
                      <a:pPr marL="71755" marR="71755">
                        <a:spcAft>
                          <a:spcPts val="0"/>
                        </a:spcAft>
                      </a:pPr>
                      <a:r>
                        <a:rPr lang="en-US" sz="2400">
                          <a:effectLst/>
                        </a:rPr>
                        <a:t>future perfect</a:t>
                      </a:r>
                      <a:endParaRPr lang="en-GB" sz="2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71755" marR="71755">
                        <a:spcAft>
                          <a:spcPts val="0"/>
                        </a:spcAft>
                      </a:pPr>
                      <a:r>
                        <a:rPr lang="en-US" sz="2400" dirty="0">
                          <a:effectLst/>
                        </a:rPr>
                        <a:t>conditional perfect</a:t>
                      </a:r>
                      <a:endParaRPr lang="en-GB"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1174299"/>
                  </a:ext>
                </a:extLst>
              </a:tr>
            </a:tbl>
          </a:graphicData>
        </a:graphic>
      </p:graphicFrame>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val="38020904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FR" dirty="0" smtClean="0"/>
              <a:t>Maintenant à vous</a:t>
            </a:r>
            <a:endParaRPr lang="fr-FR" dirty="0"/>
          </a:p>
        </p:txBody>
      </p:sp>
      <p:sp>
        <p:nvSpPr>
          <p:cNvPr id="3" name="Title 2"/>
          <p:cNvSpPr>
            <a:spLocks noGrp="1"/>
          </p:cNvSpPr>
          <p:nvPr>
            <p:ph type="title"/>
          </p:nvPr>
        </p:nvSpPr>
        <p:spPr/>
        <p:txBody>
          <a:bodyPr/>
          <a:lstStyle/>
          <a:p>
            <a:endParaRPr lang="fr-FR" dirty="0"/>
          </a:p>
        </p:txBody>
      </p:sp>
      <p:pic>
        <p:nvPicPr>
          <p:cNvPr id="4" name="Picture 3"/>
          <p:cNvPicPr>
            <a:picLocks noChangeAspect="1"/>
          </p:cNvPicPr>
          <p:nvPr/>
        </p:nvPicPr>
        <p:blipFill>
          <a:blip r:embed="rId2"/>
          <a:stretch>
            <a:fillRect/>
          </a:stretch>
        </p:blipFill>
        <p:spPr>
          <a:xfrm>
            <a:off x="3975100" y="2832100"/>
            <a:ext cx="1193800" cy="119380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3F7CF89D0DA24182D8BD5910AD89F4" ma:contentTypeVersion="1" ma:contentTypeDescription="Create a new document." ma:contentTypeScope="" ma:versionID="567ae329f6d48215cd46cf3b313343dc">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80E4BE-B9CB-449C-AFDA-E1D9FC929835}">
  <ds:schemaRefs>
    <ds:schemaRef ds:uri="http://schemas.microsoft.com/sharepoint/v3/contenttype/forms"/>
  </ds:schemaRefs>
</ds:datastoreItem>
</file>

<file path=customXml/itemProps2.xml><?xml version="1.0" encoding="utf-8"?>
<ds:datastoreItem xmlns:ds="http://schemas.openxmlformats.org/officeDocument/2006/customXml" ds:itemID="{1D0AF885-A672-429F-AD0B-3A6C81086442}">
  <ds:schemaRefs>
    <ds:schemaRef ds:uri="http://purl.org/dc/terms/"/>
    <ds:schemaRef ds:uri="http://schemas.microsoft.com/sharepoint/v3"/>
    <ds:schemaRef ds:uri="http://purl.org/dc/dcmitype/"/>
    <ds:schemaRef ds:uri="http://schemas.microsoft.com/office/2006/metadata/properties"/>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F4ACCBBD-1C99-4B00-949D-3105963424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Concourse.thmx</Template>
  <TotalTime>193</TotalTime>
  <Words>1850</Words>
  <Application>Microsoft Office PowerPoint</Application>
  <PresentationFormat>On-screen Show (4:3)</PresentationFormat>
  <Paragraphs>206</Paragraphs>
  <Slides>29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Arial</vt:lpstr>
      <vt:lpstr>Calibri</vt:lpstr>
      <vt:lpstr>Lucida Sans Unicode</vt:lpstr>
      <vt:lpstr>Times New Roman</vt:lpstr>
      <vt:lpstr>Verdana</vt:lpstr>
      <vt:lpstr>Wingdings 2</vt:lpstr>
      <vt:lpstr>Wingdings 3</vt:lpstr>
      <vt:lpstr>Concourse</vt:lpstr>
      <vt:lpstr>Direct and Indirect Speech</vt:lpstr>
      <vt:lpstr>Direct speech is very simple: the exact words of the original speaker are reported in quotes.</vt:lpstr>
      <vt:lpstr>In indirect speech, the original speaker's words are reported without quotes in a subordinate clause (introduced by que).</vt:lpstr>
      <vt:lpstr>There are many verbs that can be used to introduce indirect speech:</vt:lpstr>
      <vt:lpstr>Indirect speech tends to be more complicated than direct speech, because it requires certain changes</vt:lpstr>
      <vt:lpstr>2. Verb conjugations need to change to agree with the new subject:</vt:lpstr>
      <vt:lpstr>If the main clause is in the perfect tense, the verb tense of the subordinate clause may also need to change: il a dit que …</vt:lpstr>
      <vt:lpstr>PowerPoint Presentation</vt:lpstr>
      <vt:lpstr>PowerPoint Presentation</vt:lpstr>
      <vt:lpstr>H18 Direct and indirect speech p65 – Workbook 2 – Exercice 2</vt:lpstr>
      <vt:lpstr>Ex 3 p66 – Workbook 2</vt:lpstr>
      <vt:lpstr>Ex 4 p66 – Workbook 2</vt:lpstr>
      <vt:lpstr>Ex 5 p67 – Workbook 2</vt:lpstr>
      <vt:lpstr>Ex 6 p67 – Workbook 2</vt:lpstr>
      <vt:lpstr>Ex 7 p68 – Workbook 2</vt:lpstr>
      <vt:lpstr>Ex 8 Sample answer</vt:lpstr>
      <vt:lpstr>Ex 9</vt:lpstr>
      <vt:lpstr>1</vt:lpstr>
      <vt:lpstr>2</vt:lpstr>
      <vt:lpstr>3</vt:lpstr>
      <vt:lpstr>4</vt:lpstr>
      <vt:lpstr>5</vt:lpstr>
      <vt:lpstr>6</vt:lpstr>
      <vt:lpstr>7</vt:lpstr>
      <vt:lpstr>8</vt:lpstr>
      <vt:lpstr>9</vt:lpstr>
      <vt:lpstr>10</vt:lpstr>
      <vt:lpstr>11</vt:lpstr>
      <vt:lpstr>Maintenant faites les exercices sur la feuille de travail</vt:lpstr>
    </vt:vector>
  </TitlesOfParts>
  <Company>Media Concepts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Direct and Indirect Speech</dc:title>
  <dc:creator>Helen Bennett</dc:creator>
  <cp:lastModifiedBy>Frédérique E. Lecerf</cp:lastModifiedBy>
  <cp:revision>25</cp:revision>
  <cp:lastPrinted>2017-11-07T11:34:26Z</cp:lastPrinted>
  <dcterms:created xsi:type="dcterms:W3CDTF">2011-01-12T20:08:41Z</dcterms:created>
  <dcterms:modified xsi:type="dcterms:W3CDTF">2021-11-19T11:54:27Z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0x010100793F7CF89D0DA24182D8BD5910AD89F4</vt:lpwstr>
  </property>
</Properties>
</file>