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1"/>
  </p:notesMasterIdLst>
  <p:handoutMasterIdLst>
    <p:handoutMasterId r:id="rId42"/>
  </p:handoutMasterIdLst>
  <p:sldIdLst>
    <p:sldId id="259" r:id="rId5"/>
    <p:sldId id="319" r:id="rId6"/>
    <p:sldId id="403" r:id="rId7"/>
    <p:sldId id="417" r:id="rId8"/>
    <p:sldId id="404" r:id="rId9"/>
    <p:sldId id="436" r:id="rId10"/>
    <p:sldId id="405" r:id="rId11"/>
    <p:sldId id="431" r:id="rId12"/>
    <p:sldId id="418" r:id="rId13"/>
    <p:sldId id="439" r:id="rId14"/>
    <p:sldId id="392" r:id="rId15"/>
    <p:sldId id="408" r:id="rId16"/>
    <p:sldId id="406" r:id="rId17"/>
    <p:sldId id="419" r:id="rId18"/>
    <p:sldId id="407" r:id="rId19"/>
    <p:sldId id="432" r:id="rId20"/>
    <p:sldId id="429" r:id="rId21"/>
    <p:sldId id="409" r:id="rId22"/>
    <p:sldId id="433" r:id="rId23"/>
    <p:sldId id="410" r:id="rId24"/>
    <p:sldId id="423" r:id="rId25"/>
    <p:sldId id="411" r:id="rId26"/>
    <p:sldId id="440" r:id="rId27"/>
    <p:sldId id="412" r:id="rId28"/>
    <p:sldId id="424" r:id="rId29"/>
    <p:sldId id="413" r:id="rId30"/>
    <p:sldId id="441" r:id="rId31"/>
    <p:sldId id="420" r:id="rId32"/>
    <p:sldId id="414" r:id="rId33"/>
    <p:sldId id="430" r:id="rId34"/>
    <p:sldId id="437" r:id="rId35"/>
    <p:sldId id="438" r:id="rId36"/>
    <p:sldId id="421" r:id="rId37"/>
    <p:sldId id="395" r:id="rId38"/>
    <p:sldId id="435" r:id="rId39"/>
    <p:sldId id="262" r:id="rId40"/>
  </p:sldIdLst>
  <p:sldSz cx="9144000" cy="6858000" type="screen4x3"/>
  <p:notesSz cx="6797675" cy="9926638"/>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8" userDrawn="1">
          <p15:clr>
            <a:srgbClr val="A4A3A4"/>
          </p15:clr>
        </p15:guide>
        <p15:guide id="2" pos="466" userDrawn="1">
          <p15:clr>
            <a:srgbClr val="A4A3A4"/>
          </p15:clr>
        </p15:guide>
        <p15:guide id="3" orient="horz" pos="4133" userDrawn="1">
          <p15:clr>
            <a:srgbClr val="A4A3A4"/>
          </p15:clr>
        </p15:guide>
        <p15:guide id="4" orient="horz" pos="4020" userDrawn="1">
          <p15:clr>
            <a:srgbClr val="A4A3A4"/>
          </p15:clr>
        </p15:guide>
        <p15:guide id="5" orient="horz" pos="3634" userDrawn="1">
          <p15:clr>
            <a:srgbClr val="A4A3A4"/>
          </p15:clr>
        </p15:guide>
        <p15:guide id="6" orient="horz" pos="3838" userDrawn="1">
          <p15:clr>
            <a:srgbClr val="A4A3A4"/>
          </p15:clr>
        </p15:guide>
        <p15:guide id="7" pos="5488" userDrawn="1">
          <p15:clr>
            <a:srgbClr val="A4A3A4"/>
          </p15:clr>
        </p15:guide>
        <p15:guide id="8" pos="2653" userDrawn="1">
          <p15:clr>
            <a:srgbClr val="A4A3A4"/>
          </p15:clr>
        </p15:guide>
        <p15:guide id="9" orient="horz" pos="22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3"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1C"/>
    <a:srgbClr val="1B1B1A"/>
    <a:srgbClr val="1D1D1B"/>
    <a:srgbClr val="1E1E1E"/>
    <a:srgbClr val="2E2E2E"/>
    <a:srgbClr val="262626"/>
    <a:srgbClr val="FFFA32"/>
    <a:srgbClr val="FF7715"/>
    <a:srgbClr val="2D8B35"/>
    <a:srgbClr val="FFA90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6" autoAdjust="0"/>
    <p:restoredTop sz="97449" autoAdjust="0"/>
  </p:normalViewPr>
  <p:slideViewPr>
    <p:cSldViewPr snapToGrid="0">
      <p:cViewPr varScale="1">
        <p:scale>
          <a:sx n="108" d="100"/>
          <a:sy n="108" d="100"/>
        </p:scale>
        <p:origin x="126" y="96"/>
      </p:cViewPr>
      <p:guideLst>
        <p:guide orient="horz" pos="1118"/>
        <p:guide pos="466"/>
        <p:guide orient="horz" pos="4133"/>
        <p:guide orient="horz" pos="4020"/>
        <p:guide orient="horz" pos="3634"/>
        <p:guide orient="horz" pos="3838"/>
        <p:guide pos="5488"/>
        <p:guide pos="2653"/>
        <p:guide orient="horz" pos="2289"/>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20T15:08:27.522" v="362"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addSp delSp modSp">
        <pc:chgData name="Andy Gray" userId="3900aca3-aa6e-4813-b4e0-c02f9e48a0aa" providerId="ADAL" clId="{C31EB39F-C6D3-4F59-AB41-D659EB63DE9E}" dt="2019-05-16T15:09:33.336" v="329" actId="732"/>
        <pc:sldMkLst>
          <pc:docMk/>
          <pc:sldMk cId="2475168239" sldId="395"/>
        </pc:sldMkLst>
        <pc:picChg chg="add mod ord modCrop">
          <ac:chgData name="Andy Gray" userId="3900aca3-aa6e-4813-b4e0-c02f9e48a0aa" providerId="ADAL" clId="{C31EB39F-C6D3-4F59-AB41-D659EB63DE9E}" dt="2019-05-16T15:09:33.336" v="329" actId="732"/>
          <ac:picMkLst>
            <pc:docMk/>
            <pc:sldMk cId="2475168239" sldId="395"/>
            <ac:picMk id="5" creationId="{35E18CFD-E6A2-4297-86A3-329BE98C0210}"/>
          </ac:picMkLst>
        </pc:picChg>
        <pc:picChg chg="del mod modCrop">
          <ac:chgData name="Andy Gray" userId="3900aca3-aa6e-4813-b4e0-c02f9e48a0aa" providerId="ADAL" clId="{C31EB39F-C6D3-4F59-AB41-D659EB63DE9E}" dt="2019-05-16T15:09:14.857" v="327" actId="478"/>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MasterChg>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22T10:30:28.466" v="13664" actId="20577"/>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docChg>
  </pc:docChgLst>
  <pc:docChgLst>
    <pc:chgData name="Mike Bloys" userId="1248c4d8-7b2b-4b32-b8bd-163ae845f9bb" providerId="ADAL" clId="{778BE528-F692-4FBE-BE36-D12F5EB68EEF}"/>
    <pc:docChg chg="modMainMaster">
      <pc:chgData name="Mike Bloys" userId="1248c4d8-7b2b-4b32-b8bd-163ae845f9bb" providerId="ADAL" clId="{778BE528-F692-4FBE-BE36-D12F5EB68EEF}" dt="2020-05-13T11:29:47.572" v="0"/>
      <pc:docMkLst>
        <pc:docMk/>
      </pc:docMkLst>
      <pc:sldMasterChg chg="modSldLayout">
        <pc:chgData name="Mike Bloys" userId="1248c4d8-7b2b-4b32-b8bd-163ae845f9bb" providerId="ADAL" clId="{778BE528-F692-4FBE-BE36-D12F5EB68EEF}" dt="2020-05-13T11:29:47.572" v="0"/>
        <pc:sldMasterMkLst>
          <pc:docMk/>
          <pc:sldMasterMk cId="2369807912" sldId="2147483660"/>
        </pc:sldMasterMkLst>
        <pc:sldLayoutChg chg="addSp modSp">
          <pc:chgData name="Mike Bloys" userId="1248c4d8-7b2b-4b32-b8bd-163ae845f9bb" providerId="ADAL" clId="{778BE528-F692-4FBE-BE36-D12F5EB68EEF}" dt="2020-05-13T11:29:47.572" v="0"/>
          <pc:sldLayoutMkLst>
            <pc:docMk/>
            <pc:sldMasterMk cId="2369807912" sldId="2147483660"/>
            <pc:sldLayoutMk cId="1593432957" sldId="2147483661"/>
          </pc:sldLayoutMkLst>
          <pc:picChg chg="add mod">
            <ac:chgData name="Mike Bloys" userId="1248c4d8-7b2b-4b32-b8bd-163ae845f9bb" providerId="ADAL" clId="{778BE528-F692-4FBE-BE36-D12F5EB68EEF}" dt="2020-05-13T11:29:47.572" v="0"/>
            <ac:picMkLst>
              <pc:docMk/>
              <pc:sldMasterMk cId="2369807912" sldId="2147483660"/>
              <pc:sldLayoutMk cId="1593432957" sldId="2147483661"/>
              <ac:picMk id="5" creationId="{F133353D-71E0-490D-BB03-0A38AE874332}"/>
            </ac:picMkLst>
          </pc:picChg>
        </pc:sldLayoutChg>
      </pc:sldMasterChg>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James Franklin" userId="cf915d05-507f-491f-b4a6-b2aa085ee4b1" providerId="ADAL" clId="{02C7F34D-CD32-4D3C-B471-A6298D7FA1C3}"/>
  </pc:docChgLst>
  <pc:docChgLst>
    <pc:chgData name="Andy Gray" userId="3900aca3-aa6e-4813-b4e0-c02f9e48a0aa" providerId="ADAL" clId="{1DA4B3D0-5C9F-DA45-9D39-234001BDAA74}"/>
    <pc:docChg chg="undo custSel modSld">
      <pc:chgData name="Andy Gray" userId="3900aca3-aa6e-4813-b4e0-c02f9e48a0aa" providerId="ADAL" clId="{1DA4B3D0-5C9F-DA45-9D39-234001BDAA74}" dt="2019-05-19T17:09:38.969" v="73" actId="1076"/>
      <pc:docMkLst>
        <pc:docMk/>
      </pc:docMkLst>
    </pc:docChg>
  </pc:docChgLst>
  <pc:docChgLst>
    <pc:chgData name="James Franklin" userId="cf915d05-507f-491f-b4a6-b2aa085ee4b1" providerId="ADAL" clId="{52FAE034-E851-4135-804F-9454CAC11EED}"/>
    <pc:docChg chg="custSel addSld delSld modSld modMainMaster">
      <pc:chgData name="James Franklin" userId="cf915d05-507f-491f-b4a6-b2aa085ee4b1" providerId="ADAL" clId="{52FAE034-E851-4135-804F-9454CAC11EED}" dt="2019-06-13T13:15:19.813" v="163" actId="1076"/>
      <pc:docMkLst>
        <pc:docMk/>
      </pc:docMkLst>
      <pc:sldChg chg="addSp modSp">
        <pc:chgData name="James Franklin" userId="cf915d05-507f-491f-b4a6-b2aa085ee4b1" providerId="ADAL" clId="{52FAE034-E851-4135-804F-9454CAC11EED}" dt="2019-06-13T13:15:19.813" v="163" actId="1076"/>
        <pc:sldMkLst>
          <pc:docMk/>
          <pc:sldMk cId="4088036100" sldId="259"/>
        </pc:sldMkLst>
        <pc:spChg chg="add mod">
          <ac:chgData name="James Franklin" userId="cf915d05-507f-491f-b4a6-b2aa085ee4b1" providerId="ADAL" clId="{52FAE034-E851-4135-804F-9454CAC11EED}" dt="2019-06-13T11:06:30.418" v="2" actId="207"/>
          <ac:spMkLst>
            <pc:docMk/>
            <pc:sldMk cId="4088036100" sldId="259"/>
            <ac:spMk id="2" creationId="{56B3E9CB-F56C-45B6-B13E-F5661DA5F115}"/>
          </ac:spMkLst>
        </pc:spChg>
        <pc:spChg chg="add mod">
          <ac:chgData name="James Franklin" userId="cf915d05-507f-491f-b4a6-b2aa085ee4b1" providerId="ADAL" clId="{52FAE034-E851-4135-804F-9454CAC11EED}" dt="2019-06-13T13:15:19.813" v="163" actId="1076"/>
          <ac:spMkLst>
            <pc:docMk/>
            <pc:sldMk cId="4088036100" sldId="259"/>
            <ac:spMk id="3" creationId="{BBCFB235-9490-46CA-B42E-DA14AC5E6089}"/>
          </ac:spMkLst>
        </pc:spChg>
      </pc:sldChg>
      <pc:sldChg chg="modSp">
        <pc:chgData name="James Franklin" userId="cf915d05-507f-491f-b4a6-b2aa085ee4b1" providerId="ADAL" clId="{52FAE034-E851-4135-804F-9454CAC11EED}" dt="2019-06-13T11:48:51.902" v="84" actId="20577"/>
        <pc:sldMkLst>
          <pc:docMk/>
          <pc:sldMk cId="383292592" sldId="392"/>
        </pc:sldMkLst>
        <pc:spChg chg="mod">
          <ac:chgData name="James Franklin" userId="cf915d05-507f-491f-b4a6-b2aa085ee4b1" providerId="ADAL" clId="{52FAE034-E851-4135-804F-9454CAC11EED}" dt="2019-06-13T11:48:51.902" v="84" actId="20577"/>
          <ac:spMkLst>
            <pc:docMk/>
            <pc:sldMk cId="383292592" sldId="392"/>
            <ac:spMk id="5" creationId="{00000000-0000-0000-0000-000000000000}"/>
          </ac:spMkLst>
        </pc:spChg>
      </pc:sldChg>
      <pc:sldChg chg="addSp delSp modSp">
        <pc:chgData name="James Franklin" userId="cf915d05-507f-491f-b4a6-b2aa085ee4b1" providerId="ADAL" clId="{52FAE034-E851-4135-804F-9454CAC11EED}" dt="2019-06-13T11:48:41.188" v="81" actId="6549"/>
        <pc:sldMkLst>
          <pc:docMk/>
          <pc:sldMk cId="2475168239" sldId="395"/>
        </pc:sldMkLst>
        <pc:spChg chg="mod">
          <ac:chgData name="James Franklin" userId="cf915d05-507f-491f-b4a6-b2aa085ee4b1" providerId="ADAL" clId="{52FAE034-E851-4135-804F-9454CAC11EED}" dt="2019-06-13T11:48:41.188" v="81" actId="6549"/>
          <ac:spMkLst>
            <pc:docMk/>
            <pc:sldMk cId="2475168239" sldId="395"/>
            <ac:spMk id="3" creationId="{608A8B0B-3746-47C9-B476-6A05E129769C}"/>
          </ac:spMkLst>
        </pc:spChg>
        <pc:spChg chg="add del mod">
          <ac:chgData name="James Franklin" userId="cf915d05-507f-491f-b4a6-b2aa085ee4b1" providerId="ADAL" clId="{52FAE034-E851-4135-804F-9454CAC11EED}" dt="2019-06-13T11:48:32.613" v="80"/>
          <ac:spMkLst>
            <pc:docMk/>
            <pc:sldMk cId="2475168239" sldId="395"/>
            <ac:spMk id="4" creationId="{BEF2C961-B856-49F4-AA22-F2FAF49AADF6}"/>
          </ac:spMkLst>
        </pc:spChg>
        <pc:spChg chg="add del mod">
          <ac:chgData name="James Franklin" userId="cf915d05-507f-491f-b4a6-b2aa085ee4b1" providerId="ADAL" clId="{52FAE034-E851-4135-804F-9454CAC11EED}" dt="2019-06-13T11:48:32.613" v="80"/>
          <ac:spMkLst>
            <pc:docMk/>
            <pc:sldMk cId="2475168239" sldId="395"/>
            <ac:spMk id="6" creationId="{A071B5AF-0437-4333-9B8F-E72C68071939}"/>
          </ac:spMkLst>
        </pc:spChg>
        <pc:picChg chg="del">
          <ac:chgData name="James Franklin" userId="cf915d05-507f-491f-b4a6-b2aa085ee4b1" providerId="ADAL" clId="{52FAE034-E851-4135-804F-9454CAC11EED}" dt="2019-06-13T11:48:27.764" v="79" actId="478"/>
          <ac:picMkLst>
            <pc:docMk/>
            <pc:sldMk cId="2475168239" sldId="395"/>
            <ac:picMk id="5" creationId="{35E18CFD-E6A2-4297-86A3-329BE98C0210}"/>
          </ac:picMkLst>
        </pc:picChg>
      </pc:sldChg>
      <pc:sldChg chg="modSp add">
        <pc:chgData name="James Franklin" userId="cf915d05-507f-491f-b4a6-b2aa085ee4b1" providerId="ADAL" clId="{52FAE034-E851-4135-804F-9454CAC11EED}" dt="2019-06-13T11:24:48.177" v="48" actId="20577"/>
        <pc:sldMkLst>
          <pc:docMk/>
          <pc:sldMk cId="1271493473" sldId="403"/>
        </pc:sldMkLst>
        <pc:spChg chg="mod">
          <ac:chgData name="James Franklin" userId="cf915d05-507f-491f-b4a6-b2aa085ee4b1" providerId="ADAL" clId="{52FAE034-E851-4135-804F-9454CAC11EED}" dt="2019-06-13T11:24:48.177" v="48" actId="20577"/>
          <ac:spMkLst>
            <pc:docMk/>
            <pc:sldMk cId="1271493473" sldId="403"/>
            <ac:spMk id="2" creationId="{7553B46F-B227-42B6-8D3F-BED3EB2DAB15}"/>
          </ac:spMkLst>
        </pc:spChg>
      </pc:sldChg>
      <pc:sldMasterChg chg="modSldLayout">
        <pc:chgData name="James Franklin" userId="cf915d05-507f-491f-b4a6-b2aa085ee4b1" providerId="ADAL" clId="{52FAE034-E851-4135-804F-9454CAC11EED}" dt="2019-06-13T13:14:35.234" v="162"/>
        <pc:sldMasterMkLst>
          <pc:docMk/>
          <pc:sldMasterMk cId="2369807912" sldId="2147483660"/>
        </pc:sldMasterMkLst>
        <pc:sldLayoutChg chg="addSp delSp modSp">
          <pc:chgData name="James Franklin" userId="cf915d05-507f-491f-b4a6-b2aa085ee4b1" providerId="ADAL" clId="{52FAE034-E851-4135-804F-9454CAC11EED}" dt="2019-06-13T13:14:19.981" v="156" actId="1076"/>
          <pc:sldLayoutMkLst>
            <pc:docMk/>
            <pc:sldMasterMk cId="2369807912" sldId="2147483660"/>
            <pc:sldLayoutMk cId="3864385121" sldId="2147483664"/>
          </pc:sldLayoutMkLst>
          <pc:spChg chg="add del mod">
            <ac:chgData name="James Franklin" userId="cf915d05-507f-491f-b4a6-b2aa085ee4b1" providerId="ADAL" clId="{52FAE034-E851-4135-804F-9454CAC11EED}" dt="2019-06-13T12:04:17.018" v="86" actId="478"/>
            <ac:spMkLst>
              <pc:docMk/>
              <pc:sldMasterMk cId="2369807912" sldId="2147483660"/>
              <pc:sldLayoutMk cId="3864385121" sldId="2147483664"/>
              <ac:spMk id="2" creationId="{1158C36E-90A2-4442-B4C1-78CBF7080C53}"/>
            </ac:spMkLst>
          </pc:spChg>
          <pc:spChg chg="add mod">
            <ac:chgData name="James Franklin" userId="cf915d05-507f-491f-b4a6-b2aa085ee4b1" providerId="ADAL" clId="{52FAE034-E851-4135-804F-9454CAC11EED}" dt="2019-06-13T13:13:44.307" v="138" actId="404"/>
            <ac:spMkLst>
              <pc:docMk/>
              <pc:sldMasterMk cId="2369807912" sldId="2147483660"/>
              <pc:sldLayoutMk cId="3864385121" sldId="2147483664"/>
              <ac:spMk id="4" creationId="{1746FD11-FF12-488F-A9BF-6E2D28555F58}"/>
            </ac:spMkLst>
          </pc:spChg>
          <pc:spChg chg="add mod">
            <ac:chgData name="James Franklin" userId="cf915d05-507f-491f-b4a6-b2aa085ee4b1" providerId="ADAL" clId="{52FAE034-E851-4135-804F-9454CAC11EED}" dt="2019-06-13T13:14:19.981" v="156" actId="1076"/>
            <ac:spMkLst>
              <pc:docMk/>
              <pc:sldMasterMk cId="2369807912" sldId="2147483660"/>
              <pc:sldLayoutMk cId="3864385121" sldId="2147483664"/>
              <ac:spMk id="11" creationId="{76A798F8-6565-4B65-8C16-B3884111AB16}"/>
            </ac:spMkLst>
          </pc:spChg>
        </pc:sldLayoutChg>
        <pc:sldLayoutChg chg="addSp">
          <pc:chgData name="James Franklin" userId="cf915d05-507f-491f-b4a6-b2aa085ee4b1" providerId="ADAL" clId="{52FAE034-E851-4135-804F-9454CAC11EED}" dt="2019-06-13T13:14:32.839" v="160"/>
          <pc:sldLayoutMkLst>
            <pc:docMk/>
            <pc:sldMasterMk cId="2369807912" sldId="2147483660"/>
            <pc:sldLayoutMk cId="1482273398" sldId="2147483665"/>
          </pc:sldLayoutMkLst>
          <pc:spChg chg="add">
            <ac:chgData name="James Franklin" userId="cf915d05-507f-491f-b4a6-b2aa085ee4b1" providerId="ADAL" clId="{52FAE034-E851-4135-804F-9454CAC11EED}" dt="2019-06-13T13:14:32.839" v="160"/>
            <ac:spMkLst>
              <pc:docMk/>
              <pc:sldMasterMk cId="2369807912" sldId="2147483660"/>
              <pc:sldLayoutMk cId="1482273398" sldId="2147483665"/>
              <ac:spMk id="9" creationId="{3B87CE53-57C6-40A0-9977-8729D3377D5A}"/>
            </ac:spMkLst>
          </pc:spChg>
          <pc:spChg chg="add">
            <ac:chgData name="James Franklin" userId="cf915d05-507f-491f-b4a6-b2aa085ee4b1" providerId="ADAL" clId="{52FAE034-E851-4135-804F-9454CAC11EED}" dt="2019-06-13T13:14:32.839" v="160"/>
            <ac:spMkLst>
              <pc:docMk/>
              <pc:sldMasterMk cId="2369807912" sldId="2147483660"/>
              <pc:sldLayoutMk cId="1482273398" sldId="2147483665"/>
              <ac:spMk id="10" creationId="{D65D2BE2-DE49-4BC4-A9A7-E3493CF535E8}"/>
            </ac:spMkLst>
          </pc:spChg>
        </pc:sldLayoutChg>
        <pc:sldLayoutChg chg="addSp">
          <pc:chgData name="James Franklin" userId="cf915d05-507f-491f-b4a6-b2aa085ee4b1" providerId="ADAL" clId="{52FAE034-E851-4135-804F-9454CAC11EED}" dt="2019-06-13T13:14:27.549" v="157"/>
          <pc:sldLayoutMkLst>
            <pc:docMk/>
            <pc:sldMasterMk cId="2369807912" sldId="2147483660"/>
            <pc:sldLayoutMk cId="1663747016" sldId="2147483666"/>
          </pc:sldLayoutMkLst>
          <pc:spChg chg="add">
            <ac:chgData name="James Franklin" userId="cf915d05-507f-491f-b4a6-b2aa085ee4b1" providerId="ADAL" clId="{52FAE034-E851-4135-804F-9454CAC11EED}" dt="2019-06-13T13:14:27.549" v="157"/>
            <ac:spMkLst>
              <pc:docMk/>
              <pc:sldMasterMk cId="2369807912" sldId="2147483660"/>
              <pc:sldLayoutMk cId="1663747016" sldId="2147483666"/>
              <ac:spMk id="6" creationId="{B122379E-0050-4C4D-8576-BF93F9CA46F5}"/>
            </ac:spMkLst>
          </pc:spChg>
          <pc:spChg chg="add">
            <ac:chgData name="James Franklin" userId="cf915d05-507f-491f-b4a6-b2aa085ee4b1" providerId="ADAL" clId="{52FAE034-E851-4135-804F-9454CAC11EED}" dt="2019-06-13T13:14:27.549" v="157"/>
            <ac:spMkLst>
              <pc:docMk/>
              <pc:sldMasterMk cId="2369807912" sldId="2147483660"/>
              <pc:sldLayoutMk cId="1663747016" sldId="2147483666"/>
              <ac:spMk id="8" creationId="{616B6C53-F795-4B7B-8CBE-BAF8D5B3CB53}"/>
            </ac:spMkLst>
          </pc:spChg>
        </pc:sldLayoutChg>
        <pc:sldLayoutChg chg="addSp">
          <pc:chgData name="James Franklin" userId="cf915d05-507f-491f-b4a6-b2aa085ee4b1" providerId="ADAL" clId="{52FAE034-E851-4135-804F-9454CAC11EED}" dt="2019-06-13T13:14:35.234" v="162"/>
          <pc:sldLayoutMkLst>
            <pc:docMk/>
            <pc:sldMasterMk cId="2369807912" sldId="2147483660"/>
            <pc:sldLayoutMk cId="3920882233" sldId="2147483668"/>
          </pc:sldLayoutMkLst>
          <pc:spChg chg="add">
            <ac:chgData name="James Franklin" userId="cf915d05-507f-491f-b4a6-b2aa085ee4b1" providerId="ADAL" clId="{52FAE034-E851-4135-804F-9454CAC11EED}" dt="2019-06-13T13:14:35.234" v="162"/>
            <ac:spMkLst>
              <pc:docMk/>
              <pc:sldMasterMk cId="2369807912" sldId="2147483660"/>
              <pc:sldLayoutMk cId="3920882233" sldId="2147483668"/>
              <ac:spMk id="8" creationId="{23B9BC9E-8848-4C69-BC0E-5167DD9CD905}"/>
            </ac:spMkLst>
          </pc:spChg>
          <pc:spChg chg="add">
            <ac:chgData name="James Franklin" userId="cf915d05-507f-491f-b4a6-b2aa085ee4b1" providerId="ADAL" clId="{52FAE034-E851-4135-804F-9454CAC11EED}" dt="2019-06-13T13:14:35.234" v="162"/>
            <ac:spMkLst>
              <pc:docMk/>
              <pc:sldMasterMk cId="2369807912" sldId="2147483660"/>
              <pc:sldLayoutMk cId="3920882233" sldId="2147483668"/>
              <ac:spMk id="9" creationId="{FAE7CEC9-7716-4D65-971F-605FD3CFC23F}"/>
            </ac:spMkLst>
          </pc:spChg>
        </pc:sldLayoutChg>
        <pc:sldLayoutChg chg="addSp">
          <pc:chgData name="James Franklin" userId="cf915d05-507f-491f-b4a6-b2aa085ee4b1" providerId="ADAL" clId="{52FAE034-E851-4135-804F-9454CAC11EED}" dt="2019-06-13T13:14:30.097" v="158"/>
          <pc:sldLayoutMkLst>
            <pc:docMk/>
            <pc:sldMasterMk cId="2369807912" sldId="2147483660"/>
            <pc:sldLayoutMk cId="930331741" sldId="2147483669"/>
          </pc:sldLayoutMkLst>
          <pc:spChg chg="add">
            <ac:chgData name="James Franklin" userId="cf915d05-507f-491f-b4a6-b2aa085ee4b1" providerId="ADAL" clId="{52FAE034-E851-4135-804F-9454CAC11EED}" dt="2019-06-13T13:14:30.097" v="158"/>
            <ac:spMkLst>
              <pc:docMk/>
              <pc:sldMasterMk cId="2369807912" sldId="2147483660"/>
              <pc:sldLayoutMk cId="930331741" sldId="2147483669"/>
              <ac:spMk id="8" creationId="{63E3ACAA-2173-48F4-A4CB-B5A2EAC26E8A}"/>
            </ac:spMkLst>
          </pc:spChg>
          <pc:spChg chg="add">
            <ac:chgData name="James Franklin" userId="cf915d05-507f-491f-b4a6-b2aa085ee4b1" providerId="ADAL" clId="{52FAE034-E851-4135-804F-9454CAC11EED}" dt="2019-06-13T13:14:30.097" v="158"/>
            <ac:spMkLst>
              <pc:docMk/>
              <pc:sldMasterMk cId="2369807912" sldId="2147483660"/>
              <pc:sldLayoutMk cId="930331741" sldId="2147483669"/>
              <ac:spMk id="9" creationId="{C25842CC-CCEF-49DF-B82A-978FFE096155}"/>
            </ac:spMkLst>
          </pc:spChg>
        </pc:sldLayoutChg>
      </pc:sldMasterChg>
    </pc:docChg>
  </pc:docChgLst>
  <pc:docChgLst>
    <pc:chgData name="Jessica Webb" userId="116bfa15-fab5-4298-95a6-2aaa2e478e3d" providerId="ADAL" clId="{74240180-489E-40BF-8B38-85123A075898}"/>
  </pc:docChgLst>
  <pc:docChgLst>
    <pc:chgData name="Andy Gray" userId="3900aca3-aa6e-4813-b4e0-c02f9e48a0aa" providerId="ADAL" clId="{A169ACCD-7D99-43CC-9174-988C2D86768E}"/>
    <pc:docChg chg="undo custSel modSld modMainMaster">
      <pc:chgData name="Andy Gray" userId="3900aca3-aa6e-4813-b4e0-c02f9e48a0aa" providerId="ADAL" clId="{A169ACCD-7D99-43CC-9174-988C2D86768E}" dt="2019-07-08T10:33:12.250" v="1046" actId="20577"/>
      <pc:docMkLst>
        <pc:docMk/>
      </pc:docMkLst>
      <pc:sldChg chg="addSp delSp">
        <pc:chgData name="Andy Gray" userId="3900aca3-aa6e-4813-b4e0-c02f9e48a0aa" providerId="ADAL" clId="{A169ACCD-7D99-43CC-9174-988C2D86768E}" dt="2019-07-04T12:13:07.550" v="232" actId="478"/>
        <pc:sldMkLst>
          <pc:docMk/>
          <pc:sldMk cId="4088036100" sldId="259"/>
        </pc:sldMkLst>
        <pc:spChg chg="del">
          <ac:chgData name="Andy Gray" userId="3900aca3-aa6e-4813-b4e0-c02f9e48a0aa" providerId="ADAL" clId="{A169ACCD-7D99-43CC-9174-988C2D86768E}" dt="2019-07-04T12:13:00.077" v="229" actId="478"/>
          <ac:spMkLst>
            <pc:docMk/>
            <pc:sldMk cId="4088036100" sldId="259"/>
            <ac:spMk id="2" creationId="{56B3E9CB-F56C-45B6-B13E-F5661DA5F115}"/>
          </ac:spMkLst>
        </pc:spChg>
        <pc:spChg chg="add del">
          <ac:chgData name="Andy Gray" userId="3900aca3-aa6e-4813-b4e0-c02f9e48a0aa" providerId="ADAL" clId="{A169ACCD-7D99-43CC-9174-988C2D86768E}" dt="2019-07-04T12:13:07.550" v="232" actId="478"/>
          <ac:spMkLst>
            <pc:docMk/>
            <pc:sldMk cId="4088036100" sldId="259"/>
            <ac:spMk id="3" creationId="{BBCFB235-9490-46CA-B42E-DA14AC5E6089}"/>
          </ac:spMkLst>
        </pc:spChg>
      </pc:sldChg>
      <pc:sldChg chg="addSp delSp modSp">
        <pc:chgData name="Andy Gray" userId="3900aca3-aa6e-4813-b4e0-c02f9e48a0aa" providerId="ADAL" clId="{A169ACCD-7D99-43CC-9174-988C2D86768E}" dt="2019-07-04T13:29:45.629" v="321" actId="113"/>
        <pc:sldMkLst>
          <pc:docMk/>
          <pc:sldMk cId="383292592" sldId="392"/>
        </pc:sldMkLst>
        <pc:spChg chg="add del mod">
          <ac:chgData name="Andy Gray" userId="3900aca3-aa6e-4813-b4e0-c02f9e48a0aa" providerId="ADAL" clId="{A169ACCD-7D99-43CC-9174-988C2D86768E}" dt="2019-07-04T13:29:39.873" v="319"/>
          <ac:spMkLst>
            <pc:docMk/>
            <pc:sldMk cId="383292592" sldId="392"/>
            <ac:spMk id="2" creationId="{EBB4AD71-134C-4A68-87D9-63C23AB516F1}"/>
          </ac:spMkLst>
        </pc:spChg>
        <pc:spChg chg="add del mod">
          <ac:chgData name="Andy Gray" userId="3900aca3-aa6e-4813-b4e0-c02f9e48a0aa" providerId="ADAL" clId="{A169ACCD-7D99-43CC-9174-988C2D86768E}" dt="2019-07-04T13:29:39.873" v="319"/>
          <ac:spMkLst>
            <pc:docMk/>
            <pc:sldMk cId="383292592" sldId="392"/>
            <ac:spMk id="3" creationId="{52FEAB88-A2A9-495C-944D-12A15B1964B0}"/>
          </ac:spMkLst>
        </pc:spChg>
        <pc:spChg chg="mod">
          <ac:chgData name="Andy Gray" userId="3900aca3-aa6e-4813-b4e0-c02f9e48a0aa" providerId="ADAL" clId="{A169ACCD-7D99-43CC-9174-988C2D86768E}" dt="2019-07-04T13:29:45.629" v="321" actId="113"/>
          <ac:spMkLst>
            <pc:docMk/>
            <pc:sldMk cId="383292592" sldId="392"/>
            <ac:spMk id="5" creationId="{00000000-0000-0000-0000-000000000000}"/>
          </ac:spMkLst>
        </pc:spChg>
      </pc:sldChg>
      <pc:sldChg chg="addSp delSp modSp">
        <pc:chgData name="Andy Gray" userId="3900aca3-aa6e-4813-b4e0-c02f9e48a0aa" providerId="ADAL" clId="{A169ACCD-7D99-43CC-9174-988C2D86768E}" dt="2019-07-08T10:32:02.501" v="1044" actId="1036"/>
        <pc:sldMkLst>
          <pc:docMk/>
          <pc:sldMk cId="2475168239" sldId="395"/>
        </pc:sldMkLst>
        <pc:spChg chg="mod">
          <ac:chgData name="Andy Gray" userId="3900aca3-aa6e-4813-b4e0-c02f9e48a0aa" providerId="ADAL" clId="{A169ACCD-7D99-43CC-9174-988C2D86768E}" dt="2019-07-08T10:31:18.602" v="1035" actId="20577"/>
          <ac:spMkLst>
            <pc:docMk/>
            <pc:sldMk cId="2475168239" sldId="395"/>
            <ac:spMk id="3" creationId="{608A8B0B-3746-47C9-B476-6A05E129769C}"/>
          </ac:spMkLst>
        </pc:spChg>
        <pc:spChg chg="del">
          <ac:chgData name="Andy Gray" userId="3900aca3-aa6e-4813-b4e0-c02f9e48a0aa" providerId="ADAL" clId="{A169ACCD-7D99-43CC-9174-988C2D86768E}" dt="2019-07-04T14:24:29.774" v="604" actId="478"/>
          <ac:spMkLst>
            <pc:docMk/>
            <pc:sldMk cId="2475168239" sldId="395"/>
            <ac:spMk id="4" creationId="{F53A4042-92E2-4062-93FA-B8ACB7B52971}"/>
          </ac:spMkLst>
        </pc:spChg>
        <pc:spChg chg="add del mod">
          <ac:chgData name="Andy Gray" userId="3900aca3-aa6e-4813-b4e0-c02f9e48a0aa" providerId="ADAL" clId="{A169ACCD-7D99-43CC-9174-988C2D86768E}" dt="2019-07-04T14:24:48.042" v="606"/>
          <ac:spMkLst>
            <pc:docMk/>
            <pc:sldMk cId="2475168239" sldId="395"/>
            <ac:spMk id="11" creationId="{D2F1B454-E7C5-41A6-B7F7-1C7143AC5F3B}"/>
          </ac:spMkLst>
        </pc:spChg>
        <pc:spChg chg="add del mod">
          <ac:chgData name="Andy Gray" userId="3900aca3-aa6e-4813-b4e0-c02f9e48a0aa" providerId="ADAL" clId="{A169ACCD-7D99-43CC-9174-988C2D86768E}" dt="2019-07-04T14:24:48.042" v="606"/>
          <ac:spMkLst>
            <pc:docMk/>
            <pc:sldMk cId="2475168239" sldId="395"/>
            <ac:spMk id="12" creationId="{832724D0-CFE1-4438-97A8-67C44BD0DD4C}"/>
          </ac:spMkLst>
        </pc:spChg>
        <pc:cxnChg chg="mod">
          <ac:chgData name="Andy Gray" userId="3900aca3-aa6e-4813-b4e0-c02f9e48a0aa" providerId="ADAL" clId="{A169ACCD-7D99-43CC-9174-988C2D86768E}" dt="2019-07-04T14:28:41.464" v="682" actId="692"/>
          <ac:cxnSpMkLst>
            <pc:docMk/>
            <pc:sldMk cId="2475168239" sldId="395"/>
            <ac:cxnSpMk id="5" creationId="{D611CB97-EF68-4319-860A-33B194C5DD47}"/>
          </ac:cxnSpMkLst>
        </pc:cxnChg>
        <pc:cxnChg chg="mod">
          <ac:chgData name="Andy Gray" userId="3900aca3-aa6e-4813-b4e0-c02f9e48a0aa" providerId="ADAL" clId="{A169ACCD-7D99-43CC-9174-988C2D86768E}" dt="2019-07-04T14:29:02.188" v="685" actId="1035"/>
          <ac:cxnSpMkLst>
            <pc:docMk/>
            <pc:sldMk cId="2475168239" sldId="395"/>
            <ac:cxnSpMk id="6" creationId="{610BE250-6205-4059-814F-EB5FFF3C7845}"/>
          </ac:cxnSpMkLst>
        </pc:cxnChg>
        <pc:cxnChg chg="mod">
          <ac:chgData name="Andy Gray" userId="3900aca3-aa6e-4813-b4e0-c02f9e48a0aa" providerId="ADAL" clId="{A169ACCD-7D99-43CC-9174-988C2D86768E}" dt="2019-07-04T14:28:41.464" v="682" actId="692"/>
          <ac:cxnSpMkLst>
            <pc:docMk/>
            <pc:sldMk cId="2475168239" sldId="395"/>
            <ac:cxnSpMk id="7" creationId="{2EF9FFA8-F591-453C-81F4-A8C2060AEFA0}"/>
          </ac:cxnSpMkLst>
        </pc:cxnChg>
        <pc:cxnChg chg="mod">
          <ac:chgData name="Andy Gray" userId="3900aca3-aa6e-4813-b4e0-c02f9e48a0aa" providerId="ADAL" clId="{A169ACCD-7D99-43CC-9174-988C2D86768E}" dt="2019-07-08T10:31:35.926" v="1040" actId="1036"/>
          <ac:cxnSpMkLst>
            <pc:docMk/>
            <pc:sldMk cId="2475168239" sldId="395"/>
            <ac:cxnSpMk id="8" creationId="{58141066-2834-4E99-BBB6-5C209AA87377}"/>
          </ac:cxnSpMkLst>
        </pc:cxnChg>
        <pc:cxnChg chg="mod">
          <ac:chgData name="Andy Gray" userId="3900aca3-aa6e-4813-b4e0-c02f9e48a0aa" providerId="ADAL" clId="{A169ACCD-7D99-43CC-9174-988C2D86768E}" dt="2019-07-08T10:32:02.501" v="1044" actId="1036"/>
          <ac:cxnSpMkLst>
            <pc:docMk/>
            <pc:sldMk cId="2475168239" sldId="395"/>
            <ac:cxnSpMk id="9" creationId="{355D5C0B-D9CF-4041-A8DE-7FBFC2C72CC6}"/>
          </ac:cxnSpMkLst>
        </pc:cxnChg>
        <pc:cxnChg chg="mod">
          <ac:chgData name="Andy Gray" userId="3900aca3-aa6e-4813-b4e0-c02f9e48a0aa" providerId="ADAL" clId="{A169ACCD-7D99-43CC-9174-988C2D86768E}" dt="2019-07-04T14:28:41.464" v="682" actId="692"/>
          <ac:cxnSpMkLst>
            <pc:docMk/>
            <pc:sldMk cId="2475168239" sldId="395"/>
            <ac:cxnSpMk id="10" creationId="{D35242E9-E280-43CA-A873-492C6F2B1F83}"/>
          </ac:cxnSpMkLst>
        </pc:cxnChg>
      </pc:sldChg>
      <pc:sldChg chg="addSp delSp modSp">
        <pc:chgData name="Andy Gray" userId="3900aca3-aa6e-4813-b4e0-c02f9e48a0aa" providerId="ADAL" clId="{A169ACCD-7D99-43CC-9174-988C2D86768E}" dt="2019-07-04T13:08:50.486" v="257" actId="14100"/>
        <pc:sldMkLst>
          <pc:docMk/>
          <pc:sldMk cId="1271493473" sldId="403"/>
        </pc:sldMkLst>
        <pc:picChg chg="del">
          <ac:chgData name="Andy Gray" userId="3900aca3-aa6e-4813-b4e0-c02f9e48a0aa" providerId="ADAL" clId="{A169ACCD-7D99-43CC-9174-988C2D86768E}" dt="2019-07-04T13:06:50.029" v="235" actId="478"/>
          <ac:picMkLst>
            <pc:docMk/>
            <pc:sldMk cId="1271493473" sldId="403"/>
            <ac:picMk id="4" creationId="{2B43EED0-56EE-4360-AE12-92F82718BAF0}"/>
          </ac:picMkLst>
        </pc:picChg>
        <pc:picChg chg="add mod ord modCrop">
          <ac:chgData name="Andy Gray" userId="3900aca3-aa6e-4813-b4e0-c02f9e48a0aa" providerId="ADAL" clId="{A169ACCD-7D99-43CC-9174-988C2D86768E}" dt="2019-07-04T13:08:50.486" v="257" actId="14100"/>
          <ac:picMkLst>
            <pc:docMk/>
            <pc:sldMk cId="1271493473" sldId="403"/>
            <ac:picMk id="6" creationId="{AF2CB36B-BEFE-40E6-B58B-60C6B10C5CEA}"/>
          </ac:picMkLst>
        </pc:picChg>
        <pc:picChg chg="add">
          <ac:chgData name="Andy Gray" userId="3900aca3-aa6e-4813-b4e0-c02f9e48a0aa" providerId="ADAL" clId="{A169ACCD-7D99-43CC-9174-988C2D86768E}" dt="2019-07-04T13:08:14.919" v="254"/>
          <ac:picMkLst>
            <pc:docMk/>
            <pc:sldMk cId="1271493473" sldId="403"/>
            <ac:picMk id="8" creationId="{0F09DC88-EE06-48E8-B1B4-954C351FDDA9}"/>
          </ac:picMkLst>
        </pc:picChg>
        <pc:picChg chg="del">
          <ac:chgData name="Andy Gray" userId="3900aca3-aa6e-4813-b4e0-c02f9e48a0aa" providerId="ADAL" clId="{A169ACCD-7D99-43CC-9174-988C2D86768E}" dt="2019-07-04T13:07:52.508" v="251" actId="478"/>
          <ac:picMkLst>
            <pc:docMk/>
            <pc:sldMk cId="1271493473" sldId="403"/>
            <ac:picMk id="1026" creationId="{AC32293C-5CB0-4D8B-A42B-25DEF5660256}"/>
          </ac:picMkLst>
        </pc:picChg>
      </pc:sldChg>
      <pc:sldChg chg="addSp delSp modSp">
        <pc:chgData name="Andy Gray" userId="3900aca3-aa6e-4813-b4e0-c02f9e48a0aa" providerId="ADAL" clId="{A169ACCD-7D99-43CC-9174-988C2D86768E}" dt="2019-07-04T13:09:39.500" v="258"/>
        <pc:sldMkLst>
          <pc:docMk/>
          <pc:sldMk cId="1011123322" sldId="404"/>
        </pc:sldMkLst>
        <pc:spChg chg="add del mod">
          <ac:chgData name="Andy Gray" userId="3900aca3-aa6e-4813-b4e0-c02f9e48a0aa" providerId="ADAL" clId="{A169ACCD-7D99-43CC-9174-988C2D86768E}" dt="2019-07-04T13:09:39.500" v="258"/>
          <ac:spMkLst>
            <pc:docMk/>
            <pc:sldMk cId="1011123322" sldId="404"/>
            <ac:spMk id="4" creationId="{8FA33086-A885-473B-9ED0-8A27C4CA71AC}"/>
          </ac:spMkLst>
        </pc:spChg>
        <pc:spChg chg="add del mod">
          <ac:chgData name="Andy Gray" userId="3900aca3-aa6e-4813-b4e0-c02f9e48a0aa" providerId="ADAL" clId="{A169ACCD-7D99-43CC-9174-988C2D86768E}" dt="2019-07-04T13:09:39.500" v="258"/>
          <ac:spMkLst>
            <pc:docMk/>
            <pc:sldMk cId="1011123322" sldId="404"/>
            <ac:spMk id="5" creationId="{8C4F45B9-CEF0-4B94-A1C6-D4407EEE3616}"/>
          </ac:spMkLst>
        </pc:spChg>
      </pc:sldChg>
      <pc:sldChg chg="addSp delSp modSp delCm">
        <pc:chgData name="Andy Gray" userId="3900aca3-aa6e-4813-b4e0-c02f9e48a0aa" providerId="ADAL" clId="{A169ACCD-7D99-43CC-9174-988C2D86768E}" dt="2019-07-04T13:18:05.074" v="310" actId="1037"/>
        <pc:sldMkLst>
          <pc:docMk/>
          <pc:sldMk cId="3176941533" sldId="405"/>
        </pc:sldMkLst>
        <pc:spChg chg="mod">
          <ac:chgData name="Andy Gray" userId="3900aca3-aa6e-4813-b4e0-c02f9e48a0aa" providerId="ADAL" clId="{A169ACCD-7D99-43CC-9174-988C2D86768E}" dt="2019-07-04T13:16:28.680" v="289" actId="20577"/>
          <ac:spMkLst>
            <pc:docMk/>
            <pc:sldMk cId="3176941533" sldId="405"/>
            <ac:spMk id="3" creationId="{4BF2EAE3-1C1E-4C70-BD9D-771B22DC7E30}"/>
          </ac:spMkLst>
        </pc:spChg>
        <pc:picChg chg="add mod modCrop">
          <ac:chgData name="Andy Gray" userId="3900aca3-aa6e-4813-b4e0-c02f9e48a0aa" providerId="ADAL" clId="{A169ACCD-7D99-43CC-9174-988C2D86768E}" dt="2019-07-04T13:18:05.074" v="310" actId="1037"/>
          <ac:picMkLst>
            <pc:docMk/>
            <pc:sldMk cId="3176941533" sldId="405"/>
            <ac:picMk id="5" creationId="{4064D268-5F47-41F9-B45E-3CACA15F7706}"/>
          </ac:picMkLst>
        </pc:picChg>
        <pc:picChg chg="del">
          <ac:chgData name="Andy Gray" userId="3900aca3-aa6e-4813-b4e0-c02f9e48a0aa" providerId="ADAL" clId="{A169ACCD-7D99-43CC-9174-988C2D86768E}" dt="2019-07-04T13:15:39.493" v="280" actId="478"/>
          <ac:picMkLst>
            <pc:docMk/>
            <pc:sldMk cId="3176941533" sldId="405"/>
            <ac:picMk id="3074" creationId="{BA84CAAB-612D-4861-A2EB-BF1C907EB5E9}"/>
          </ac:picMkLst>
        </pc:picChg>
      </pc:sldChg>
      <pc:sldChg chg="addSp delSp modSp">
        <pc:chgData name="Andy Gray" userId="3900aca3-aa6e-4813-b4e0-c02f9e48a0aa" providerId="ADAL" clId="{A169ACCD-7D99-43CC-9174-988C2D86768E}" dt="2019-07-04T13:38:15.401" v="375"/>
        <pc:sldMkLst>
          <pc:docMk/>
          <pc:sldMk cId="1578851148" sldId="406"/>
        </pc:sldMkLst>
        <pc:spChg chg="add del mod">
          <ac:chgData name="Andy Gray" userId="3900aca3-aa6e-4813-b4e0-c02f9e48a0aa" providerId="ADAL" clId="{A169ACCD-7D99-43CC-9174-988C2D86768E}" dt="2019-07-04T13:38:15.401" v="375"/>
          <ac:spMkLst>
            <pc:docMk/>
            <pc:sldMk cId="1578851148" sldId="406"/>
            <ac:spMk id="6" creationId="{D04EB67B-3B08-4103-A01B-13D7FAA2CEB9}"/>
          </ac:spMkLst>
        </pc:spChg>
        <pc:spChg chg="add del mod">
          <ac:chgData name="Andy Gray" userId="3900aca3-aa6e-4813-b4e0-c02f9e48a0aa" providerId="ADAL" clId="{A169ACCD-7D99-43CC-9174-988C2D86768E}" dt="2019-07-04T13:38:15.401" v="375"/>
          <ac:spMkLst>
            <pc:docMk/>
            <pc:sldMk cId="1578851148" sldId="406"/>
            <ac:spMk id="7" creationId="{DCCAAAD8-EE17-457E-B0F1-602C4773CF9B}"/>
          </ac:spMkLst>
        </pc:spChg>
        <pc:picChg chg="add mod ord modCrop">
          <ac:chgData name="Andy Gray" userId="3900aca3-aa6e-4813-b4e0-c02f9e48a0aa" providerId="ADAL" clId="{A169ACCD-7D99-43CC-9174-988C2D86768E}" dt="2019-07-04T13:37:46.467" v="374" actId="1076"/>
          <ac:picMkLst>
            <pc:docMk/>
            <pc:sldMk cId="1578851148" sldId="406"/>
            <ac:picMk id="5" creationId="{5EBF82D5-92C9-4C80-83AB-EB98FD1A5420}"/>
          </ac:picMkLst>
        </pc:picChg>
        <pc:picChg chg="del">
          <ac:chgData name="Andy Gray" userId="3900aca3-aa6e-4813-b4e0-c02f9e48a0aa" providerId="ADAL" clId="{A169ACCD-7D99-43CC-9174-988C2D86768E}" dt="2019-07-04T13:37:20.464" v="369" actId="478"/>
          <ac:picMkLst>
            <pc:docMk/>
            <pc:sldMk cId="1578851148" sldId="406"/>
            <ac:picMk id="5122" creationId="{8789C4E0-A2DE-4CCE-A026-65B3B6A726C4}"/>
          </ac:picMkLst>
        </pc:picChg>
      </pc:sldChg>
      <pc:sldChg chg="addSp delSp modSp setBg">
        <pc:chgData name="Andy Gray" userId="3900aca3-aa6e-4813-b4e0-c02f9e48a0aa" providerId="ADAL" clId="{A169ACCD-7D99-43CC-9174-988C2D86768E}" dt="2019-07-04T13:53:55.216" v="498"/>
        <pc:sldMkLst>
          <pc:docMk/>
          <pc:sldMk cId="204180659" sldId="407"/>
        </pc:sldMkLst>
        <pc:spChg chg="add del mod">
          <ac:chgData name="Andy Gray" userId="3900aca3-aa6e-4813-b4e0-c02f9e48a0aa" providerId="ADAL" clId="{A169ACCD-7D99-43CC-9174-988C2D86768E}" dt="2019-07-04T13:53:55.216" v="498"/>
          <ac:spMkLst>
            <pc:docMk/>
            <pc:sldMk cId="204180659" sldId="407"/>
            <ac:spMk id="7" creationId="{41F826AB-DE58-4AF4-96C2-96CD2B3CED5C}"/>
          </ac:spMkLst>
        </pc:spChg>
        <pc:spChg chg="add del mod">
          <ac:chgData name="Andy Gray" userId="3900aca3-aa6e-4813-b4e0-c02f9e48a0aa" providerId="ADAL" clId="{A169ACCD-7D99-43CC-9174-988C2D86768E}" dt="2019-07-04T13:53:55.216" v="498"/>
          <ac:spMkLst>
            <pc:docMk/>
            <pc:sldMk cId="204180659" sldId="407"/>
            <ac:spMk id="9" creationId="{EC568787-F172-4716-88E6-1B382EB0D353}"/>
          </ac:spMkLst>
        </pc:spChg>
        <pc:picChg chg="add del mod ord modCrop">
          <ac:chgData name="Andy Gray" userId="3900aca3-aa6e-4813-b4e0-c02f9e48a0aa" providerId="ADAL" clId="{A169ACCD-7D99-43CC-9174-988C2D86768E}" dt="2019-07-04T13:53:22.812" v="496" actId="478"/>
          <ac:picMkLst>
            <pc:docMk/>
            <pc:sldMk cId="204180659" sldId="407"/>
            <ac:picMk id="5" creationId="{F8FA9552-5725-41E3-B72E-DF2CDC9D91D4}"/>
          </ac:picMkLst>
        </pc:picChg>
        <pc:picChg chg="del">
          <ac:chgData name="Andy Gray" userId="3900aca3-aa6e-4813-b4e0-c02f9e48a0aa" providerId="ADAL" clId="{A169ACCD-7D99-43CC-9174-988C2D86768E}" dt="2019-07-04T13:40:31.948" v="390" actId="478"/>
          <ac:picMkLst>
            <pc:docMk/>
            <pc:sldMk cId="204180659" sldId="407"/>
            <ac:picMk id="6" creationId="{AFF7F1C7-0190-4C5B-8BCD-92BC82B85F95}"/>
          </ac:picMkLst>
        </pc:picChg>
        <pc:picChg chg="add">
          <ac:chgData name="Andy Gray" userId="3900aca3-aa6e-4813-b4e0-c02f9e48a0aa" providerId="ADAL" clId="{A169ACCD-7D99-43CC-9174-988C2D86768E}" dt="2019-07-04T13:42:33.878" v="407"/>
          <ac:picMkLst>
            <pc:docMk/>
            <pc:sldMk cId="204180659" sldId="407"/>
            <ac:picMk id="8" creationId="{63EB21C4-1BDB-48C7-939A-5CD731F77733}"/>
          </ac:picMkLst>
        </pc:picChg>
        <pc:picChg chg="del">
          <ac:chgData name="Andy Gray" userId="3900aca3-aa6e-4813-b4e0-c02f9e48a0aa" providerId="ADAL" clId="{A169ACCD-7D99-43CC-9174-988C2D86768E}" dt="2019-07-04T13:40:38.021" v="392" actId="478"/>
          <ac:picMkLst>
            <pc:docMk/>
            <pc:sldMk cId="204180659" sldId="407"/>
            <ac:picMk id="7180" creationId="{69EB98DE-F2AC-41FF-923F-BEC54C755637}"/>
          </ac:picMkLst>
        </pc:picChg>
      </pc:sldChg>
      <pc:sldChg chg="addSp delSp modSp">
        <pc:chgData name="Andy Gray" userId="3900aca3-aa6e-4813-b4e0-c02f9e48a0aa" providerId="ADAL" clId="{A169ACCD-7D99-43CC-9174-988C2D86768E}" dt="2019-07-04T13:33:40.916" v="358" actId="732"/>
        <pc:sldMkLst>
          <pc:docMk/>
          <pc:sldMk cId="2110171215" sldId="408"/>
        </pc:sldMkLst>
        <pc:spChg chg="add del mod">
          <ac:chgData name="Andy Gray" userId="3900aca3-aa6e-4813-b4e0-c02f9e48a0aa" providerId="ADAL" clId="{A169ACCD-7D99-43CC-9174-988C2D86768E}" dt="2019-07-04T13:30:00.233" v="324"/>
          <ac:spMkLst>
            <pc:docMk/>
            <pc:sldMk cId="2110171215" sldId="408"/>
            <ac:spMk id="5" creationId="{7B95E627-2EA6-487B-9CD2-58051DEBBC47}"/>
          </ac:spMkLst>
        </pc:spChg>
        <pc:spChg chg="add del mod">
          <ac:chgData name="Andy Gray" userId="3900aca3-aa6e-4813-b4e0-c02f9e48a0aa" providerId="ADAL" clId="{A169ACCD-7D99-43CC-9174-988C2D86768E}" dt="2019-07-04T13:30:00.233" v="324"/>
          <ac:spMkLst>
            <pc:docMk/>
            <pc:sldMk cId="2110171215" sldId="408"/>
            <ac:spMk id="6" creationId="{8491F9B5-6AA2-41D4-8844-2595933420AA}"/>
          </ac:spMkLst>
        </pc:spChg>
        <pc:picChg chg="add del">
          <ac:chgData name="Andy Gray" userId="3900aca3-aa6e-4813-b4e0-c02f9e48a0aa" providerId="ADAL" clId="{A169ACCD-7D99-43CC-9174-988C2D86768E}" dt="2019-07-04T13:30:46.601" v="325" actId="478"/>
          <ac:picMkLst>
            <pc:docMk/>
            <pc:sldMk cId="2110171215" sldId="408"/>
            <ac:picMk id="4" creationId="{B7B3FF8D-BA91-4A52-8642-154908D8D95A}"/>
          </ac:picMkLst>
        </pc:picChg>
        <pc:picChg chg="add mod ord modCrop">
          <ac:chgData name="Andy Gray" userId="3900aca3-aa6e-4813-b4e0-c02f9e48a0aa" providerId="ADAL" clId="{A169ACCD-7D99-43CC-9174-988C2D86768E}" dt="2019-07-04T13:33:40.916" v="358" actId="732"/>
          <ac:picMkLst>
            <pc:docMk/>
            <pc:sldMk cId="2110171215" sldId="408"/>
            <ac:picMk id="8" creationId="{8191DD44-1DBF-469E-89F9-CE48B3E8B515}"/>
          </ac:picMkLst>
        </pc:picChg>
        <pc:picChg chg="del">
          <ac:chgData name="Andy Gray" userId="3900aca3-aa6e-4813-b4e0-c02f9e48a0aa" providerId="ADAL" clId="{A169ACCD-7D99-43CC-9174-988C2D86768E}" dt="2019-07-04T13:31:24.257" v="335" actId="478"/>
          <ac:picMkLst>
            <pc:docMk/>
            <pc:sldMk cId="2110171215" sldId="408"/>
            <ac:picMk id="2056" creationId="{AF1FA56A-2929-4068-AA0B-CDAEA97B9AA8}"/>
          </ac:picMkLst>
        </pc:picChg>
      </pc:sldChg>
      <pc:sldChg chg="addSp delSp modSp mod">
        <pc:chgData name="Andy Gray" userId="3900aca3-aa6e-4813-b4e0-c02f9e48a0aa" providerId="ADAL" clId="{A169ACCD-7D99-43CC-9174-988C2D86768E}" dt="2019-07-08T10:25:50.141" v="989" actId="1035"/>
        <pc:sldMkLst>
          <pc:docMk/>
          <pc:sldMk cId="2242813325" sldId="409"/>
        </pc:sldMkLst>
        <pc:spChg chg="mod">
          <ac:chgData name="Andy Gray" userId="3900aca3-aa6e-4813-b4e0-c02f9e48a0aa" providerId="ADAL" clId="{A169ACCD-7D99-43CC-9174-988C2D86768E}" dt="2019-07-08T10:25:22.609" v="987" actId="20577"/>
          <ac:spMkLst>
            <pc:docMk/>
            <pc:sldMk cId="2242813325" sldId="409"/>
            <ac:spMk id="5" creationId="{09DDECCF-575E-4C69-9309-E483823A75D8}"/>
          </ac:spMkLst>
        </pc:spChg>
        <pc:graphicFrameChg chg="del">
          <ac:chgData name="Andy Gray" userId="3900aca3-aa6e-4813-b4e0-c02f9e48a0aa" providerId="ADAL" clId="{A169ACCD-7D99-43CC-9174-988C2D86768E}" dt="2019-07-08T10:25:04.414" v="981" actId="478"/>
          <ac:graphicFrameMkLst>
            <pc:docMk/>
            <pc:sldMk cId="2242813325" sldId="409"/>
            <ac:graphicFrameMk id="6" creationId="{95530567-5F6A-45CE-8369-14E9765D5B10}"/>
          </ac:graphicFrameMkLst>
        </pc:graphicFrameChg>
        <pc:graphicFrameChg chg="add mod">
          <ac:chgData name="Andy Gray" userId="3900aca3-aa6e-4813-b4e0-c02f9e48a0aa" providerId="ADAL" clId="{A169ACCD-7D99-43CC-9174-988C2D86768E}" dt="2019-07-08T10:25:50.141" v="989" actId="1035"/>
          <ac:graphicFrameMkLst>
            <pc:docMk/>
            <pc:sldMk cId="2242813325" sldId="409"/>
            <ac:graphicFrameMk id="7" creationId="{BEE318B2-3839-49E0-9133-490059A017DB}"/>
          </ac:graphicFrameMkLst>
        </pc:graphicFrameChg>
      </pc:sldChg>
      <pc:sldChg chg="addSp delSp modSp">
        <pc:chgData name="Andy Gray" userId="3900aca3-aa6e-4813-b4e0-c02f9e48a0aa" providerId="ADAL" clId="{A169ACCD-7D99-43CC-9174-988C2D86768E}" dt="2019-07-04T13:57:36.860" v="517" actId="1076"/>
        <pc:sldMkLst>
          <pc:docMk/>
          <pc:sldMk cId="218132861" sldId="410"/>
        </pc:sldMkLst>
        <pc:picChg chg="add mod ord modCrop">
          <ac:chgData name="Andy Gray" userId="3900aca3-aa6e-4813-b4e0-c02f9e48a0aa" providerId="ADAL" clId="{A169ACCD-7D99-43CC-9174-988C2D86768E}" dt="2019-07-04T13:57:36.860" v="517" actId="1076"/>
          <ac:picMkLst>
            <pc:docMk/>
            <pc:sldMk cId="218132861" sldId="410"/>
            <ac:picMk id="5" creationId="{30584361-D27E-4681-92D4-F7F062EFB33B}"/>
          </ac:picMkLst>
        </pc:picChg>
        <pc:picChg chg="del">
          <ac:chgData name="Andy Gray" userId="3900aca3-aa6e-4813-b4e0-c02f9e48a0aa" providerId="ADAL" clId="{A169ACCD-7D99-43CC-9174-988C2D86768E}" dt="2019-07-04T13:57:11.386" v="512" actId="478"/>
          <ac:picMkLst>
            <pc:docMk/>
            <pc:sldMk cId="218132861" sldId="410"/>
            <ac:picMk id="6148" creationId="{2314B3BC-21B0-4AD8-B98D-637FD724F640}"/>
          </ac:picMkLst>
        </pc:picChg>
      </pc:sldChg>
      <pc:sldChg chg="addSp delSp modSp">
        <pc:chgData name="Andy Gray" userId="3900aca3-aa6e-4813-b4e0-c02f9e48a0aa" providerId="ADAL" clId="{A169ACCD-7D99-43CC-9174-988C2D86768E}" dt="2019-07-04T14:02:05.615" v="544" actId="20577"/>
        <pc:sldMkLst>
          <pc:docMk/>
          <pc:sldMk cId="2115670154" sldId="411"/>
        </pc:sldMkLst>
        <pc:spChg chg="mod">
          <ac:chgData name="Andy Gray" userId="3900aca3-aa6e-4813-b4e0-c02f9e48a0aa" providerId="ADAL" clId="{A169ACCD-7D99-43CC-9174-988C2D86768E}" dt="2019-07-04T14:02:05.615" v="544" actId="20577"/>
          <ac:spMkLst>
            <pc:docMk/>
            <pc:sldMk cId="2115670154" sldId="411"/>
            <ac:spMk id="3" creationId="{4BF2EAE3-1C1E-4C70-BD9D-771B22DC7E30}"/>
          </ac:spMkLst>
        </pc:spChg>
        <pc:spChg chg="add del mod">
          <ac:chgData name="Andy Gray" userId="3900aca3-aa6e-4813-b4e0-c02f9e48a0aa" providerId="ADAL" clId="{A169ACCD-7D99-43CC-9174-988C2D86768E}" dt="2019-07-04T13:58:20.601" v="520"/>
          <ac:spMkLst>
            <pc:docMk/>
            <pc:sldMk cId="2115670154" sldId="411"/>
            <ac:spMk id="4" creationId="{68892A20-4528-4792-84B5-C7399326DC12}"/>
          </ac:spMkLst>
        </pc:spChg>
        <pc:spChg chg="add del mod">
          <ac:chgData name="Andy Gray" userId="3900aca3-aa6e-4813-b4e0-c02f9e48a0aa" providerId="ADAL" clId="{A169ACCD-7D99-43CC-9174-988C2D86768E}" dt="2019-07-04T13:58:20.601" v="520"/>
          <ac:spMkLst>
            <pc:docMk/>
            <pc:sldMk cId="2115670154" sldId="411"/>
            <ac:spMk id="6" creationId="{03804684-BDF7-455E-9501-B0661BA13CE8}"/>
          </ac:spMkLst>
        </pc:spChg>
        <pc:picChg chg="del">
          <ac:chgData name="Andy Gray" userId="3900aca3-aa6e-4813-b4e0-c02f9e48a0aa" providerId="ADAL" clId="{A169ACCD-7D99-43CC-9174-988C2D86768E}" dt="2019-07-04T14:01:03.331" v="537" actId="478"/>
          <ac:picMkLst>
            <pc:docMk/>
            <pc:sldMk cId="2115670154" sldId="411"/>
            <ac:picMk id="5" creationId="{1D6A2F62-7557-4702-8648-EB9649C74506}"/>
          </ac:picMkLst>
        </pc:picChg>
        <pc:picChg chg="add mod ord modCrop">
          <ac:chgData name="Andy Gray" userId="3900aca3-aa6e-4813-b4e0-c02f9e48a0aa" providerId="ADAL" clId="{A169ACCD-7D99-43CC-9174-988C2D86768E}" dt="2019-07-04T14:01:46.117" v="542" actId="14100"/>
          <ac:picMkLst>
            <pc:docMk/>
            <pc:sldMk cId="2115670154" sldId="411"/>
            <ac:picMk id="8" creationId="{9DE3A0C9-4CFA-40ED-BAC5-B0BEE225E0C9}"/>
          </ac:picMkLst>
        </pc:picChg>
        <pc:picChg chg="add del">
          <ac:chgData name="Andy Gray" userId="3900aca3-aa6e-4813-b4e0-c02f9e48a0aa" providerId="ADAL" clId="{A169ACCD-7D99-43CC-9174-988C2D86768E}" dt="2019-07-04T14:01:07.645" v="539" actId="478"/>
          <ac:picMkLst>
            <pc:docMk/>
            <pc:sldMk cId="2115670154" sldId="411"/>
            <ac:picMk id="9" creationId="{C287E11C-0045-4B33-AC34-56EF62F9F9ED}"/>
          </ac:picMkLst>
        </pc:picChg>
        <pc:picChg chg="add">
          <ac:chgData name="Andy Gray" userId="3900aca3-aa6e-4813-b4e0-c02f9e48a0aa" providerId="ADAL" clId="{A169ACCD-7D99-43CC-9174-988C2D86768E}" dt="2019-07-04T14:01:22.444" v="540"/>
          <ac:picMkLst>
            <pc:docMk/>
            <pc:sldMk cId="2115670154" sldId="411"/>
            <ac:picMk id="11" creationId="{1F11CD24-4134-414B-9363-0EF8EE63225D}"/>
          </ac:picMkLst>
        </pc:picChg>
        <pc:picChg chg="del">
          <ac:chgData name="Andy Gray" userId="3900aca3-aa6e-4813-b4e0-c02f9e48a0aa" providerId="ADAL" clId="{A169ACCD-7D99-43CC-9174-988C2D86768E}" dt="2019-07-04T13:59:34.373" v="528" actId="478"/>
          <ac:picMkLst>
            <pc:docMk/>
            <pc:sldMk cId="2115670154" sldId="411"/>
            <ac:picMk id="8194" creationId="{D24BA300-629E-4925-9CA8-70CF32C216EE}"/>
          </ac:picMkLst>
        </pc:picChg>
      </pc:sldChg>
      <pc:sldChg chg="addSp delSp modSp setBg">
        <pc:chgData name="Andy Gray" userId="3900aca3-aa6e-4813-b4e0-c02f9e48a0aa" providerId="ADAL" clId="{A169ACCD-7D99-43CC-9174-988C2D86768E}" dt="2019-07-04T14:10:01.462" v="581"/>
        <pc:sldMkLst>
          <pc:docMk/>
          <pc:sldMk cId="2384386456" sldId="412"/>
        </pc:sldMkLst>
        <pc:spChg chg="mod">
          <ac:chgData name="Andy Gray" userId="3900aca3-aa6e-4813-b4e0-c02f9e48a0aa" providerId="ADAL" clId="{A169ACCD-7D99-43CC-9174-988C2D86768E}" dt="2019-07-04T14:04:25.998" v="559" actId="20577"/>
          <ac:spMkLst>
            <pc:docMk/>
            <pc:sldMk cId="2384386456" sldId="412"/>
            <ac:spMk id="3" creationId="{4BF2EAE3-1C1E-4C70-BD9D-771B22DC7E30}"/>
          </ac:spMkLst>
        </pc:spChg>
        <pc:picChg chg="del">
          <ac:chgData name="Andy Gray" userId="3900aca3-aa6e-4813-b4e0-c02f9e48a0aa" providerId="ADAL" clId="{A169ACCD-7D99-43CC-9174-988C2D86768E}" dt="2019-07-04T14:03:06.163" v="545" actId="478"/>
          <ac:picMkLst>
            <pc:docMk/>
            <pc:sldMk cId="2384386456" sldId="412"/>
            <ac:picMk id="4" creationId="{32A1BFD2-121F-4C19-9919-B7743F094B46}"/>
          </ac:picMkLst>
        </pc:picChg>
        <pc:picChg chg="add del mod ord modCrop">
          <ac:chgData name="Andy Gray" userId="3900aca3-aa6e-4813-b4e0-c02f9e48a0aa" providerId="ADAL" clId="{A169ACCD-7D99-43CC-9174-988C2D86768E}" dt="2019-07-04T14:08:51.932" v="573" actId="478"/>
          <ac:picMkLst>
            <pc:docMk/>
            <pc:sldMk cId="2384386456" sldId="412"/>
            <ac:picMk id="6" creationId="{9B8A0B99-7C41-4160-B7A3-F882B75BC1F8}"/>
          </ac:picMkLst>
        </pc:picChg>
        <pc:picChg chg="add">
          <ac:chgData name="Andy Gray" userId="3900aca3-aa6e-4813-b4e0-c02f9e48a0aa" providerId="ADAL" clId="{A169ACCD-7D99-43CC-9174-988C2D86768E}" dt="2019-07-04T14:04:59.342" v="565"/>
          <ac:picMkLst>
            <pc:docMk/>
            <pc:sldMk cId="2384386456" sldId="412"/>
            <ac:picMk id="8" creationId="{DACBDC2B-4928-4652-8737-4CCABF5297C6}"/>
          </ac:picMkLst>
        </pc:picChg>
        <pc:picChg chg="add mod ord modCrop">
          <ac:chgData name="Andy Gray" userId="3900aca3-aa6e-4813-b4e0-c02f9e48a0aa" providerId="ADAL" clId="{A169ACCD-7D99-43CC-9174-988C2D86768E}" dt="2019-07-04T14:09:24.036" v="577" actId="167"/>
          <ac:picMkLst>
            <pc:docMk/>
            <pc:sldMk cId="2384386456" sldId="412"/>
            <ac:picMk id="9" creationId="{D221945A-2141-44CC-AF5E-E0BE6CDBEC09}"/>
          </ac:picMkLst>
        </pc:picChg>
        <pc:picChg chg="del">
          <ac:chgData name="Andy Gray" userId="3900aca3-aa6e-4813-b4e0-c02f9e48a0aa" providerId="ADAL" clId="{A169ACCD-7D99-43CC-9174-988C2D86768E}" dt="2019-07-04T14:04:11.710" v="555" actId="478"/>
          <ac:picMkLst>
            <pc:docMk/>
            <pc:sldMk cId="2384386456" sldId="412"/>
            <ac:picMk id="10244" creationId="{9E5241A9-D75C-4969-BFC3-BC2A3C745368}"/>
          </ac:picMkLst>
        </pc:picChg>
      </pc:sldChg>
      <pc:sldChg chg="delSp modSp setBg">
        <pc:chgData name="Andy Gray" userId="3900aca3-aa6e-4813-b4e0-c02f9e48a0aa" providerId="ADAL" clId="{A169ACCD-7D99-43CC-9174-988C2D86768E}" dt="2019-07-04T14:21:01.844" v="593" actId="20577"/>
        <pc:sldMkLst>
          <pc:docMk/>
          <pc:sldMk cId="2036338278" sldId="413"/>
        </pc:sldMkLst>
        <pc:spChg chg="mod">
          <ac:chgData name="Andy Gray" userId="3900aca3-aa6e-4813-b4e0-c02f9e48a0aa" providerId="ADAL" clId="{A169ACCD-7D99-43CC-9174-988C2D86768E}" dt="2019-07-04T14:21:01.844" v="593" actId="20577"/>
          <ac:spMkLst>
            <pc:docMk/>
            <pc:sldMk cId="2036338278" sldId="413"/>
            <ac:spMk id="3" creationId="{4BF2EAE3-1C1E-4C70-BD9D-771B22DC7E30}"/>
          </ac:spMkLst>
        </pc:spChg>
        <pc:spChg chg="mod">
          <ac:chgData name="Andy Gray" userId="3900aca3-aa6e-4813-b4e0-c02f9e48a0aa" providerId="ADAL" clId="{A169ACCD-7D99-43CC-9174-988C2D86768E}" dt="2019-07-04T14:20:55.214" v="591" actId="1076"/>
          <ac:spMkLst>
            <pc:docMk/>
            <pc:sldMk cId="2036338278" sldId="413"/>
            <ac:spMk id="6" creationId="{D3F65AA9-41F5-499E-8594-114C2E3D166E}"/>
          </ac:spMkLst>
        </pc:spChg>
        <pc:picChg chg="del">
          <ac:chgData name="Andy Gray" userId="3900aca3-aa6e-4813-b4e0-c02f9e48a0aa" providerId="ADAL" clId="{A169ACCD-7D99-43CC-9174-988C2D86768E}" dt="2019-07-04T14:20:29.868" v="582" actId="478"/>
          <ac:picMkLst>
            <pc:docMk/>
            <pc:sldMk cId="2036338278" sldId="413"/>
            <ac:picMk id="5" creationId="{B9276EC6-42C7-497A-A6A0-A7B13ED2E85E}"/>
          </ac:picMkLst>
        </pc:picChg>
        <pc:picChg chg="del">
          <ac:chgData name="Andy Gray" userId="3900aca3-aa6e-4813-b4e0-c02f9e48a0aa" providerId="ADAL" clId="{A169ACCD-7D99-43CC-9174-988C2D86768E}" dt="2019-07-04T14:20:45.891" v="588" actId="478"/>
          <ac:picMkLst>
            <pc:docMk/>
            <pc:sldMk cId="2036338278" sldId="413"/>
            <ac:picMk id="11266" creationId="{49A56AC0-077B-4546-9D8C-F605A0E90511}"/>
          </ac:picMkLst>
        </pc:picChg>
      </pc:sldChg>
      <pc:sldChg chg="addSp delSp modSp setBg">
        <pc:chgData name="Andy Gray" userId="3900aca3-aa6e-4813-b4e0-c02f9e48a0aa" providerId="ADAL" clId="{A169ACCD-7D99-43CC-9174-988C2D86768E}" dt="2019-07-08T09:37:47.494" v="821" actId="20577"/>
        <pc:sldMkLst>
          <pc:docMk/>
          <pc:sldMk cId="2582103062" sldId="418"/>
        </pc:sldMkLst>
        <pc:spChg chg="mod">
          <ac:chgData name="Andy Gray" userId="3900aca3-aa6e-4813-b4e0-c02f9e48a0aa" providerId="ADAL" clId="{A169ACCD-7D99-43CC-9174-988C2D86768E}" dt="2019-07-08T09:37:47.494" v="821" actId="20577"/>
          <ac:spMkLst>
            <pc:docMk/>
            <pc:sldMk cId="2582103062" sldId="418"/>
            <ac:spMk id="3" creationId="{C3A6252F-B872-4ECF-BFF2-DA3940C58F72}"/>
          </ac:spMkLst>
        </pc:spChg>
        <pc:picChg chg="del">
          <ac:chgData name="Andy Gray" userId="3900aca3-aa6e-4813-b4e0-c02f9e48a0aa" providerId="ADAL" clId="{A169ACCD-7D99-43CC-9174-988C2D86768E}" dt="2019-07-04T13:22:58.542" v="312" actId="478"/>
          <ac:picMkLst>
            <pc:docMk/>
            <pc:sldMk cId="2582103062" sldId="418"/>
            <ac:picMk id="6" creationId="{7BCF4F55-78E0-46BF-8FEE-98EB26FD77E0}"/>
          </ac:picMkLst>
        </pc:picChg>
        <pc:picChg chg="add mod">
          <ac:chgData name="Andy Gray" userId="3900aca3-aa6e-4813-b4e0-c02f9e48a0aa" providerId="ADAL" clId="{A169ACCD-7D99-43CC-9174-988C2D86768E}" dt="2019-07-04T13:29:28.963" v="318" actId="207"/>
          <ac:picMkLst>
            <pc:docMk/>
            <pc:sldMk cId="2582103062" sldId="418"/>
            <ac:picMk id="7" creationId="{5675A002-6B0B-408F-BDF6-CA542F7125A9}"/>
          </ac:picMkLst>
        </pc:picChg>
        <pc:picChg chg="del">
          <ac:chgData name="Andy Gray" userId="3900aca3-aa6e-4813-b4e0-c02f9e48a0aa" providerId="ADAL" clId="{A169ACCD-7D99-43CC-9174-988C2D86768E}" dt="2019-07-04T13:28:53.078" v="316" actId="478"/>
          <ac:picMkLst>
            <pc:docMk/>
            <pc:sldMk cId="2582103062" sldId="418"/>
            <ac:picMk id="4102" creationId="{8FF4EE27-053E-49FD-BA25-9B7C33FB420C}"/>
          </ac:picMkLst>
        </pc:picChg>
      </pc:sldChg>
      <pc:sldChg chg="addSp delSp modSp">
        <pc:chgData name="Andy Gray" userId="3900aca3-aa6e-4813-b4e0-c02f9e48a0aa" providerId="ADAL" clId="{A169ACCD-7D99-43CC-9174-988C2D86768E}" dt="2019-07-04T13:38:39.498" v="378" actId="207"/>
        <pc:sldMkLst>
          <pc:docMk/>
          <pc:sldMk cId="381715001" sldId="419"/>
        </pc:sldMkLst>
        <pc:spChg chg="add del mod">
          <ac:chgData name="Andy Gray" userId="3900aca3-aa6e-4813-b4e0-c02f9e48a0aa" providerId="ADAL" clId="{A169ACCD-7D99-43CC-9174-988C2D86768E}" dt="2019-07-04T13:38:30.967" v="376"/>
          <ac:spMkLst>
            <pc:docMk/>
            <pc:sldMk cId="381715001" sldId="419"/>
            <ac:spMk id="2" creationId="{020BBFF2-87F7-4666-9ACD-33DC3705BC8B}"/>
          </ac:spMkLst>
        </pc:spChg>
        <pc:spChg chg="add del mod">
          <ac:chgData name="Andy Gray" userId="3900aca3-aa6e-4813-b4e0-c02f9e48a0aa" providerId="ADAL" clId="{A169ACCD-7D99-43CC-9174-988C2D86768E}" dt="2019-07-04T13:38:30.967" v="376"/>
          <ac:spMkLst>
            <pc:docMk/>
            <pc:sldMk cId="381715001" sldId="419"/>
            <ac:spMk id="3" creationId="{29FCCC81-A28C-4A03-8AD2-A6E87BA942E7}"/>
          </ac:spMkLst>
        </pc:spChg>
        <pc:spChg chg="mod">
          <ac:chgData name="Andy Gray" userId="3900aca3-aa6e-4813-b4e0-c02f9e48a0aa" providerId="ADAL" clId="{A169ACCD-7D99-43CC-9174-988C2D86768E}" dt="2019-07-04T13:38:39.498" v="378" actId="207"/>
          <ac:spMkLst>
            <pc:docMk/>
            <pc:sldMk cId="381715001" sldId="419"/>
            <ac:spMk id="5" creationId="{0F96D48A-988F-45FD-B6DB-0714F68265BD}"/>
          </ac:spMkLst>
        </pc:spChg>
      </pc:sldChg>
      <pc:sldChg chg="addSp delSp modSp">
        <pc:chgData name="Andy Gray" userId="3900aca3-aa6e-4813-b4e0-c02f9e48a0aa" providerId="ADAL" clId="{A169ACCD-7D99-43CC-9174-988C2D86768E}" dt="2019-07-04T14:21:29.895" v="598" actId="113"/>
        <pc:sldMkLst>
          <pc:docMk/>
          <pc:sldMk cId="3019603583" sldId="420"/>
        </pc:sldMkLst>
        <pc:spChg chg="add del mod">
          <ac:chgData name="Andy Gray" userId="3900aca3-aa6e-4813-b4e0-c02f9e48a0aa" providerId="ADAL" clId="{A169ACCD-7D99-43CC-9174-988C2D86768E}" dt="2019-07-04T14:21:18.151" v="594"/>
          <ac:spMkLst>
            <pc:docMk/>
            <pc:sldMk cId="3019603583" sldId="420"/>
            <ac:spMk id="2" creationId="{74B1BD58-5B7D-4BCE-9C13-D33604944429}"/>
          </ac:spMkLst>
        </pc:spChg>
        <pc:spChg chg="add del mod">
          <ac:chgData name="Andy Gray" userId="3900aca3-aa6e-4813-b4e0-c02f9e48a0aa" providerId="ADAL" clId="{A169ACCD-7D99-43CC-9174-988C2D86768E}" dt="2019-07-04T14:21:18.151" v="594"/>
          <ac:spMkLst>
            <pc:docMk/>
            <pc:sldMk cId="3019603583" sldId="420"/>
            <ac:spMk id="3" creationId="{A0C7FD0D-9B83-4270-869A-8DB736D9C886}"/>
          </ac:spMkLst>
        </pc:spChg>
        <pc:spChg chg="mod">
          <ac:chgData name="Andy Gray" userId="3900aca3-aa6e-4813-b4e0-c02f9e48a0aa" providerId="ADAL" clId="{A169ACCD-7D99-43CC-9174-988C2D86768E}" dt="2019-07-04T14:21:29.895" v="598" actId="113"/>
          <ac:spMkLst>
            <pc:docMk/>
            <pc:sldMk cId="3019603583" sldId="420"/>
            <ac:spMk id="5" creationId="{00000000-0000-0000-0000-000000000000}"/>
          </ac:spMkLst>
        </pc:spChg>
      </pc:sldChg>
      <pc:sldChg chg="addSp delSp modSp">
        <pc:chgData name="Andy Gray" userId="3900aca3-aa6e-4813-b4e0-c02f9e48a0aa" providerId="ADAL" clId="{A169ACCD-7D99-43CC-9174-988C2D86768E}" dt="2019-07-04T14:23:42.742" v="603" actId="113"/>
        <pc:sldMkLst>
          <pc:docMk/>
          <pc:sldMk cId="2236583421" sldId="421"/>
        </pc:sldMkLst>
        <pc:spChg chg="add del mod">
          <ac:chgData name="Andy Gray" userId="3900aca3-aa6e-4813-b4e0-c02f9e48a0aa" providerId="ADAL" clId="{A169ACCD-7D99-43CC-9174-988C2D86768E}" dt="2019-07-04T14:23:37.195" v="601"/>
          <ac:spMkLst>
            <pc:docMk/>
            <pc:sldMk cId="2236583421" sldId="421"/>
            <ac:spMk id="2" creationId="{877189FD-064D-426B-B811-4F6D088841C7}"/>
          </ac:spMkLst>
        </pc:spChg>
        <pc:spChg chg="add del mod">
          <ac:chgData name="Andy Gray" userId="3900aca3-aa6e-4813-b4e0-c02f9e48a0aa" providerId="ADAL" clId="{A169ACCD-7D99-43CC-9174-988C2D86768E}" dt="2019-07-04T14:23:37.195" v="601"/>
          <ac:spMkLst>
            <pc:docMk/>
            <pc:sldMk cId="2236583421" sldId="421"/>
            <ac:spMk id="3" creationId="{4CA0C9D1-1F11-40DF-8A8A-077E437F68BC}"/>
          </ac:spMkLst>
        </pc:spChg>
        <pc:spChg chg="mod">
          <ac:chgData name="Andy Gray" userId="3900aca3-aa6e-4813-b4e0-c02f9e48a0aa" providerId="ADAL" clId="{A169ACCD-7D99-43CC-9174-988C2D86768E}" dt="2019-07-04T14:23:42.742" v="603" actId="113"/>
          <ac:spMkLst>
            <pc:docMk/>
            <pc:sldMk cId="2236583421" sldId="421"/>
            <ac:spMk id="5" creationId="{00000000-0000-0000-0000-000000000000}"/>
          </ac:spMkLst>
        </pc:spChg>
      </pc:sldChg>
      <pc:sldChg chg="addSp delSp modSp">
        <pc:chgData name="Andy Gray" userId="3900aca3-aa6e-4813-b4e0-c02f9e48a0aa" providerId="ADAL" clId="{A169ACCD-7D99-43CC-9174-988C2D86768E}" dt="2019-07-04T13:58:04.347" v="519" actId="207"/>
        <pc:sldMkLst>
          <pc:docMk/>
          <pc:sldMk cId="4258975788" sldId="423"/>
        </pc:sldMkLst>
        <pc:spChg chg="add del mod">
          <ac:chgData name="Andy Gray" userId="3900aca3-aa6e-4813-b4e0-c02f9e48a0aa" providerId="ADAL" clId="{A169ACCD-7D99-43CC-9174-988C2D86768E}" dt="2019-07-04T13:58:00.374" v="518"/>
          <ac:spMkLst>
            <pc:docMk/>
            <pc:sldMk cId="4258975788" sldId="423"/>
            <ac:spMk id="3" creationId="{3BD8D705-EA16-4F0C-9F75-B60FAB456EE3}"/>
          </ac:spMkLst>
        </pc:spChg>
        <pc:spChg chg="mod">
          <ac:chgData name="Andy Gray" userId="3900aca3-aa6e-4813-b4e0-c02f9e48a0aa" providerId="ADAL" clId="{A169ACCD-7D99-43CC-9174-988C2D86768E}" dt="2019-07-04T13:58:04.347" v="519" actId="207"/>
          <ac:spMkLst>
            <pc:docMk/>
            <pc:sldMk cId="4258975788" sldId="423"/>
            <ac:spMk id="4" creationId="{8FEB3E23-FAE7-4656-8011-8C744BFA3AE5}"/>
          </ac:spMkLst>
        </pc:spChg>
        <pc:spChg chg="add del mod">
          <ac:chgData name="Andy Gray" userId="3900aca3-aa6e-4813-b4e0-c02f9e48a0aa" providerId="ADAL" clId="{A169ACCD-7D99-43CC-9174-988C2D86768E}" dt="2019-07-04T13:58:00.374" v="518"/>
          <ac:spMkLst>
            <pc:docMk/>
            <pc:sldMk cId="4258975788" sldId="423"/>
            <ac:spMk id="5" creationId="{8AC7FEAE-9132-4E76-A985-7294B8DE6940}"/>
          </ac:spMkLst>
        </pc:spChg>
      </pc:sldChg>
      <pc:sldChg chg="addSp delSp modSp mod delCm">
        <pc:chgData name="Andy Gray" userId="3900aca3-aa6e-4813-b4e0-c02f9e48a0aa" providerId="ADAL" clId="{A169ACCD-7D99-43CC-9174-988C2D86768E}" dt="2019-07-08T10:24:41.605" v="980" actId="122"/>
        <pc:sldMkLst>
          <pc:docMk/>
          <pc:sldMk cId="3537630888" sldId="429"/>
        </pc:sldMkLst>
        <pc:spChg chg="mod">
          <ac:chgData name="Andy Gray" userId="3900aca3-aa6e-4813-b4e0-c02f9e48a0aa" providerId="ADAL" clId="{A169ACCD-7D99-43CC-9174-988C2D86768E}" dt="2019-07-04T13:55:03.173" v="503" actId="255"/>
          <ac:spMkLst>
            <pc:docMk/>
            <pc:sldMk cId="3537630888" sldId="429"/>
            <ac:spMk id="2" creationId="{0F88D655-C2A8-42CC-BBC6-8E2996315655}"/>
          </ac:spMkLst>
        </pc:spChg>
        <pc:spChg chg="mod">
          <ac:chgData name="Andy Gray" userId="3900aca3-aa6e-4813-b4e0-c02f9e48a0aa" providerId="ADAL" clId="{A169ACCD-7D99-43CC-9174-988C2D86768E}" dt="2019-07-08T10:17:04.766" v="910" actId="14100"/>
          <ac:spMkLst>
            <pc:docMk/>
            <pc:sldMk cId="3537630888" sldId="429"/>
            <ac:spMk id="3" creationId="{D0FFC4F7-45FE-446E-9E59-1AEEF4A33DEB}"/>
          </ac:spMkLst>
        </pc:spChg>
        <pc:spChg chg="add del mod">
          <ac:chgData name="Andy Gray" userId="3900aca3-aa6e-4813-b4e0-c02f9e48a0aa" providerId="ADAL" clId="{A169ACCD-7D99-43CC-9174-988C2D86768E}" dt="2019-07-04T13:54:47.888" v="501"/>
          <ac:spMkLst>
            <pc:docMk/>
            <pc:sldMk cId="3537630888" sldId="429"/>
            <ac:spMk id="6" creationId="{1B8C8086-574D-4227-AF8B-CE083E0796AB}"/>
          </ac:spMkLst>
        </pc:spChg>
        <pc:spChg chg="add del mod">
          <ac:chgData name="Andy Gray" userId="3900aca3-aa6e-4813-b4e0-c02f9e48a0aa" providerId="ADAL" clId="{A169ACCD-7D99-43CC-9174-988C2D86768E}" dt="2019-07-04T13:54:47.888" v="501"/>
          <ac:spMkLst>
            <pc:docMk/>
            <pc:sldMk cId="3537630888" sldId="429"/>
            <ac:spMk id="7" creationId="{AC5A5D13-C138-4FE3-9700-34A74BC1CC90}"/>
          </ac:spMkLst>
        </pc:spChg>
        <pc:spChg chg="add del mod">
          <ac:chgData name="Andy Gray" userId="3900aca3-aa6e-4813-b4e0-c02f9e48a0aa" providerId="ADAL" clId="{A169ACCD-7D99-43CC-9174-988C2D86768E}" dt="2019-07-08T10:09:17.467" v="898" actId="478"/>
          <ac:spMkLst>
            <pc:docMk/>
            <pc:sldMk cId="3537630888" sldId="429"/>
            <ac:spMk id="8" creationId="{47B938A7-454A-4F73-97B1-1A5592A4E7BF}"/>
          </ac:spMkLst>
        </pc:spChg>
        <pc:graphicFrameChg chg="del mod">
          <ac:chgData name="Andy Gray" userId="3900aca3-aa6e-4813-b4e0-c02f9e48a0aa" providerId="ADAL" clId="{A169ACCD-7D99-43CC-9174-988C2D86768E}" dt="2019-07-08T10:07:38.710" v="895" actId="478"/>
          <ac:graphicFrameMkLst>
            <pc:docMk/>
            <pc:sldMk cId="3537630888" sldId="429"/>
            <ac:graphicFrameMk id="4" creationId="{FF416BAB-06C4-467E-B41D-4A19F89AACD6}"/>
          </ac:graphicFrameMkLst>
        </pc:graphicFrameChg>
        <pc:graphicFrameChg chg="add del mod">
          <ac:chgData name="Andy Gray" userId="3900aca3-aa6e-4813-b4e0-c02f9e48a0aa" providerId="ADAL" clId="{A169ACCD-7D99-43CC-9174-988C2D86768E}" dt="2019-07-08T10:10:16.844" v="900"/>
          <ac:graphicFrameMkLst>
            <pc:docMk/>
            <pc:sldMk cId="3537630888" sldId="429"/>
            <ac:graphicFrameMk id="9" creationId="{D13189A4-F273-4BE1-9568-7E6BC85C0853}"/>
          </ac:graphicFrameMkLst>
        </pc:graphicFrameChg>
        <pc:graphicFrameChg chg="add del mod">
          <ac:chgData name="Andy Gray" userId="3900aca3-aa6e-4813-b4e0-c02f9e48a0aa" providerId="ADAL" clId="{A169ACCD-7D99-43CC-9174-988C2D86768E}" dt="2019-07-08T10:14:17.119" v="905" actId="478"/>
          <ac:graphicFrameMkLst>
            <pc:docMk/>
            <pc:sldMk cId="3537630888" sldId="429"/>
            <ac:graphicFrameMk id="10" creationId="{C8C9247C-78D6-49DB-A416-054D051C6881}"/>
          </ac:graphicFrameMkLst>
        </pc:graphicFrameChg>
        <pc:graphicFrameChg chg="add mod">
          <ac:chgData name="Andy Gray" userId="3900aca3-aa6e-4813-b4e0-c02f9e48a0aa" providerId="ADAL" clId="{A169ACCD-7D99-43CC-9174-988C2D86768E}" dt="2019-07-08T10:24:11.072" v="979" actId="14100"/>
          <ac:graphicFrameMkLst>
            <pc:docMk/>
            <pc:sldMk cId="3537630888" sldId="429"/>
            <ac:graphicFrameMk id="11" creationId="{E15974DF-7B41-40C6-B679-13896342B134}"/>
          </ac:graphicFrameMkLst>
        </pc:graphicFrameChg>
        <pc:graphicFrameChg chg="add del">
          <ac:chgData name="Andy Gray" userId="3900aca3-aa6e-4813-b4e0-c02f9e48a0aa" providerId="ADAL" clId="{A169ACCD-7D99-43CC-9174-988C2D86768E}" dt="2019-07-08T10:18:37.164" v="932"/>
          <ac:graphicFrameMkLst>
            <pc:docMk/>
            <pc:sldMk cId="3537630888" sldId="429"/>
            <ac:graphicFrameMk id="12" creationId="{E00918F9-5AC0-4F04-86B3-B9588731FCC4}"/>
          </ac:graphicFrameMkLst>
        </pc:graphicFrameChg>
        <pc:graphicFrameChg chg="add mod modGraphic">
          <ac:chgData name="Andy Gray" userId="3900aca3-aa6e-4813-b4e0-c02f9e48a0aa" providerId="ADAL" clId="{A169ACCD-7D99-43CC-9174-988C2D86768E}" dt="2019-07-08T10:24:41.605" v="980" actId="122"/>
          <ac:graphicFrameMkLst>
            <pc:docMk/>
            <pc:sldMk cId="3537630888" sldId="429"/>
            <ac:graphicFrameMk id="13" creationId="{01E8714C-B102-4F2E-9020-0DAEA44985C2}"/>
          </ac:graphicFrameMkLst>
        </pc:graphicFrameChg>
        <pc:picChg chg="del mod">
          <ac:chgData name="Andy Gray" userId="3900aca3-aa6e-4813-b4e0-c02f9e48a0aa" providerId="ADAL" clId="{A169ACCD-7D99-43CC-9174-988C2D86768E}" dt="2019-07-08T10:07:39.311" v="896" actId="478"/>
          <ac:picMkLst>
            <pc:docMk/>
            <pc:sldMk cId="3537630888" sldId="429"/>
            <ac:picMk id="5" creationId="{1B8D0691-9B58-4BA0-83CD-1FD41F42B00A}"/>
          </ac:picMkLst>
        </pc:picChg>
      </pc:sldChg>
      <pc:sldChg chg="addSp delSp modSp">
        <pc:chgData name="Andy Gray" userId="3900aca3-aa6e-4813-b4e0-c02f9e48a0aa" providerId="ADAL" clId="{A169ACCD-7D99-43CC-9174-988C2D86768E}" dt="2019-07-04T14:22:09.542" v="600" actId="207"/>
        <pc:sldMkLst>
          <pc:docMk/>
          <pc:sldMk cId="927821140" sldId="430"/>
        </pc:sldMkLst>
        <pc:spChg chg="add del mod">
          <ac:chgData name="Andy Gray" userId="3900aca3-aa6e-4813-b4e0-c02f9e48a0aa" providerId="ADAL" clId="{A169ACCD-7D99-43CC-9174-988C2D86768E}" dt="2019-07-04T14:22:05.071" v="599"/>
          <ac:spMkLst>
            <pc:docMk/>
            <pc:sldMk cId="927821140" sldId="430"/>
            <ac:spMk id="2" creationId="{255B32D2-065F-4265-B089-05F2D556ED7C}"/>
          </ac:spMkLst>
        </pc:spChg>
        <pc:spChg chg="mod">
          <ac:chgData name="Andy Gray" userId="3900aca3-aa6e-4813-b4e0-c02f9e48a0aa" providerId="ADAL" clId="{A169ACCD-7D99-43CC-9174-988C2D86768E}" dt="2019-07-04T14:22:09.542" v="600" actId="207"/>
          <ac:spMkLst>
            <pc:docMk/>
            <pc:sldMk cId="927821140" sldId="430"/>
            <ac:spMk id="4" creationId="{9CBC8944-981F-4828-A524-9B3E257284D7}"/>
          </ac:spMkLst>
        </pc:spChg>
        <pc:spChg chg="add del mod">
          <ac:chgData name="Andy Gray" userId="3900aca3-aa6e-4813-b4e0-c02f9e48a0aa" providerId="ADAL" clId="{A169ACCD-7D99-43CC-9174-988C2D86768E}" dt="2019-07-04T14:22:05.071" v="599"/>
          <ac:spMkLst>
            <pc:docMk/>
            <pc:sldMk cId="927821140" sldId="430"/>
            <ac:spMk id="5" creationId="{1AA41A75-59E9-4440-808C-3B97E28F1428}"/>
          </ac:spMkLst>
        </pc:spChg>
      </pc:sldChg>
      <pc:sldChg chg="addSp delSp modSp">
        <pc:chgData name="Andy Gray" userId="3900aca3-aa6e-4813-b4e0-c02f9e48a0aa" providerId="ADAL" clId="{A169ACCD-7D99-43CC-9174-988C2D86768E}" dt="2019-07-04T13:18:28.833" v="311"/>
        <pc:sldMkLst>
          <pc:docMk/>
          <pc:sldMk cId="297759075" sldId="431"/>
        </pc:sldMkLst>
        <pc:spChg chg="add del mod">
          <ac:chgData name="Andy Gray" userId="3900aca3-aa6e-4813-b4e0-c02f9e48a0aa" providerId="ADAL" clId="{A169ACCD-7D99-43CC-9174-988C2D86768E}" dt="2019-07-04T13:18:28.833" v="311"/>
          <ac:spMkLst>
            <pc:docMk/>
            <pc:sldMk cId="297759075" sldId="431"/>
            <ac:spMk id="4" creationId="{C6D4AA22-DFAA-4D82-9894-525E41BD9A0D}"/>
          </ac:spMkLst>
        </pc:spChg>
        <pc:spChg chg="add del mod">
          <ac:chgData name="Andy Gray" userId="3900aca3-aa6e-4813-b4e0-c02f9e48a0aa" providerId="ADAL" clId="{A169ACCD-7D99-43CC-9174-988C2D86768E}" dt="2019-07-04T13:18:28.833" v="311"/>
          <ac:spMkLst>
            <pc:docMk/>
            <pc:sldMk cId="297759075" sldId="431"/>
            <ac:spMk id="5" creationId="{68516D63-F12A-488A-AF7B-E680FE44684F}"/>
          </ac:spMkLst>
        </pc:spChg>
      </pc:sldChg>
      <pc:sldChg chg="addSp delSp modSp">
        <pc:chgData name="Andy Gray" userId="3900aca3-aa6e-4813-b4e0-c02f9e48a0aa" providerId="ADAL" clId="{A169ACCD-7D99-43CC-9174-988C2D86768E}" dt="2019-07-08T10:33:12.250" v="1046" actId="20577"/>
        <pc:sldMkLst>
          <pc:docMk/>
          <pc:sldMk cId="2854446776" sldId="432"/>
        </pc:sldMkLst>
        <pc:spChg chg="add del mod">
          <ac:chgData name="Andy Gray" userId="3900aca3-aa6e-4813-b4e0-c02f9e48a0aa" providerId="ADAL" clId="{A169ACCD-7D99-43CC-9174-988C2D86768E}" dt="2019-07-04T13:54:07.261" v="499"/>
          <ac:spMkLst>
            <pc:docMk/>
            <pc:sldMk cId="2854446776" sldId="432"/>
            <ac:spMk id="2" creationId="{2860AFB7-250D-4C14-A1C0-B72AC71E2C9D}"/>
          </ac:spMkLst>
        </pc:spChg>
        <pc:spChg chg="add del mod">
          <ac:chgData name="Andy Gray" userId="3900aca3-aa6e-4813-b4e0-c02f9e48a0aa" providerId="ADAL" clId="{A169ACCD-7D99-43CC-9174-988C2D86768E}" dt="2019-07-04T13:54:07.261" v="499"/>
          <ac:spMkLst>
            <pc:docMk/>
            <pc:sldMk cId="2854446776" sldId="432"/>
            <ac:spMk id="3" creationId="{61035C9E-53A3-492F-A1CB-AB91A8D1BD8B}"/>
          </ac:spMkLst>
        </pc:spChg>
        <pc:spChg chg="mod">
          <ac:chgData name="Andy Gray" userId="3900aca3-aa6e-4813-b4e0-c02f9e48a0aa" providerId="ADAL" clId="{A169ACCD-7D99-43CC-9174-988C2D86768E}" dt="2019-07-08T10:33:12.250" v="1046" actId="20577"/>
          <ac:spMkLst>
            <pc:docMk/>
            <pc:sldMk cId="2854446776" sldId="432"/>
            <ac:spMk id="5" creationId="{249B70A7-B6BE-4BC5-8B1E-945159112C73}"/>
          </ac:spMkLst>
        </pc:spChg>
      </pc:sldChg>
      <pc:sldChg chg="addSp delSp modSp">
        <pc:chgData name="Andy Gray" userId="3900aca3-aa6e-4813-b4e0-c02f9e48a0aa" providerId="ADAL" clId="{A169ACCD-7D99-43CC-9174-988C2D86768E}" dt="2019-07-04T13:55:52.733" v="506" actId="113"/>
        <pc:sldMkLst>
          <pc:docMk/>
          <pc:sldMk cId="2663238493" sldId="433"/>
        </pc:sldMkLst>
        <pc:spChg chg="add del mod">
          <ac:chgData name="Andy Gray" userId="3900aca3-aa6e-4813-b4e0-c02f9e48a0aa" providerId="ADAL" clId="{A169ACCD-7D99-43CC-9174-988C2D86768E}" dt="2019-07-04T13:55:46.808" v="504"/>
          <ac:spMkLst>
            <pc:docMk/>
            <pc:sldMk cId="2663238493" sldId="433"/>
            <ac:spMk id="2" creationId="{05B9A089-DD2C-4342-88F3-DD0C06EF6266}"/>
          </ac:spMkLst>
        </pc:spChg>
        <pc:spChg chg="add del mod">
          <ac:chgData name="Andy Gray" userId="3900aca3-aa6e-4813-b4e0-c02f9e48a0aa" providerId="ADAL" clId="{A169ACCD-7D99-43CC-9174-988C2D86768E}" dt="2019-07-04T13:55:46.808" v="504"/>
          <ac:spMkLst>
            <pc:docMk/>
            <pc:sldMk cId="2663238493" sldId="433"/>
            <ac:spMk id="3" creationId="{FAE9C02F-26D5-4E71-95AA-1F4D3F8EB083}"/>
          </ac:spMkLst>
        </pc:spChg>
        <pc:spChg chg="mod">
          <ac:chgData name="Andy Gray" userId="3900aca3-aa6e-4813-b4e0-c02f9e48a0aa" providerId="ADAL" clId="{A169ACCD-7D99-43CC-9174-988C2D86768E}" dt="2019-07-04T13:55:52.733" v="506" actId="113"/>
          <ac:spMkLst>
            <pc:docMk/>
            <pc:sldMk cId="2663238493" sldId="433"/>
            <ac:spMk id="5" creationId="{00000000-0000-0000-0000-000000000000}"/>
          </ac:spMkLst>
        </pc:spChg>
      </pc:sldChg>
      <pc:sldChg chg="addSp delSp modSp">
        <pc:chgData name="Andy Gray" userId="3900aca3-aa6e-4813-b4e0-c02f9e48a0aa" providerId="ADAL" clId="{A169ACCD-7D99-43CC-9174-988C2D86768E}" dt="2019-07-08T10:31:28.596" v="1037" actId="14100"/>
        <pc:sldMkLst>
          <pc:docMk/>
          <pc:sldMk cId="3322978533" sldId="435"/>
        </pc:sldMkLst>
        <pc:spChg chg="mod">
          <ac:chgData name="Andy Gray" userId="3900aca3-aa6e-4813-b4e0-c02f9e48a0aa" providerId="ADAL" clId="{A169ACCD-7D99-43CC-9174-988C2D86768E}" dt="2019-07-08T10:30:13.424" v="1030" actId="255"/>
          <ac:spMkLst>
            <pc:docMk/>
            <pc:sldMk cId="3322978533" sldId="435"/>
            <ac:spMk id="3" creationId="{608A8B0B-3746-47C9-B476-6A05E129769C}"/>
          </ac:spMkLst>
        </pc:spChg>
        <pc:spChg chg="add del mod">
          <ac:chgData name="Andy Gray" userId="3900aca3-aa6e-4813-b4e0-c02f9e48a0aa" providerId="ADAL" clId="{A169ACCD-7D99-43CC-9174-988C2D86768E}" dt="2019-07-04T14:25:50" v="617"/>
          <ac:spMkLst>
            <pc:docMk/>
            <pc:sldMk cId="3322978533" sldId="435"/>
            <ac:spMk id="4" creationId="{D767EC65-CDF6-4E22-9BF1-E164559610DF}"/>
          </ac:spMkLst>
        </pc:spChg>
        <pc:spChg chg="add del mod">
          <ac:chgData name="Andy Gray" userId="3900aca3-aa6e-4813-b4e0-c02f9e48a0aa" providerId="ADAL" clId="{A169ACCD-7D99-43CC-9174-988C2D86768E}" dt="2019-07-04T14:25:50" v="617"/>
          <ac:spMkLst>
            <pc:docMk/>
            <pc:sldMk cId="3322978533" sldId="435"/>
            <ac:spMk id="11" creationId="{E6711F27-6125-4E91-A21B-4FAE4805040B}"/>
          </ac:spMkLst>
        </pc:spChg>
        <pc:cxnChg chg="del">
          <ac:chgData name="Andy Gray" userId="3900aca3-aa6e-4813-b4e0-c02f9e48a0aa" providerId="ADAL" clId="{A169ACCD-7D99-43CC-9174-988C2D86768E}" dt="2019-07-04T14:29:30.301" v="686" actId="478"/>
          <ac:cxnSpMkLst>
            <pc:docMk/>
            <pc:sldMk cId="3322978533" sldId="435"/>
            <ac:cxnSpMk id="5" creationId="{D611CB97-EF68-4319-860A-33B194C5DD47}"/>
          </ac:cxnSpMkLst>
        </pc:cxnChg>
        <pc:cxnChg chg="del">
          <ac:chgData name="Andy Gray" userId="3900aca3-aa6e-4813-b4e0-c02f9e48a0aa" providerId="ADAL" clId="{A169ACCD-7D99-43CC-9174-988C2D86768E}" dt="2019-07-04T14:29:30.301" v="686" actId="478"/>
          <ac:cxnSpMkLst>
            <pc:docMk/>
            <pc:sldMk cId="3322978533" sldId="435"/>
            <ac:cxnSpMk id="6" creationId="{610BE250-6205-4059-814F-EB5FFF3C7845}"/>
          </ac:cxnSpMkLst>
        </pc:cxnChg>
        <pc:cxnChg chg="del">
          <ac:chgData name="Andy Gray" userId="3900aca3-aa6e-4813-b4e0-c02f9e48a0aa" providerId="ADAL" clId="{A169ACCD-7D99-43CC-9174-988C2D86768E}" dt="2019-07-04T14:29:30.301" v="686" actId="478"/>
          <ac:cxnSpMkLst>
            <pc:docMk/>
            <pc:sldMk cId="3322978533" sldId="435"/>
            <ac:cxnSpMk id="7" creationId="{2EF9FFA8-F591-453C-81F4-A8C2060AEFA0}"/>
          </ac:cxnSpMkLst>
        </pc:cxnChg>
        <pc:cxnChg chg="del">
          <ac:chgData name="Andy Gray" userId="3900aca3-aa6e-4813-b4e0-c02f9e48a0aa" providerId="ADAL" clId="{A169ACCD-7D99-43CC-9174-988C2D86768E}" dt="2019-07-04T14:29:30.301" v="686" actId="478"/>
          <ac:cxnSpMkLst>
            <pc:docMk/>
            <pc:sldMk cId="3322978533" sldId="435"/>
            <ac:cxnSpMk id="8" creationId="{58141066-2834-4E99-BBB6-5C209AA87377}"/>
          </ac:cxnSpMkLst>
        </pc:cxnChg>
        <pc:cxnChg chg="del">
          <ac:chgData name="Andy Gray" userId="3900aca3-aa6e-4813-b4e0-c02f9e48a0aa" providerId="ADAL" clId="{A169ACCD-7D99-43CC-9174-988C2D86768E}" dt="2019-07-04T14:29:30.301" v="686" actId="478"/>
          <ac:cxnSpMkLst>
            <pc:docMk/>
            <pc:sldMk cId="3322978533" sldId="435"/>
            <ac:cxnSpMk id="9" creationId="{355D5C0B-D9CF-4041-A8DE-7FBFC2C72CC6}"/>
          </ac:cxnSpMkLst>
        </pc:cxnChg>
        <pc:cxnChg chg="del">
          <ac:chgData name="Andy Gray" userId="3900aca3-aa6e-4813-b4e0-c02f9e48a0aa" providerId="ADAL" clId="{A169ACCD-7D99-43CC-9174-988C2D86768E}" dt="2019-07-04T14:29:30.301" v="686" actId="478"/>
          <ac:cxnSpMkLst>
            <pc:docMk/>
            <pc:sldMk cId="3322978533" sldId="435"/>
            <ac:cxnSpMk id="10" creationId="{D35242E9-E280-43CA-A873-492C6F2B1F83}"/>
          </ac:cxnSpMkLst>
        </pc:cxnChg>
        <pc:cxnChg chg="add mod">
          <ac:chgData name="Andy Gray" userId="3900aca3-aa6e-4813-b4e0-c02f9e48a0aa" providerId="ADAL" clId="{A169ACCD-7D99-43CC-9174-988C2D86768E}" dt="2019-07-04T14:29:50.836" v="692" actId="1036"/>
          <ac:cxnSpMkLst>
            <pc:docMk/>
            <pc:sldMk cId="3322978533" sldId="435"/>
            <ac:cxnSpMk id="12" creationId="{78107961-7EB2-4D04-87F1-1948D9B29C8A}"/>
          </ac:cxnSpMkLst>
        </pc:cxnChg>
        <pc:cxnChg chg="add mod">
          <ac:chgData name="Andy Gray" userId="3900aca3-aa6e-4813-b4e0-c02f9e48a0aa" providerId="ADAL" clId="{A169ACCD-7D99-43CC-9174-988C2D86768E}" dt="2019-07-04T14:30:02.070" v="715" actId="1036"/>
          <ac:cxnSpMkLst>
            <pc:docMk/>
            <pc:sldMk cId="3322978533" sldId="435"/>
            <ac:cxnSpMk id="13" creationId="{3E77ED8E-7FFB-4077-B3E6-30F2551A38C5}"/>
          </ac:cxnSpMkLst>
        </pc:cxnChg>
        <pc:cxnChg chg="add mod">
          <ac:chgData name="Andy Gray" userId="3900aca3-aa6e-4813-b4e0-c02f9e48a0aa" providerId="ADAL" clId="{A169ACCD-7D99-43CC-9174-988C2D86768E}" dt="2019-07-04T14:30:04.893" v="720" actId="1036"/>
          <ac:cxnSpMkLst>
            <pc:docMk/>
            <pc:sldMk cId="3322978533" sldId="435"/>
            <ac:cxnSpMk id="14" creationId="{25311D7F-712B-435D-AA67-60E2387F20EE}"/>
          </ac:cxnSpMkLst>
        </pc:cxnChg>
        <pc:cxnChg chg="add mod">
          <ac:chgData name="Andy Gray" userId="3900aca3-aa6e-4813-b4e0-c02f9e48a0aa" providerId="ADAL" clId="{A169ACCD-7D99-43CC-9174-988C2D86768E}" dt="2019-07-08T10:31:28.596" v="1037" actId="14100"/>
          <ac:cxnSpMkLst>
            <pc:docMk/>
            <pc:sldMk cId="3322978533" sldId="435"/>
            <ac:cxnSpMk id="15" creationId="{102F3357-8122-44EA-8652-4601A3E9D224}"/>
          </ac:cxnSpMkLst>
        </pc:cxnChg>
        <pc:cxnChg chg="add mod">
          <ac:chgData name="Andy Gray" userId="3900aca3-aa6e-4813-b4e0-c02f9e48a0aa" providerId="ADAL" clId="{A169ACCD-7D99-43CC-9174-988C2D86768E}" dt="2019-07-08T10:29:00.313" v="1025" actId="1076"/>
          <ac:cxnSpMkLst>
            <pc:docMk/>
            <pc:sldMk cId="3322978533" sldId="435"/>
            <ac:cxnSpMk id="16" creationId="{7AF703AF-E08F-4634-BECD-640FA9BAD7D1}"/>
          </ac:cxnSpMkLst>
        </pc:cxnChg>
        <pc:cxnChg chg="add mod">
          <ac:chgData name="Andy Gray" userId="3900aca3-aa6e-4813-b4e0-c02f9e48a0aa" providerId="ADAL" clId="{A169ACCD-7D99-43CC-9174-988C2D86768E}" dt="2019-07-04T14:38:17.563" v="781" actId="1076"/>
          <ac:cxnSpMkLst>
            <pc:docMk/>
            <pc:sldMk cId="3322978533" sldId="435"/>
            <ac:cxnSpMk id="17" creationId="{5976CD65-F86D-46DE-8498-0D6071DF1B22}"/>
          </ac:cxnSpMkLst>
        </pc:cxnChg>
      </pc:sldChg>
      <pc:sldChg chg="addSp delSp modSp">
        <pc:chgData name="Andy Gray" userId="3900aca3-aa6e-4813-b4e0-c02f9e48a0aa" providerId="ADAL" clId="{A169ACCD-7D99-43CC-9174-988C2D86768E}" dt="2019-07-04T13:11:32.940" v="267"/>
        <pc:sldMkLst>
          <pc:docMk/>
          <pc:sldMk cId="1796536847" sldId="436"/>
        </pc:sldMkLst>
        <pc:picChg chg="add mod ord modCrop">
          <ac:chgData name="Andy Gray" userId="3900aca3-aa6e-4813-b4e0-c02f9e48a0aa" providerId="ADAL" clId="{A169ACCD-7D99-43CC-9174-988C2D86768E}" dt="2019-07-04T13:11:21.278" v="265" actId="167"/>
          <ac:picMkLst>
            <pc:docMk/>
            <pc:sldMk cId="1796536847" sldId="436"/>
            <ac:picMk id="5" creationId="{B258B1DB-A323-4193-8C2E-004D5E86483F}"/>
          </ac:picMkLst>
        </pc:picChg>
        <pc:picChg chg="add">
          <ac:chgData name="Andy Gray" userId="3900aca3-aa6e-4813-b4e0-c02f9e48a0aa" providerId="ADAL" clId="{A169ACCD-7D99-43CC-9174-988C2D86768E}" dt="2019-07-04T13:11:32.940" v="267"/>
          <ac:picMkLst>
            <pc:docMk/>
            <pc:sldMk cId="1796536847" sldId="436"/>
            <ac:picMk id="7" creationId="{C95D66B3-9D18-4175-8EE3-FFEADF48CB22}"/>
          </ac:picMkLst>
        </pc:picChg>
        <pc:picChg chg="del">
          <ac:chgData name="Andy Gray" userId="3900aca3-aa6e-4813-b4e0-c02f9e48a0aa" providerId="ADAL" clId="{A169ACCD-7D99-43CC-9174-988C2D86768E}" dt="2019-07-04T13:11:23.053" v="266" actId="478"/>
          <ac:picMkLst>
            <pc:docMk/>
            <pc:sldMk cId="1796536847" sldId="436"/>
            <ac:picMk id="3074" creationId="{04C59248-5984-444C-9FE9-BC75582268BF}"/>
          </ac:picMkLst>
        </pc:picChg>
      </pc:sldChg>
      <pc:sldChg chg="addSp delSp modSp">
        <pc:chgData name="Andy Gray" userId="3900aca3-aa6e-4813-b4e0-c02f9e48a0aa" providerId="ADAL" clId="{A169ACCD-7D99-43CC-9174-988C2D86768E}" dt="2019-07-04T14:48:59.636" v="814" actId="14100"/>
        <pc:sldMkLst>
          <pc:docMk/>
          <pc:sldMk cId="1489980899" sldId="437"/>
        </pc:sldMkLst>
        <pc:spChg chg="mod">
          <ac:chgData name="Andy Gray" userId="3900aca3-aa6e-4813-b4e0-c02f9e48a0aa" providerId="ADAL" clId="{A169ACCD-7D99-43CC-9174-988C2D86768E}" dt="2019-07-04T14:48:28.551" v="809" actId="20577"/>
          <ac:spMkLst>
            <pc:docMk/>
            <pc:sldMk cId="1489980899" sldId="437"/>
            <ac:spMk id="3" creationId="{4BF2EAE3-1C1E-4C70-BD9D-771B22DC7E30}"/>
          </ac:spMkLst>
        </pc:spChg>
        <pc:picChg chg="add mod ord modCrop">
          <ac:chgData name="Andy Gray" userId="3900aca3-aa6e-4813-b4e0-c02f9e48a0aa" providerId="ADAL" clId="{A169ACCD-7D99-43CC-9174-988C2D86768E}" dt="2019-07-04T14:48:59.636" v="814" actId="14100"/>
          <ac:picMkLst>
            <pc:docMk/>
            <pc:sldMk cId="1489980899" sldId="437"/>
            <ac:picMk id="5" creationId="{A1C213A5-7554-460D-B5E7-30613FAF0A28}"/>
          </ac:picMkLst>
        </pc:picChg>
        <pc:picChg chg="del">
          <ac:chgData name="Andy Gray" userId="3900aca3-aa6e-4813-b4e0-c02f9e48a0aa" providerId="ADAL" clId="{A169ACCD-7D99-43CC-9174-988C2D86768E}" dt="2019-07-04T14:47:44.267" v="804" actId="478"/>
          <ac:picMkLst>
            <pc:docMk/>
            <pc:sldMk cId="1489980899" sldId="437"/>
            <ac:picMk id="6" creationId="{5851D629-E626-450C-AA35-C5E4A97B7D52}"/>
          </ac:picMkLst>
        </pc:picChg>
      </pc:sldChg>
      <pc:sldChg chg="delSp modSp setBg delCm">
        <pc:chgData name="Andy Gray" userId="3900aca3-aa6e-4813-b4e0-c02f9e48a0aa" providerId="ADAL" clId="{A169ACCD-7D99-43CC-9174-988C2D86768E}" dt="2019-07-04T14:46:49.878" v="795" actId="478"/>
        <pc:sldMkLst>
          <pc:docMk/>
          <pc:sldMk cId="3684238544" sldId="438"/>
        </pc:sldMkLst>
        <pc:picChg chg="del mod modCrop">
          <ac:chgData name="Andy Gray" userId="3900aca3-aa6e-4813-b4e0-c02f9e48a0aa" providerId="ADAL" clId="{A169ACCD-7D99-43CC-9174-988C2D86768E}" dt="2019-07-04T14:46:49.878" v="795" actId="478"/>
          <ac:picMkLst>
            <pc:docMk/>
            <pc:sldMk cId="3684238544" sldId="438"/>
            <ac:picMk id="6" creationId="{5F3987A0-008E-4FAF-8F91-92923AF480F9}"/>
          </ac:picMkLst>
        </pc:picChg>
        <pc:picChg chg="del">
          <ac:chgData name="Andy Gray" userId="3900aca3-aa6e-4813-b4e0-c02f9e48a0aa" providerId="ADAL" clId="{A169ACCD-7D99-43CC-9174-988C2D86768E}" dt="2019-07-04T14:39:53.078" v="783" actId="478"/>
          <ac:picMkLst>
            <pc:docMk/>
            <pc:sldMk cId="3684238544" sldId="438"/>
            <ac:picMk id="8" creationId="{1DEA5FE9-7037-42A2-B92C-D04AF254A56D}"/>
          </ac:picMkLst>
        </pc:picChg>
      </pc:sldChg>
      <pc:sldMasterChg chg="delSldLayout modSldLayout">
        <pc:chgData name="Andy Gray" userId="3900aca3-aa6e-4813-b4e0-c02f9e48a0aa" providerId="ADAL" clId="{A169ACCD-7D99-43CC-9174-988C2D86768E}" dt="2019-07-04T13:03:47.697" v="234" actId="14100"/>
        <pc:sldMasterMkLst>
          <pc:docMk/>
          <pc:sldMasterMk cId="2369807912" sldId="2147483660"/>
        </pc:sldMasterMkLst>
        <pc:sldLayoutChg chg="addSp delSp modSp">
          <pc:chgData name="Andy Gray" userId="3900aca3-aa6e-4813-b4e0-c02f9e48a0aa" providerId="ADAL" clId="{A169ACCD-7D99-43CC-9174-988C2D86768E}" dt="2019-07-04T11:58:48.097" v="11" actId="1076"/>
          <pc:sldLayoutMkLst>
            <pc:docMk/>
            <pc:sldMasterMk cId="2369807912" sldId="2147483660"/>
            <pc:sldLayoutMk cId="1593432957" sldId="2147483661"/>
          </pc:sldLayoutMkLst>
          <pc:spChg chg="mod">
            <ac:chgData name="Andy Gray" userId="3900aca3-aa6e-4813-b4e0-c02f9e48a0aa" providerId="ADAL" clId="{A169ACCD-7D99-43CC-9174-988C2D86768E}" dt="2019-07-04T11:57:36.668" v="7" actId="207"/>
            <ac:spMkLst>
              <pc:docMk/>
              <pc:sldMasterMk cId="2369807912" sldId="2147483660"/>
              <pc:sldLayoutMk cId="1593432957" sldId="2147483661"/>
              <ac:spMk id="4" creationId="{7694BA0E-1F63-41F2-B0E8-F0465B913055}"/>
            </ac:spMkLst>
          </pc:spChg>
          <pc:picChg chg="del">
            <ac:chgData name="Andy Gray" userId="3900aca3-aa6e-4813-b4e0-c02f9e48a0aa" providerId="ADAL" clId="{A169ACCD-7D99-43CC-9174-988C2D86768E}" dt="2019-07-04T11:57:40.137" v="8" actId="478"/>
            <ac:picMkLst>
              <pc:docMk/>
              <pc:sldMasterMk cId="2369807912" sldId="2147483660"/>
              <pc:sldLayoutMk cId="1593432957" sldId="2147483661"/>
              <ac:picMk id="3" creationId="{B828F8C7-6434-4196-BE41-EBF201EC1460}"/>
            </ac:picMkLst>
          </pc:picChg>
          <pc:picChg chg="add mod">
            <ac:chgData name="Andy Gray" userId="3900aca3-aa6e-4813-b4e0-c02f9e48a0aa" providerId="ADAL" clId="{A169ACCD-7D99-43CC-9174-988C2D86768E}" dt="2019-07-04T11:58:48.097" v="11" actId="1076"/>
            <ac:picMkLst>
              <pc:docMk/>
              <pc:sldMasterMk cId="2369807912" sldId="2147483660"/>
              <pc:sldLayoutMk cId="1593432957" sldId="2147483661"/>
              <ac:picMk id="5" creationId="{EC0DD35A-76AD-4A58-8161-AE627A715CA3}"/>
            </ac:picMkLst>
          </pc:picChg>
        </pc:sldLayoutChg>
        <pc:sldLayoutChg chg="setBg">
          <pc:chgData name="Andy Gray" userId="3900aca3-aa6e-4813-b4e0-c02f9e48a0aa" providerId="ADAL" clId="{A169ACCD-7D99-43CC-9174-988C2D86768E}" dt="2019-07-04T11:59:11.864" v="12"/>
          <pc:sldLayoutMkLst>
            <pc:docMk/>
            <pc:sldMasterMk cId="2369807912" sldId="2147483660"/>
            <pc:sldLayoutMk cId="3265224848" sldId="2147483662"/>
          </pc:sldLayoutMkLst>
        </pc:sldLayoutChg>
        <pc:sldLayoutChg chg="modSp">
          <pc:chgData name="Andy Gray" userId="3900aca3-aa6e-4813-b4e0-c02f9e48a0aa" providerId="ADAL" clId="{A169ACCD-7D99-43CC-9174-988C2D86768E}" dt="2019-07-04T13:03:47.697" v="234" actId="14100"/>
          <pc:sldLayoutMkLst>
            <pc:docMk/>
            <pc:sldMasterMk cId="2369807912" sldId="2147483660"/>
            <pc:sldLayoutMk cId="1230368745" sldId="2147483663"/>
          </pc:sldLayoutMkLst>
          <pc:cxnChg chg="mod">
            <ac:chgData name="Andy Gray" userId="3900aca3-aa6e-4813-b4e0-c02f9e48a0aa" providerId="ADAL" clId="{A169ACCD-7D99-43CC-9174-988C2D86768E}" dt="2019-07-04T13:03:47.697" v="234" actId="14100"/>
            <ac:cxnSpMkLst>
              <pc:docMk/>
              <pc:sldMasterMk cId="2369807912" sldId="2147483660"/>
              <pc:sldLayoutMk cId="1230368745" sldId="2147483663"/>
              <ac:cxnSpMk id="9" creationId="{00000000-0000-0000-0000-000000000000}"/>
            </ac:cxnSpMkLst>
          </pc:cxnChg>
        </pc:sldLayoutChg>
        <pc:sldLayoutChg chg="addSp delSp modSp">
          <pc:chgData name="Andy Gray" userId="3900aca3-aa6e-4813-b4e0-c02f9e48a0aa" providerId="ADAL" clId="{A169ACCD-7D99-43CC-9174-988C2D86768E}" dt="2019-07-04T12:06:02.269" v="201" actId="207"/>
          <pc:sldLayoutMkLst>
            <pc:docMk/>
            <pc:sldMasterMk cId="2369807912" sldId="2147483660"/>
            <pc:sldLayoutMk cId="3864385121" sldId="2147483664"/>
          </pc:sldLayoutMkLst>
          <pc:spChg chg="del mod">
            <ac:chgData name="Andy Gray" userId="3900aca3-aa6e-4813-b4e0-c02f9e48a0aa" providerId="ADAL" clId="{A169ACCD-7D99-43CC-9174-988C2D86768E}" dt="2019-07-04T12:05:22.009" v="199" actId="478"/>
            <ac:spMkLst>
              <pc:docMk/>
              <pc:sldMasterMk cId="2369807912" sldId="2147483660"/>
              <pc:sldLayoutMk cId="3864385121" sldId="2147483664"/>
              <ac:spMk id="4" creationId="{1746FD11-FF12-488F-A9BF-6E2D28555F58}"/>
            </ac:spMkLst>
          </pc:spChg>
          <pc:spChg chg="mod">
            <ac:chgData name="Andy Gray" userId="3900aca3-aa6e-4813-b4e0-c02f9e48a0aa" providerId="ADAL" clId="{A169ACCD-7D99-43CC-9174-988C2D86768E}" dt="2019-07-04T12:06:02.269" v="201" actId="207"/>
            <ac:spMkLst>
              <pc:docMk/>
              <pc:sldMasterMk cId="2369807912" sldId="2147483660"/>
              <pc:sldLayoutMk cId="3864385121" sldId="2147483664"/>
              <ac:spMk id="9" creationId="{00000000-0000-0000-0000-000000000000}"/>
            </ac:spMkLst>
          </pc:spChg>
          <pc:spChg chg="del mod">
            <ac:chgData name="Andy Gray" userId="3900aca3-aa6e-4813-b4e0-c02f9e48a0aa" providerId="ADAL" clId="{A169ACCD-7D99-43CC-9174-988C2D86768E}" dt="2019-07-04T12:05:20.503" v="198" actId="478"/>
            <ac:spMkLst>
              <pc:docMk/>
              <pc:sldMasterMk cId="2369807912" sldId="2147483660"/>
              <pc:sldLayoutMk cId="3864385121" sldId="2147483664"/>
              <ac:spMk id="11" creationId="{76A798F8-6565-4B65-8C16-B3884111AB16}"/>
            </ac:spMkLst>
          </pc:spChg>
          <pc:spChg chg="mod">
            <ac:chgData name="Andy Gray" userId="3900aca3-aa6e-4813-b4e0-c02f9e48a0aa" providerId="ADAL" clId="{A169ACCD-7D99-43CC-9174-988C2D86768E}" dt="2019-07-04T12:05:12.820" v="197" actId="14838"/>
            <ac:spMkLst>
              <pc:docMk/>
              <pc:sldMasterMk cId="2369807912" sldId="2147483660"/>
              <pc:sldLayoutMk cId="3864385121" sldId="2147483664"/>
              <ac:spMk id="12" creationId="{00000000-0000-0000-0000-000000000000}"/>
            </ac:spMkLst>
          </pc:spChg>
          <pc:picChg chg="del">
            <ac:chgData name="Andy Gray" userId="3900aca3-aa6e-4813-b4e0-c02f9e48a0aa" providerId="ADAL" clId="{A169ACCD-7D99-43CC-9174-988C2D86768E}" dt="2019-07-04T11:59:54.008" v="14" actId="478"/>
            <ac:picMkLst>
              <pc:docMk/>
              <pc:sldMasterMk cId="2369807912" sldId="2147483660"/>
              <pc:sldLayoutMk cId="3864385121" sldId="2147483664"/>
              <ac:picMk id="3" creationId="{B33A6100-85C1-4F2C-952D-A674770CAD96}"/>
            </ac:picMkLst>
          </pc:picChg>
          <pc:picChg chg="add mod ord">
            <ac:chgData name="Andy Gray" userId="3900aca3-aa6e-4813-b4e0-c02f9e48a0aa" providerId="ADAL" clId="{A169ACCD-7D99-43CC-9174-988C2D86768E}" dt="2019-07-04T12:01:15.544" v="24" actId="1076"/>
            <ac:picMkLst>
              <pc:docMk/>
              <pc:sldMasterMk cId="2369807912" sldId="2147483660"/>
              <pc:sldLayoutMk cId="3864385121" sldId="2147483664"/>
              <ac:picMk id="5" creationId="{2E74B3D6-3D82-44F5-A84F-8167279671EB}"/>
            </ac:picMkLst>
          </pc:picChg>
        </pc:sldLayoutChg>
        <pc:sldLayoutChg chg="addSp delSp modSp">
          <pc:chgData name="Andy Gray" userId="3900aca3-aa6e-4813-b4e0-c02f9e48a0aa" providerId="ADAL" clId="{A169ACCD-7D99-43CC-9174-988C2D86768E}" dt="2019-07-04T12:11:16.147" v="222" actId="478"/>
          <pc:sldLayoutMkLst>
            <pc:docMk/>
            <pc:sldMasterMk cId="2369807912" sldId="2147483660"/>
            <pc:sldLayoutMk cId="1482273398" sldId="2147483665"/>
          </pc:sldLayoutMkLst>
          <pc:spChg chg="del">
            <ac:chgData name="Andy Gray" userId="3900aca3-aa6e-4813-b4e0-c02f9e48a0aa" providerId="ADAL" clId="{A169ACCD-7D99-43CC-9174-988C2D86768E}" dt="2019-07-04T12:10:51.098" v="216" actId="478"/>
            <ac:spMkLst>
              <pc:docMk/>
              <pc:sldMasterMk cId="2369807912" sldId="2147483660"/>
              <pc:sldLayoutMk cId="1482273398" sldId="2147483665"/>
              <ac:spMk id="9" creationId="{3B87CE53-57C6-40A0-9977-8729D3377D5A}"/>
            </ac:spMkLst>
          </pc:spChg>
          <pc:spChg chg="del">
            <ac:chgData name="Andy Gray" userId="3900aca3-aa6e-4813-b4e0-c02f9e48a0aa" providerId="ADAL" clId="{A169ACCD-7D99-43CC-9174-988C2D86768E}" dt="2019-07-04T12:10:51.098" v="216" actId="478"/>
            <ac:spMkLst>
              <pc:docMk/>
              <pc:sldMasterMk cId="2369807912" sldId="2147483660"/>
              <pc:sldLayoutMk cId="1482273398" sldId="2147483665"/>
              <ac:spMk id="10" creationId="{D65D2BE2-DE49-4BC4-A9A7-E3493CF535E8}"/>
            </ac:spMkLst>
          </pc:spChg>
          <pc:spChg chg="add ord">
            <ac:chgData name="Andy Gray" userId="3900aca3-aa6e-4813-b4e0-c02f9e48a0aa" providerId="ADAL" clId="{A169ACCD-7D99-43CC-9174-988C2D86768E}" dt="2019-07-04T12:11:12.306" v="221" actId="167"/>
            <ac:spMkLst>
              <pc:docMk/>
              <pc:sldMasterMk cId="2369807912" sldId="2147483660"/>
              <pc:sldLayoutMk cId="1482273398" sldId="2147483665"/>
              <ac:spMk id="13" creationId="{0B3B3304-F039-49FC-AE3E-676D0C95B535}"/>
            </ac:spMkLst>
          </pc:spChg>
          <pc:spChg chg="add">
            <ac:chgData name="Andy Gray" userId="3900aca3-aa6e-4813-b4e0-c02f9e48a0aa" providerId="ADAL" clId="{A169ACCD-7D99-43CC-9174-988C2D86768E}" dt="2019-07-04T12:11:00.985" v="220"/>
            <ac:spMkLst>
              <pc:docMk/>
              <pc:sldMasterMk cId="2369807912" sldId="2147483660"/>
              <pc:sldLayoutMk cId="1482273398" sldId="2147483665"/>
              <ac:spMk id="14" creationId="{589E357F-1903-45BD-AB4F-4B329B75B58C}"/>
            </ac:spMkLst>
          </pc:spChg>
          <pc:spChg chg="del">
            <ac:chgData name="Andy Gray" userId="3900aca3-aa6e-4813-b4e0-c02f9e48a0aa" providerId="ADAL" clId="{A169ACCD-7D99-43CC-9174-988C2D86768E}" dt="2019-07-04T12:11:16.147" v="222" actId="478"/>
            <ac:spMkLst>
              <pc:docMk/>
              <pc:sldMasterMk cId="2369807912" sldId="2147483660"/>
              <pc:sldLayoutMk cId="1482273398" sldId="2147483665"/>
              <ac:spMk id="15" creationId="{EDB80FE1-CB5F-4209-A5CF-C0E7A88B733B}"/>
            </ac:spMkLst>
          </pc:spChg>
          <pc:spChg chg="del mod">
            <ac:chgData name="Andy Gray" userId="3900aca3-aa6e-4813-b4e0-c02f9e48a0aa" providerId="ADAL" clId="{A169ACCD-7D99-43CC-9174-988C2D86768E}" dt="2019-07-04T12:10:55.137" v="218" actId="478"/>
            <ac:spMkLst>
              <pc:docMk/>
              <pc:sldMasterMk cId="2369807912" sldId="2147483660"/>
              <pc:sldLayoutMk cId="1482273398" sldId="2147483665"/>
              <ac:spMk id="16" creationId="{7BDF21DE-A169-4C08-9632-B1FCE7D8B298}"/>
            </ac:spMkLst>
          </pc:spChg>
          <pc:picChg chg="del">
            <ac:chgData name="Andy Gray" userId="3900aca3-aa6e-4813-b4e0-c02f9e48a0aa" providerId="ADAL" clId="{A169ACCD-7D99-43CC-9174-988C2D86768E}" dt="2019-07-04T12:10:51.098" v="216" actId="478"/>
            <ac:picMkLst>
              <pc:docMk/>
              <pc:sldMasterMk cId="2369807912" sldId="2147483660"/>
              <pc:sldLayoutMk cId="1482273398" sldId="2147483665"/>
              <ac:picMk id="8" creationId="{227C6528-206C-4CD8-962B-FB652AD67822}"/>
            </ac:picMkLst>
          </pc:picChg>
          <pc:picChg chg="add">
            <ac:chgData name="Andy Gray" userId="3900aca3-aa6e-4813-b4e0-c02f9e48a0aa" providerId="ADAL" clId="{A169ACCD-7D99-43CC-9174-988C2D86768E}" dt="2019-07-04T12:11:00.985" v="220"/>
            <ac:picMkLst>
              <pc:docMk/>
              <pc:sldMasterMk cId="2369807912" sldId="2147483660"/>
              <pc:sldLayoutMk cId="1482273398" sldId="2147483665"/>
              <ac:picMk id="11" creationId="{E86AC0C0-236E-459C-853E-06504A792443}"/>
            </ac:picMkLst>
          </pc:picChg>
          <pc:picChg chg="del">
            <ac:chgData name="Andy Gray" userId="3900aca3-aa6e-4813-b4e0-c02f9e48a0aa" providerId="ADAL" clId="{A169ACCD-7D99-43CC-9174-988C2D86768E}" dt="2019-07-04T12:10:59.375" v="219" actId="478"/>
            <ac:picMkLst>
              <pc:docMk/>
              <pc:sldMasterMk cId="2369807912" sldId="2147483660"/>
              <pc:sldLayoutMk cId="1482273398" sldId="2147483665"/>
              <ac:picMk id="17" creationId="{3EF0F0AC-6610-4FFF-A713-8CE2D2FB7BED}"/>
            </ac:picMkLst>
          </pc:picChg>
          <pc:picChg chg="add">
            <ac:chgData name="Andy Gray" userId="3900aca3-aa6e-4813-b4e0-c02f9e48a0aa" providerId="ADAL" clId="{A169ACCD-7D99-43CC-9174-988C2D86768E}" dt="2019-07-04T12:11:00.985" v="220"/>
            <ac:picMkLst>
              <pc:docMk/>
              <pc:sldMasterMk cId="2369807912" sldId="2147483660"/>
              <pc:sldLayoutMk cId="1482273398" sldId="2147483665"/>
              <ac:picMk id="18" creationId="{2663E337-4619-4B3F-B46E-B2C3CC1F16DE}"/>
            </ac:picMkLst>
          </pc:picChg>
        </pc:sldLayoutChg>
        <pc:sldLayoutChg chg="addSp delSp">
          <pc:chgData name="Andy Gray" userId="3900aca3-aa6e-4813-b4e0-c02f9e48a0aa" providerId="ADAL" clId="{A169ACCD-7D99-43CC-9174-988C2D86768E}" dt="2019-07-04T12:10:32.875" v="213" actId="478"/>
          <pc:sldLayoutMkLst>
            <pc:docMk/>
            <pc:sldMasterMk cId="2369807912" sldId="2147483660"/>
            <pc:sldLayoutMk cId="1663747016" sldId="2147483666"/>
          </pc:sldLayoutMkLst>
          <pc:spChg chg="del">
            <ac:chgData name="Andy Gray" userId="3900aca3-aa6e-4813-b4e0-c02f9e48a0aa" providerId="ADAL" clId="{A169ACCD-7D99-43CC-9174-988C2D86768E}" dt="2019-07-04T12:08:59.345" v="202" actId="478"/>
            <ac:spMkLst>
              <pc:docMk/>
              <pc:sldMasterMk cId="2369807912" sldId="2147483660"/>
              <pc:sldLayoutMk cId="1663747016" sldId="2147483666"/>
              <ac:spMk id="6" creationId="{B122379E-0050-4C4D-8576-BF93F9CA46F5}"/>
            </ac:spMkLst>
          </pc:spChg>
          <pc:spChg chg="del">
            <ac:chgData name="Andy Gray" userId="3900aca3-aa6e-4813-b4e0-c02f9e48a0aa" providerId="ADAL" clId="{A169ACCD-7D99-43CC-9174-988C2D86768E}" dt="2019-07-04T12:08:59.345" v="202" actId="478"/>
            <ac:spMkLst>
              <pc:docMk/>
              <pc:sldMasterMk cId="2369807912" sldId="2147483660"/>
              <pc:sldLayoutMk cId="1663747016" sldId="2147483666"/>
              <ac:spMk id="8" creationId="{616B6C53-F795-4B7B-8CBE-BAF8D5B3CB53}"/>
            </ac:spMkLst>
          </pc:spChg>
          <pc:spChg chg="del">
            <ac:chgData name="Andy Gray" userId="3900aca3-aa6e-4813-b4e0-c02f9e48a0aa" providerId="ADAL" clId="{A169ACCD-7D99-43CC-9174-988C2D86768E}" dt="2019-07-04T12:08:59.345" v="202" actId="478"/>
            <ac:spMkLst>
              <pc:docMk/>
              <pc:sldMasterMk cId="2369807912" sldId="2147483660"/>
              <pc:sldLayoutMk cId="1663747016" sldId="2147483666"/>
              <ac:spMk id="10" creationId="{C8F4355B-C12B-4D64-A9F8-D30EF17E4A3D}"/>
            </ac:spMkLst>
          </pc:spChg>
          <pc:spChg chg="del">
            <ac:chgData name="Andy Gray" userId="3900aca3-aa6e-4813-b4e0-c02f9e48a0aa" providerId="ADAL" clId="{A169ACCD-7D99-43CC-9174-988C2D86768E}" dt="2019-07-04T12:09:05.544" v="203" actId="478"/>
            <ac:spMkLst>
              <pc:docMk/>
              <pc:sldMasterMk cId="2369807912" sldId="2147483660"/>
              <pc:sldLayoutMk cId="1663747016" sldId="2147483666"/>
              <ac:spMk id="11" creationId="{648B82C5-42F1-49AF-AF04-A4E20BEBBA87}"/>
            </ac:spMkLst>
          </pc:spChg>
          <pc:spChg chg="add">
            <ac:chgData name="Andy Gray" userId="3900aca3-aa6e-4813-b4e0-c02f9e48a0aa" providerId="ADAL" clId="{A169ACCD-7D99-43CC-9174-988C2D86768E}" dt="2019-07-04T12:09:06.640" v="204"/>
            <ac:spMkLst>
              <pc:docMk/>
              <pc:sldMasterMk cId="2369807912" sldId="2147483660"/>
              <pc:sldLayoutMk cId="1663747016" sldId="2147483666"/>
              <ac:spMk id="13" creationId="{D7533491-74C9-4D93-806A-3E9CFA12B986}"/>
            </ac:spMkLst>
          </pc:spChg>
          <pc:spChg chg="add">
            <ac:chgData name="Andy Gray" userId="3900aca3-aa6e-4813-b4e0-c02f9e48a0aa" providerId="ADAL" clId="{A169ACCD-7D99-43CC-9174-988C2D86768E}" dt="2019-07-04T12:09:06.640" v="204"/>
            <ac:spMkLst>
              <pc:docMk/>
              <pc:sldMasterMk cId="2369807912" sldId="2147483660"/>
              <pc:sldLayoutMk cId="1663747016" sldId="2147483666"/>
              <ac:spMk id="14" creationId="{D5440FC1-B26E-4326-93D3-E5494868B641}"/>
            </ac:spMkLst>
          </pc:spChg>
          <pc:picChg chg="del">
            <ac:chgData name="Andy Gray" userId="3900aca3-aa6e-4813-b4e0-c02f9e48a0aa" providerId="ADAL" clId="{A169ACCD-7D99-43CC-9174-988C2D86768E}" dt="2019-07-04T12:08:59.345" v="202" actId="478"/>
            <ac:picMkLst>
              <pc:docMk/>
              <pc:sldMasterMk cId="2369807912" sldId="2147483660"/>
              <pc:sldLayoutMk cId="1663747016" sldId="2147483666"/>
              <ac:picMk id="7" creationId="{9DEB574B-DCA3-4E72-AD46-F6C7215B8B51}"/>
            </ac:picMkLst>
          </pc:picChg>
          <pc:picChg chg="add">
            <ac:chgData name="Andy Gray" userId="3900aca3-aa6e-4813-b4e0-c02f9e48a0aa" providerId="ADAL" clId="{A169ACCD-7D99-43CC-9174-988C2D86768E}" dt="2019-07-04T12:09:06.640" v="204"/>
            <ac:picMkLst>
              <pc:docMk/>
              <pc:sldMasterMk cId="2369807912" sldId="2147483660"/>
              <pc:sldLayoutMk cId="1663747016" sldId="2147483666"/>
              <ac:picMk id="12" creationId="{30001351-D274-41D1-8BEE-0844324D446D}"/>
            </ac:picMkLst>
          </pc:picChg>
          <pc:picChg chg="add del">
            <ac:chgData name="Andy Gray" userId="3900aca3-aa6e-4813-b4e0-c02f9e48a0aa" providerId="ADAL" clId="{A169ACCD-7D99-43CC-9174-988C2D86768E}" dt="2019-07-04T12:10:32.875" v="213" actId="478"/>
            <ac:picMkLst>
              <pc:docMk/>
              <pc:sldMasterMk cId="2369807912" sldId="2147483660"/>
              <pc:sldLayoutMk cId="1663747016" sldId="2147483666"/>
              <ac:picMk id="15" creationId="{534A460A-E543-442F-A05C-A6935DEE1790}"/>
            </ac:picMkLst>
          </pc:picChg>
        </pc:sldLayoutChg>
        <pc:sldLayoutChg chg="addSp delSp modSp">
          <pc:chgData name="Andy Gray" userId="3900aca3-aa6e-4813-b4e0-c02f9e48a0aa" providerId="ADAL" clId="{A169ACCD-7D99-43CC-9174-988C2D86768E}" dt="2019-07-04T12:12:28.735" v="228"/>
          <pc:sldLayoutMkLst>
            <pc:docMk/>
            <pc:sldMasterMk cId="2369807912" sldId="2147483660"/>
            <pc:sldLayoutMk cId="3920882233" sldId="2147483668"/>
          </pc:sldLayoutMkLst>
          <pc:spChg chg="del">
            <ac:chgData name="Andy Gray" userId="3900aca3-aa6e-4813-b4e0-c02f9e48a0aa" providerId="ADAL" clId="{A169ACCD-7D99-43CC-9174-988C2D86768E}" dt="2019-07-04T12:11:53.996" v="225" actId="478"/>
            <ac:spMkLst>
              <pc:docMk/>
              <pc:sldMasterMk cId="2369807912" sldId="2147483660"/>
              <pc:sldLayoutMk cId="3920882233" sldId="2147483668"/>
              <ac:spMk id="8" creationId="{23B9BC9E-8848-4C69-BC0E-5167DD9CD905}"/>
            </ac:spMkLst>
          </pc:spChg>
          <pc:spChg chg="del">
            <ac:chgData name="Andy Gray" userId="3900aca3-aa6e-4813-b4e0-c02f9e48a0aa" providerId="ADAL" clId="{A169ACCD-7D99-43CC-9174-988C2D86768E}" dt="2019-07-04T12:11:53.996" v="225" actId="478"/>
            <ac:spMkLst>
              <pc:docMk/>
              <pc:sldMasterMk cId="2369807912" sldId="2147483660"/>
              <pc:sldLayoutMk cId="3920882233" sldId="2147483668"/>
              <ac:spMk id="9" creationId="{FAE7CEC9-7716-4D65-971F-605FD3CFC23F}"/>
            </ac:spMkLst>
          </pc:spChg>
          <pc:spChg chg="del mod">
            <ac:chgData name="Andy Gray" userId="3900aca3-aa6e-4813-b4e0-c02f9e48a0aa" providerId="ADAL" clId="{A169ACCD-7D99-43CC-9174-988C2D86768E}" dt="2019-07-04T12:11:57.847" v="227" actId="478"/>
            <ac:spMkLst>
              <pc:docMk/>
              <pc:sldMasterMk cId="2369807912" sldId="2147483660"/>
              <pc:sldLayoutMk cId="3920882233" sldId="2147483668"/>
              <ac:spMk id="10" creationId="{69808144-3D29-4148-B2FF-07F5FB8B2269}"/>
            </ac:spMkLst>
          </pc:spChg>
          <pc:spChg chg="add">
            <ac:chgData name="Andy Gray" userId="3900aca3-aa6e-4813-b4e0-c02f9e48a0aa" providerId="ADAL" clId="{A169ACCD-7D99-43CC-9174-988C2D86768E}" dt="2019-07-04T12:12:28.735" v="228"/>
            <ac:spMkLst>
              <pc:docMk/>
              <pc:sldMasterMk cId="2369807912" sldId="2147483660"/>
              <pc:sldLayoutMk cId="3920882233" sldId="2147483668"/>
              <ac:spMk id="12" creationId="{6CFA020C-D808-4877-9C15-25D33AB6A143}"/>
            </ac:spMkLst>
          </pc:spChg>
          <pc:picChg chg="del">
            <ac:chgData name="Andy Gray" userId="3900aca3-aa6e-4813-b4e0-c02f9e48a0aa" providerId="ADAL" clId="{A169ACCD-7D99-43CC-9174-988C2D86768E}" dt="2019-07-04T12:11:53.996" v="225" actId="478"/>
            <ac:picMkLst>
              <pc:docMk/>
              <pc:sldMasterMk cId="2369807912" sldId="2147483660"/>
              <pc:sldLayoutMk cId="3920882233" sldId="2147483668"/>
              <ac:picMk id="7" creationId="{651D5050-10F6-473E-A936-34DA1A80C0C2}"/>
            </ac:picMkLst>
          </pc:picChg>
          <pc:picChg chg="add">
            <ac:chgData name="Andy Gray" userId="3900aca3-aa6e-4813-b4e0-c02f9e48a0aa" providerId="ADAL" clId="{A169ACCD-7D99-43CC-9174-988C2D86768E}" dt="2019-07-04T12:12:28.735" v="228"/>
            <ac:picMkLst>
              <pc:docMk/>
              <pc:sldMasterMk cId="2369807912" sldId="2147483660"/>
              <pc:sldLayoutMk cId="3920882233" sldId="2147483668"/>
              <ac:picMk id="11" creationId="{C5F298DA-11F5-4641-B7B1-C989D25A4B72}"/>
            </ac:picMkLst>
          </pc:picChg>
        </pc:sldLayoutChg>
        <pc:sldLayoutChg chg="addSp delSp modSp">
          <pc:chgData name="Andy Gray" userId="3900aca3-aa6e-4813-b4e0-c02f9e48a0aa" providerId="ADAL" clId="{A169ACCD-7D99-43CC-9174-988C2D86768E}" dt="2019-07-04T12:10:04.863" v="212" actId="1076"/>
          <pc:sldLayoutMkLst>
            <pc:docMk/>
            <pc:sldMasterMk cId="2369807912" sldId="2147483660"/>
            <pc:sldLayoutMk cId="930331741" sldId="2147483669"/>
          </pc:sldLayoutMkLst>
          <pc:spChg chg="del">
            <ac:chgData name="Andy Gray" userId="3900aca3-aa6e-4813-b4e0-c02f9e48a0aa" providerId="ADAL" clId="{A169ACCD-7D99-43CC-9174-988C2D86768E}" dt="2019-07-04T12:09:19.498" v="205" actId="478"/>
            <ac:spMkLst>
              <pc:docMk/>
              <pc:sldMasterMk cId="2369807912" sldId="2147483660"/>
              <pc:sldLayoutMk cId="930331741" sldId="2147483669"/>
              <ac:spMk id="8" creationId="{63E3ACAA-2173-48F4-A4CB-B5A2EAC26E8A}"/>
            </ac:spMkLst>
          </pc:spChg>
          <pc:spChg chg="del">
            <ac:chgData name="Andy Gray" userId="3900aca3-aa6e-4813-b4e0-c02f9e48a0aa" providerId="ADAL" clId="{A169ACCD-7D99-43CC-9174-988C2D86768E}" dt="2019-07-04T12:09:19.498" v="205" actId="478"/>
            <ac:spMkLst>
              <pc:docMk/>
              <pc:sldMasterMk cId="2369807912" sldId="2147483660"/>
              <pc:sldLayoutMk cId="930331741" sldId="2147483669"/>
              <ac:spMk id="9" creationId="{C25842CC-CCEF-49DF-B82A-978FFE096155}"/>
            </ac:spMkLst>
          </pc:spChg>
          <pc:spChg chg="del">
            <ac:chgData name="Andy Gray" userId="3900aca3-aa6e-4813-b4e0-c02f9e48a0aa" providerId="ADAL" clId="{A169ACCD-7D99-43CC-9174-988C2D86768E}" dt="2019-07-04T12:09:19.498" v="205" actId="478"/>
            <ac:spMkLst>
              <pc:docMk/>
              <pc:sldMasterMk cId="2369807912" sldId="2147483660"/>
              <pc:sldLayoutMk cId="930331741" sldId="2147483669"/>
              <ac:spMk id="13" creationId="{8FF35AEE-5337-4A17-A68B-5F42AFDFFF0C}"/>
            </ac:spMkLst>
          </pc:spChg>
          <pc:spChg chg="add">
            <ac:chgData name="Andy Gray" userId="3900aca3-aa6e-4813-b4e0-c02f9e48a0aa" providerId="ADAL" clId="{A169ACCD-7D99-43CC-9174-988C2D86768E}" dt="2019-07-04T12:09:24.448" v="207"/>
            <ac:spMkLst>
              <pc:docMk/>
              <pc:sldMasterMk cId="2369807912" sldId="2147483660"/>
              <pc:sldLayoutMk cId="930331741" sldId="2147483669"/>
              <ac:spMk id="14" creationId="{B2EAB342-E160-400B-BFF8-04A46F9A944E}"/>
            </ac:spMkLst>
          </pc:spChg>
          <pc:spChg chg="del">
            <ac:chgData name="Andy Gray" userId="3900aca3-aa6e-4813-b4e0-c02f9e48a0aa" providerId="ADAL" clId="{A169ACCD-7D99-43CC-9174-988C2D86768E}" dt="2019-07-04T12:09:22.161" v="206" actId="478"/>
            <ac:spMkLst>
              <pc:docMk/>
              <pc:sldMasterMk cId="2369807912" sldId="2147483660"/>
              <pc:sldLayoutMk cId="930331741" sldId="2147483669"/>
              <ac:spMk id="15" creationId="{A13DB2E3-C319-4E9F-B684-25EDD7A44358}"/>
            </ac:spMkLst>
          </pc:spChg>
          <pc:spChg chg="add">
            <ac:chgData name="Andy Gray" userId="3900aca3-aa6e-4813-b4e0-c02f9e48a0aa" providerId="ADAL" clId="{A169ACCD-7D99-43CC-9174-988C2D86768E}" dt="2019-07-04T12:09:24.448" v="207"/>
            <ac:spMkLst>
              <pc:docMk/>
              <pc:sldMasterMk cId="2369807912" sldId="2147483660"/>
              <pc:sldLayoutMk cId="930331741" sldId="2147483669"/>
              <ac:spMk id="17" creationId="{A3E7BC85-A11C-41EA-8592-DF8A952EE705}"/>
            </ac:spMkLst>
          </pc:spChg>
          <pc:picChg chg="mod">
            <ac:chgData name="Andy Gray" userId="3900aca3-aa6e-4813-b4e0-c02f9e48a0aa" providerId="ADAL" clId="{A169ACCD-7D99-43CC-9174-988C2D86768E}" dt="2019-07-04T12:10:04.863" v="212" actId="1076"/>
            <ac:picMkLst>
              <pc:docMk/>
              <pc:sldMasterMk cId="2369807912" sldId="2147483660"/>
              <pc:sldLayoutMk cId="930331741" sldId="2147483669"/>
              <ac:picMk id="7" creationId="{D460BBC8-286A-4820-AB62-CFDFC807B4B3}"/>
            </ac:picMkLst>
          </pc:picChg>
          <pc:picChg chg="del">
            <ac:chgData name="Andy Gray" userId="3900aca3-aa6e-4813-b4e0-c02f9e48a0aa" providerId="ADAL" clId="{A169ACCD-7D99-43CC-9174-988C2D86768E}" dt="2019-07-04T12:09:19.498" v="205" actId="478"/>
            <ac:picMkLst>
              <pc:docMk/>
              <pc:sldMasterMk cId="2369807912" sldId="2147483660"/>
              <pc:sldLayoutMk cId="930331741" sldId="2147483669"/>
              <ac:picMk id="10" creationId="{58D411FA-19CB-4C04-89C6-9285E366D7DE}"/>
            </ac:picMkLst>
          </pc:picChg>
          <pc:picChg chg="add">
            <ac:chgData name="Andy Gray" userId="3900aca3-aa6e-4813-b4e0-c02f9e48a0aa" providerId="ADAL" clId="{A169ACCD-7D99-43CC-9174-988C2D86768E}" dt="2019-07-04T12:09:24.448" v="207"/>
            <ac:picMkLst>
              <pc:docMk/>
              <pc:sldMasterMk cId="2369807912" sldId="2147483660"/>
              <pc:sldLayoutMk cId="930331741" sldId="2147483669"/>
              <ac:picMk id="12" creationId="{191C4AA8-11FD-43DB-BF7E-691430B455D5}"/>
            </ac:picMkLst>
          </pc:picChg>
          <pc:picChg chg="del">
            <ac:chgData name="Andy Gray" userId="3900aca3-aa6e-4813-b4e0-c02f9e48a0aa" providerId="ADAL" clId="{A169ACCD-7D99-43CC-9174-988C2D86768E}" dt="2019-07-04T12:09:19.498" v="205" actId="478"/>
            <ac:picMkLst>
              <pc:docMk/>
              <pc:sldMasterMk cId="2369807912" sldId="2147483660"/>
              <pc:sldLayoutMk cId="930331741" sldId="2147483669"/>
              <ac:picMk id="16" creationId="{CFFB2EF8-C6C1-467E-811B-183D5E001540}"/>
            </ac:picMkLst>
          </pc:picChg>
          <pc:picChg chg="add">
            <ac:chgData name="Andy Gray" userId="3900aca3-aa6e-4813-b4e0-c02f9e48a0aa" providerId="ADAL" clId="{A169ACCD-7D99-43CC-9174-988C2D86768E}" dt="2019-07-04T12:09:24.448" v="207"/>
            <ac:picMkLst>
              <pc:docMk/>
              <pc:sldMasterMk cId="2369807912" sldId="2147483660"/>
              <pc:sldLayoutMk cId="930331741" sldId="2147483669"/>
              <ac:picMk id="18" creationId="{67322D82-6ABB-4DBB-A781-F817DD1D1F9D}"/>
            </ac:picMkLst>
          </pc:picChg>
        </pc:sldLayoutChg>
        <pc:sldLayoutChg chg="delSp">
          <pc:chgData name="Andy Gray" userId="3900aca3-aa6e-4813-b4e0-c02f9e48a0aa" providerId="ADAL" clId="{A169ACCD-7D99-43CC-9174-988C2D86768E}" dt="2019-07-04T12:10:41.185" v="214" actId="478"/>
          <pc:sldLayoutMkLst>
            <pc:docMk/>
            <pc:sldMasterMk cId="2369807912" sldId="2147483660"/>
            <pc:sldLayoutMk cId="2849677361" sldId="2147483673"/>
          </pc:sldLayoutMkLst>
          <pc:picChg chg="del">
            <ac:chgData name="Andy Gray" userId="3900aca3-aa6e-4813-b4e0-c02f9e48a0aa" providerId="ADAL" clId="{A169ACCD-7D99-43CC-9174-988C2D86768E}" dt="2019-07-04T12:10:41.185" v="214" actId="478"/>
            <ac:picMkLst>
              <pc:docMk/>
              <pc:sldMasterMk cId="2369807912" sldId="2147483660"/>
              <pc:sldLayoutMk cId="2849677361" sldId="2147483673"/>
              <ac:picMk id="18" creationId="{67322D82-6ABB-4DBB-A781-F817DD1D1F9D}"/>
            </ac:picMkLst>
          </pc:picChg>
        </pc:sldLayoutChg>
        <pc:sldLayoutChg chg="delSp">
          <pc:chgData name="Andy Gray" userId="3900aca3-aa6e-4813-b4e0-c02f9e48a0aa" providerId="ADAL" clId="{A169ACCD-7D99-43CC-9174-988C2D86768E}" dt="2019-07-04T12:11:44.714" v="223" actId="478"/>
          <pc:sldLayoutMkLst>
            <pc:docMk/>
            <pc:sldMasterMk cId="2369807912" sldId="2147483660"/>
            <pc:sldLayoutMk cId="1720755642" sldId="2147483674"/>
          </pc:sldLayoutMkLst>
          <pc:picChg chg="del">
            <ac:chgData name="Andy Gray" userId="3900aca3-aa6e-4813-b4e0-c02f9e48a0aa" providerId="ADAL" clId="{A169ACCD-7D99-43CC-9174-988C2D86768E}" dt="2019-07-04T12:11:44.714" v="223" actId="478"/>
            <ac:picMkLst>
              <pc:docMk/>
              <pc:sldMasterMk cId="2369807912" sldId="2147483660"/>
              <pc:sldLayoutMk cId="1720755642" sldId="2147483674"/>
              <ac:picMk id="18" creationId="{2663E337-4619-4B3F-B46E-B2C3CC1F16DE}"/>
            </ac:picMkLst>
          </pc:picChg>
        </pc:sldLayoutChg>
      </pc:sldMasterChg>
    </pc:docChg>
  </pc:docChgLst>
  <pc:docChgLst>
    <pc:chgData name="James Franklin" userId="S::james.franklin@pgonline.co.uk::cf915d05-507f-491f-b4a6-b2aa085ee4b1" providerId="AD" clId="Web-{21863CC5-C300-1302-A806-D10489CDB4D1}"/>
  </pc:docChgLst>
  <pc:docChgLst>
    <pc:chgData name="James Franklin" userId="cf915d05-507f-491f-b4a6-b2aa085ee4b1" providerId="ADAL" clId="{125C1370-674C-4759-A168-DF5CB8FCBABC}"/>
  </pc:docChgLst>
  <pc:docChgLst>
    <pc:chgData name="James Franklin" userId="cf915d05-507f-491f-b4a6-b2aa085ee4b1" providerId="ADAL" clId="{75F22F87-0D92-46B5-BEBC-6D58F8988FD4}"/>
    <pc:docChg chg="undo custSel addSld delSld modSld sldOrd modMainMaster">
      <pc:chgData name="James Franklin" userId="cf915d05-507f-491f-b4a6-b2aa085ee4b1" providerId="ADAL" clId="{75F22F87-0D92-46B5-BEBC-6D58F8988FD4}" dt="2019-07-08T13:25:55.165" v="16477" actId="113"/>
      <pc:docMkLst>
        <pc:docMk/>
      </pc:docMkLst>
      <pc:sldChg chg="modSp">
        <pc:chgData name="James Franklin" userId="cf915d05-507f-491f-b4a6-b2aa085ee4b1" providerId="ADAL" clId="{75F22F87-0D92-46B5-BEBC-6D58F8988FD4}" dt="2019-06-13T13:44:21.324" v="26" actId="20577"/>
        <pc:sldMkLst>
          <pc:docMk/>
          <pc:sldMk cId="4088036100" sldId="259"/>
        </pc:sldMkLst>
        <pc:spChg chg="mod">
          <ac:chgData name="James Franklin" userId="cf915d05-507f-491f-b4a6-b2aa085ee4b1" providerId="ADAL" clId="{75F22F87-0D92-46B5-BEBC-6D58F8988FD4}" dt="2019-06-13T13:44:21.324" v="26" actId="20577"/>
          <ac:spMkLst>
            <pc:docMk/>
            <pc:sldMk cId="4088036100" sldId="259"/>
            <ac:spMk id="3" creationId="{BBCFB235-9490-46CA-B42E-DA14AC5E6089}"/>
          </ac:spMkLst>
        </pc:spChg>
      </pc:sldChg>
      <pc:sldChg chg="ord">
        <pc:chgData name="James Franklin" userId="cf915d05-507f-491f-b4a6-b2aa085ee4b1" providerId="ADAL" clId="{75F22F87-0D92-46B5-BEBC-6D58F8988FD4}" dt="2019-06-17T15:27:28.511" v="2373"/>
        <pc:sldMkLst>
          <pc:docMk/>
          <pc:sldMk cId="913520096" sldId="262"/>
        </pc:sldMkLst>
      </pc:sldChg>
      <pc:sldChg chg="modSp">
        <pc:chgData name="James Franklin" userId="cf915d05-507f-491f-b4a6-b2aa085ee4b1" providerId="ADAL" clId="{75F22F87-0D92-46B5-BEBC-6D58F8988FD4}" dt="2019-06-17T13:31:29.435" v="80" actId="20577"/>
        <pc:sldMkLst>
          <pc:docMk/>
          <pc:sldMk cId="2912915852" sldId="319"/>
        </pc:sldMkLst>
        <pc:spChg chg="mod">
          <ac:chgData name="James Franklin" userId="cf915d05-507f-491f-b4a6-b2aa085ee4b1" providerId="ADAL" clId="{75F22F87-0D92-46B5-BEBC-6D58F8988FD4}" dt="2019-06-17T13:31:29.435" v="80" actId="20577"/>
          <ac:spMkLst>
            <pc:docMk/>
            <pc:sldMk cId="2912915852" sldId="319"/>
            <ac:spMk id="3" creationId="{8841C565-F8A1-4DE6-88F1-F82B859E4087}"/>
          </ac:spMkLst>
        </pc:spChg>
      </pc:sldChg>
      <pc:sldChg chg="modSp ord">
        <pc:chgData name="James Franklin" userId="cf915d05-507f-491f-b4a6-b2aa085ee4b1" providerId="ADAL" clId="{75F22F87-0D92-46B5-BEBC-6D58F8988FD4}" dt="2019-06-25T08:43:17.629" v="15566" actId="20577"/>
        <pc:sldMkLst>
          <pc:docMk/>
          <pc:sldMk cId="383292592" sldId="392"/>
        </pc:sldMkLst>
        <pc:spChg chg="mod">
          <ac:chgData name="James Franklin" userId="cf915d05-507f-491f-b4a6-b2aa085ee4b1" providerId="ADAL" clId="{75F22F87-0D92-46B5-BEBC-6D58F8988FD4}" dt="2019-06-25T08:43:15.118" v="15564" actId="20577"/>
          <ac:spMkLst>
            <pc:docMk/>
            <pc:sldMk cId="383292592" sldId="392"/>
            <ac:spMk id="4" creationId="{00000000-0000-0000-0000-000000000000}"/>
          </ac:spMkLst>
        </pc:spChg>
        <pc:spChg chg="mod">
          <ac:chgData name="James Franklin" userId="cf915d05-507f-491f-b4a6-b2aa085ee4b1" providerId="ADAL" clId="{75F22F87-0D92-46B5-BEBC-6D58F8988FD4}" dt="2019-06-25T08:43:17.629" v="15566" actId="20577"/>
          <ac:spMkLst>
            <pc:docMk/>
            <pc:sldMk cId="383292592" sldId="392"/>
            <ac:spMk id="5" creationId="{00000000-0000-0000-0000-000000000000}"/>
          </ac:spMkLst>
        </pc:spChg>
      </pc:sldChg>
      <pc:sldChg chg="addSp modSp ord">
        <pc:chgData name="James Franklin" userId="cf915d05-507f-491f-b4a6-b2aa085ee4b1" providerId="ADAL" clId="{75F22F87-0D92-46B5-BEBC-6D58F8988FD4}" dt="2019-06-20T13:28:02.547" v="15547" actId="15"/>
        <pc:sldMkLst>
          <pc:docMk/>
          <pc:sldMk cId="2475168239" sldId="395"/>
        </pc:sldMkLst>
        <pc:spChg chg="mod">
          <ac:chgData name="James Franklin" userId="cf915d05-507f-491f-b4a6-b2aa085ee4b1" providerId="ADAL" clId="{75F22F87-0D92-46B5-BEBC-6D58F8988FD4}" dt="2019-06-20T13:28:02.547" v="15547" actId="15"/>
          <ac:spMkLst>
            <pc:docMk/>
            <pc:sldMk cId="2475168239" sldId="395"/>
            <ac:spMk id="3" creationId="{608A8B0B-3746-47C9-B476-6A05E129769C}"/>
          </ac:spMkLst>
        </pc:spChg>
        <pc:cxnChg chg="add mod">
          <ac:chgData name="James Franklin" userId="cf915d05-507f-491f-b4a6-b2aa085ee4b1" providerId="ADAL" clId="{75F22F87-0D92-46B5-BEBC-6D58F8988FD4}" dt="2019-06-20T12:03:24.062" v="14414" actId="1582"/>
          <ac:cxnSpMkLst>
            <pc:docMk/>
            <pc:sldMk cId="2475168239" sldId="395"/>
            <ac:cxnSpMk id="5" creationId="{D611CB97-EF68-4319-860A-33B194C5DD47}"/>
          </ac:cxnSpMkLst>
        </pc:cxnChg>
        <pc:cxnChg chg="add mod">
          <ac:chgData name="James Franklin" userId="cf915d05-507f-491f-b4a6-b2aa085ee4b1" providerId="ADAL" clId="{75F22F87-0D92-46B5-BEBC-6D58F8988FD4}" dt="2019-06-20T12:03:30.831" v="14416" actId="1076"/>
          <ac:cxnSpMkLst>
            <pc:docMk/>
            <pc:sldMk cId="2475168239" sldId="395"/>
            <ac:cxnSpMk id="6" creationId="{610BE250-6205-4059-814F-EB5FFF3C7845}"/>
          </ac:cxnSpMkLst>
        </pc:cxnChg>
        <pc:cxnChg chg="add mod">
          <ac:chgData name="James Franklin" userId="cf915d05-507f-491f-b4a6-b2aa085ee4b1" providerId="ADAL" clId="{75F22F87-0D92-46B5-BEBC-6D58F8988FD4}" dt="2019-06-20T12:03:35.271" v="14418" actId="1076"/>
          <ac:cxnSpMkLst>
            <pc:docMk/>
            <pc:sldMk cId="2475168239" sldId="395"/>
            <ac:cxnSpMk id="7" creationId="{2EF9FFA8-F591-453C-81F4-A8C2060AEFA0}"/>
          </ac:cxnSpMkLst>
        </pc:cxnChg>
        <pc:cxnChg chg="add mod">
          <ac:chgData name="James Franklin" userId="cf915d05-507f-491f-b4a6-b2aa085ee4b1" providerId="ADAL" clId="{75F22F87-0D92-46B5-BEBC-6D58F8988FD4}" dt="2019-06-20T12:03:39.600" v="14420" actId="1076"/>
          <ac:cxnSpMkLst>
            <pc:docMk/>
            <pc:sldMk cId="2475168239" sldId="395"/>
            <ac:cxnSpMk id="8" creationId="{58141066-2834-4E99-BBB6-5C209AA87377}"/>
          </ac:cxnSpMkLst>
        </pc:cxnChg>
        <pc:cxnChg chg="add mod">
          <ac:chgData name="James Franklin" userId="cf915d05-507f-491f-b4a6-b2aa085ee4b1" providerId="ADAL" clId="{75F22F87-0D92-46B5-BEBC-6D58F8988FD4}" dt="2019-06-20T12:04:01.567" v="14432" actId="1076"/>
          <ac:cxnSpMkLst>
            <pc:docMk/>
            <pc:sldMk cId="2475168239" sldId="395"/>
            <ac:cxnSpMk id="9" creationId="{355D5C0B-D9CF-4041-A8DE-7FBFC2C72CC6}"/>
          </ac:cxnSpMkLst>
        </pc:cxnChg>
        <pc:cxnChg chg="add mod">
          <ac:chgData name="James Franklin" userId="cf915d05-507f-491f-b4a6-b2aa085ee4b1" providerId="ADAL" clId="{75F22F87-0D92-46B5-BEBC-6D58F8988FD4}" dt="2019-06-20T12:04:12.344" v="14434" actId="1076"/>
          <ac:cxnSpMkLst>
            <pc:docMk/>
            <pc:sldMk cId="2475168239" sldId="395"/>
            <ac:cxnSpMk id="10" creationId="{D35242E9-E280-43CA-A873-492C6F2B1F83}"/>
          </ac:cxnSpMkLst>
        </pc:cxnChg>
      </pc:sldChg>
      <pc:sldChg chg="addSp modSp">
        <pc:chgData name="James Franklin" userId="cf915d05-507f-491f-b4a6-b2aa085ee4b1" providerId="ADAL" clId="{75F22F87-0D92-46B5-BEBC-6D58F8988FD4}" dt="2019-06-18T09:23:06.245" v="3012" actId="6549"/>
        <pc:sldMkLst>
          <pc:docMk/>
          <pc:sldMk cId="1271493473" sldId="403"/>
        </pc:sldMkLst>
        <pc:spChg chg="mod">
          <ac:chgData name="James Franklin" userId="cf915d05-507f-491f-b4a6-b2aa085ee4b1" providerId="ADAL" clId="{75F22F87-0D92-46B5-BEBC-6D58F8988FD4}" dt="2019-06-17T13:36:11.034" v="131" actId="1076"/>
          <ac:spMkLst>
            <pc:docMk/>
            <pc:sldMk cId="1271493473" sldId="403"/>
            <ac:spMk id="2" creationId="{7553B46F-B227-42B6-8D3F-BED3EB2DAB15}"/>
          </ac:spMkLst>
        </pc:spChg>
        <pc:spChg chg="mod">
          <ac:chgData name="James Franklin" userId="cf915d05-507f-491f-b4a6-b2aa085ee4b1" providerId="ADAL" clId="{75F22F87-0D92-46B5-BEBC-6D58F8988FD4}" dt="2019-06-18T09:23:06.245" v="3012" actId="6549"/>
          <ac:spMkLst>
            <pc:docMk/>
            <pc:sldMk cId="1271493473" sldId="403"/>
            <ac:spMk id="3" creationId="{1061BC03-1554-4286-8982-8C14D24D96E2}"/>
          </ac:spMkLst>
        </pc:spChg>
        <pc:picChg chg="add mod">
          <ac:chgData name="James Franklin" userId="cf915d05-507f-491f-b4a6-b2aa085ee4b1" providerId="ADAL" clId="{75F22F87-0D92-46B5-BEBC-6D58F8988FD4}" dt="2019-06-17T13:35:53.871" v="127" actId="1076"/>
          <ac:picMkLst>
            <pc:docMk/>
            <pc:sldMk cId="1271493473" sldId="403"/>
            <ac:picMk id="4" creationId="{2B43EED0-56EE-4360-AE12-92F82718BAF0}"/>
          </ac:picMkLst>
        </pc:picChg>
        <pc:picChg chg="add mod">
          <ac:chgData name="James Franklin" userId="cf915d05-507f-491f-b4a6-b2aa085ee4b1" providerId="ADAL" clId="{75F22F87-0D92-46B5-BEBC-6D58F8988FD4}" dt="2019-06-17T13:36:32.746" v="137" actId="1076"/>
          <ac:picMkLst>
            <pc:docMk/>
            <pc:sldMk cId="1271493473" sldId="403"/>
            <ac:picMk id="1026" creationId="{AC32293C-5CB0-4D8B-A42B-25DEF5660256}"/>
          </ac:picMkLst>
        </pc:picChg>
      </pc:sldChg>
      <pc:sldChg chg="modSp add">
        <pc:chgData name="James Franklin" userId="cf915d05-507f-491f-b4a6-b2aa085ee4b1" providerId="ADAL" clId="{75F22F87-0D92-46B5-BEBC-6D58F8988FD4}" dt="2019-07-03T10:47:57.341" v="16166" actId="20577"/>
        <pc:sldMkLst>
          <pc:docMk/>
          <pc:sldMk cId="1011123322" sldId="404"/>
        </pc:sldMkLst>
        <pc:spChg chg="mod">
          <ac:chgData name="James Franklin" userId="cf915d05-507f-491f-b4a6-b2aa085ee4b1" providerId="ADAL" clId="{75F22F87-0D92-46B5-BEBC-6D58F8988FD4}" dt="2019-06-17T13:42:01.969" v="241" actId="20577"/>
          <ac:spMkLst>
            <pc:docMk/>
            <pc:sldMk cId="1011123322" sldId="404"/>
            <ac:spMk id="2" creationId="{AB72E3B2-D8BC-49CF-9E67-4DB29814C741}"/>
          </ac:spMkLst>
        </pc:spChg>
        <pc:spChg chg="mod">
          <ac:chgData name="James Franklin" userId="cf915d05-507f-491f-b4a6-b2aa085ee4b1" providerId="ADAL" clId="{75F22F87-0D92-46B5-BEBC-6D58F8988FD4}" dt="2019-07-03T10:47:57.341" v="16166" actId="20577"/>
          <ac:spMkLst>
            <pc:docMk/>
            <pc:sldMk cId="1011123322" sldId="404"/>
            <ac:spMk id="3" creationId="{4BF2EAE3-1C1E-4C70-BD9D-771B22DC7E30}"/>
          </ac:spMkLst>
        </pc:spChg>
      </pc:sldChg>
      <pc:sldChg chg="addSp modSp add addCm modCm">
        <pc:chgData name="James Franklin" userId="cf915d05-507f-491f-b4a6-b2aa085ee4b1" providerId="ADAL" clId="{75F22F87-0D92-46B5-BEBC-6D58F8988FD4}" dt="2019-06-18T10:30:30.544" v="4440" actId="20577"/>
        <pc:sldMkLst>
          <pc:docMk/>
          <pc:sldMk cId="3176941533" sldId="405"/>
        </pc:sldMkLst>
        <pc:spChg chg="mod">
          <ac:chgData name="James Franklin" userId="cf915d05-507f-491f-b4a6-b2aa085ee4b1" providerId="ADAL" clId="{75F22F87-0D92-46B5-BEBC-6D58F8988FD4}" dt="2019-06-17T13:42:25.514" v="292" actId="20577"/>
          <ac:spMkLst>
            <pc:docMk/>
            <pc:sldMk cId="3176941533" sldId="405"/>
            <ac:spMk id="2" creationId="{AB72E3B2-D8BC-49CF-9E67-4DB29814C741}"/>
          </ac:spMkLst>
        </pc:spChg>
        <pc:spChg chg="mod">
          <ac:chgData name="James Franklin" userId="cf915d05-507f-491f-b4a6-b2aa085ee4b1" providerId="ADAL" clId="{75F22F87-0D92-46B5-BEBC-6D58F8988FD4}" dt="2019-06-18T10:30:30.544" v="4440" actId="20577"/>
          <ac:spMkLst>
            <pc:docMk/>
            <pc:sldMk cId="3176941533" sldId="405"/>
            <ac:spMk id="3" creationId="{4BF2EAE3-1C1E-4C70-BD9D-771B22DC7E30}"/>
          </ac:spMkLst>
        </pc:spChg>
        <pc:picChg chg="add mod">
          <ac:chgData name="James Franklin" userId="cf915d05-507f-491f-b4a6-b2aa085ee4b1" providerId="ADAL" clId="{75F22F87-0D92-46B5-BEBC-6D58F8988FD4}" dt="2019-06-18T10:26:43.945" v="4066" actId="167"/>
          <ac:picMkLst>
            <pc:docMk/>
            <pc:sldMk cId="3176941533" sldId="405"/>
            <ac:picMk id="3074" creationId="{BA84CAAB-612D-4861-A2EB-BF1C907EB5E9}"/>
          </ac:picMkLst>
        </pc:picChg>
      </pc:sldChg>
      <pc:sldChg chg="addSp modSp add">
        <pc:chgData name="James Franklin" userId="cf915d05-507f-491f-b4a6-b2aa085ee4b1" providerId="ADAL" clId="{75F22F87-0D92-46B5-BEBC-6D58F8988FD4}" dt="2019-07-03T14:23:52.484" v="16474" actId="20577"/>
        <pc:sldMkLst>
          <pc:docMk/>
          <pc:sldMk cId="1578851148" sldId="406"/>
        </pc:sldMkLst>
        <pc:spChg chg="mod">
          <ac:chgData name="James Franklin" userId="cf915d05-507f-491f-b4a6-b2aa085ee4b1" providerId="ADAL" clId="{75F22F87-0D92-46B5-BEBC-6D58F8988FD4}" dt="2019-07-02T14:38:38.694" v="15599" actId="1076"/>
          <ac:spMkLst>
            <pc:docMk/>
            <pc:sldMk cId="1578851148" sldId="406"/>
            <ac:spMk id="2" creationId="{AB72E3B2-D8BC-49CF-9E67-4DB29814C741}"/>
          </ac:spMkLst>
        </pc:spChg>
        <pc:spChg chg="mod">
          <ac:chgData name="James Franklin" userId="cf915d05-507f-491f-b4a6-b2aa085ee4b1" providerId="ADAL" clId="{75F22F87-0D92-46B5-BEBC-6D58F8988FD4}" dt="2019-07-03T14:23:52.484" v="16474" actId="20577"/>
          <ac:spMkLst>
            <pc:docMk/>
            <pc:sldMk cId="1578851148" sldId="406"/>
            <ac:spMk id="3" creationId="{4BF2EAE3-1C1E-4C70-BD9D-771B22DC7E30}"/>
          </ac:spMkLst>
        </pc:spChg>
        <pc:picChg chg="add mod">
          <ac:chgData name="James Franklin" userId="cf915d05-507f-491f-b4a6-b2aa085ee4b1" providerId="ADAL" clId="{75F22F87-0D92-46B5-BEBC-6D58F8988FD4}" dt="2019-07-02T14:38:46.974" v="15601" actId="732"/>
          <ac:picMkLst>
            <pc:docMk/>
            <pc:sldMk cId="1578851148" sldId="406"/>
            <ac:picMk id="5122" creationId="{8789C4E0-A2DE-4CCE-A026-65B3B6A726C4}"/>
          </ac:picMkLst>
        </pc:picChg>
      </pc:sldChg>
      <pc:sldChg chg="addSp delSp modSp add setBg addCm delCm modCm">
        <pc:chgData name="James Franklin" userId="cf915d05-507f-491f-b4a6-b2aa085ee4b1" providerId="ADAL" clId="{75F22F87-0D92-46B5-BEBC-6D58F8988FD4}" dt="2019-06-18T13:50:01.928" v="8431" actId="6549"/>
        <pc:sldMkLst>
          <pc:docMk/>
          <pc:sldMk cId="204180659" sldId="407"/>
        </pc:sldMkLst>
        <pc:spChg chg="mod">
          <ac:chgData name="James Franklin" userId="cf915d05-507f-491f-b4a6-b2aa085ee4b1" providerId="ADAL" clId="{75F22F87-0D92-46B5-BEBC-6D58F8988FD4}" dt="2019-06-18T08:21:30.980" v="2519" actId="207"/>
          <ac:spMkLst>
            <pc:docMk/>
            <pc:sldMk cId="204180659" sldId="407"/>
            <ac:spMk id="2" creationId="{AB72E3B2-D8BC-49CF-9E67-4DB29814C741}"/>
          </ac:spMkLst>
        </pc:spChg>
        <pc:spChg chg="mod">
          <ac:chgData name="James Franklin" userId="cf915d05-507f-491f-b4a6-b2aa085ee4b1" providerId="ADAL" clId="{75F22F87-0D92-46B5-BEBC-6D58F8988FD4}" dt="2019-06-18T13:50:01.928" v="8431" actId="6549"/>
          <ac:spMkLst>
            <pc:docMk/>
            <pc:sldMk cId="204180659" sldId="407"/>
            <ac:spMk id="3" creationId="{4BF2EAE3-1C1E-4C70-BD9D-771B22DC7E30}"/>
          </ac:spMkLst>
        </pc:spChg>
        <pc:picChg chg="add del mod">
          <ac:chgData name="James Franklin" userId="cf915d05-507f-491f-b4a6-b2aa085ee4b1" providerId="ADAL" clId="{75F22F87-0D92-46B5-BEBC-6D58F8988FD4}" dt="2019-06-18T08:14:56.238" v="2483" actId="478"/>
          <ac:picMkLst>
            <pc:docMk/>
            <pc:sldMk cId="204180659" sldId="407"/>
            <ac:picMk id="4" creationId="{774220E3-45E9-40EC-840B-0F458B7ADD11}"/>
          </ac:picMkLst>
        </pc:picChg>
        <pc:picChg chg="add del mod">
          <ac:chgData name="James Franklin" userId="cf915d05-507f-491f-b4a6-b2aa085ee4b1" providerId="ADAL" clId="{75F22F87-0D92-46B5-BEBC-6D58F8988FD4}" dt="2019-06-18T08:20:11.660" v="2505" actId="478"/>
          <ac:picMkLst>
            <pc:docMk/>
            <pc:sldMk cId="204180659" sldId="407"/>
            <ac:picMk id="5" creationId="{1C3BB514-FDAC-443E-9E11-CFF6BF76E9DF}"/>
          </ac:picMkLst>
        </pc:picChg>
        <pc:picChg chg="add mod">
          <ac:chgData name="James Franklin" userId="cf915d05-507f-491f-b4a6-b2aa085ee4b1" providerId="ADAL" clId="{75F22F87-0D92-46B5-BEBC-6D58F8988FD4}" dt="2019-06-18T08:20:38.582" v="2510" actId="1076"/>
          <ac:picMkLst>
            <pc:docMk/>
            <pc:sldMk cId="204180659" sldId="407"/>
            <ac:picMk id="6" creationId="{AFF7F1C7-0190-4C5B-8BCD-92BC82B85F95}"/>
          </ac:picMkLst>
        </pc:picChg>
        <pc:picChg chg="add del">
          <ac:chgData name="James Franklin" userId="cf915d05-507f-491f-b4a6-b2aa085ee4b1" providerId="ADAL" clId="{75F22F87-0D92-46B5-BEBC-6D58F8988FD4}" dt="2019-06-18T08:10:05.999" v="2468" actId="478"/>
          <ac:picMkLst>
            <pc:docMk/>
            <pc:sldMk cId="204180659" sldId="407"/>
            <ac:picMk id="7170" creationId="{0BE63672-6676-41E8-B1ED-8283F0E81944}"/>
          </ac:picMkLst>
        </pc:picChg>
        <pc:picChg chg="add del mod">
          <ac:chgData name="James Franklin" userId="cf915d05-507f-491f-b4a6-b2aa085ee4b1" providerId="ADAL" clId="{75F22F87-0D92-46B5-BEBC-6D58F8988FD4}" dt="2019-06-18T08:14:06.263" v="2482" actId="478"/>
          <ac:picMkLst>
            <pc:docMk/>
            <pc:sldMk cId="204180659" sldId="407"/>
            <ac:picMk id="7172" creationId="{5E0D7ACC-7E23-49D8-82C8-C53DC7F0A5F9}"/>
          </ac:picMkLst>
        </pc:picChg>
        <pc:picChg chg="add del">
          <ac:chgData name="James Franklin" userId="cf915d05-507f-491f-b4a6-b2aa085ee4b1" providerId="ADAL" clId="{75F22F87-0D92-46B5-BEBC-6D58F8988FD4}" dt="2019-06-18T08:15:20.720" v="2485" actId="478"/>
          <ac:picMkLst>
            <pc:docMk/>
            <pc:sldMk cId="204180659" sldId="407"/>
            <ac:picMk id="7174" creationId="{328B617A-9DA4-4FA1-ADD3-875F3F621A2F}"/>
          </ac:picMkLst>
        </pc:picChg>
        <pc:picChg chg="add del mod">
          <ac:chgData name="James Franklin" userId="cf915d05-507f-491f-b4a6-b2aa085ee4b1" providerId="ADAL" clId="{75F22F87-0D92-46B5-BEBC-6D58F8988FD4}" dt="2019-06-18T08:15:58.392" v="2489" actId="478"/>
          <ac:picMkLst>
            <pc:docMk/>
            <pc:sldMk cId="204180659" sldId="407"/>
            <ac:picMk id="7176" creationId="{31DEAF13-E429-478C-9FEC-7B1E75EB857B}"/>
          </ac:picMkLst>
        </pc:picChg>
        <pc:picChg chg="add del mod">
          <ac:chgData name="James Franklin" userId="cf915d05-507f-491f-b4a6-b2aa085ee4b1" providerId="ADAL" clId="{75F22F87-0D92-46B5-BEBC-6D58F8988FD4}" dt="2019-06-18T08:20:10.262" v="2504" actId="478"/>
          <ac:picMkLst>
            <pc:docMk/>
            <pc:sldMk cId="204180659" sldId="407"/>
            <ac:picMk id="7178" creationId="{236F8FF2-07CC-4FD4-9727-9023F5389C06}"/>
          </ac:picMkLst>
        </pc:picChg>
        <pc:picChg chg="add mod">
          <ac:chgData name="James Franklin" userId="cf915d05-507f-491f-b4a6-b2aa085ee4b1" providerId="ADAL" clId="{75F22F87-0D92-46B5-BEBC-6D58F8988FD4}" dt="2019-06-18T08:21:59.501" v="2522" actId="732"/>
          <ac:picMkLst>
            <pc:docMk/>
            <pc:sldMk cId="204180659" sldId="407"/>
            <ac:picMk id="7180" creationId="{69EB98DE-F2AC-41FF-923F-BEC54C755637}"/>
          </ac:picMkLst>
        </pc:picChg>
      </pc:sldChg>
      <pc:sldChg chg="addSp delSp modSp add ord">
        <pc:chgData name="James Franklin" userId="cf915d05-507f-491f-b4a6-b2aa085ee4b1" providerId="ADAL" clId="{75F22F87-0D92-46B5-BEBC-6D58F8988FD4}" dt="2019-07-08T13:25:55.165" v="16477" actId="113"/>
        <pc:sldMkLst>
          <pc:docMk/>
          <pc:sldMk cId="2110171215" sldId="408"/>
        </pc:sldMkLst>
        <pc:spChg chg="mod">
          <ac:chgData name="James Franklin" userId="cf915d05-507f-491f-b4a6-b2aa085ee4b1" providerId="ADAL" clId="{75F22F87-0D92-46B5-BEBC-6D58F8988FD4}" dt="2019-06-17T14:11:21.250" v="377" actId="20577"/>
          <ac:spMkLst>
            <pc:docMk/>
            <pc:sldMk cId="2110171215" sldId="408"/>
            <ac:spMk id="2" creationId="{AB72E3B2-D8BC-49CF-9E67-4DB29814C741}"/>
          </ac:spMkLst>
        </pc:spChg>
        <pc:spChg chg="mod">
          <ac:chgData name="James Franklin" userId="cf915d05-507f-491f-b4a6-b2aa085ee4b1" providerId="ADAL" clId="{75F22F87-0D92-46B5-BEBC-6D58F8988FD4}" dt="2019-07-08T13:25:55.165" v="16477" actId="113"/>
          <ac:spMkLst>
            <pc:docMk/>
            <pc:sldMk cId="2110171215" sldId="408"/>
            <ac:spMk id="3" creationId="{4BF2EAE3-1C1E-4C70-BD9D-771B22DC7E30}"/>
          </ac:spMkLst>
        </pc:spChg>
        <pc:spChg chg="add del mod">
          <ac:chgData name="James Franklin" userId="cf915d05-507f-491f-b4a6-b2aa085ee4b1" providerId="ADAL" clId="{75F22F87-0D92-46B5-BEBC-6D58F8988FD4}" dt="2019-07-02T14:38:12.938" v="15580" actId="478"/>
          <ac:spMkLst>
            <pc:docMk/>
            <pc:sldMk cId="2110171215" sldId="408"/>
            <ac:spMk id="5" creationId="{00E0B9EE-47F1-4744-80E8-58F4B3A7D594}"/>
          </ac:spMkLst>
        </pc:spChg>
        <pc:spChg chg="add del mod">
          <ac:chgData name="James Franklin" userId="cf915d05-507f-491f-b4a6-b2aa085ee4b1" providerId="ADAL" clId="{75F22F87-0D92-46B5-BEBC-6D58F8988FD4}" dt="2019-06-18T13:36:55.187" v="7004" actId="478"/>
          <ac:spMkLst>
            <pc:docMk/>
            <pc:sldMk cId="2110171215" sldId="408"/>
            <ac:spMk id="6" creationId="{88C50FA2-50D7-471B-BFC2-FB3E951F9801}"/>
          </ac:spMkLst>
        </pc:spChg>
        <pc:picChg chg="add mod">
          <ac:chgData name="James Franklin" userId="cf915d05-507f-491f-b4a6-b2aa085ee4b1" providerId="ADAL" clId="{75F22F87-0D92-46B5-BEBC-6D58F8988FD4}" dt="2019-06-17T15:56:52.811" v="2418" actId="1076"/>
          <ac:picMkLst>
            <pc:docMk/>
            <pc:sldMk cId="2110171215" sldId="408"/>
            <ac:picMk id="4" creationId="{B7B3FF8D-BA91-4A52-8642-154908D8D95A}"/>
          </ac:picMkLst>
        </pc:picChg>
        <pc:picChg chg="add del mod">
          <ac:chgData name="James Franklin" userId="cf915d05-507f-491f-b4a6-b2aa085ee4b1" providerId="ADAL" clId="{75F22F87-0D92-46B5-BEBC-6D58F8988FD4}" dt="2019-06-17T14:56:20.695" v="1306" actId="478"/>
          <ac:picMkLst>
            <pc:docMk/>
            <pc:sldMk cId="2110171215" sldId="408"/>
            <ac:picMk id="2050" creationId="{AEB3DF01-318B-4D86-8549-28566EEA7F14}"/>
          </ac:picMkLst>
        </pc:picChg>
        <pc:picChg chg="add del mod">
          <ac:chgData name="James Franklin" userId="cf915d05-507f-491f-b4a6-b2aa085ee4b1" providerId="ADAL" clId="{75F22F87-0D92-46B5-BEBC-6D58F8988FD4}" dt="2019-06-17T15:49:39.925" v="2397" actId="478"/>
          <ac:picMkLst>
            <pc:docMk/>
            <pc:sldMk cId="2110171215" sldId="408"/>
            <ac:picMk id="2052" creationId="{7ACB2DFC-C2BD-4DFD-911D-12F696B38122}"/>
          </ac:picMkLst>
        </pc:picChg>
        <pc:picChg chg="add del mod">
          <ac:chgData name="James Franklin" userId="cf915d05-507f-491f-b4a6-b2aa085ee4b1" providerId="ADAL" clId="{75F22F87-0D92-46B5-BEBC-6D58F8988FD4}" dt="2019-06-17T15:51:34.807" v="2403" actId="478"/>
          <ac:picMkLst>
            <pc:docMk/>
            <pc:sldMk cId="2110171215" sldId="408"/>
            <ac:picMk id="2054" creationId="{DC77E7CE-F8B6-4CEC-A933-EF1EAABB7328}"/>
          </ac:picMkLst>
        </pc:picChg>
        <pc:picChg chg="add mod">
          <ac:chgData name="James Franklin" userId="cf915d05-507f-491f-b4a6-b2aa085ee4b1" providerId="ADAL" clId="{75F22F87-0D92-46B5-BEBC-6D58F8988FD4}" dt="2019-06-18T13:33:38.916" v="6614" actId="167"/>
          <ac:picMkLst>
            <pc:docMk/>
            <pc:sldMk cId="2110171215" sldId="408"/>
            <ac:picMk id="2056" creationId="{AF1FA56A-2929-4068-AA0B-CDAEA97B9AA8}"/>
          </ac:picMkLst>
        </pc:picChg>
      </pc:sldChg>
      <pc:sldChg chg="addSp delSp modSp add">
        <pc:chgData name="James Franklin" userId="cf915d05-507f-491f-b4a6-b2aa085ee4b1" providerId="ADAL" clId="{75F22F87-0D92-46B5-BEBC-6D58F8988FD4}" dt="2019-07-01T14:53:19.980" v="15578" actId="207"/>
        <pc:sldMkLst>
          <pc:docMk/>
          <pc:sldMk cId="2242813325" sldId="409"/>
        </pc:sldMkLst>
        <pc:spChg chg="del">
          <ac:chgData name="James Franklin" userId="cf915d05-507f-491f-b4a6-b2aa085ee4b1" providerId="ADAL" clId="{75F22F87-0D92-46B5-BEBC-6D58F8988FD4}" dt="2019-06-17T14:32:54.776" v="918"/>
          <ac:spMkLst>
            <pc:docMk/>
            <pc:sldMk cId="2242813325" sldId="409"/>
            <ac:spMk id="2" creationId="{AB72E3B2-D8BC-49CF-9E67-4DB29814C741}"/>
          </ac:spMkLst>
        </pc:spChg>
        <pc:spChg chg="del">
          <ac:chgData name="James Franklin" userId="cf915d05-507f-491f-b4a6-b2aa085ee4b1" providerId="ADAL" clId="{75F22F87-0D92-46B5-BEBC-6D58F8988FD4}" dt="2019-06-17T14:32:54.776" v="918"/>
          <ac:spMkLst>
            <pc:docMk/>
            <pc:sldMk cId="2242813325" sldId="409"/>
            <ac:spMk id="3" creationId="{4BF2EAE3-1C1E-4C70-BD9D-771B22DC7E30}"/>
          </ac:spMkLst>
        </pc:spChg>
        <pc:spChg chg="add mod">
          <ac:chgData name="James Franklin" userId="cf915d05-507f-491f-b4a6-b2aa085ee4b1" providerId="ADAL" clId="{75F22F87-0D92-46B5-BEBC-6D58F8988FD4}" dt="2019-06-18T13:59:28.302" v="9127" actId="20577"/>
          <ac:spMkLst>
            <pc:docMk/>
            <pc:sldMk cId="2242813325" sldId="409"/>
            <ac:spMk id="4" creationId="{FE897FA1-7004-4426-AC6C-70B7B77193AA}"/>
          </ac:spMkLst>
        </pc:spChg>
        <pc:spChg chg="add mod">
          <ac:chgData name="James Franklin" userId="cf915d05-507f-491f-b4a6-b2aa085ee4b1" providerId="ADAL" clId="{75F22F87-0D92-46B5-BEBC-6D58F8988FD4}" dt="2019-07-01T14:53:19.980" v="15578" actId="207"/>
          <ac:spMkLst>
            <pc:docMk/>
            <pc:sldMk cId="2242813325" sldId="409"/>
            <ac:spMk id="5" creationId="{09DDECCF-575E-4C69-9309-E483823A75D8}"/>
          </ac:spMkLst>
        </pc:spChg>
        <pc:graphicFrameChg chg="add mod">
          <ac:chgData name="James Franklin" userId="cf915d05-507f-491f-b4a6-b2aa085ee4b1" providerId="ADAL" clId="{75F22F87-0D92-46B5-BEBC-6D58F8988FD4}" dt="2019-06-18T14:03:22.309" v="9578" actId="1076"/>
          <ac:graphicFrameMkLst>
            <pc:docMk/>
            <pc:sldMk cId="2242813325" sldId="409"/>
            <ac:graphicFrameMk id="6" creationId="{95530567-5F6A-45CE-8369-14E9765D5B10}"/>
          </ac:graphicFrameMkLst>
        </pc:graphicFrameChg>
      </pc:sldChg>
      <pc:sldChg chg="addSp delSp modSp add">
        <pc:chgData name="James Franklin" userId="cf915d05-507f-491f-b4a6-b2aa085ee4b1" providerId="ADAL" clId="{75F22F87-0D92-46B5-BEBC-6D58F8988FD4}" dt="2019-06-18T16:00:28.682" v="10246" actId="732"/>
        <pc:sldMkLst>
          <pc:docMk/>
          <pc:sldMk cId="218132861" sldId="410"/>
        </pc:sldMkLst>
        <pc:spChg chg="mod">
          <ac:chgData name="James Franklin" userId="cf915d05-507f-491f-b4a6-b2aa085ee4b1" providerId="ADAL" clId="{75F22F87-0D92-46B5-BEBC-6D58F8988FD4}" dt="2019-06-17T14:49:47.311" v="968" actId="20577"/>
          <ac:spMkLst>
            <pc:docMk/>
            <pc:sldMk cId="218132861" sldId="410"/>
            <ac:spMk id="2" creationId="{AB72E3B2-D8BC-49CF-9E67-4DB29814C741}"/>
          </ac:spMkLst>
        </pc:spChg>
        <pc:spChg chg="mod">
          <ac:chgData name="James Franklin" userId="cf915d05-507f-491f-b4a6-b2aa085ee4b1" providerId="ADAL" clId="{75F22F87-0D92-46B5-BEBC-6D58F8988FD4}" dt="2019-06-18T16:00:17.020" v="10244" actId="6549"/>
          <ac:spMkLst>
            <pc:docMk/>
            <pc:sldMk cId="218132861" sldId="410"/>
            <ac:spMk id="3" creationId="{4BF2EAE3-1C1E-4C70-BD9D-771B22DC7E30}"/>
          </ac:spMkLst>
        </pc:spChg>
        <pc:picChg chg="add del mod">
          <ac:chgData name="James Franklin" userId="cf915d05-507f-491f-b4a6-b2aa085ee4b1" providerId="ADAL" clId="{75F22F87-0D92-46B5-BEBC-6D58F8988FD4}" dt="2019-06-18T08:03:28.334" v="2457" actId="478"/>
          <ac:picMkLst>
            <pc:docMk/>
            <pc:sldMk cId="218132861" sldId="410"/>
            <ac:picMk id="4" creationId="{8583B0C1-6619-4B90-8E57-587B526A8731}"/>
          </ac:picMkLst>
        </pc:picChg>
        <pc:picChg chg="add del mod">
          <ac:chgData name="James Franklin" userId="cf915d05-507f-491f-b4a6-b2aa085ee4b1" providerId="ADAL" clId="{75F22F87-0D92-46B5-BEBC-6D58F8988FD4}" dt="2019-06-18T08:04:17.803" v="2462" actId="478"/>
          <ac:picMkLst>
            <pc:docMk/>
            <pc:sldMk cId="218132861" sldId="410"/>
            <ac:picMk id="6146" creationId="{C746272A-393B-4FC9-A435-879163549A38}"/>
          </ac:picMkLst>
        </pc:picChg>
        <pc:picChg chg="add mod">
          <ac:chgData name="James Franklin" userId="cf915d05-507f-491f-b4a6-b2aa085ee4b1" providerId="ADAL" clId="{75F22F87-0D92-46B5-BEBC-6D58F8988FD4}" dt="2019-06-18T16:00:28.682" v="10246" actId="732"/>
          <ac:picMkLst>
            <pc:docMk/>
            <pc:sldMk cId="218132861" sldId="410"/>
            <ac:picMk id="6148" creationId="{2314B3BC-21B0-4AD8-B98D-637FD724F640}"/>
          </ac:picMkLst>
        </pc:picChg>
      </pc:sldChg>
      <pc:sldChg chg="addSp delSp modSp add">
        <pc:chgData name="James Franklin" userId="cf915d05-507f-491f-b4a6-b2aa085ee4b1" providerId="ADAL" clId="{75F22F87-0D92-46B5-BEBC-6D58F8988FD4}" dt="2019-06-20T08:28:25.641" v="11193" actId="478"/>
        <pc:sldMkLst>
          <pc:docMk/>
          <pc:sldMk cId="2115670154" sldId="411"/>
        </pc:sldMkLst>
        <pc:spChg chg="mod">
          <ac:chgData name="James Franklin" userId="cf915d05-507f-491f-b4a6-b2aa085ee4b1" providerId="ADAL" clId="{75F22F87-0D92-46B5-BEBC-6D58F8988FD4}" dt="2019-06-17T14:56:47.454" v="1323" actId="20577"/>
          <ac:spMkLst>
            <pc:docMk/>
            <pc:sldMk cId="2115670154" sldId="411"/>
            <ac:spMk id="2" creationId="{AB72E3B2-D8BC-49CF-9E67-4DB29814C741}"/>
          </ac:spMkLst>
        </pc:spChg>
        <pc:spChg chg="mod">
          <ac:chgData name="James Franklin" userId="cf915d05-507f-491f-b4a6-b2aa085ee4b1" providerId="ADAL" clId="{75F22F87-0D92-46B5-BEBC-6D58F8988FD4}" dt="2019-06-20T08:28:20.161" v="11192" actId="20577"/>
          <ac:spMkLst>
            <pc:docMk/>
            <pc:sldMk cId="2115670154" sldId="411"/>
            <ac:spMk id="3" creationId="{4BF2EAE3-1C1E-4C70-BD9D-771B22DC7E30}"/>
          </ac:spMkLst>
        </pc:spChg>
        <pc:picChg chg="add del mod">
          <ac:chgData name="James Franklin" userId="cf915d05-507f-491f-b4a6-b2aa085ee4b1" providerId="ADAL" clId="{75F22F87-0D92-46B5-BEBC-6D58F8988FD4}" dt="2019-06-20T08:28:25.641" v="11193" actId="478"/>
          <ac:picMkLst>
            <pc:docMk/>
            <pc:sldMk cId="2115670154" sldId="411"/>
            <ac:picMk id="4" creationId="{E36ECACA-D3D7-41CE-AF0D-CB09B779E368}"/>
          </ac:picMkLst>
        </pc:picChg>
        <pc:picChg chg="add mod">
          <ac:chgData name="James Franklin" userId="cf915d05-507f-491f-b4a6-b2aa085ee4b1" providerId="ADAL" clId="{75F22F87-0D92-46B5-BEBC-6D58F8988FD4}" dt="2019-06-18T08:48:28.897" v="2553" actId="1076"/>
          <ac:picMkLst>
            <pc:docMk/>
            <pc:sldMk cId="2115670154" sldId="411"/>
            <ac:picMk id="5" creationId="{1D6A2F62-7557-4702-8648-EB9649C74506}"/>
          </ac:picMkLst>
        </pc:picChg>
        <pc:picChg chg="add mod">
          <ac:chgData name="James Franklin" userId="cf915d05-507f-491f-b4a6-b2aa085ee4b1" providerId="ADAL" clId="{75F22F87-0D92-46B5-BEBC-6D58F8988FD4}" dt="2019-06-18T08:48:42.121" v="2555" actId="167"/>
          <ac:picMkLst>
            <pc:docMk/>
            <pc:sldMk cId="2115670154" sldId="411"/>
            <ac:picMk id="8194" creationId="{D24BA300-629E-4925-9CA8-70CF32C216EE}"/>
          </ac:picMkLst>
        </pc:picChg>
      </pc:sldChg>
      <pc:sldChg chg="addSp delSp modSp add setBg">
        <pc:chgData name="James Franklin" userId="cf915d05-507f-491f-b4a6-b2aa085ee4b1" providerId="ADAL" clId="{75F22F87-0D92-46B5-BEBC-6D58F8988FD4}" dt="2019-06-20T08:33:31.603" v="11552" actId="20577"/>
        <pc:sldMkLst>
          <pc:docMk/>
          <pc:sldMk cId="2384386456" sldId="412"/>
        </pc:sldMkLst>
        <pc:spChg chg="mod">
          <ac:chgData name="James Franklin" userId="cf915d05-507f-491f-b4a6-b2aa085ee4b1" providerId="ADAL" clId="{75F22F87-0D92-46B5-BEBC-6D58F8988FD4}" dt="2019-06-18T09:06:53.064" v="2573" actId="207"/>
          <ac:spMkLst>
            <pc:docMk/>
            <pc:sldMk cId="2384386456" sldId="412"/>
            <ac:spMk id="2" creationId="{AB72E3B2-D8BC-49CF-9E67-4DB29814C741}"/>
          </ac:spMkLst>
        </pc:spChg>
        <pc:spChg chg="mod">
          <ac:chgData name="James Franklin" userId="cf915d05-507f-491f-b4a6-b2aa085ee4b1" providerId="ADAL" clId="{75F22F87-0D92-46B5-BEBC-6D58F8988FD4}" dt="2019-06-20T08:33:31.603" v="11552" actId="20577"/>
          <ac:spMkLst>
            <pc:docMk/>
            <pc:sldMk cId="2384386456" sldId="412"/>
            <ac:spMk id="3" creationId="{4BF2EAE3-1C1E-4C70-BD9D-771B22DC7E30}"/>
          </ac:spMkLst>
        </pc:spChg>
        <pc:picChg chg="add mod">
          <ac:chgData name="James Franklin" userId="cf915d05-507f-491f-b4a6-b2aa085ee4b1" providerId="ADAL" clId="{75F22F87-0D92-46B5-BEBC-6D58F8988FD4}" dt="2019-06-18T09:06:14.789" v="2565" actId="1076"/>
          <ac:picMkLst>
            <pc:docMk/>
            <pc:sldMk cId="2384386456" sldId="412"/>
            <ac:picMk id="4" creationId="{32A1BFD2-121F-4C19-9919-B7743F094B46}"/>
          </ac:picMkLst>
        </pc:picChg>
        <pc:picChg chg="add del mod">
          <ac:chgData name="James Franklin" userId="cf915d05-507f-491f-b4a6-b2aa085ee4b1" providerId="ADAL" clId="{75F22F87-0D92-46B5-BEBC-6D58F8988FD4}" dt="2019-06-18T09:04:16.125" v="2561" actId="478"/>
          <ac:picMkLst>
            <pc:docMk/>
            <pc:sldMk cId="2384386456" sldId="412"/>
            <ac:picMk id="10242" creationId="{258DB12F-63EB-4185-B849-D8C4590B235D}"/>
          </ac:picMkLst>
        </pc:picChg>
        <pc:picChg chg="add mod">
          <ac:chgData name="James Franklin" userId="cf915d05-507f-491f-b4a6-b2aa085ee4b1" providerId="ADAL" clId="{75F22F87-0D92-46B5-BEBC-6D58F8988FD4}" dt="2019-06-18T09:06:43.247" v="2571" actId="167"/>
          <ac:picMkLst>
            <pc:docMk/>
            <pc:sldMk cId="2384386456" sldId="412"/>
            <ac:picMk id="10244" creationId="{9E5241A9-D75C-4969-BFC3-BC2A3C745368}"/>
          </ac:picMkLst>
        </pc:picChg>
      </pc:sldChg>
      <pc:sldChg chg="addSp delSp modSp add setBg">
        <pc:chgData name="James Franklin" userId="cf915d05-507f-491f-b4a6-b2aa085ee4b1" providerId="ADAL" clId="{75F22F87-0D92-46B5-BEBC-6D58F8988FD4}" dt="2019-07-01T15:30:13.861" v="15579" actId="478"/>
        <pc:sldMkLst>
          <pc:docMk/>
          <pc:sldMk cId="2036338278" sldId="413"/>
        </pc:sldMkLst>
        <pc:spChg chg="mod">
          <ac:chgData name="James Franklin" userId="cf915d05-507f-491f-b4a6-b2aa085ee4b1" providerId="ADAL" clId="{75F22F87-0D92-46B5-BEBC-6D58F8988FD4}" dt="2019-06-18T09:10:41.007" v="2588" actId="207"/>
          <ac:spMkLst>
            <pc:docMk/>
            <pc:sldMk cId="2036338278" sldId="413"/>
            <ac:spMk id="2" creationId="{AB72E3B2-D8BC-49CF-9E67-4DB29814C741}"/>
          </ac:spMkLst>
        </pc:spChg>
        <pc:spChg chg="mod">
          <ac:chgData name="James Franklin" userId="cf915d05-507f-491f-b4a6-b2aa085ee4b1" providerId="ADAL" clId="{75F22F87-0D92-46B5-BEBC-6D58F8988FD4}" dt="2019-06-20T08:48:44.467" v="12619" actId="6549"/>
          <ac:spMkLst>
            <pc:docMk/>
            <pc:sldMk cId="2036338278" sldId="413"/>
            <ac:spMk id="3" creationId="{4BF2EAE3-1C1E-4C70-BD9D-771B22DC7E30}"/>
          </ac:spMkLst>
        </pc:spChg>
        <pc:spChg chg="add del mod">
          <ac:chgData name="James Franklin" userId="cf915d05-507f-491f-b4a6-b2aa085ee4b1" providerId="ADAL" clId="{75F22F87-0D92-46B5-BEBC-6D58F8988FD4}" dt="2019-07-01T15:30:13.861" v="15579" actId="478"/>
          <ac:spMkLst>
            <pc:docMk/>
            <pc:sldMk cId="2036338278" sldId="413"/>
            <ac:spMk id="4" creationId="{B718AE9E-7385-4969-9DFF-3A5CDE556718}"/>
          </ac:spMkLst>
        </pc:spChg>
        <pc:spChg chg="add mod">
          <ac:chgData name="James Franklin" userId="cf915d05-507f-491f-b4a6-b2aa085ee4b1" providerId="ADAL" clId="{75F22F87-0D92-46B5-BEBC-6D58F8988FD4}" dt="2019-06-18T09:13:09.053" v="2595" actId="1076"/>
          <ac:spMkLst>
            <pc:docMk/>
            <pc:sldMk cId="2036338278" sldId="413"/>
            <ac:spMk id="6" creationId="{D3F65AA9-41F5-499E-8594-114C2E3D166E}"/>
          </ac:spMkLst>
        </pc:spChg>
        <pc:picChg chg="add mod">
          <ac:chgData name="James Franklin" userId="cf915d05-507f-491f-b4a6-b2aa085ee4b1" providerId="ADAL" clId="{75F22F87-0D92-46B5-BEBC-6D58F8988FD4}" dt="2019-06-18T09:07:42.085" v="2578" actId="1076"/>
          <ac:picMkLst>
            <pc:docMk/>
            <pc:sldMk cId="2036338278" sldId="413"/>
            <ac:picMk id="5" creationId="{B9276EC6-42C7-497A-A6A0-A7B13ED2E85E}"/>
          </ac:picMkLst>
        </pc:picChg>
        <pc:picChg chg="add mod">
          <ac:chgData name="James Franklin" userId="cf915d05-507f-491f-b4a6-b2aa085ee4b1" providerId="ADAL" clId="{75F22F87-0D92-46B5-BEBC-6D58F8988FD4}" dt="2019-06-18T09:10:46.797" v="2589" actId="167"/>
          <ac:picMkLst>
            <pc:docMk/>
            <pc:sldMk cId="2036338278" sldId="413"/>
            <ac:picMk id="11266" creationId="{49A56AC0-077B-4546-9D8C-F605A0E90511}"/>
          </ac:picMkLst>
        </pc:picChg>
      </pc:sldChg>
      <pc:sldChg chg="modSp add">
        <pc:chgData name="James Franklin" userId="cf915d05-507f-491f-b4a6-b2aa085ee4b1" providerId="ADAL" clId="{75F22F87-0D92-46B5-BEBC-6D58F8988FD4}" dt="2019-06-20T13:25:30.111" v="15210" actId="20577"/>
        <pc:sldMkLst>
          <pc:docMk/>
          <pc:sldMk cId="442406634" sldId="414"/>
        </pc:sldMkLst>
        <pc:spChg chg="mod">
          <ac:chgData name="James Franklin" userId="cf915d05-507f-491f-b4a6-b2aa085ee4b1" providerId="ADAL" clId="{75F22F87-0D92-46B5-BEBC-6D58F8988FD4}" dt="2019-06-17T15:09:49.403" v="1421" actId="20577"/>
          <ac:spMkLst>
            <pc:docMk/>
            <pc:sldMk cId="442406634" sldId="414"/>
            <ac:spMk id="2" creationId="{AB72E3B2-D8BC-49CF-9E67-4DB29814C741}"/>
          </ac:spMkLst>
        </pc:spChg>
        <pc:spChg chg="mod">
          <ac:chgData name="James Franklin" userId="cf915d05-507f-491f-b4a6-b2aa085ee4b1" providerId="ADAL" clId="{75F22F87-0D92-46B5-BEBC-6D58F8988FD4}" dt="2019-06-20T13:25:30.111" v="15210" actId="20577"/>
          <ac:spMkLst>
            <pc:docMk/>
            <pc:sldMk cId="442406634" sldId="414"/>
            <ac:spMk id="3" creationId="{4BF2EAE3-1C1E-4C70-BD9D-771B22DC7E30}"/>
          </ac:spMkLst>
        </pc:spChg>
      </pc:sldChg>
      <pc:sldChg chg="addSp delSp modSp add">
        <pc:chgData name="James Franklin" userId="cf915d05-507f-491f-b4a6-b2aa085ee4b1" providerId="ADAL" clId="{75F22F87-0D92-46B5-BEBC-6D58F8988FD4}" dt="2019-06-18T09:32:00.846" v="3434" actId="207"/>
        <pc:sldMkLst>
          <pc:docMk/>
          <pc:sldMk cId="428387658" sldId="417"/>
        </pc:sldMkLst>
        <pc:spChg chg="del">
          <ac:chgData name="James Franklin" userId="cf915d05-507f-491f-b4a6-b2aa085ee4b1" providerId="ADAL" clId="{75F22F87-0D92-46B5-BEBC-6D58F8988FD4}" dt="2019-06-17T13:38:37.244" v="155"/>
          <ac:spMkLst>
            <pc:docMk/>
            <pc:sldMk cId="428387658" sldId="417"/>
            <ac:spMk id="2" creationId="{55C18F65-9467-4915-A1D1-CD3974C88CB1}"/>
          </ac:spMkLst>
        </pc:spChg>
        <pc:spChg chg="del">
          <ac:chgData name="James Franklin" userId="cf915d05-507f-491f-b4a6-b2aa085ee4b1" providerId="ADAL" clId="{75F22F87-0D92-46B5-BEBC-6D58F8988FD4}" dt="2019-06-17T13:38:37.244" v="155"/>
          <ac:spMkLst>
            <pc:docMk/>
            <pc:sldMk cId="428387658" sldId="417"/>
            <ac:spMk id="3" creationId="{25F0092C-E810-41A6-ABD1-DC2D9AF03C25}"/>
          </ac:spMkLst>
        </pc:spChg>
        <pc:spChg chg="add mod">
          <ac:chgData name="James Franklin" userId="cf915d05-507f-491f-b4a6-b2aa085ee4b1" providerId="ADAL" clId="{75F22F87-0D92-46B5-BEBC-6D58F8988FD4}" dt="2019-06-18T09:23:23.332" v="3026" actId="20577"/>
          <ac:spMkLst>
            <pc:docMk/>
            <pc:sldMk cId="428387658" sldId="417"/>
            <ac:spMk id="4" creationId="{2594074A-9E3C-4C2F-B043-920B63F48CA3}"/>
          </ac:spMkLst>
        </pc:spChg>
        <pc:spChg chg="add mod">
          <ac:chgData name="James Franklin" userId="cf915d05-507f-491f-b4a6-b2aa085ee4b1" providerId="ADAL" clId="{75F22F87-0D92-46B5-BEBC-6D58F8988FD4}" dt="2019-06-18T09:32:00.846" v="3434" actId="207"/>
          <ac:spMkLst>
            <pc:docMk/>
            <pc:sldMk cId="428387658" sldId="417"/>
            <ac:spMk id="5" creationId="{25B565AF-16A0-4461-BD4D-AA85B0B193D0}"/>
          </ac:spMkLst>
        </pc:spChg>
      </pc:sldChg>
      <pc:sldChg chg="addSp delSp modSp add ord setBg">
        <pc:chgData name="James Franklin" userId="cf915d05-507f-491f-b4a6-b2aa085ee4b1" providerId="ADAL" clId="{75F22F87-0D92-46B5-BEBC-6D58F8988FD4}" dt="2019-07-01T14:27:14.286" v="15576" actId="478"/>
        <pc:sldMkLst>
          <pc:docMk/>
          <pc:sldMk cId="2582103062" sldId="418"/>
        </pc:sldMkLst>
        <pc:spChg chg="mod">
          <ac:chgData name="James Franklin" userId="cf915d05-507f-491f-b4a6-b2aa085ee4b1" providerId="ADAL" clId="{75F22F87-0D92-46B5-BEBC-6D58F8988FD4}" dt="2019-06-17T15:47:26.723" v="2392" actId="207"/>
          <ac:spMkLst>
            <pc:docMk/>
            <pc:sldMk cId="2582103062" sldId="418"/>
            <ac:spMk id="2" creationId="{44821798-0C37-4987-A900-BC8F069D38C5}"/>
          </ac:spMkLst>
        </pc:spChg>
        <pc:spChg chg="mod">
          <ac:chgData name="James Franklin" userId="cf915d05-507f-491f-b4a6-b2aa085ee4b1" providerId="ADAL" clId="{75F22F87-0D92-46B5-BEBC-6D58F8988FD4}" dt="2019-06-18T10:40:03.112" v="6172" actId="20577"/>
          <ac:spMkLst>
            <pc:docMk/>
            <pc:sldMk cId="2582103062" sldId="418"/>
            <ac:spMk id="3" creationId="{C3A6252F-B872-4ECF-BFF2-DA3940C58F72}"/>
          </ac:spMkLst>
        </pc:spChg>
        <pc:spChg chg="add del mod">
          <ac:chgData name="James Franklin" userId="cf915d05-507f-491f-b4a6-b2aa085ee4b1" providerId="ADAL" clId="{75F22F87-0D92-46B5-BEBC-6D58F8988FD4}" dt="2019-06-17T14:26:08.684" v="559" actId="478"/>
          <ac:spMkLst>
            <pc:docMk/>
            <pc:sldMk cId="2582103062" sldId="418"/>
            <ac:spMk id="4" creationId="{8E1E00BF-7840-4EBE-908F-5E636D1BD9DD}"/>
          </ac:spMkLst>
        </pc:spChg>
        <pc:spChg chg="add del mod">
          <ac:chgData name="James Franklin" userId="cf915d05-507f-491f-b4a6-b2aa085ee4b1" providerId="ADAL" clId="{75F22F87-0D92-46B5-BEBC-6D58F8988FD4}" dt="2019-07-01T14:27:14.286" v="15576" actId="478"/>
          <ac:spMkLst>
            <pc:docMk/>
            <pc:sldMk cId="2582103062" sldId="418"/>
            <ac:spMk id="5" creationId="{199E9FD8-F979-4794-B238-921F42109E9E}"/>
          </ac:spMkLst>
        </pc:spChg>
        <pc:picChg chg="add mod">
          <ac:chgData name="James Franklin" userId="cf915d05-507f-491f-b4a6-b2aa085ee4b1" providerId="ADAL" clId="{75F22F87-0D92-46B5-BEBC-6D58F8988FD4}" dt="2019-06-18T10:42:50.173" v="6527" actId="1076"/>
          <ac:picMkLst>
            <pc:docMk/>
            <pc:sldMk cId="2582103062" sldId="418"/>
            <ac:picMk id="6" creationId="{7BCF4F55-78E0-46BF-8FEE-98EB26FD77E0}"/>
          </ac:picMkLst>
        </pc:picChg>
        <pc:picChg chg="add del mod">
          <ac:chgData name="James Franklin" userId="cf915d05-507f-491f-b4a6-b2aa085ee4b1" providerId="ADAL" clId="{75F22F87-0D92-46B5-BEBC-6D58F8988FD4}" dt="2019-06-17T15:46:03.003" v="2381" actId="478"/>
          <ac:picMkLst>
            <pc:docMk/>
            <pc:sldMk cId="2582103062" sldId="418"/>
            <ac:picMk id="4098" creationId="{C38C7583-64C4-4EE3-BC36-700F48346E1D}"/>
          </ac:picMkLst>
        </pc:picChg>
        <pc:picChg chg="add del mod">
          <ac:chgData name="James Franklin" userId="cf915d05-507f-491f-b4a6-b2aa085ee4b1" providerId="ADAL" clId="{75F22F87-0D92-46B5-BEBC-6D58F8988FD4}" dt="2019-06-17T15:46:36.645" v="2386" actId="478"/>
          <ac:picMkLst>
            <pc:docMk/>
            <pc:sldMk cId="2582103062" sldId="418"/>
            <ac:picMk id="4100" creationId="{9AE353D1-362E-475F-9FDF-67D2E5D3FE48}"/>
          </ac:picMkLst>
        </pc:picChg>
        <pc:picChg chg="add mod">
          <ac:chgData name="James Franklin" userId="cf915d05-507f-491f-b4a6-b2aa085ee4b1" providerId="ADAL" clId="{75F22F87-0D92-46B5-BEBC-6D58F8988FD4}" dt="2019-06-18T10:44:15.782" v="6528" actId="732"/>
          <ac:picMkLst>
            <pc:docMk/>
            <pc:sldMk cId="2582103062" sldId="418"/>
            <ac:picMk id="4102" creationId="{8FF4EE27-053E-49FD-BA25-9B7C33FB420C}"/>
          </ac:picMkLst>
        </pc:picChg>
      </pc:sldChg>
      <pc:sldChg chg="addSp delSp modSp add">
        <pc:chgData name="James Franklin" userId="cf915d05-507f-491f-b4a6-b2aa085ee4b1" providerId="ADAL" clId="{75F22F87-0D92-46B5-BEBC-6D58F8988FD4}" dt="2019-06-18T13:46:03.804" v="7888" actId="207"/>
        <pc:sldMkLst>
          <pc:docMk/>
          <pc:sldMk cId="381715001" sldId="419"/>
        </pc:sldMkLst>
        <pc:spChg chg="del">
          <ac:chgData name="James Franklin" userId="cf915d05-507f-491f-b4a6-b2aa085ee4b1" providerId="ADAL" clId="{75F22F87-0D92-46B5-BEBC-6D58F8988FD4}" dt="2019-06-17T14:22:45.502" v="511"/>
          <ac:spMkLst>
            <pc:docMk/>
            <pc:sldMk cId="381715001" sldId="419"/>
            <ac:spMk id="2" creationId="{F770B111-973E-414D-9100-58D0AA347729}"/>
          </ac:spMkLst>
        </pc:spChg>
        <pc:spChg chg="del">
          <ac:chgData name="James Franklin" userId="cf915d05-507f-491f-b4a6-b2aa085ee4b1" providerId="ADAL" clId="{75F22F87-0D92-46B5-BEBC-6D58F8988FD4}" dt="2019-06-17T14:22:45.502" v="511"/>
          <ac:spMkLst>
            <pc:docMk/>
            <pc:sldMk cId="381715001" sldId="419"/>
            <ac:spMk id="3" creationId="{087EB747-E1C2-44BE-9ACA-C139B9A124F4}"/>
          </ac:spMkLst>
        </pc:spChg>
        <pc:spChg chg="add mod">
          <ac:chgData name="James Franklin" userId="cf915d05-507f-491f-b4a6-b2aa085ee4b1" providerId="ADAL" clId="{75F22F87-0D92-46B5-BEBC-6D58F8988FD4}" dt="2019-06-18T13:43:56.020" v="7682" actId="20577"/>
          <ac:spMkLst>
            <pc:docMk/>
            <pc:sldMk cId="381715001" sldId="419"/>
            <ac:spMk id="4" creationId="{ECBF0BFE-40E2-45B4-A201-D2C8BC1A7224}"/>
          </ac:spMkLst>
        </pc:spChg>
        <pc:spChg chg="add mod">
          <ac:chgData name="James Franklin" userId="cf915d05-507f-491f-b4a6-b2aa085ee4b1" providerId="ADAL" clId="{75F22F87-0D92-46B5-BEBC-6D58F8988FD4}" dt="2019-06-18T13:46:03.804" v="7888" actId="207"/>
          <ac:spMkLst>
            <pc:docMk/>
            <pc:sldMk cId="381715001" sldId="419"/>
            <ac:spMk id="5" creationId="{0F96D48A-988F-45FD-B6DB-0714F68265BD}"/>
          </ac:spMkLst>
        </pc:spChg>
      </pc:sldChg>
      <pc:sldChg chg="modSp add ord">
        <pc:chgData name="James Franklin" userId="cf915d05-507f-491f-b4a6-b2aa085ee4b1" providerId="ADAL" clId="{75F22F87-0D92-46B5-BEBC-6D58F8988FD4}" dt="2019-06-20T15:27:20.742" v="15562" actId="113"/>
        <pc:sldMkLst>
          <pc:docMk/>
          <pc:sldMk cId="3019603583" sldId="420"/>
        </pc:sldMkLst>
        <pc:spChg chg="mod">
          <ac:chgData name="James Franklin" userId="cf915d05-507f-491f-b4a6-b2aa085ee4b1" providerId="ADAL" clId="{75F22F87-0D92-46B5-BEBC-6D58F8988FD4}" dt="2019-06-20T08:51:22.015" v="12626" actId="20577"/>
          <ac:spMkLst>
            <pc:docMk/>
            <pc:sldMk cId="3019603583" sldId="420"/>
            <ac:spMk id="4" creationId="{00000000-0000-0000-0000-000000000000}"/>
          </ac:spMkLst>
        </pc:spChg>
        <pc:spChg chg="mod">
          <ac:chgData name="James Franklin" userId="cf915d05-507f-491f-b4a6-b2aa085ee4b1" providerId="ADAL" clId="{75F22F87-0D92-46B5-BEBC-6D58F8988FD4}" dt="2019-06-20T15:27:20.742" v="15562" actId="113"/>
          <ac:spMkLst>
            <pc:docMk/>
            <pc:sldMk cId="3019603583" sldId="420"/>
            <ac:spMk id="5" creationId="{00000000-0000-0000-0000-000000000000}"/>
          </ac:spMkLst>
        </pc:spChg>
      </pc:sldChg>
      <pc:sldChg chg="modSp add ord">
        <pc:chgData name="James Franklin" userId="cf915d05-507f-491f-b4a6-b2aa085ee4b1" providerId="ADAL" clId="{75F22F87-0D92-46B5-BEBC-6D58F8988FD4}" dt="2019-06-25T08:43:40.286" v="15574" actId="20577"/>
        <pc:sldMkLst>
          <pc:docMk/>
          <pc:sldMk cId="2236583421" sldId="421"/>
        </pc:sldMkLst>
        <pc:spChg chg="mod">
          <ac:chgData name="James Franklin" userId="cf915d05-507f-491f-b4a6-b2aa085ee4b1" providerId="ADAL" clId="{75F22F87-0D92-46B5-BEBC-6D58F8988FD4}" dt="2019-06-25T08:43:37.933" v="15572" actId="20577"/>
          <ac:spMkLst>
            <pc:docMk/>
            <pc:sldMk cId="2236583421" sldId="421"/>
            <ac:spMk id="4" creationId="{00000000-0000-0000-0000-000000000000}"/>
          </ac:spMkLst>
        </pc:spChg>
        <pc:spChg chg="mod">
          <ac:chgData name="James Franklin" userId="cf915d05-507f-491f-b4a6-b2aa085ee4b1" providerId="ADAL" clId="{75F22F87-0D92-46B5-BEBC-6D58F8988FD4}" dt="2019-06-25T08:43:40.286" v="15574" actId="20577"/>
          <ac:spMkLst>
            <pc:docMk/>
            <pc:sldMk cId="2236583421" sldId="421"/>
            <ac:spMk id="5" creationId="{00000000-0000-0000-0000-000000000000}"/>
          </ac:spMkLst>
        </pc:spChg>
      </pc:sldChg>
      <pc:sldChg chg="addSp delSp modSp add">
        <pc:chgData name="James Franklin" userId="cf915d05-507f-491f-b4a6-b2aa085ee4b1" providerId="ADAL" clId="{75F22F87-0D92-46B5-BEBC-6D58F8988FD4}" dt="2019-06-20T08:23:56.143" v="10792" actId="207"/>
        <pc:sldMkLst>
          <pc:docMk/>
          <pc:sldMk cId="4258975788" sldId="423"/>
        </pc:sldMkLst>
        <pc:spChg chg="mod">
          <ac:chgData name="James Franklin" userId="cf915d05-507f-491f-b4a6-b2aa085ee4b1" providerId="ADAL" clId="{75F22F87-0D92-46B5-BEBC-6D58F8988FD4}" dt="2019-06-17T14:53:48.734" v="1205" actId="20577"/>
          <ac:spMkLst>
            <pc:docMk/>
            <pc:sldMk cId="4258975788" sldId="423"/>
            <ac:spMk id="2" creationId="{355A6763-007F-4249-9708-12342491B323}"/>
          </ac:spMkLst>
        </pc:spChg>
        <pc:spChg chg="del">
          <ac:chgData name="James Franklin" userId="cf915d05-507f-491f-b4a6-b2aa085ee4b1" providerId="ADAL" clId="{75F22F87-0D92-46B5-BEBC-6D58F8988FD4}" dt="2019-06-17T14:53:44.974" v="1185"/>
          <ac:spMkLst>
            <pc:docMk/>
            <pc:sldMk cId="4258975788" sldId="423"/>
            <ac:spMk id="3" creationId="{2FF79CD6-FD91-4A41-994E-701ECC4E3F92}"/>
          </ac:spMkLst>
        </pc:spChg>
        <pc:spChg chg="add mod">
          <ac:chgData name="James Franklin" userId="cf915d05-507f-491f-b4a6-b2aa085ee4b1" providerId="ADAL" clId="{75F22F87-0D92-46B5-BEBC-6D58F8988FD4}" dt="2019-06-20T08:23:56.143" v="10792" actId="207"/>
          <ac:spMkLst>
            <pc:docMk/>
            <pc:sldMk cId="4258975788" sldId="423"/>
            <ac:spMk id="4" creationId="{8FEB3E23-FAE7-4656-8011-8C744BFA3AE5}"/>
          </ac:spMkLst>
        </pc:spChg>
      </pc:sldChg>
      <pc:sldChg chg="modSp add">
        <pc:chgData name="James Franklin" userId="cf915d05-507f-491f-b4a6-b2aa085ee4b1" providerId="ADAL" clId="{75F22F87-0D92-46B5-BEBC-6D58F8988FD4}" dt="2019-06-20T08:42:45.774" v="12278" actId="207"/>
        <pc:sldMkLst>
          <pc:docMk/>
          <pc:sldMk cId="2109588298" sldId="424"/>
        </pc:sldMkLst>
        <pc:spChg chg="mod">
          <ac:chgData name="James Franklin" userId="cf915d05-507f-491f-b4a6-b2aa085ee4b1" providerId="ADAL" clId="{75F22F87-0D92-46B5-BEBC-6D58F8988FD4}" dt="2019-06-17T15:11:12.258" v="1631" actId="20577"/>
          <ac:spMkLst>
            <pc:docMk/>
            <pc:sldMk cId="2109588298" sldId="424"/>
            <ac:spMk id="2" creationId="{105432DC-AE71-48AD-94F7-658F363EEE77}"/>
          </ac:spMkLst>
        </pc:spChg>
        <pc:spChg chg="mod">
          <ac:chgData name="James Franklin" userId="cf915d05-507f-491f-b4a6-b2aa085ee4b1" providerId="ADAL" clId="{75F22F87-0D92-46B5-BEBC-6D58F8988FD4}" dt="2019-06-20T08:42:45.774" v="12278" actId="207"/>
          <ac:spMkLst>
            <pc:docMk/>
            <pc:sldMk cId="2109588298" sldId="424"/>
            <ac:spMk id="3" creationId="{F02D44CB-84AE-4D48-B2DB-6D71094EC53F}"/>
          </ac:spMkLst>
        </pc:spChg>
      </pc:sldChg>
      <pc:sldChg chg="addSp modSp add addCm modCm">
        <pc:chgData name="James Franklin" userId="cf915d05-507f-491f-b4a6-b2aa085ee4b1" providerId="ADAL" clId="{75F22F87-0D92-46B5-BEBC-6D58F8988FD4}" dt="2019-06-18T13:59:09.326" v="9108" actId="20577"/>
        <pc:sldMkLst>
          <pc:docMk/>
          <pc:sldMk cId="3537630888" sldId="429"/>
        </pc:sldMkLst>
        <pc:spChg chg="mod">
          <ac:chgData name="James Franklin" userId="cf915d05-507f-491f-b4a6-b2aa085ee4b1" providerId="ADAL" clId="{75F22F87-0D92-46B5-BEBC-6D58F8988FD4}" dt="2019-06-18T13:58:30.542" v="9102" actId="14100"/>
          <ac:spMkLst>
            <pc:docMk/>
            <pc:sldMk cId="3537630888" sldId="429"/>
            <ac:spMk id="2" creationId="{0F88D655-C2A8-42CC-BBC6-8E2996315655}"/>
          </ac:spMkLst>
        </pc:spChg>
        <pc:spChg chg="mod">
          <ac:chgData name="James Franklin" userId="cf915d05-507f-491f-b4a6-b2aa085ee4b1" providerId="ADAL" clId="{75F22F87-0D92-46B5-BEBC-6D58F8988FD4}" dt="2019-06-18T13:59:09.326" v="9108" actId="20577"/>
          <ac:spMkLst>
            <pc:docMk/>
            <pc:sldMk cId="3537630888" sldId="429"/>
            <ac:spMk id="3" creationId="{D0FFC4F7-45FE-446E-9E59-1AEEF4A33DEB}"/>
          </ac:spMkLst>
        </pc:spChg>
        <pc:graphicFrameChg chg="mod">
          <ac:chgData name="James Franklin" userId="cf915d05-507f-491f-b4a6-b2aa085ee4b1" providerId="ADAL" clId="{75F22F87-0D92-46B5-BEBC-6D58F8988FD4}" dt="2019-06-18T13:58:59.510" v="9106" actId="1076"/>
          <ac:graphicFrameMkLst>
            <pc:docMk/>
            <pc:sldMk cId="3537630888" sldId="429"/>
            <ac:graphicFrameMk id="4" creationId="{FF416BAB-06C4-467E-B41D-4A19F89AACD6}"/>
          </ac:graphicFrameMkLst>
        </pc:graphicFrameChg>
        <pc:picChg chg="add mod modCrop">
          <ac:chgData name="James Franklin" userId="cf915d05-507f-491f-b4a6-b2aa085ee4b1" providerId="ADAL" clId="{75F22F87-0D92-46B5-BEBC-6D58F8988FD4}" dt="2019-06-18T13:59:01.438" v="9107" actId="1076"/>
          <ac:picMkLst>
            <pc:docMk/>
            <pc:sldMk cId="3537630888" sldId="429"/>
            <ac:picMk id="5" creationId="{1B8D0691-9B58-4BA0-83CD-1FD41F42B00A}"/>
          </ac:picMkLst>
        </pc:picChg>
      </pc:sldChg>
      <pc:sldChg chg="addSp delSp modSp add">
        <pc:chgData name="James Franklin" userId="cf915d05-507f-491f-b4a6-b2aa085ee4b1" providerId="ADAL" clId="{75F22F87-0D92-46B5-BEBC-6D58F8988FD4}" dt="2019-06-20T13:27:42.108" v="15545" actId="207"/>
        <pc:sldMkLst>
          <pc:docMk/>
          <pc:sldMk cId="927821140" sldId="430"/>
        </pc:sldMkLst>
        <pc:spChg chg="del">
          <ac:chgData name="James Franklin" userId="cf915d05-507f-491f-b4a6-b2aa085ee4b1" providerId="ADAL" clId="{75F22F87-0D92-46B5-BEBC-6D58F8988FD4}" dt="2019-06-18T09:18:05.484" v="2732"/>
          <ac:spMkLst>
            <pc:docMk/>
            <pc:sldMk cId="927821140" sldId="430"/>
            <ac:spMk id="2" creationId="{3C5F4E8F-A25B-498B-9F28-EE4CD9164C17}"/>
          </ac:spMkLst>
        </pc:spChg>
        <pc:spChg chg="mod">
          <ac:chgData name="James Franklin" userId="cf915d05-507f-491f-b4a6-b2aa085ee4b1" providerId="ADAL" clId="{75F22F87-0D92-46B5-BEBC-6D58F8988FD4}" dt="2019-06-20T13:25:56.242" v="15245" actId="20577"/>
          <ac:spMkLst>
            <pc:docMk/>
            <pc:sldMk cId="927821140" sldId="430"/>
            <ac:spMk id="3" creationId="{383048AA-4C41-4051-983B-2C4CD5230181}"/>
          </ac:spMkLst>
        </pc:spChg>
        <pc:spChg chg="add mod">
          <ac:chgData name="James Franklin" userId="cf915d05-507f-491f-b4a6-b2aa085ee4b1" providerId="ADAL" clId="{75F22F87-0D92-46B5-BEBC-6D58F8988FD4}" dt="2019-06-20T13:27:42.108" v="15545" actId="207"/>
          <ac:spMkLst>
            <pc:docMk/>
            <pc:sldMk cId="927821140" sldId="430"/>
            <ac:spMk id="4" creationId="{9CBC8944-981F-4828-A524-9B3E257284D7}"/>
          </ac:spMkLst>
        </pc:spChg>
      </pc:sldChg>
      <pc:sldChg chg="modSp add">
        <pc:chgData name="James Franklin" userId="cf915d05-507f-491f-b4a6-b2aa085ee4b1" providerId="ADAL" clId="{75F22F87-0D92-46B5-BEBC-6D58F8988FD4}" dt="2019-06-18T10:34:04.625" v="5155" actId="20577"/>
        <pc:sldMkLst>
          <pc:docMk/>
          <pc:sldMk cId="297759075" sldId="431"/>
        </pc:sldMkLst>
        <pc:spChg chg="mod">
          <ac:chgData name="James Franklin" userId="cf915d05-507f-491f-b4a6-b2aa085ee4b1" providerId="ADAL" clId="{75F22F87-0D92-46B5-BEBC-6D58F8988FD4}" dt="2019-06-18T10:30:47.360" v="4479" actId="20577"/>
          <ac:spMkLst>
            <pc:docMk/>
            <pc:sldMk cId="297759075" sldId="431"/>
            <ac:spMk id="2" creationId="{78D49B15-21D6-41C9-B525-89E6051794F9}"/>
          </ac:spMkLst>
        </pc:spChg>
        <pc:spChg chg="mod">
          <ac:chgData name="James Franklin" userId="cf915d05-507f-491f-b4a6-b2aa085ee4b1" providerId="ADAL" clId="{75F22F87-0D92-46B5-BEBC-6D58F8988FD4}" dt="2019-06-18T10:34:04.625" v="5155" actId="20577"/>
          <ac:spMkLst>
            <pc:docMk/>
            <pc:sldMk cId="297759075" sldId="431"/>
            <ac:spMk id="3" creationId="{F445BD40-1574-4867-AF00-2182DD716570}"/>
          </ac:spMkLst>
        </pc:spChg>
      </pc:sldChg>
      <pc:sldChg chg="addSp delSp modSp add">
        <pc:chgData name="James Franklin" userId="cf915d05-507f-491f-b4a6-b2aa085ee4b1" providerId="ADAL" clId="{75F22F87-0D92-46B5-BEBC-6D58F8988FD4}" dt="2019-06-18T13:55:14.742" v="8739" actId="207"/>
        <pc:sldMkLst>
          <pc:docMk/>
          <pc:sldMk cId="2854446776" sldId="432"/>
        </pc:sldMkLst>
        <pc:spChg chg="del">
          <ac:chgData name="James Franklin" userId="cf915d05-507f-491f-b4a6-b2aa085ee4b1" providerId="ADAL" clId="{75F22F87-0D92-46B5-BEBC-6D58F8988FD4}" dt="2019-06-18T13:50:17.792" v="8433"/>
          <ac:spMkLst>
            <pc:docMk/>
            <pc:sldMk cId="2854446776" sldId="432"/>
            <ac:spMk id="2" creationId="{6E535D74-8A51-4FF9-AEAF-AF40C0896FBB}"/>
          </ac:spMkLst>
        </pc:spChg>
        <pc:spChg chg="del">
          <ac:chgData name="James Franklin" userId="cf915d05-507f-491f-b4a6-b2aa085ee4b1" providerId="ADAL" clId="{75F22F87-0D92-46B5-BEBC-6D58F8988FD4}" dt="2019-06-18T13:50:17.792" v="8433"/>
          <ac:spMkLst>
            <pc:docMk/>
            <pc:sldMk cId="2854446776" sldId="432"/>
            <ac:spMk id="3" creationId="{AE3B2051-9B1D-4F59-8909-1EEC84295E09}"/>
          </ac:spMkLst>
        </pc:spChg>
        <pc:spChg chg="add mod">
          <ac:chgData name="James Franklin" userId="cf915d05-507f-491f-b4a6-b2aa085ee4b1" providerId="ADAL" clId="{75F22F87-0D92-46B5-BEBC-6D58F8988FD4}" dt="2019-06-18T13:50:26.007" v="8451" actId="20577"/>
          <ac:spMkLst>
            <pc:docMk/>
            <pc:sldMk cId="2854446776" sldId="432"/>
            <ac:spMk id="4" creationId="{3BB954FD-0FA8-4A13-A348-3BCD187EDC25}"/>
          </ac:spMkLst>
        </pc:spChg>
        <pc:spChg chg="add mod">
          <ac:chgData name="James Franklin" userId="cf915d05-507f-491f-b4a6-b2aa085ee4b1" providerId="ADAL" clId="{75F22F87-0D92-46B5-BEBC-6D58F8988FD4}" dt="2019-06-18T13:55:14.742" v="8739" actId="207"/>
          <ac:spMkLst>
            <pc:docMk/>
            <pc:sldMk cId="2854446776" sldId="432"/>
            <ac:spMk id="5" creationId="{249B70A7-B6BE-4BC5-8B1E-945159112C73}"/>
          </ac:spMkLst>
        </pc:spChg>
      </pc:sldChg>
      <pc:sldChg chg="modSp add">
        <pc:chgData name="James Franklin" userId="cf915d05-507f-491f-b4a6-b2aa085ee4b1" providerId="ADAL" clId="{75F22F87-0D92-46B5-BEBC-6D58F8988FD4}" dt="2019-06-25T08:43:26.637" v="15570" actId="20577"/>
        <pc:sldMkLst>
          <pc:docMk/>
          <pc:sldMk cId="2663238493" sldId="433"/>
        </pc:sldMkLst>
        <pc:spChg chg="mod">
          <ac:chgData name="James Franklin" userId="cf915d05-507f-491f-b4a6-b2aa085ee4b1" providerId="ADAL" clId="{75F22F87-0D92-46B5-BEBC-6D58F8988FD4}" dt="2019-06-25T08:43:23.837" v="15568" actId="20577"/>
          <ac:spMkLst>
            <pc:docMk/>
            <pc:sldMk cId="2663238493" sldId="433"/>
            <ac:spMk id="4" creationId="{00000000-0000-0000-0000-000000000000}"/>
          </ac:spMkLst>
        </pc:spChg>
        <pc:spChg chg="mod">
          <ac:chgData name="James Franklin" userId="cf915d05-507f-491f-b4a6-b2aa085ee4b1" providerId="ADAL" clId="{75F22F87-0D92-46B5-BEBC-6D58F8988FD4}" dt="2019-06-25T08:43:26.637" v="15570" actId="20577"/>
          <ac:spMkLst>
            <pc:docMk/>
            <pc:sldMk cId="2663238493" sldId="433"/>
            <ac:spMk id="5" creationId="{00000000-0000-0000-0000-000000000000}"/>
          </ac:spMkLst>
        </pc:spChg>
      </pc:sldChg>
      <pc:sldChg chg="modSp add">
        <pc:chgData name="James Franklin" userId="cf915d05-507f-491f-b4a6-b2aa085ee4b1" providerId="ADAL" clId="{75F22F87-0D92-46B5-BEBC-6D58F8988FD4}" dt="2019-06-20T12:05:59.160" v="14462" actId="207"/>
        <pc:sldMkLst>
          <pc:docMk/>
          <pc:sldMk cId="3322978533" sldId="435"/>
        </pc:sldMkLst>
        <pc:spChg chg="mod">
          <ac:chgData name="James Franklin" userId="cf915d05-507f-491f-b4a6-b2aa085ee4b1" providerId="ADAL" clId="{75F22F87-0D92-46B5-BEBC-6D58F8988FD4}" dt="2019-06-20T12:05:59.160" v="14462" actId="207"/>
          <ac:spMkLst>
            <pc:docMk/>
            <pc:sldMk cId="3322978533" sldId="435"/>
            <ac:spMk id="3" creationId="{608A8B0B-3746-47C9-B476-6A05E129769C}"/>
          </ac:spMkLst>
        </pc:spChg>
      </pc:sldChg>
      <pc:sldChg chg="addSp modSp add">
        <pc:chgData name="James Franklin" userId="cf915d05-507f-491f-b4a6-b2aa085ee4b1" providerId="ADAL" clId="{75F22F87-0D92-46B5-BEBC-6D58F8988FD4}" dt="2019-07-03T10:51:17.357" v="16459" actId="20577"/>
        <pc:sldMkLst>
          <pc:docMk/>
          <pc:sldMk cId="1796536847" sldId="436"/>
        </pc:sldMkLst>
        <pc:spChg chg="mod">
          <ac:chgData name="James Franklin" userId="cf915d05-507f-491f-b4a6-b2aa085ee4b1" providerId="ADAL" clId="{75F22F87-0D92-46B5-BEBC-6D58F8988FD4}" dt="2019-07-03T10:38:40.735" v="15992" actId="20577"/>
          <ac:spMkLst>
            <pc:docMk/>
            <pc:sldMk cId="1796536847" sldId="436"/>
            <ac:spMk id="2" creationId="{F39A87B3-5CD2-4533-92F1-49B7AF96C93F}"/>
          </ac:spMkLst>
        </pc:spChg>
        <pc:spChg chg="mod">
          <ac:chgData name="James Franklin" userId="cf915d05-507f-491f-b4a6-b2aa085ee4b1" providerId="ADAL" clId="{75F22F87-0D92-46B5-BEBC-6D58F8988FD4}" dt="2019-07-03T10:51:17.357" v="16459" actId="20577"/>
          <ac:spMkLst>
            <pc:docMk/>
            <pc:sldMk cId="1796536847" sldId="436"/>
            <ac:spMk id="3" creationId="{DD3DC194-B166-4298-8B27-E8CBF032C8FF}"/>
          </ac:spMkLst>
        </pc:spChg>
        <pc:picChg chg="add mod">
          <ac:chgData name="James Franklin" userId="cf915d05-507f-491f-b4a6-b2aa085ee4b1" providerId="ADAL" clId="{75F22F87-0D92-46B5-BEBC-6D58F8988FD4}" dt="2019-07-03T10:46:40.636" v="15998" actId="14100"/>
          <ac:picMkLst>
            <pc:docMk/>
            <pc:sldMk cId="1796536847" sldId="436"/>
            <ac:picMk id="3074" creationId="{04C59248-5984-444C-9FE9-BC75582268BF}"/>
          </ac:picMkLst>
        </pc:picChg>
      </pc:sldChg>
      <pc:sldMasterChg chg="modSldLayout">
        <pc:chgData name="James Franklin" userId="cf915d05-507f-491f-b4a6-b2aa085ee4b1" providerId="ADAL" clId="{75F22F87-0D92-46B5-BEBC-6D58F8988FD4}" dt="2019-06-13T13:45:13.697" v="33"/>
        <pc:sldMasterMkLst>
          <pc:docMk/>
          <pc:sldMasterMk cId="2369807912" sldId="2147483660"/>
        </pc:sldMasterMkLst>
        <pc:sldLayoutChg chg="modSp">
          <pc:chgData name="James Franklin" userId="cf915d05-507f-491f-b4a6-b2aa085ee4b1" providerId="ADAL" clId="{75F22F87-0D92-46B5-BEBC-6D58F8988FD4}" dt="2019-06-13T13:44:42.138" v="27"/>
          <pc:sldLayoutMkLst>
            <pc:docMk/>
            <pc:sldMasterMk cId="2369807912" sldId="2147483660"/>
            <pc:sldLayoutMk cId="3864385121" sldId="2147483664"/>
          </pc:sldLayoutMkLst>
          <pc:spChg chg="mod">
            <ac:chgData name="James Franklin" userId="cf915d05-507f-491f-b4a6-b2aa085ee4b1" providerId="ADAL" clId="{75F22F87-0D92-46B5-BEBC-6D58F8988FD4}" dt="2019-06-13T13:44:42.138" v="27"/>
            <ac:spMkLst>
              <pc:docMk/>
              <pc:sldMasterMk cId="2369807912" sldId="2147483660"/>
              <pc:sldLayoutMk cId="3864385121" sldId="2147483664"/>
              <ac:spMk id="11" creationId="{76A798F8-6565-4B65-8C16-B3884111AB16}"/>
            </ac:spMkLst>
          </pc:spChg>
        </pc:sldLayoutChg>
        <pc:sldLayoutChg chg="modSp">
          <pc:chgData name="James Franklin" userId="cf915d05-507f-491f-b4a6-b2aa085ee4b1" providerId="ADAL" clId="{75F22F87-0D92-46B5-BEBC-6D58F8988FD4}" dt="2019-06-13T13:45:06.327" v="31"/>
          <pc:sldLayoutMkLst>
            <pc:docMk/>
            <pc:sldMasterMk cId="2369807912" sldId="2147483660"/>
            <pc:sldLayoutMk cId="1482273398" sldId="2147483665"/>
          </pc:sldLayoutMkLst>
          <pc:spChg chg="mod">
            <ac:chgData name="James Franklin" userId="cf915d05-507f-491f-b4a6-b2aa085ee4b1" providerId="ADAL" clId="{75F22F87-0D92-46B5-BEBC-6D58F8988FD4}" dt="2019-06-13T13:45:06.327" v="31"/>
            <ac:spMkLst>
              <pc:docMk/>
              <pc:sldMasterMk cId="2369807912" sldId="2147483660"/>
              <pc:sldLayoutMk cId="1482273398" sldId="2147483665"/>
              <ac:spMk id="10" creationId="{D65D2BE2-DE49-4BC4-A9A7-E3493CF535E8}"/>
            </ac:spMkLst>
          </pc:spChg>
        </pc:sldLayoutChg>
        <pc:sldLayoutChg chg="modSp">
          <pc:chgData name="James Franklin" userId="cf915d05-507f-491f-b4a6-b2aa085ee4b1" providerId="ADAL" clId="{75F22F87-0D92-46B5-BEBC-6D58F8988FD4}" dt="2019-06-13T13:44:56.673" v="28"/>
          <pc:sldLayoutMkLst>
            <pc:docMk/>
            <pc:sldMasterMk cId="2369807912" sldId="2147483660"/>
            <pc:sldLayoutMk cId="1663747016" sldId="2147483666"/>
          </pc:sldLayoutMkLst>
          <pc:spChg chg="mod">
            <ac:chgData name="James Franklin" userId="cf915d05-507f-491f-b4a6-b2aa085ee4b1" providerId="ADAL" clId="{75F22F87-0D92-46B5-BEBC-6D58F8988FD4}" dt="2019-06-13T13:44:56.673" v="28"/>
            <ac:spMkLst>
              <pc:docMk/>
              <pc:sldMasterMk cId="2369807912" sldId="2147483660"/>
              <pc:sldLayoutMk cId="1663747016" sldId="2147483666"/>
              <ac:spMk id="8" creationId="{616B6C53-F795-4B7B-8CBE-BAF8D5B3CB53}"/>
            </ac:spMkLst>
          </pc:spChg>
        </pc:sldLayoutChg>
        <pc:sldLayoutChg chg="modSp">
          <pc:chgData name="James Franklin" userId="cf915d05-507f-491f-b4a6-b2aa085ee4b1" providerId="ADAL" clId="{75F22F87-0D92-46B5-BEBC-6D58F8988FD4}" dt="2019-06-13T13:45:13.697" v="33"/>
          <pc:sldLayoutMkLst>
            <pc:docMk/>
            <pc:sldMasterMk cId="2369807912" sldId="2147483660"/>
            <pc:sldLayoutMk cId="3920882233" sldId="2147483668"/>
          </pc:sldLayoutMkLst>
          <pc:spChg chg="mod">
            <ac:chgData name="James Franklin" userId="cf915d05-507f-491f-b4a6-b2aa085ee4b1" providerId="ADAL" clId="{75F22F87-0D92-46B5-BEBC-6D58F8988FD4}" dt="2019-06-13T13:45:13.697" v="33"/>
            <ac:spMkLst>
              <pc:docMk/>
              <pc:sldMasterMk cId="2369807912" sldId="2147483660"/>
              <pc:sldLayoutMk cId="3920882233" sldId="2147483668"/>
              <ac:spMk id="9" creationId="{FAE7CEC9-7716-4D65-971F-605FD3CFC23F}"/>
            </ac:spMkLst>
          </pc:spChg>
        </pc:sldLayoutChg>
        <pc:sldLayoutChg chg="modSp">
          <pc:chgData name="James Franklin" userId="cf915d05-507f-491f-b4a6-b2aa085ee4b1" providerId="ADAL" clId="{75F22F87-0D92-46B5-BEBC-6D58F8988FD4}" dt="2019-06-13T13:44:59.849" v="29"/>
          <pc:sldLayoutMkLst>
            <pc:docMk/>
            <pc:sldMasterMk cId="2369807912" sldId="2147483660"/>
            <pc:sldLayoutMk cId="930331741" sldId="2147483669"/>
          </pc:sldLayoutMkLst>
          <pc:spChg chg="mod">
            <ac:chgData name="James Franklin" userId="cf915d05-507f-491f-b4a6-b2aa085ee4b1" providerId="ADAL" clId="{75F22F87-0D92-46B5-BEBC-6D58F8988FD4}" dt="2019-06-13T13:44:59.849" v="29"/>
            <ac:spMkLst>
              <pc:docMk/>
              <pc:sldMasterMk cId="2369807912" sldId="2147483660"/>
              <pc:sldLayoutMk cId="930331741" sldId="2147483669"/>
              <ac:spMk id="9" creationId="{C25842CC-CCEF-49DF-B82A-978FFE096155}"/>
            </ac:spMkLst>
          </pc:spChg>
        </pc:sldLayoutChg>
      </pc:sldMasterChg>
    </pc:docChg>
  </pc:docChgLst>
  <pc:docChgLst>
    <pc:chgData name="James Franklin" userId="cf915d05-507f-491f-b4a6-b2aa085ee4b1" providerId="ADAL" clId="{BC22A463-4E82-4B25-A5EE-FFB8841EC762}"/>
  </pc:docChgLst>
  <pc:docChgLst>
    <pc:chgData name="Andy Gray" userId="3900aca3-aa6e-4813-b4e0-c02f9e48a0aa" providerId="ADAL" clId="{95AB6DE8-316D-4E5E-ABAA-80AD354E78CE}"/>
    <pc:docChg chg="custSel modMainMaster">
      <pc:chgData name="Andy Gray" userId="3900aca3-aa6e-4813-b4e0-c02f9e48a0aa" providerId="ADAL" clId="{95AB6DE8-316D-4E5E-ABAA-80AD354E78CE}" dt="2019-07-09T09:48:30.165" v="2" actId="167"/>
      <pc:docMkLst>
        <pc:docMk/>
      </pc:docMkLst>
      <pc:sldMasterChg chg="modSldLayout">
        <pc:chgData name="Andy Gray" userId="3900aca3-aa6e-4813-b4e0-c02f9e48a0aa" providerId="ADAL" clId="{95AB6DE8-316D-4E5E-ABAA-80AD354E78CE}" dt="2019-07-09T09:48:30.165" v="2" actId="167"/>
        <pc:sldMasterMkLst>
          <pc:docMk/>
          <pc:sldMasterMk cId="2369807912" sldId="2147483660"/>
        </pc:sldMasterMkLst>
        <pc:sldLayoutChg chg="addSp delSp modSp">
          <pc:chgData name="Andy Gray" userId="3900aca3-aa6e-4813-b4e0-c02f9e48a0aa" providerId="ADAL" clId="{95AB6DE8-316D-4E5E-ABAA-80AD354E78CE}" dt="2019-07-09T09:48:30.165" v="2" actId="167"/>
          <pc:sldLayoutMkLst>
            <pc:docMk/>
            <pc:sldMasterMk cId="2369807912" sldId="2147483660"/>
            <pc:sldLayoutMk cId="1593432957" sldId="2147483661"/>
          </pc:sldLayoutMkLst>
          <pc:picChg chg="del">
            <ac:chgData name="Andy Gray" userId="3900aca3-aa6e-4813-b4e0-c02f9e48a0aa" providerId="ADAL" clId="{95AB6DE8-316D-4E5E-ABAA-80AD354E78CE}" dt="2019-07-09T09:48:25.253" v="0" actId="478"/>
            <ac:picMkLst>
              <pc:docMk/>
              <pc:sldMasterMk cId="2369807912" sldId="2147483660"/>
              <pc:sldLayoutMk cId="1593432957" sldId="2147483661"/>
              <ac:picMk id="5" creationId="{EC0DD35A-76AD-4A58-8161-AE627A715CA3}"/>
            </ac:picMkLst>
          </pc:picChg>
          <pc:picChg chg="add ord">
            <ac:chgData name="Andy Gray" userId="3900aca3-aa6e-4813-b4e0-c02f9e48a0aa" providerId="ADAL" clId="{95AB6DE8-316D-4E5E-ABAA-80AD354E78CE}" dt="2019-07-09T09:48:30.165" v="2" actId="167"/>
            <ac:picMkLst>
              <pc:docMk/>
              <pc:sldMasterMk cId="2369807912" sldId="2147483660"/>
              <pc:sldLayoutMk cId="1593432957" sldId="2147483661"/>
              <ac:picMk id="6" creationId="{8C1426D6-93AE-4DBB-836A-49AE04A1C873}"/>
            </ac:picMkLst>
          </pc:picChg>
        </pc:sldLayoutChg>
      </pc:sldMasterChg>
    </pc:docChg>
  </pc:docChgLst>
  <pc:docChgLst>
    <pc:chgData name="Leonora Sheppard" userId="3688f6d8-1f97-408e-a4fe-cc859c551ddb" providerId="ADAL" clId="{813CAE3E-BFAE-409A-A228-4B0E44E3E82A}"/>
    <pc:docChg chg="custSel addSld modSld">
      <pc:chgData name="Leonora Sheppard" userId="3688f6d8-1f97-408e-a4fe-cc859c551ddb" providerId="ADAL" clId="{813CAE3E-BFAE-409A-A228-4B0E44E3E82A}" dt="2019-07-03T13:27:15.901" v="119" actId="207"/>
      <pc:docMkLst>
        <pc:docMk/>
      </pc:docMkLst>
      <pc:sldChg chg="addSp modSp">
        <pc:chgData name="Leonora Sheppard" userId="3688f6d8-1f97-408e-a4fe-cc859c551ddb" providerId="ADAL" clId="{813CAE3E-BFAE-409A-A228-4B0E44E3E82A}" dt="2019-07-03T13:27:15.901" v="119" actId="207"/>
        <pc:sldMkLst>
          <pc:docMk/>
          <pc:sldMk cId="2475168239" sldId="395"/>
        </pc:sldMkLst>
        <pc:spChg chg="add mod">
          <ac:chgData name="Leonora Sheppard" userId="3688f6d8-1f97-408e-a4fe-cc859c551ddb" providerId="ADAL" clId="{813CAE3E-BFAE-409A-A228-4B0E44E3E82A}" dt="2019-07-03T13:27:15.901" v="119" actId="207"/>
          <ac:spMkLst>
            <pc:docMk/>
            <pc:sldMk cId="2475168239" sldId="395"/>
            <ac:spMk id="4" creationId="{F53A4042-92E2-4062-93FA-B8ACB7B52971}"/>
          </ac:spMkLst>
        </pc:spChg>
      </pc:sldChg>
      <pc:sldChg chg="modSp">
        <pc:chgData name="Leonora Sheppard" userId="3688f6d8-1f97-408e-a4fe-cc859c551ddb" providerId="ADAL" clId="{813CAE3E-BFAE-409A-A228-4B0E44E3E82A}" dt="2019-07-03T13:10:24.988" v="27" actId="6549"/>
        <pc:sldMkLst>
          <pc:docMk/>
          <pc:sldMk cId="2242813325" sldId="409"/>
        </pc:sldMkLst>
        <pc:spChg chg="mod">
          <ac:chgData name="Leonora Sheppard" userId="3688f6d8-1f97-408e-a4fe-cc859c551ddb" providerId="ADAL" clId="{813CAE3E-BFAE-409A-A228-4B0E44E3E82A}" dt="2019-07-03T13:10:24.988" v="27" actId="6549"/>
          <ac:spMkLst>
            <pc:docMk/>
            <pc:sldMk cId="2242813325" sldId="409"/>
            <ac:spMk id="5" creationId="{09DDECCF-575E-4C69-9309-E483823A75D8}"/>
          </ac:spMkLst>
        </pc:spChg>
      </pc:sldChg>
      <pc:sldChg chg="modSp">
        <pc:chgData name="Leonora Sheppard" userId="3688f6d8-1f97-408e-a4fe-cc859c551ddb" providerId="ADAL" clId="{813CAE3E-BFAE-409A-A228-4B0E44E3E82A}" dt="2019-07-03T13:07:47.751" v="25" actId="1038"/>
        <pc:sldMkLst>
          <pc:docMk/>
          <pc:sldMk cId="2582103062" sldId="418"/>
        </pc:sldMkLst>
        <pc:picChg chg="mod">
          <ac:chgData name="Leonora Sheppard" userId="3688f6d8-1f97-408e-a4fe-cc859c551ddb" providerId="ADAL" clId="{813CAE3E-BFAE-409A-A228-4B0E44E3E82A}" dt="2019-07-03T13:07:47.751" v="25" actId="1038"/>
          <ac:picMkLst>
            <pc:docMk/>
            <pc:sldMk cId="2582103062" sldId="418"/>
            <ac:picMk id="4102" creationId="{8FF4EE27-053E-49FD-BA25-9B7C33FB420C}"/>
          </ac:picMkLst>
        </pc:picChg>
      </pc:sldChg>
      <pc:sldChg chg="modSp">
        <pc:chgData name="Leonora Sheppard" userId="3688f6d8-1f97-408e-a4fe-cc859c551ddb" providerId="ADAL" clId="{813CAE3E-BFAE-409A-A228-4B0E44E3E82A}" dt="2019-07-03T13:10:16.028" v="26" actId="20577"/>
        <pc:sldMkLst>
          <pc:docMk/>
          <pc:sldMk cId="3537630888" sldId="429"/>
        </pc:sldMkLst>
        <pc:spChg chg="mod">
          <ac:chgData name="Leonora Sheppard" userId="3688f6d8-1f97-408e-a4fe-cc859c551ddb" providerId="ADAL" clId="{813CAE3E-BFAE-409A-A228-4B0E44E3E82A}" dt="2019-07-03T13:10:16.028" v="26" actId="20577"/>
          <ac:spMkLst>
            <pc:docMk/>
            <pc:sldMk cId="3537630888" sldId="429"/>
            <ac:spMk id="3" creationId="{D0FFC4F7-45FE-446E-9E59-1AEEF4A33DEB}"/>
          </ac:spMkLst>
        </pc:spChg>
      </pc:sldChg>
      <pc:sldChg chg="modSp">
        <pc:chgData name="Leonora Sheppard" userId="3688f6d8-1f97-408e-a4fe-cc859c551ddb" providerId="ADAL" clId="{813CAE3E-BFAE-409A-A228-4B0E44E3E82A}" dt="2019-07-03T13:12:24.679" v="31" actId="20577"/>
        <pc:sldMkLst>
          <pc:docMk/>
          <pc:sldMk cId="927821140" sldId="430"/>
        </pc:sldMkLst>
        <pc:spChg chg="mod">
          <ac:chgData name="Leonora Sheppard" userId="3688f6d8-1f97-408e-a4fe-cc859c551ddb" providerId="ADAL" clId="{813CAE3E-BFAE-409A-A228-4B0E44E3E82A}" dt="2019-07-03T13:12:24.679" v="31" actId="20577"/>
          <ac:spMkLst>
            <pc:docMk/>
            <pc:sldMk cId="927821140" sldId="430"/>
            <ac:spMk id="4" creationId="{9CBC8944-981F-4828-A524-9B3E257284D7}"/>
          </ac:spMkLst>
        </pc:spChg>
      </pc:sldChg>
      <pc:sldChg chg="addSp delSp modSp add">
        <pc:chgData name="Leonora Sheppard" userId="3688f6d8-1f97-408e-a4fe-cc859c551ddb" providerId="ADAL" clId="{813CAE3E-BFAE-409A-A228-4B0E44E3E82A}" dt="2019-07-03T13:16:16.726" v="51" actId="478"/>
        <pc:sldMkLst>
          <pc:docMk/>
          <pc:sldMk cId="1489980899" sldId="437"/>
        </pc:sldMkLst>
        <pc:spChg chg="mod">
          <ac:chgData name="Leonora Sheppard" userId="3688f6d8-1f97-408e-a4fe-cc859c551ddb" providerId="ADAL" clId="{813CAE3E-BFAE-409A-A228-4B0E44E3E82A}" dt="2019-07-03T13:16:05.527" v="49" actId="6549"/>
          <ac:spMkLst>
            <pc:docMk/>
            <pc:sldMk cId="1489980899" sldId="437"/>
            <ac:spMk id="3" creationId="{4BF2EAE3-1C1E-4C70-BD9D-771B22DC7E30}"/>
          </ac:spMkLst>
        </pc:spChg>
        <pc:graphicFrameChg chg="add del mod">
          <ac:chgData name="Leonora Sheppard" userId="3688f6d8-1f97-408e-a4fe-cc859c551ddb" providerId="ADAL" clId="{813CAE3E-BFAE-409A-A228-4B0E44E3E82A}" dt="2019-07-03T13:15:08.872" v="36" actId="478"/>
          <ac:graphicFrameMkLst>
            <pc:docMk/>
            <pc:sldMk cId="1489980899" sldId="437"/>
            <ac:graphicFrameMk id="5" creationId="{ECD8573F-BCD8-4776-A74C-61CCD4C876A0}"/>
          </ac:graphicFrameMkLst>
        </pc:graphicFrameChg>
        <pc:picChg chg="del">
          <ac:chgData name="Leonora Sheppard" userId="3688f6d8-1f97-408e-a4fe-cc859c551ddb" providerId="ADAL" clId="{813CAE3E-BFAE-409A-A228-4B0E44E3E82A}" dt="2019-07-03T13:16:16.726" v="51" actId="478"/>
          <ac:picMkLst>
            <pc:docMk/>
            <pc:sldMk cId="1489980899" sldId="437"/>
            <ac:picMk id="4" creationId="{99D33C38-10B6-49B1-847B-44911595FAFB}"/>
          </ac:picMkLst>
        </pc:picChg>
        <pc:picChg chg="add mod ord">
          <ac:chgData name="Leonora Sheppard" userId="3688f6d8-1f97-408e-a4fe-cc859c551ddb" providerId="ADAL" clId="{813CAE3E-BFAE-409A-A228-4B0E44E3E82A}" dt="2019-07-03T13:16:12.574" v="50" actId="1076"/>
          <ac:picMkLst>
            <pc:docMk/>
            <pc:sldMk cId="1489980899" sldId="437"/>
            <ac:picMk id="6" creationId="{5851D629-E626-450C-AA35-C5E4A97B7D52}"/>
          </ac:picMkLst>
        </pc:picChg>
        <pc:picChg chg="del">
          <ac:chgData name="Leonora Sheppard" userId="3688f6d8-1f97-408e-a4fe-cc859c551ddb" providerId="ADAL" clId="{813CAE3E-BFAE-409A-A228-4B0E44E3E82A}" dt="2019-07-03T13:14:08.887" v="33" actId="478"/>
          <ac:picMkLst>
            <pc:docMk/>
            <pc:sldMk cId="1489980899" sldId="437"/>
            <ac:picMk id="4098" creationId="{5C5EA272-D934-4982-86F1-232E73560D36}"/>
          </ac:picMkLst>
        </pc:picChg>
      </pc:sldChg>
      <pc:sldChg chg="addSp delSp modSp add setBg modCm">
        <pc:chgData name="Leonora Sheppard" userId="3688f6d8-1f97-408e-a4fe-cc859c551ddb" providerId="ADAL" clId="{813CAE3E-BFAE-409A-A228-4B0E44E3E82A}" dt="2019-07-03T13:25:56.427" v="76"/>
        <pc:sldMkLst>
          <pc:docMk/>
          <pc:sldMk cId="3684238544" sldId="438"/>
        </pc:sldMkLst>
        <pc:graphicFrameChg chg="add del mod">
          <ac:chgData name="Leonora Sheppard" userId="3688f6d8-1f97-408e-a4fe-cc859c551ddb" providerId="ADAL" clId="{813CAE3E-BFAE-409A-A228-4B0E44E3E82A}" dt="2019-07-03T13:25:00.765" v="56" actId="478"/>
          <ac:graphicFrameMkLst>
            <pc:docMk/>
            <pc:sldMk cId="3684238544" sldId="438"/>
            <ac:graphicFrameMk id="4" creationId="{8893E60E-0A6E-479C-BBFC-F08606CA1EF0}"/>
          </ac:graphicFrameMkLst>
        </pc:graphicFrameChg>
        <pc:graphicFrameChg chg="add del mod">
          <ac:chgData name="Leonora Sheppard" userId="3688f6d8-1f97-408e-a4fe-cc859c551ddb" providerId="ADAL" clId="{813CAE3E-BFAE-409A-A228-4B0E44E3E82A}" dt="2019-07-03T13:25:15.733" v="58" actId="478"/>
          <ac:graphicFrameMkLst>
            <pc:docMk/>
            <pc:sldMk cId="3684238544" sldId="438"/>
            <ac:graphicFrameMk id="5" creationId="{A85496A9-4B1D-4260-B70F-188F54F5EBFA}"/>
          </ac:graphicFrameMkLst>
        </pc:graphicFrameChg>
        <pc:picChg chg="add mod ord">
          <ac:chgData name="Leonora Sheppard" userId="3688f6d8-1f97-408e-a4fe-cc859c551ddb" providerId="ADAL" clId="{813CAE3E-BFAE-409A-A228-4B0E44E3E82A}" dt="2019-07-03T13:25:49.516" v="75" actId="1038"/>
          <ac:picMkLst>
            <pc:docMk/>
            <pc:sldMk cId="3684238544" sldId="438"/>
            <ac:picMk id="6" creationId="{5F3987A0-008E-4FAF-8F91-92923AF480F9}"/>
          </ac:picMkLst>
        </pc:picChg>
        <pc:picChg chg="del">
          <ac:chgData name="Leonora Sheppard" userId="3688f6d8-1f97-408e-a4fe-cc859c551ddb" providerId="ADAL" clId="{813CAE3E-BFAE-409A-A228-4B0E44E3E82A}" dt="2019-07-03T13:24:40.797" v="53" actId="478"/>
          <ac:picMkLst>
            <pc:docMk/>
            <pc:sldMk cId="3684238544" sldId="438"/>
            <ac:picMk id="3078" creationId="{ED28A7F9-A1B7-4AB2-96D1-71A13B7943EA}"/>
          </ac:picMkLst>
        </pc:picChg>
      </pc:sldChg>
    </pc:docChg>
  </pc:docChgLst>
  <pc:docChgLst>
    <pc:chgData name="Leonora Sheppard" userId="3688f6d8-1f97-408e-a4fe-cc859c551ddb" providerId="ADAL" clId="{3F1B92D2-72FA-436D-9C5B-102E74FDCC1D}"/>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gonlineltd.sharepoint.com/Shared%20Documents/Subjects/CS/3%20KS5/BTEC/BTEC%20L3%20IT%20Unit%201/Section%20E%20Impact%20of%20IT%20systems/Archive/Sales%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gonlineltd.sharepoint.com/Shared%20Documents/Subjects/CS/3%20KS5/BTEC/BTEC%20L3%20IT%20Unit%201/Section%20E%20Impact%20of%20IT%20systems/Archive/Sales%20figur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Arial" panose="020B0604020202020204" pitchFamily="34" charset="0"/>
                <a:ea typeface="+mn-ea"/>
                <a:cs typeface="+mn-cs"/>
              </a:defRPr>
            </a:pPr>
            <a:r>
              <a:rPr lang="en-GB" sz="1200" baseline="0" dirty="0">
                <a:latin typeface="Arial" panose="020B0604020202020204" pitchFamily="34" charset="0"/>
              </a:rPr>
              <a:t>Chocolate factory sales (5 years)</a:t>
            </a:r>
          </a:p>
        </c:rich>
      </c:tx>
      <c:layout>
        <c:manualLayout>
          <c:xMode val="edge"/>
          <c:yMode val="edge"/>
          <c:x val="0.27101677845750638"/>
          <c:y val="5.6157570455471567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Arial" panose="020B0604020202020204" pitchFamily="34" charset="0"/>
              <a:ea typeface="+mn-ea"/>
              <a:cs typeface="+mn-cs"/>
            </a:defRPr>
          </a:pPr>
          <a:endParaRPr lang="en-US"/>
        </a:p>
      </c:txPr>
    </c:title>
    <c:autoTitleDeleted val="0"/>
    <c:plotArea>
      <c:layout/>
      <c:lineChart>
        <c:grouping val="standard"/>
        <c:varyColors val="0"/>
        <c:ser>
          <c:idx val="0"/>
          <c:order val="0"/>
          <c:tx>
            <c:strRef>
              <c:f>Sheet1!$E$20</c:f>
              <c:strCache>
                <c:ptCount val="1"/>
                <c:pt idx="0">
                  <c:v>Year 1</c:v>
                </c:pt>
              </c:strCache>
            </c:strRef>
          </c:tx>
          <c:spPr>
            <a:ln w="22225" cap="rnd" cmpd="sng" algn="ctr">
              <a:solidFill>
                <a:srgbClr val="2D8B35"/>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Sheet1!$E$21:$E$32</c:f>
              <c:numCache>
                <c:formatCode>General</c:formatCode>
                <c:ptCount val="12"/>
                <c:pt idx="0">
                  <c:v>362</c:v>
                </c:pt>
                <c:pt idx="1">
                  <c:v>543</c:v>
                </c:pt>
                <c:pt idx="2">
                  <c:v>378</c:v>
                </c:pt>
                <c:pt idx="3">
                  <c:v>502</c:v>
                </c:pt>
                <c:pt idx="4">
                  <c:v>396</c:v>
                </c:pt>
                <c:pt idx="5">
                  <c:v>277</c:v>
                </c:pt>
                <c:pt idx="6">
                  <c:v>271</c:v>
                </c:pt>
                <c:pt idx="7">
                  <c:v>151</c:v>
                </c:pt>
                <c:pt idx="8">
                  <c:v>194</c:v>
                </c:pt>
                <c:pt idx="9">
                  <c:v>258</c:v>
                </c:pt>
                <c:pt idx="10">
                  <c:v>354</c:v>
                </c:pt>
                <c:pt idx="11">
                  <c:v>666</c:v>
                </c:pt>
              </c:numCache>
            </c:numRef>
          </c:val>
          <c:smooth val="0"/>
          <c:extLst>
            <c:ext xmlns:c16="http://schemas.microsoft.com/office/drawing/2014/chart" uri="{C3380CC4-5D6E-409C-BE32-E72D297353CC}">
              <c16:uniqueId val="{00000000-B964-494B-AAE2-BBB83AD4AB62}"/>
            </c:ext>
          </c:extLst>
        </c:ser>
        <c:ser>
          <c:idx val="1"/>
          <c:order val="1"/>
          <c:tx>
            <c:strRef>
              <c:f>Sheet1!$F$20</c:f>
              <c:strCache>
                <c:ptCount val="1"/>
                <c:pt idx="0">
                  <c:v>Year 2</c:v>
                </c:pt>
              </c:strCache>
            </c:strRef>
          </c:tx>
          <c:spPr>
            <a:ln w="22225" cap="rnd" cmpd="sng" algn="ctr">
              <a:solidFill>
                <a:schemeClr val="accent2"/>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Sheet1!$F$21:$F$32</c:f>
              <c:numCache>
                <c:formatCode>General</c:formatCode>
                <c:ptCount val="12"/>
                <c:pt idx="0">
                  <c:v>370</c:v>
                </c:pt>
                <c:pt idx="1">
                  <c:v>565</c:v>
                </c:pt>
                <c:pt idx="2">
                  <c:v>351</c:v>
                </c:pt>
                <c:pt idx="3">
                  <c:v>526</c:v>
                </c:pt>
                <c:pt idx="4">
                  <c:v>354</c:v>
                </c:pt>
                <c:pt idx="5">
                  <c:v>270</c:v>
                </c:pt>
                <c:pt idx="6">
                  <c:v>223</c:v>
                </c:pt>
                <c:pt idx="7">
                  <c:v>241</c:v>
                </c:pt>
                <c:pt idx="8">
                  <c:v>215</c:v>
                </c:pt>
                <c:pt idx="9">
                  <c:v>182</c:v>
                </c:pt>
                <c:pt idx="10">
                  <c:v>329</c:v>
                </c:pt>
                <c:pt idx="11">
                  <c:v>633</c:v>
                </c:pt>
              </c:numCache>
            </c:numRef>
          </c:val>
          <c:smooth val="0"/>
          <c:extLst>
            <c:ext xmlns:c16="http://schemas.microsoft.com/office/drawing/2014/chart" uri="{C3380CC4-5D6E-409C-BE32-E72D297353CC}">
              <c16:uniqueId val="{00000001-B964-494B-AAE2-BBB83AD4AB62}"/>
            </c:ext>
          </c:extLst>
        </c:ser>
        <c:ser>
          <c:idx val="2"/>
          <c:order val="2"/>
          <c:tx>
            <c:strRef>
              <c:f>Sheet1!$G$20</c:f>
              <c:strCache>
                <c:ptCount val="1"/>
                <c:pt idx="0">
                  <c:v>Year 3</c:v>
                </c:pt>
              </c:strCache>
            </c:strRef>
          </c:tx>
          <c:spPr>
            <a:ln w="22225" cap="rnd" cmpd="sng" algn="ctr">
              <a:solidFill>
                <a:schemeClr val="bg1">
                  <a:lumMod val="50000"/>
                </a:schemeClr>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Sheet1!$G$21:$G$32</c:f>
              <c:numCache>
                <c:formatCode>General</c:formatCode>
                <c:ptCount val="12"/>
                <c:pt idx="0">
                  <c:v>338</c:v>
                </c:pt>
                <c:pt idx="1">
                  <c:v>531</c:v>
                </c:pt>
                <c:pt idx="2">
                  <c:v>308</c:v>
                </c:pt>
                <c:pt idx="3">
                  <c:v>586</c:v>
                </c:pt>
                <c:pt idx="4">
                  <c:v>331</c:v>
                </c:pt>
                <c:pt idx="5">
                  <c:v>269</c:v>
                </c:pt>
                <c:pt idx="6">
                  <c:v>267</c:v>
                </c:pt>
                <c:pt idx="7">
                  <c:v>229</c:v>
                </c:pt>
                <c:pt idx="8">
                  <c:v>168</c:v>
                </c:pt>
                <c:pt idx="9">
                  <c:v>233</c:v>
                </c:pt>
                <c:pt idx="10">
                  <c:v>393</c:v>
                </c:pt>
                <c:pt idx="11">
                  <c:v>683</c:v>
                </c:pt>
              </c:numCache>
            </c:numRef>
          </c:val>
          <c:smooth val="0"/>
          <c:extLst>
            <c:ext xmlns:c16="http://schemas.microsoft.com/office/drawing/2014/chart" uri="{C3380CC4-5D6E-409C-BE32-E72D297353CC}">
              <c16:uniqueId val="{00000002-B964-494B-AAE2-BBB83AD4AB62}"/>
            </c:ext>
          </c:extLst>
        </c:ser>
        <c:ser>
          <c:idx val="3"/>
          <c:order val="3"/>
          <c:tx>
            <c:strRef>
              <c:f>Sheet1!$H$20</c:f>
              <c:strCache>
                <c:ptCount val="1"/>
                <c:pt idx="0">
                  <c:v>Year 4</c:v>
                </c:pt>
              </c:strCache>
            </c:strRef>
          </c:tx>
          <c:spPr>
            <a:ln w="22225" cap="rnd" cmpd="sng" algn="ctr">
              <a:solidFill>
                <a:schemeClr val="accent4"/>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Sheet1!$H$21:$H$32</c:f>
              <c:numCache>
                <c:formatCode>General</c:formatCode>
                <c:ptCount val="12"/>
                <c:pt idx="0">
                  <c:v>392</c:v>
                </c:pt>
                <c:pt idx="1">
                  <c:v>518</c:v>
                </c:pt>
                <c:pt idx="2">
                  <c:v>353</c:v>
                </c:pt>
                <c:pt idx="3">
                  <c:v>521</c:v>
                </c:pt>
                <c:pt idx="4">
                  <c:v>351</c:v>
                </c:pt>
                <c:pt idx="5">
                  <c:v>298</c:v>
                </c:pt>
                <c:pt idx="6">
                  <c:v>289</c:v>
                </c:pt>
                <c:pt idx="7">
                  <c:v>160</c:v>
                </c:pt>
                <c:pt idx="8">
                  <c:v>247</c:v>
                </c:pt>
                <c:pt idx="9">
                  <c:v>260</c:v>
                </c:pt>
                <c:pt idx="10">
                  <c:v>383</c:v>
                </c:pt>
                <c:pt idx="11">
                  <c:v>605</c:v>
                </c:pt>
              </c:numCache>
            </c:numRef>
          </c:val>
          <c:smooth val="0"/>
          <c:extLst>
            <c:ext xmlns:c16="http://schemas.microsoft.com/office/drawing/2014/chart" uri="{C3380CC4-5D6E-409C-BE32-E72D297353CC}">
              <c16:uniqueId val="{00000003-B964-494B-AAE2-BBB83AD4AB62}"/>
            </c:ext>
          </c:extLst>
        </c:ser>
        <c:ser>
          <c:idx val="4"/>
          <c:order val="4"/>
          <c:tx>
            <c:strRef>
              <c:f>Sheet1!$I$20</c:f>
              <c:strCache>
                <c:ptCount val="1"/>
                <c:pt idx="0">
                  <c:v>Year 5</c:v>
                </c:pt>
              </c:strCache>
            </c:strRef>
          </c:tx>
          <c:spPr>
            <a:ln w="22225" cap="rnd" cmpd="sng" algn="ctr">
              <a:solidFill>
                <a:schemeClr val="accent5"/>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Sheet1!$I$21:$I$32</c:f>
              <c:numCache>
                <c:formatCode>General</c:formatCode>
                <c:ptCount val="12"/>
                <c:pt idx="0">
                  <c:v>354</c:v>
                </c:pt>
                <c:pt idx="1">
                  <c:v>600</c:v>
                </c:pt>
                <c:pt idx="2">
                  <c:v>399</c:v>
                </c:pt>
                <c:pt idx="3">
                  <c:v>563</c:v>
                </c:pt>
                <c:pt idx="4">
                  <c:v>383</c:v>
                </c:pt>
                <c:pt idx="5">
                  <c:v>264</c:v>
                </c:pt>
                <c:pt idx="6">
                  <c:v>277</c:v>
                </c:pt>
                <c:pt idx="7">
                  <c:v>163</c:v>
                </c:pt>
                <c:pt idx="8">
                  <c:v>168</c:v>
                </c:pt>
                <c:pt idx="9">
                  <c:v>248</c:v>
                </c:pt>
                <c:pt idx="10">
                  <c:v>358</c:v>
                </c:pt>
                <c:pt idx="11">
                  <c:v>606</c:v>
                </c:pt>
              </c:numCache>
            </c:numRef>
          </c:val>
          <c:smooth val="0"/>
          <c:extLst>
            <c:ext xmlns:c16="http://schemas.microsoft.com/office/drawing/2014/chart" uri="{C3380CC4-5D6E-409C-BE32-E72D297353CC}">
              <c16:uniqueId val="{00000004-B964-494B-AAE2-BBB83AD4AB62}"/>
            </c:ext>
          </c:extLst>
        </c:ser>
        <c:dLbls>
          <c:showLegendKey val="0"/>
          <c:showVal val="0"/>
          <c:showCatName val="0"/>
          <c:showSerName val="0"/>
          <c:showPercent val="0"/>
          <c:showBubbleSize val="0"/>
        </c:dLbls>
        <c:smooth val="0"/>
        <c:axId val="545007960"/>
        <c:axId val="545007632"/>
      </c:lineChart>
      <c:catAx>
        <c:axId val="5450079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mn-cs"/>
              </a:defRPr>
            </a:pPr>
            <a:endParaRPr lang="en-US"/>
          </a:p>
        </c:txPr>
        <c:crossAx val="545007632"/>
        <c:crosses val="autoZero"/>
        <c:auto val="1"/>
        <c:lblAlgn val="ctr"/>
        <c:lblOffset val="100"/>
        <c:noMultiLvlLbl val="0"/>
      </c:catAx>
      <c:valAx>
        <c:axId val="545007632"/>
        <c:scaling>
          <c:orientation val="minMax"/>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900" b="1" i="0" u="none" strike="noStrike" kern="1200" cap="all" baseline="0">
                    <a:solidFill>
                      <a:schemeClr val="dk1">
                        <a:lumMod val="65000"/>
                        <a:lumOff val="35000"/>
                      </a:schemeClr>
                    </a:solidFill>
                    <a:latin typeface="Arial" panose="020B0604020202020204" pitchFamily="34" charset="0"/>
                    <a:ea typeface="+mn-ea"/>
                    <a:cs typeface="+mn-cs"/>
                  </a:defRPr>
                </a:pPr>
                <a:r>
                  <a:rPr lang="en-GB" baseline="0">
                    <a:latin typeface="Arial" panose="020B0604020202020204" pitchFamily="34" charset="0"/>
                  </a:rPr>
                  <a:t>Sales x1000</a:t>
                </a:r>
              </a:p>
            </c:rich>
          </c:tx>
          <c:layout>
            <c:manualLayout>
              <c:xMode val="edge"/>
              <c:yMode val="edge"/>
              <c:x val="1.4394959723866134E-2"/>
              <c:y val="0.41318022370995766"/>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dk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mn-cs"/>
              </a:defRPr>
            </a:pPr>
            <a:endParaRPr lang="en-US"/>
          </a:p>
        </c:txPr>
        <c:crossAx val="545007960"/>
        <c:crosses val="autoZero"/>
        <c:crossBetween val="between"/>
      </c:valAx>
      <c:spPr>
        <a:noFill/>
        <a:ln>
          <a:noFill/>
        </a:ln>
        <a:effectLst/>
      </c:spPr>
    </c:plotArea>
    <c:legend>
      <c:legendPos val="r"/>
      <c:layout>
        <c:manualLayout>
          <c:xMode val="edge"/>
          <c:yMode val="edge"/>
          <c:x val="0.84437671134902514"/>
          <c:y val="0.33555788899019462"/>
          <c:w val="0.13647559111448834"/>
          <c:h val="0.3334841395042691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Arial" panose="020B06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b="1" i="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Arial" panose="020B0604020202020204" pitchFamily="34" charset="0"/>
                <a:ea typeface="+mn-ea"/>
                <a:cs typeface="+mn-cs"/>
              </a:defRPr>
            </a:pPr>
            <a:r>
              <a:rPr lang="en-GB" sz="1200" baseline="0" dirty="0">
                <a:latin typeface="Arial" panose="020B0604020202020204" pitchFamily="34" charset="0"/>
              </a:rPr>
              <a:t>Chocolate factory sales (5 years)</a:t>
            </a:r>
          </a:p>
        </c:rich>
      </c:tx>
      <c:layout>
        <c:manualLayout>
          <c:xMode val="edge"/>
          <c:yMode val="edge"/>
          <c:x val="0.27101677845750638"/>
          <c:y val="5.6157570455471567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Arial" panose="020B0604020202020204" pitchFamily="34" charset="0"/>
              <a:ea typeface="+mn-ea"/>
              <a:cs typeface="+mn-cs"/>
            </a:defRPr>
          </a:pPr>
          <a:endParaRPr lang="en-US"/>
        </a:p>
      </c:txPr>
    </c:title>
    <c:autoTitleDeleted val="0"/>
    <c:plotArea>
      <c:layout/>
      <c:lineChart>
        <c:grouping val="standard"/>
        <c:varyColors val="0"/>
        <c:ser>
          <c:idx val="0"/>
          <c:order val="0"/>
          <c:tx>
            <c:strRef>
              <c:f>Sheet1!$E$20</c:f>
              <c:strCache>
                <c:ptCount val="1"/>
                <c:pt idx="0">
                  <c:v>Year 1</c:v>
                </c:pt>
              </c:strCache>
            </c:strRef>
          </c:tx>
          <c:spPr>
            <a:ln w="22225" cap="rnd" cmpd="sng" algn="ctr">
              <a:solidFill>
                <a:srgbClr val="2D8B35"/>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Sheet1!$E$21:$E$32</c:f>
              <c:numCache>
                <c:formatCode>General</c:formatCode>
                <c:ptCount val="12"/>
                <c:pt idx="0">
                  <c:v>362</c:v>
                </c:pt>
                <c:pt idx="1">
                  <c:v>543</c:v>
                </c:pt>
                <c:pt idx="2">
                  <c:v>378</c:v>
                </c:pt>
                <c:pt idx="3">
                  <c:v>502</c:v>
                </c:pt>
                <c:pt idx="4">
                  <c:v>396</c:v>
                </c:pt>
                <c:pt idx="5">
                  <c:v>277</c:v>
                </c:pt>
                <c:pt idx="6">
                  <c:v>271</c:v>
                </c:pt>
                <c:pt idx="7">
                  <c:v>151</c:v>
                </c:pt>
                <c:pt idx="8">
                  <c:v>194</c:v>
                </c:pt>
                <c:pt idx="9">
                  <c:v>258</c:v>
                </c:pt>
                <c:pt idx="10">
                  <c:v>354</c:v>
                </c:pt>
                <c:pt idx="11">
                  <c:v>666</c:v>
                </c:pt>
              </c:numCache>
            </c:numRef>
          </c:val>
          <c:smooth val="0"/>
          <c:extLst>
            <c:ext xmlns:c16="http://schemas.microsoft.com/office/drawing/2014/chart" uri="{C3380CC4-5D6E-409C-BE32-E72D297353CC}">
              <c16:uniqueId val="{00000000-EA5E-45C1-9CC4-BFDDDEF93ACE}"/>
            </c:ext>
          </c:extLst>
        </c:ser>
        <c:ser>
          <c:idx val="1"/>
          <c:order val="1"/>
          <c:tx>
            <c:strRef>
              <c:f>Sheet1!$F$20</c:f>
              <c:strCache>
                <c:ptCount val="1"/>
                <c:pt idx="0">
                  <c:v>Year 2</c:v>
                </c:pt>
              </c:strCache>
            </c:strRef>
          </c:tx>
          <c:spPr>
            <a:ln w="22225" cap="rnd" cmpd="sng" algn="ctr">
              <a:solidFill>
                <a:schemeClr val="accent2"/>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Sheet1!$F$21:$F$32</c:f>
              <c:numCache>
                <c:formatCode>General</c:formatCode>
                <c:ptCount val="12"/>
                <c:pt idx="0">
                  <c:v>370</c:v>
                </c:pt>
                <c:pt idx="1">
                  <c:v>565</c:v>
                </c:pt>
                <c:pt idx="2">
                  <c:v>351</c:v>
                </c:pt>
                <c:pt idx="3">
                  <c:v>526</c:v>
                </c:pt>
                <c:pt idx="4">
                  <c:v>354</c:v>
                </c:pt>
                <c:pt idx="5">
                  <c:v>270</c:v>
                </c:pt>
                <c:pt idx="6">
                  <c:v>223</c:v>
                </c:pt>
                <c:pt idx="7">
                  <c:v>241</c:v>
                </c:pt>
                <c:pt idx="8">
                  <c:v>215</c:v>
                </c:pt>
                <c:pt idx="9">
                  <c:v>182</c:v>
                </c:pt>
                <c:pt idx="10">
                  <c:v>329</c:v>
                </c:pt>
                <c:pt idx="11">
                  <c:v>633</c:v>
                </c:pt>
              </c:numCache>
            </c:numRef>
          </c:val>
          <c:smooth val="0"/>
          <c:extLst>
            <c:ext xmlns:c16="http://schemas.microsoft.com/office/drawing/2014/chart" uri="{C3380CC4-5D6E-409C-BE32-E72D297353CC}">
              <c16:uniqueId val="{00000001-EA5E-45C1-9CC4-BFDDDEF93ACE}"/>
            </c:ext>
          </c:extLst>
        </c:ser>
        <c:ser>
          <c:idx val="2"/>
          <c:order val="2"/>
          <c:tx>
            <c:strRef>
              <c:f>Sheet1!$G$20</c:f>
              <c:strCache>
                <c:ptCount val="1"/>
                <c:pt idx="0">
                  <c:v>Year 3</c:v>
                </c:pt>
              </c:strCache>
            </c:strRef>
          </c:tx>
          <c:spPr>
            <a:ln w="22225" cap="rnd" cmpd="sng" algn="ctr">
              <a:solidFill>
                <a:schemeClr val="bg1">
                  <a:lumMod val="50000"/>
                </a:schemeClr>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Sheet1!$G$21:$G$32</c:f>
              <c:numCache>
                <c:formatCode>General</c:formatCode>
                <c:ptCount val="12"/>
                <c:pt idx="0">
                  <c:v>338</c:v>
                </c:pt>
                <c:pt idx="1">
                  <c:v>531</c:v>
                </c:pt>
                <c:pt idx="2">
                  <c:v>308</c:v>
                </c:pt>
                <c:pt idx="3">
                  <c:v>586</c:v>
                </c:pt>
                <c:pt idx="4">
                  <c:v>331</c:v>
                </c:pt>
                <c:pt idx="5">
                  <c:v>269</c:v>
                </c:pt>
                <c:pt idx="6">
                  <c:v>267</c:v>
                </c:pt>
                <c:pt idx="7">
                  <c:v>229</c:v>
                </c:pt>
                <c:pt idx="8">
                  <c:v>168</c:v>
                </c:pt>
                <c:pt idx="9">
                  <c:v>233</c:v>
                </c:pt>
                <c:pt idx="10">
                  <c:v>393</c:v>
                </c:pt>
                <c:pt idx="11">
                  <c:v>683</c:v>
                </c:pt>
              </c:numCache>
            </c:numRef>
          </c:val>
          <c:smooth val="0"/>
          <c:extLst>
            <c:ext xmlns:c16="http://schemas.microsoft.com/office/drawing/2014/chart" uri="{C3380CC4-5D6E-409C-BE32-E72D297353CC}">
              <c16:uniqueId val="{00000002-EA5E-45C1-9CC4-BFDDDEF93ACE}"/>
            </c:ext>
          </c:extLst>
        </c:ser>
        <c:ser>
          <c:idx val="3"/>
          <c:order val="3"/>
          <c:tx>
            <c:strRef>
              <c:f>Sheet1!$H$20</c:f>
              <c:strCache>
                <c:ptCount val="1"/>
                <c:pt idx="0">
                  <c:v>Year 4</c:v>
                </c:pt>
              </c:strCache>
            </c:strRef>
          </c:tx>
          <c:spPr>
            <a:ln w="22225" cap="rnd" cmpd="sng" algn="ctr">
              <a:solidFill>
                <a:schemeClr val="accent4"/>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Sheet1!$H$21:$H$32</c:f>
              <c:numCache>
                <c:formatCode>General</c:formatCode>
                <c:ptCount val="12"/>
                <c:pt idx="0">
                  <c:v>392</c:v>
                </c:pt>
                <c:pt idx="1">
                  <c:v>518</c:v>
                </c:pt>
                <c:pt idx="2">
                  <c:v>353</c:v>
                </c:pt>
                <c:pt idx="3">
                  <c:v>521</c:v>
                </c:pt>
                <c:pt idx="4">
                  <c:v>351</c:v>
                </c:pt>
                <c:pt idx="5">
                  <c:v>298</c:v>
                </c:pt>
                <c:pt idx="6">
                  <c:v>289</c:v>
                </c:pt>
                <c:pt idx="7">
                  <c:v>160</c:v>
                </c:pt>
                <c:pt idx="8">
                  <c:v>247</c:v>
                </c:pt>
                <c:pt idx="9">
                  <c:v>260</c:v>
                </c:pt>
                <c:pt idx="10">
                  <c:v>383</c:v>
                </c:pt>
                <c:pt idx="11">
                  <c:v>605</c:v>
                </c:pt>
              </c:numCache>
            </c:numRef>
          </c:val>
          <c:smooth val="0"/>
          <c:extLst>
            <c:ext xmlns:c16="http://schemas.microsoft.com/office/drawing/2014/chart" uri="{C3380CC4-5D6E-409C-BE32-E72D297353CC}">
              <c16:uniqueId val="{00000003-EA5E-45C1-9CC4-BFDDDEF93ACE}"/>
            </c:ext>
          </c:extLst>
        </c:ser>
        <c:ser>
          <c:idx val="4"/>
          <c:order val="4"/>
          <c:tx>
            <c:strRef>
              <c:f>Sheet1!$I$20</c:f>
              <c:strCache>
                <c:ptCount val="1"/>
                <c:pt idx="0">
                  <c:v>Year 5</c:v>
                </c:pt>
              </c:strCache>
            </c:strRef>
          </c:tx>
          <c:spPr>
            <a:ln w="22225" cap="rnd" cmpd="sng" algn="ctr">
              <a:solidFill>
                <a:schemeClr val="accent5"/>
              </a:solidFill>
              <a:round/>
            </a:ln>
            <a:effectLst/>
          </c:spPr>
          <c:marker>
            <c:symbol val="none"/>
          </c:marker>
          <c:cat>
            <c:strRef>
              <c:f>Sheet1!$D$21:$D$32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Sheet1!$I$21:$I$32</c:f>
              <c:numCache>
                <c:formatCode>General</c:formatCode>
                <c:ptCount val="12"/>
                <c:pt idx="0">
                  <c:v>354</c:v>
                </c:pt>
                <c:pt idx="1">
                  <c:v>600</c:v>
                </c:pt>
                <c:pt idx="2">
                  <c:v>399</c:v>
                </c:pt>
                <c:pt idx="3">
                  <c:v>563</c:v>
                </c:pt>
                <c:pt idx="4">
                  <c:v>383</c:v>
                </c:pt>
                <c:pt idx="5">
                  <c:v>264</c:v>
                </c:pt>
                <c:pt idx="6">
                  <c:v>277</c:v>
                </c:pt>
                <c:pt idx="7">
                  <c:v>163</c:v>
                </c:pt>
                <c:pt idx="8">
                  <c:v>168</c:v>
                </c:pt>
                <c:pt idx="9">
                  <c:v>248</c:v>
                </c:pt>
                <c:pt idx="10">
                  <c:v>358</c:v>
                </c:pt>
                <c:pt idx="11">
                  <c:v>606</c:v>
                </c:pt>
              </c:numCache>
            </c:numRef>
          </c:val>
          <c:smooth val="0"/>
          <c:extLst>
            <c:ext xmlns:c16="http://schemas.microsoft.com/office/drawing/2014/chart" uri="{C3380CC4-5D6E-409C-BE32-E72D297353CC}">
              <c16:uniqueId val="{00000004-EA5E-45C1-9CC4-BFDDDEF93ACE}"/>
            </c:ext>
          </c:extLst>
        </c:ser>
        <c:dLbls>
          <c:showLegendKey val="0"/>
          <c:showVal val="0"/>
          <c:showCatName val="0"/>
          <c:showSerName val="0"/>
          <c:showPercent val="0"/>
          <c:showBubbleSize val="0"/>
        </c:dLbls>
        <c:smooth val="0"/>
        <c:axId val="545007960"/>
        <c:axId val="545007632"/>
      </c:lineChart>
      <c:catAx>
        <c:axId val="5450079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mn-cs"/>
              </a:defRPr>
            </a:pPr>
            <a:endParaRPr lang="en-US"/>
          </a:p>
        </c:txPr>
        <c:crossAx val="545007632"/>
        <c:crosses val="autoZero"/>
        <c:auto val="1"/>
        <c:lblAlgn val="ctr"/>
        <c:lblOffset val="100"/>
        <c:noMultiLvlLbl val="0"/>
      </c:catAx>
      <c:valAx>
        <c:axId val="545007632"/>
        <c:scaling>
          <c:orientation val="minMax"/>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900" b="1" i="0" u="none" strike="noStrike" kern="1200" cap="all" baseline="0">
                    <a:solidFill>
                      <a:schemeClr val="dk1">
                        <a:lumMod val="65000"/>
                        <a:lumOff val="35000"/>
                      </a:schemeClr>
                    </a:solidFill>
                    <a:latin typeface="Arial" panose="020B0604020202020204" pitchFamily="34" charset="0"/>
                    <a:ea typeface="+mn-ea"/>
                    <a:cs typeface="+mn-cs"/>
                  </a:defRPr>
                </a:pPr>
                <a:r>
                  <a:rPr lang="en-GB" baseline="0">
                    <a:latin typeface="Arial" panose="020B0604020202020204" pitchFamily="34" charset="0"/>
                  </a:rPr>
                  <a:t>Sales x1000</a:t>
                </a:r>
              </a:p>
            </c:rich>
          </c:tx>
          <c:layout>
            <c:manualLayout>
              <c:xMode val="edge"/>
              <c:yMode val="edge"/>
              <c:x val="1.4394959723866134E-2"/>
              <c:y val="0.41318022370995766"/>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dk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mn-cs"/>
              </a:defRPr>
            </a:pPr>
            <a:endParaRPr lang="en-US"/>
          </a:p>
        </c:txPr>
        <c:crossAx val="545007960"/>
        <c:crosses val="autoZero"/>
        <c:crossBetween val="between"/>
      </c:valAx>
      <c:spPr>
        <a:noFill/>
        <a:ln>
          <a:noFill/>
        </a:ln>
        <a:effectLst/>
      </c:spPr>
    </c:plotArea>
    <c:legend>
      <c:legendPos val="r"/>
      <c:layout>
        <c:manualLayout>
          <c:xMode val="edge"/>
          <c:yMode val="edge"/>
          <c:x val="0.84437671134902514"/>
          <c:y val="0.33555788899019462"/>
          <c:w val="0.13647559111448834"/>
          <c:h val="0.3334841395042691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Arial" panose="020B06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02/12/2021</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02/12/2021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1426D6-93AE-4DBB-836A-49AE04A1C87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98425" cmpd="sng">
            <a:solidFill>
              <a:srgbClr val="FFA90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A90D"/>
                </a:solidFill>
              </a:rPr>
              <a:t>2</a:t>
            </a:r>
          </a:p>
        </p:txBody>
      </p:sp>
      <p:pic>
        <p:nvPicPr>
          <p:cNvPr id="5" name="Picture 4">
            <a:extLst>
              <a:ext uri="{FF2B5EF4-FFF2-40B4-BE49-F238E27FC236}">
                <a16:creationId xmlns:a16="http://schemas.microsoft.com/office/drawing/2014/main" id="{F133353D-71E0-490D-BB03-0A38AE87433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282727" y="6316547"/>
            <a:ext cx="1432860" cy="338190"/>
          </a:xfrm>
          <a:prstGeom prst="rect">
            <a:avLst/>
          </a:prstGeom>
        </p:spPr>
      </p:pic>
      <p:pic>
        <p:nvPicPr>
          <p:cNvPr id="11" name="Picture 10">
            <a:extLst>
              <a:ext uri="{FF2B5EF4-FFF2-40B4-BE49-F238E27FC236}">
                <a16:creationId xmlns:a16="http://schemas.microsoft.com/office/drawing/2014/main" id="{C5F298DA-11F5-4641-B7B1-C989D25A4B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6CFA020C-D808-4877-9C15-25D33AB6A143}"/>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A90D"/>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D8B35"/>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68007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74B3D6-3D82-44F5-A84F-816727967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30001351-D274-41D1-8BEE-0844324D44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 Placeholder 11">
            <a:extLst>
              <a:ext uri="{FF2B5EF4-FFF2-40B4-BE49-F238E27FC236}">
                <a16:creationId xmlns:a16="http://schemas.microsoft.com/office/drawing/2014/main" id="{D7533491-74C9-4D93-806A-3E9CFA12B986}"/>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5440FC1-B26E-4326-93D3-E5494868B641}"/>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669296" y="965998"/>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191C4AA8-11FD-43DB-BF7E-691430B455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 Placeholder 11">
            <a:extLst>
              <a:ext uri="{FF2B5EF4-FFF2-40B4-BE49-F238E27FC236}">
                <a16:creationId xmlns:a16="http://schemas.microsoft.com/office/drawing/2014/main" id="{B2EAB342-E160-400B-BFF8-04A46F9A944E}"/>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A3E7BC85-A11C-41EA-8592-DF8A952EE705}"/>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pic>
        <p:nvPicPr>
          <p:cNvPr id="18" name="Graphic 17">
            <a:extLst>
              <a:ext uri="{FF2B5EF4-FFF2-40B4-BE49-F238E27FC236}">
                <a16:creationId xmlns:a16="http://schemas.microsoft.com/office/drawing/2014/main" id="{67322D82-6ABB-4DBB-A781-F817DD1D1F9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extLst>
    <p:ext uri="{DCECCB84-F9BA-43D5-87BE-67443E8EF086}">
      <p15:sldGuideLst xmlns:p15="http://schemas.microsoft.com/office/powerpoint/2012/main">
        <p15:guide id="1" orient="horz" pos="61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669296" y="965998"/>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191C4AA8-11FD-43DB-BF7E-691430B455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 Placeholder 11">
            <a:extLst>
              <a:ext uri="{FF2B5EF4-FFF2-40B4-BE49-F238E27FC236}">
                <a16:creationId xmlns:a16="http://schemas.microsoft.com/office/drawing/2014/main" id="{B2EAB342-E160-400B-BFF8-04A46F9A944E}"/>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A3E7BC85-A11C-41EA-8592-DF8A952EE705}"/>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spTree>
    <p:extLst>
      <p:ext uri="{BB962C8B-B14F-4D97-AF65-F5344CB8AC3E}">
        <p14:creationId xmlns:p14="http://schemas.microsoft.com/office/powerpoint/2010/main" val="2849677361"/>
      </p:ext>
    </p:extLst>
  </p:cSld>
  <p:clrMapOvr>
    <a:masterClrMapping/>
  </p:clrMapOvr>
  <p:extLst>
    <p:ext uri="{DCECCB84-F9BA-43D5-87BE-67443E8EF086}">
      <p15:sldGuideLst xmlns:p15="http://schemas.microsoft.com/office/powerpoint/2012/main">
        <p15:guide id="1" orient="horz" pos="61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0B3B3304-F039-49FC-AE3E-676D0C95B535}"/>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1" name="Picture 10">
            <a:extLst>
              <a:ext uri="{FF2B5EF4-FFF2-40B4-BE49-F238E27FC236}">
                <a16:creationId xmlns:a16="http://schemas.microsoft.com/office/drawing/2014/main" id="{E86AC0C0-236E-459C-853E-06504A7924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Box 13">
            <a:extLst>
              <a:ext uri="{FF2B5EF4-FFF2-40B4-BE49-F238E27FC236}">
                <a16:creationId xmlns:a16="http://schemas.microsoft.com/office/drawing/2014/main" id="{589E357F-1903-45BD-AB4F-4B329B75B58C}"/>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pic>
        <p:nvPicPr>
          <p:cNvPr id="18" name="Graphic 17">
            <a:extLst>
              <a:ext uri="{FF2B5EF4-FFF2-40B4-BE49-F238E27FC236}">
                <a16:creationId xmlns:a16="http://schemas.microsoft.com/office/drawing/2014/main" id="{2663E337-4619-4B3F-B46E-B2C3CC1F16D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0B3B3304-F039-49FC-AE3E-676D0C95B535}"/>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1" name="Picture 10">
            <a:extLst>
              <a:ext uri="{FF2B5EF4-FFF2-40B4-BE49-F238E27FC236}">
                <a16:creationId xmlns:a16="http://schemas.microsoft.com/office/drawing/2014/main" id="{E86AC0C0-236E-459C-853E-06504A7924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Box 13">
            <a:extLst>
              <a:ext uri="{FF2B5EF4-FFF2-40B4-BE49-F238E27FC236}">
                <a16:creationId xmlns:a16="http://schemas.microsoft.com/office/drawing/2014/main" id="{589E357F-1903-45BD-AB4F-4B329B75B58C}"/>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IT systems in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spTree>
    <p:extLst>
      <p:ext uri="{BB962C8B-B14F-4D97-AF65-F5344CB8AC3E}">
        <p14:creationId xmlns:p14="http://schemas.microsoft.com/office/powerpoint/2010/main" val="172075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3" r:id="rId7"/>
    <p:sldLayoutId id="2147483665" r:id="rId8"/>
    <p:sldLayoutId id="2147483674"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21798-0C37-4987-A900-BC8F069D38C5}"/>
              </a:ext>
            </a:extLst>
          </p:cNvPr>
          <p:cNvSpPr>
            <a:spLocks noGrp="1"/>
          </p:cNvSpPr>
          <p:nvPr>
            <p:ph type="body" sz="quarter" idx="13"/>
          </p:nvPr>
        </p:nvSpPr>
        <p:spPr/>
        <p:txBody>
          <a:bodyPr/>
          <a:lstStyle/>
          <a:p>
            <a:r>
              <a:rPr lang="en-GB" dirty="0">
                <a:solidFill>
                  <a:schemeClr val="bg1"/>
                </a:solidFill>
              </a:rPr>
              <a:t>Case study: KFC</a:t>
            </a:r>
          </a:p>
        </p:txBody>
      </p:sp>
      <p:pic>
        <p:nvPicPr>
          <p:cNvPr id="7" name="Graphic 6">
            <a:extLst>
              <a:ext uri="{FF2B5EF4-FFF2-40B4-BE49-F238E27FC236}">
                <a16:creationId xmlns:a16="http://schemas.microsoft.com/office/drawing/2014/main" id="{5675A002-6B0B-408F-BDF6-CA542F7125A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
        <p:nvSpPr>
          <p:cNvPr id="3" name="Text Placeholder 2">
            <a:extLst>
              <a:ext uri="{FF2B5EF4-FFF2-40B4-BE49-F238E27FC236}">
                <a16:creationId xmlns:a16="http://schemas.microsoft.com/office/drawing/2014/main" id="{C3A6252F-B872-4ECF-BFF2-DA3940C58F72}"/>
              </a:ext>
            </a:extLst>
          </p:cNvPr>
          <p:cNvSpPr>
            <a:spLocks noGrp="1"/>
          </p:cNvSpPr>
          <p:nvPr>
            <p:ph type="body" sz="quarter" idx="14"/>
          </p:nvPr>
        </p:nvSpPr>
        <p:spPr>
          <a:xfrm>
            <a:off x="440194" y="1757445"/>
            <a:ext cx="6546532" cy="3453607"/>
          </a:xfrm>
        </p:spPr>
        <p:txBody>
          <a:bodyPr/>
          <a:lstStyle/>
          <a:p>
            <a:r>
              <a:rPr lang="en-GB" sz="2000" dirty="0">
                <a:solidFill>
                  <a:schemeClr val="bg1"/>
                </a:solidFill>
              </a:rPr>
              <a:t>You may wish to read more about this case study at: https://www.wired.co.uk/article/kfc-chicken-crisis-shortage-supply-chain-logistics-experts. The cause of the failure was that whilst Rugby was a central location with access to the whole country there was one point of failure. The new IT systems were just being started with the new supplier. Just in Time meant that stores had limited supplies to cope with failure. Sufficient planning had not been carried out to assess what would happen if the location failed to deliver. Just in Time meant that there was not enough stock in stores to cope with the days needed to solve </a:t>
            </a:r>
            <a:r>
              <a:rPr lang="en-GB" sz="2000" dirty="0" err="1">
                <a:solidFill>
                  <a:schemeClr val="bg1"/>
                </a:solidFill>
              </a:rPr>
              <a:t>problems.What</a:t>
            </a:r>
            <a:r>
              <a:rPr lang="en-GB" sz="2000" dirty="0">
                <a:solidFill>
                  <a:schemeClr val="bg1"/>
                </a:solidFill>
              </a:rPr>
              <a:t> </a:t>
            </a:r>
            <a:r>
              <a:rPr lang="en-GB" sz="2000" dirty="0">
                <a:solidFill>
                  <a:schemeClr val="bg1"/>
                </a:solidFill>
              </a:rPr>
              <a:t>do you think was the main cause of </a:t>
            </a:r>
            <a:br>
              <a:rPr lang="en-GB" sz="2000" dirty="0">
                <a:solidFill>
                  <a:schemeClr val="bg1"/>
                </a:solidFill>
              </a:rPr>
            </a:br>
            <a:r>
              <a:rPr lang="en-GB" sz="2000" dirty="0">
                <a:solidFill>
                  <a:schemeClr val="bg1"/>
                </a:solidFill>
              </a:rPr>
              <a:t>the chicken shortage and store closures?</a:t>
            </a:r>
          </a:p>
          <a:p>
            <a:endParaRPr lang="en-GB" sz="2000" dirty="0">
              <a:solidFill>
                <a:schemeClr val="bg1"/>
              </a:solidFill>
            </a:endParaRPr>
          </a:p>
        </p:txBody>
      </p:sp>
    </p:spTree>
    <p:extLst>
      <p:ext uri="{BB962C8B-B14F-4D97-AF65-F5344CB8AC3E}">
        <p14:creationId xmlns:p14="http://schemas.microsoft.com/office/powerpoint/2010/main" val="234508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a:t>Now complete </a:t>
            </a:r>
            <a:r>
              <a:rPr lang="en-GB" b="1" dirty="0"/>
              <a:t>Task 1 </a:t>
            </a:r>
            <a:r>
              <a:rPr lang="en-GB" dirty="0"/>
              <a:t>on </a:t>
            </a:r>
            <a:r>
              <a:rPr lang="en-GB" b="1" dirty="0"/>
              <a:t>Worksheet 2</a:t>
            </a:r>
          </a:p>
        </p:txBody>
      </p:sp>
      <p:sp>
        <p:nvSpPr>
          <p:cNvPr id="4" name="Text Placeholder 3"/>
          <p:cNvSpPr>
            <a:spLocks noGrp="1"/>
          </p:cNvSpPr>
          <p:nvPr>
            <p:ph type="body" sz="quarter" idx="13"/>
          </p:nvPr>
        </p:nvSpPr>
        <p:spPr/>
        <p:txBody>
          <a:bodyPr/>
          <a:lstStyle/>
          <a:p>
            <a:r>
              <a:rPr lang="en-GB"/>
              <a:t>Worksheet 2</a:t>
            </a:r>
            <a:endParaRPr lang="en-GB" dirty="0"/>
          </a:p>
        </p:txBody>
      </p:sp>
    </p:spTree>
    <p:extLst>
      <p:ext uri="{BB962C8B-B14F-4D97-AF65-F5344CB8AC3E}">
        <p14:creationId xmlns:p14="http://schemas.microsoft.com/office/powerpoint/2010/main" val="38329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91DD44-1DBF-469E-89F9-CE48B3E8B5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593"/>
          <a:stretch/>
        </p:blipFill>
        <p:spPr>
          <a:xfrm>
            <a:off x="5905500" y="1503984"/>
            <a:ext cx="3238500" cy="5354016"/>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a:t>Manufacturing</a:t>
            </a:r>
            <a:endParaRPr lang="en-GB" dirty="0"/>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t>IT is involved in the manufacture </a:t>
            </a:r>
            <a:br>
              <a:rPr lang="en-GB" dirty="0"/>
            </a:br>
            <a:r>
              <a:rPr lang="en-GB" dirty="0"/>
              <a:t>of a huge number of products. </a:t>
            </a:r>
            <a:br>
              <a:rPr lang="en-GB" dirty="0"/>
            </a:br>
            <a:r>
              <a:rPr lang="en-GB" dirty="0"/>
              <a:t>They will control:</a:t>
            </a:r>
          </a:p>
          <a:p>
            <a:pPr lvl="1"/>
            <a:r>
              <a:rPr lang="en-GB" dirty="0"/>
              <a:t>Robots</a:t>
            </a:r>
          </a:p>
          <a:p>
            <a:pPr lvl="1"/>
            <a:r>
              <a:rPr lang="en-GB" dirty="0"/>
              <a:t>Conveyor belts and motors</a:t>
            </a:r>
          </a:p>
          <a:p>
            <a:pPr lvl="1"/>
            <a:r>
              <a:rPr lang="en-GB" dirty="0"/>
              <a:t>Sensors</a:t>
            </a:r>
          </a:p>
          <a:p>
            <a:r>
              <a:rPr lang="en-GB" dirty="0"/>
              <a:t>Food items such as chocolate </a:t>
            </a:r>
            <a:br>
              <a:rPr lang="en-GB" dirty="0"/>
            </a:br>
            <a:r>
              <a:rPr lang="en-GB" dirty="0"/>
              <a:t>are also mostly manufactured </a:t>
            </a:r>
            <a:br>
              <a:rPr lang="en-GB" dirty="0"/>
            </a:br>
            <a:r>
              <a:rPr lang="en-GB" dirty="0"/>
              <a:t>by machine</a:t>
            </a:r>
          </a:p>
          <a:p>
            <a:pPr lvl="1"/>
            <a:r>
              <a:rPr lang="en-GB" dirty="0"/>
              <a:t>Name </a:t>
            </a:r>
            <a:r>
              <a:rPr lang="en-GB" b="1" dirty="0"/>
              <a:t>five</a:t>
            </a:r>
            <a:r>
              <a:rPr lang="en-GB" dirty="0"/>
              <a:t> other products that will </a:t>
            </a:r>
            <a:br>
              <a:rPr lang="en-GB" dirty="0"/>
            </a:br>
            <a:r>
              <a:rPr lang="en-GB" dirty="0"/>
              <a:t>use IT in their manufacture</a:t>
            </a:r>
          </a:p>
        </p:txBody>
      </p:sp>
    </p:spTree>
    <p:extLst>
      <p:ext uri="{BB962C8B-B14F-4D97-AF65-F5344CB8AC3E}">
        <p14:creationId xmlns:p14="http://schemas.microsoft.com/office/powerpoint/2010/main" val="211017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glass&#10;&#10;Description generated with high confidence">
            <a:extLst>
              <a:ext uri="{FF2B5EF4-FFF2-40B4-BE49-F238E27FC236}">
                <a16:creationId xmlns:a16="http://schemas.microsoft.com/office/drawing/2014/main" id="{5EBF82D5-92C9-4C80-83AB-EB98FD1A54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2800" y="647700"/>
            <a:ext cx="3181350" cy="5335847"/>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a:t>Data logging</a:t>
            </a:r>
            <a:endParaRPr lang="en-GB" dirty="0"/>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a:t>A data logging system uses a robust data </a:t>
            </a:r>
            <a:br>
              <a:rPr lang="en-GB"/>
            </a:br>
            <a:r>
              <a:rPr lang="en-GB"/>
              <a:t>logger to record precise data from input </a:t>
            </a:r>
            <a:br>
              <a:rPr lang="en-GB"/>
            </a:br>
            <a:r>
              <a:rPr lang="en-GB"/>
              <a:t>sensors in real time</a:t>
            </a:r>
          </a:p>
          <a:p>
            <a:pPr lvl="1"/>
            <a:r>
              <a:rPr lang="en-GB"/>
              <a:t>They can be used in any location including </a:t>
            </a:r>
            <a:br>
              <a:rPr lang="en-GB"/>
            </a:br>
            <a:r>
              <a:rPr lang="en-GB"/>
              <a:t>harsh environments</a:t>
            </a:r>
          </a:p>
          <a:p>
            <a:pPr lvl="1"/>
            <a:r>
              <a:rPr lang="en-GB"/>
              <a:t>They can be used 24 hours a day</a:t>
            </a:r>
          </a:p>
          <a:p>
            <a:r>
              <a:rPr lang="en-GB"/>
              <a:t>Weather data logging may measure</a:t>
            </a:r>
            <a:br>
              <a:rPr lang="en-GB"/>
            </a:br>
            <a:r>
              <a:rPr lang="en-GB"/>
              <a:t>temperature, rainfall and pressure</a:t>
            </a:r>
          </a:p>
          <a:p>
            <a:pPr lvl="1"/>
            <a:r>
              <a:rPr lang="en-GB"/>
              <a:t>What data logging could be </a:t>
            </a:r>
            <a:br>
              <a:rPr lang="en-GB"/>
            </a:br>
            <a:r>
              <a:rPr lang="en-GB"/>
              <a:t>carried out in a chocolate factory?</a:t>
            </a:r>
            <a:endParaRPr lang="en-GB" dirty="0"/>
          </a:p>
        </p:txBody>
      </p:sp>
    </p:spTree>
    <p:extLst>
      <p:ext uri="{BB962C8B-B14F-4D97-AF65-F5344CB8AC3E}">
        <p14:creationId xmlns:p14="http://schemas.microsoft.com/office/powerpoint/2010/main" val="157885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BF0BFE-40E2-45B4-A201-D2C8BC1A7224}"/>
              </a:ext>
            </a:extLst>
          </p:cNvPr>
          <p:cNvSpPr>
            <a:spLocks noGrp="1"/>
          </p:cNvSpPr>
          <p:nvPr>
            <p:ph type="body" sz="quarter" idx="13"/>
          </p:nvPr>
        </p:nvSpPr>
        <p:spPr/>
        <p:txBody>
          <a:bodyPr/>
          <a:lstStyle/>
          <a:p>
            <a:r>
              <a:rPr lang="en-GB"/>
              <a:t>Data logging</a:t>
            </a:r>
            <a:endParaRPr lang="en-GB" dirty="0"/>
          </a:p>
        </p:txBody>
      </p:sp>
      <p:sp>
        <p:nvSpPr>
          <p:cNvPr id="5" name="Text Placeholder 4">
            <a:extLst>
              <a:ext uri="{FF2B5EF4-FFF2-40B4-BE49-F238E27FC236}">
                <a16:creationId xmlns:a16="http://schemas.microsoft.com/office/drawing/2014/main" id="{0F96D48A-988F-45FD-B6DB-0714F68265BD}"/>
              </a:ext>
            </a:extLst>
          </p:cNvPr>
          <p:cNvSpPr>
            <a:spLocks noGrp="1"/>
          </p:cNvSpPr>
          <p:nvPr>
            <p:ph type="body" sz="quarter" idx="14"/>
          </p:nvPr>
        </p:nvSpPr>
        <p:spPr/>
        <p:txBody>
          <a:bodyPr/>
          <a:lstStyle/>
          <a:p>
            <a:r>
              <a:rPr lang="en-GB" dirty="0"/>
              <a:t>Manufacture:</a:t>
            </a:r>
          </a:p>
          <a:p>
            <a:pPr lvl="1"/>
            <a:r>
              <a:rPr lang="en-GB" dirty="0">
                <a:solidFill>
                  <a:srgbClr val="FF0000"/>
                </a:solidFill>
              </a:rPr>
              <a:t>Conveyor belt speed</a:t>
            </a:r>
          </a:p>
          <a:p>
            <a:pPr lvl="1"/>
            <a:r>
              <a:rPr lang="en-GB" dirty="0">
                <a:solidFill>
                  <a:srgbClr val="FF0000"/>
                </a:solidFill>
              </a:rPr>
              <a:t>Chocolate flow rate</a:t>
            </a:r>
          </a:p>
          <a:p>
            <a:pPr lvl="1"/>
            <a:r>
              <a:rPr lang="en-GB" dirty="0">
                <a:solidFill>
                  <a:srgbClr val="FF0000"/>
                </a:solidFill>
              </a:rPr>
              <a:t>Chocolate temperature</a:t>
            </a:r>
          </a:p>
          <a:p>
            <a:pPr lvl="1"/>
            <a:r>
              <a:rPr lang="en-GB" dirty="0">
                <a:solidFill>
                  <a:srgbClr val="FF0000"/>
                </a:solidFill>
              </a:rPr>
              <a:t>Product final weight</a:t>
            </a:r>
          </a:p>
          <a:p>
            <a:pPr lvl="1"/>
            <a:r>
              <a:rPr lang="en-GB" dirty="0">
                <a:solidFill>
                  <a:srgbClr val="FF0000"/>
                </a:solidFill>
              </a:rPr>
              <a:t>Weight/number of rejected chocolates</a:t>
            </a:r>
          </a:p>
          <a:p>
            <a:r>
              <a:rPr lang="en-GB" dirty="0"/>
              <a:t>People:</a:t>
            </a:r>
          </a:p>
          <a:p>
            <a:pPr lvl="1"/>
            <a:r>
              <a:rPr lang="en-GB" dirty="0">
                <a:solidFill>
                  <a:srgbClr val="FF0000"/>
                </a:solidFill>
              </a:rPr>
              <a:t>Line staff clocking in and out</a:t>
            </a:r>
          </a:p>
          <a:p>
            <a:pPr lvl="1"/>
            <a:r>
              <a:rPr lang="en-GB" dirty="0">
                <a:solidFill>
                  <a:srgbClr val="FF0000"/>
                </a:solidFill>
              </a:rPr>
              <a:t>Staff productivity</a:t>
            </a:r>
          </a:p>
        </p:txBody>
      </p:sp>
    </p:spTree>
    <p:extLst>
      <p:ext uri="{BB962C8B-B14F-4D97-AF65-F5344CB8AC3E}">
        <p14:creationId xmlns:p14="http://schemas.microsoft.com/office/powerpoint/2010/main" val="38171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a:solidFill>
                  <a:schemeClr val="bg1"/>
                </a:solidFill>
              </a:rPr>
              <a:t>Data analysis</a:t>
            </a:r>
            <a:endParaRPr lang="en-GB" dirty="0">
              <a:solidFill>
                <a:schemeClr val="bg1"/>
              </a:solidFill>
            </a:endParaRP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a:solidFill>
                  <a:schemeClr val="bg1"/>
                </a:solidFill>
              </a:rPr>
              <a:t>Whilst data loggers and other IT systems produce data they do not interpret it</a:t>
            </a:r>
          </a:p>
          <a:p>
            <a:r>
              <a:rPr lang="en-GB">
                <a:solidFill>
                  <a:schemeClr val="bg1"/>
                </a:solidFill>
              </a:rPr>
              <a:t>Data analysis viewing and transforming data so that useful information and conclusions can be made</a:t>
            </a:r>
          </a:p>
          <a:p>
            <a:pPr lvl="1"/>
            <a:r>
              <a:rPr lang="en-GB">
                <a:solidFill>
                  <a:schemeClr val="bg1"/>
                </a:solidFill>
              </a:rPr>
              <a:t>These conclusions can lead to decisions</a:t>
            </a:r>
          </a:p>
          <a:p>
            <a:r>
              <a:rPr lang="en-GB">
                <a:solidFill>
                  <a:schemeClr val="bg1"/>
                </a:solidFill>
              </a:rPr>
              <a:t>Data analysis could be used to predict sales of a </a:t>
            </a:r>
            <a:br>
              <a:rPr lang="en-GB">
                <a:solidFill>
                  <a:schemeClr val="bg1"/>
                </a:solidFill>
              </a:rPr>
            </a:br>
            <a:r>
              <a:rPr lang="en-GB">
                <a:solidFill>
                  <a:schemeClr val="bg1"/>
                </a:solidFill>
              </a:rPr>
              <a:t>particular line of products</a:t>
            </a:r>
          </a:p>
          <a:p>
            <a:pPr lvl="1"/>
            <a:r>
              <a:rPr lang="en-GB">
                <a:solidFill>
                  <a:schemeClr val="bg1"/>
                </a:solidFill>
              </a:rPr>
              <a:t>What other examples could </a:t>
            </a:r>
            <a:br>
              <a:rPr lang="en-GB">
                <a:solidFill>
                  <a:schemeClr val="bg1"/>
                </a:solidFill>
              </a:rPr>
            </a:br>
            <a:r>
              <a:rPr lang="en-GB">
                <a:solidFill>
                  <a:schemeClr val="bg1"/>
                </a:solidFill>
              </a:rPr>
              <a:t>data analysis be used for?</a:t>
            </a:r>
            <a:endParaRPr lang="en-GB" dirty="0">
              <a:solidFill>
                <a:schemeClr val="bg1"/>
              </a:solidFill>
            </a:endParaRPr>
          </a:p>
        </p:txBody>
      </p:sp>
      <p:pic>
        <p:nvPicPr>
          <p:cNvPr id="8" name="Graphic 7">
            <a:extLst>
              <a:ext uri="{FF2B5EF4-FFF2-40B4-BE49-F238E27FC236}">
                <a16:creationId xmlns:a16="http://schemas.microsoft.com/office/drawing/2014/main" id="{63EB21C4-1BDB-48C7-939A-5CD731F777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0418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B954FD-0FA8-4A13-A348-3BCD187EDC25}"/>
              </a:ext>
            </a:extLst>
          </p:cNvPr>
          <p:cNvSpPr>
            <a:spLocks noGrp="1"/>
          </p:cNvSpPr>
          <p:nvPr>
            <p:ph type="body" sz="quarter" idx="13"/>
          </p:nvPr>
        </p:nvSpPr>
        <p:spPr/>
        <p:txBody>
          <a:bodyPr/>
          <a:lstStyle/>
          <a:p>
            <a:r>
              <a:rPr lang="en-GB"/>
              <a:t>Data analysis uses</a:t>
            </a:r>
            <a:endParaRPr lang="en-GB" dirty="0"/>
          </a:p>
        </p:txBody>
      </p:sp>
      <p:sp>
        <p:nvSpPr>
          <p:cNvPr id="5" name="Text Placeholder 4">
            <a:extLst>
              <a:ext uri="{FF2B5EF4-FFF2-40B4-BE49-F238E27FC236}">
                <a16:creationId xmlns:a16="http://schemas.microsoft.com/office/drawing/2014/main" id="{249B70A7-B6BE-4BC5-8B1E-945159112C73}"/>
              </a:ext>
            </a:extLst>
          </p:cNvPr>
          <p:cNvSpPr>
            <a:spLocks noGrp="1"/>
          </p:cNvSpPr>
          <p:nvPr>
            <p:ph type="body" sz="quarter" idx="14"/>
          </p:nvPr>
        </p:nvSpPr>
        <p:spPr/>
        <p:txBody>
          <a:bodyPr/>
          <a:lstStyle/>
          <a:p>
            <a:r>
              <a:rPr lang="en-GB" dirty="0"/>
              <a:t>Some examples:</a:t>
            </a:r>
          </a:p>
          <a:p>
            <a:pPr lvl="1"/>
            <a:r>
              <a:rPr lang="en-GB" dirty="0">
                <a:solidFill>
                  <a:srgbClr val="FF0000"/>
                </a:solidFill>
              </a:rPr>
              <a:t>Research to find if a particular drug is effective or not</a:t>
            </a:r>
          </a:p>
          <a:p>
            <a:pPr lvl="1"/>
            <a:r>
              <a:rPr lang="en-GB" dirty="0">
                <a:solidFill>
                  <a:srgbClr val="FF0000"/>
                </a:solidFill>
              </a:rPr>
              <a:t>Trends in climate change and their effects</a:t>
            </a:r>
          </a:p>
          <a:p>
            <a:pPr lvl="1"/>
            <a:r>
              <a:rPr lang="en-GB" dirty="0">
                <a:solidFill>
                  <a:srgbClr val="FF0000"/>
                </a:solidFill>
              </a:rPr>
              <a:t>Analysis of road traffic usage</a:t>
            </a:r>
          </a:p>
          <a:p>
            <a:pPr lvl="1"/>
            <a:r>
              <a:rPr lang="en-GB" dirty="0">
                <a:solidFill>
                  <a:srgbClr val="FF0000"/>
                </a:solidFill>
              </a:rPr>
              <a:t>How users interact with a website</a:t>
            </a:r>
          </a:p>
          <a:p>
            <a:pPr lvl="1"/>
            <a:r>
              <a:rPr lang="en-GB" dirty="0">
                <a:solidFill>
                  <a:srgbClr val="FF0000"/>
                </a:solidFill>
              </a:rPr>
              <a:t>Where to build a development of </a:t>
            </a:r>
            <a:r>
              <a:rPr lang="en-GB">
                <a:solidFill>
                  <a:srgbClr val="FF0000"/>
                </a:solidFill>
              </a:rPr>
              <a:t>new homes</a:t>
            </a:r>
            <a:endParaRPr lang="en-GB" dirty="0">
              <a:solidFill>
                <a:srgbClr val="FF0000"/>
              </a:solidFill>
            </a:endParaRPr>
          </a:p>
          <a:p>
            <a:pPr lvl="1"/>
            <a:endParaRPr lang="en-GB" dirty="0"/>
          </a:p>
        </p:txBody>
      </p:sp>
    </p:spTree>
    <p:extLst>
      <p:ext uri="{BB962C8B-B14F-4D97-AF65-F5344CB8AC3E}">
        <p14:creationId xmlns:p14="http://schemas.microsoft.com/office/powerpoint/2010/main" val="285444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8D655-C2A8-42CC-BBC6-8E2996315655}"/>
              </a:ext>
            </a:extLst>
          </p:cNvPr>
          <p:cNvSpPr>
            <a:spLocks noGrp="1"/>
          </p:cNvSpPr>
          <p:nvPr>
            <p:ph type="body" sz="quarter" idx="13"/>
          </p:nvPr>
        </p:nvSpPr>
        <p:spPr/>
        <p:txBody>
          <a:bodyPr/>
          <a:lstStyle/>
          <a:p>
            <a:r>
              <a:rPr lang="en-GB" sz="3800" dirty="0"/>
              <a:t>Case study: Chocolate box sales</a:t>
            </a:r>
          </a:p>
        </p:txBody>
      </p:sp>
      <p:sp>
        <p:nvSpPr>
          <p:cNvPr id="3" name="Text Placeholder 2">
            <a:extLst>
              <a:ext uri="{FF2B5EF4-FFF2-40B4-BE49-F238E27FC236}">
                <a16:creationId xmlns:a16="http://schemas.microsoft.com/office/drawing/2014/main" id="{D0FFC4F7-45FE-446E-9E59-1AEEF4A33DEB}"/>
              </a:ext>
            </a:extLst>
          </p:cNvPr>
          <p:cNvSpPr>
            <a:spLocks noGrp="1"/>
          </p:cNvSpPr>
          <p:nvPr>
            <p:ph type="body" sz="quarter" idx="14"/>
          </p:nvPr>
        </p:nvSpPr>
        <p:spPr/>
        <p:txBody>
          <a:bodyPr/>
          <a:lstStyle/>
          <a:p>
            <a:r>
              <a:rPr lang="en-GB" dirty="0"/>
              <a:t>A chocolate factory records their monthly sales</a:t>
            </a:r>
          </a:p>
          <a:p>
            <a:pPr lvl="1"/>
            <a:r>
              <a:rPr lang="en-GB" dirty="0"/>
              <a:t>The raw sales have been transformed to a chart as part </a:t>
            </a:r>
            <a:br>
              <a:rPr lang="en-GB" dirty="0"/>
            </a:br>
            <a:r>
              <a:rPr lang="en-GB" dirty="0"/>
              <a:t>of a data analysis</a:t>
            </a:r>
          </a:p>
          <a:p>
            <a:pPr lvl="1"/>
            <a:r>
              <a:rPr lang="en-GB" dirty="0"/>
              <a:t>What conclusions could be made about sales </a:t>
            </a:r>
            <a:br>
              <a:rPr lang="en-GB" dirty="0"/>
            </a:br>
            <a:r>
              <a:rPr lang="en-GB" dirty="0"/>
              <a:t>that could inform the company for next year?</a:t>
            </a:r>
          </a:p>
        </p:txBody>
      </p:sp>
      <p:graphicFrame>
        <p:nvGraphicFramePr>
          <p:cNvPr id="11" name="Chart 10">
            <a:extLst>
              <a:ext uri="{FF2B5EF4-FFF2-40B4-BE49-F238E27FC236}">
                <a16:creationId xmlns:a16="http://schemas.microsoft.com/office/drawing/2014/main" id="{E15974DF-7B41-40C6-B679-13896342B134}"/>
              </a:ext>
            </a:extLst>
          </p:cNvPr>
          <p:cNvGraphicFramePr>
            <a:graphicFrameLocks/>
          </p:cNvGraphicFramePr>
          <p:nvPr>
            <p:extLst>
              <p:ext uri="{D42A27DB-BD31-4B8C-83A1-F6EECF244321}">
                <p14:modId xmlns:p14="http://schemas.microsoft.com/office/powerpoint/2010/main" val="913295276"/>
              </p:ext>
            </p:extLst>
          </p:nvPr>
        </p:nvGraphicFramePr>
        <p:xfrm>
          <a:off x="3764527" y="3683850"/>
          <a:ext cx="5093772" cy="2915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a:extLst>
              <a:ext uri="{FF2B5EF4-FFF2-40B4-BE49-F238E27FC236}">
                <a16:creationId xmlns:a16="http://schemas.microsoft.com/office/drawing/2014/main" id="{01E8714C-B102-4F2E-9020-0DAEA44985C2}"/>
              </a:ext>
            </a:extLst>
          </p:cNvPr>
          <p:cNvGraphicFramePr>
            <a:graphicFrameLocks noGrp="1"/>
          </p:cNvGraphicFramePr>
          <p:nvPr>
            <p:extLst>
              <p:ext uri="{D42A27DB-BD31-4B8C-83A1-F6EECF244321}">
                <p14:modId xmlns:p14="http://schemas.microsoft.com/office/powerpoint/2010/main" val="3862126398"/>
              </p:ext>
            </p:extLst>
          </p:nvPr>
        </p:nvGraphicFramePr>
        <p:xfrm>
          <a:off x="739774" y="3957623"/>
          <a:ext cx="2923847" cy="1994144"/>
        </p:xfrm>
        <a:graphic>
          <a:graphicData uri="http://schemas.openxmlformats.org/drawingml/2006/table">
            <a:tbl>
              <a:tblPr/>
              <a:tblGrid>
                <a:gridCol w="264863">
                  <a:extLst>
                    <a:ext uri="{9D8B030D-6E8A-4147-A177-3AD203B41FA5}">
                      <a16:colId xmlns:a16="http://schemas.microsoft.com/office/drawing/2014/main" val="2654961162"/>
                    </a:ext>
                  </a:extLst>
                </a:gridCol>
                <a:gridCol w="443164">
                  <a:extLst>
                    <a:ext uri="{9D8B030D-6E8A-4147-A177-3AD203B41FA5}">
                      <a16:colId xmlns:a16="http://schemas.microsoft.com/office/drawing/2014/main" val="138355995"/>
                    </a:ext>
                  </a:extLst>
                </a:gridCol>
                <a:gridCol w="443164">
                  <a:extLst>
                    <a:ext uri="{9D8B030D-6E8A-4147-A177-3AD203B41FA5}">
                      <a16:colId xmlns:a16="http://schemas.microsoft.com/office/drawing/2014/main" val="378421879"/>
                    </a:ext>
                  </a:extLst>
                </a:gridCol>
                <a:gridCol w="443164">
                  <a:extLst>
                    <a:ext uri="{9D8B030D-6E8A-4147-A177-3AD203B41FA5}">
                      <a16:colId xmlns:a16="http://schemas.microsoft.com/office/drawing/2014/main" val="1963187316"/>
                    </a:ext>
                  </a:extLst>
                </a:gridCol>
                <a:gridCol w="443164">
                  <a:extLst>
                    <a:ext uri="{9D8B030D-6E8A-4147-A177-3AD203B41FA5}">
                      <a16:colId xmlns:a16="http://schemas.microsoft.com/office/drawing/2014/main" val="1125438987"/>
                    </a:ext>
                  </a:extLst>
                </a:gridCol>
                <a:gridCol w="443164">
                  <a:extLst>
                    <a:ext uri="{9D8B030D-6E8A-4147-A177-3AD203B41FA5}">
                      <a16:colId xmlns:a16="http://schemas.microsoft.com/office/drawing/2014/main" val="3237417334"/>
                    </a:ext>
                  </a:extLst>
                </a:gridCol>
                <a:gridCol w="443164">
                  <a:extLst>
                    <a:ext uri="{9D8B030D-6E8A-4147-A177-3AD203B41FA5}">
                      <a16:colId xmlns:a16="http://schemas.microsoft.com/office/drawing/2014/main" val="200477986"/>
                    </a:ext>
                  </a:extLst>
                </a:gridCol>
              </a:tblGrid>
              <a:tr h="198524">
                <a:tc>
                  <a:txBody>
                    <a:bodyPr/>
                    <a:lstStyle/>
                    <a:p>
                      <a:pPr algn="l" fontAlgn="b"/>
                      <a:r>
                        <a:rPr lang="en-GB" sz="700" b="1" i="0" u="none" strike="noStrike" dirty="0">
                          <a:solidFill>
                            <a:srgbClr val="FFFFFF"/>
                          </a:solidFill>
                          <a:effectLst/>
                          <a:latin typeface="Arial" panose="020B0604020202020204" pitchFamily="34" charset="0"/>
                        </a:rPr>
                        <a:t> </a:t>
                      </a:r>
                    </a:p>
                  </a:txBody>
                  <a:tcPr marL="5983" marR="5983" marT="5983"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1" i="0" u="none" strike="noStrike" dirty="0">
                          <a:solidFill>
                            <a:srgbClr val="FFFFFF"/>
                          </a:solidFill>
                          <a:effectLst/>
                          <a:latin typeface="Arial" panose="020B0604020202020204" pitchFamily="34" charset="0"/>
                        </a:rPr>
                        <a:t>Year 1</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2D8B35"/>
                    </a:solidFill>
                  </a:tcPr>
                </a:tc>
                <a:tc>
                  <a:txBody>
                    <a:bodyPr/>
                    <a:lstStyle/>
                    <a:p>
                      <a:pPr algn="r" fontAlgn="b"/>
                      <a:r>
                        <a:rPr lang="en-GB" sz="700" b="1" i="0" u="none" strike="noStrike" dirty="0">
                          <a:solidFill>
                            <a:srgbClr val="FFFFFF"/>
                          </a:solidFill>
                          <a:effectLst/>
                          <a:latin typeface="Arial" panose="020B0604020202020204" pitchFamily="34" charset="0"/>
                        </a:rPr>
                        <a:t>Year 2</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2D8B35"/>
                    </a:solidFill>
                  </a:tcPr>
                </a:tc>
                <a:tc>
                  <a:txBody>
                    <a:bodyPr/>
                    <a:lstStyle/>
                    <a:p>
                      <a:pPr algn="r" fontAlgn="b"/>
                      <a:r>
                        <a:rPr lang="en-GB" sz="700" b="1" i="0" u="none" strike="noStrike" dirty="0">
                          <a:solidFill>
                            <a:srgbClr val="FFFFFF"/>
                          </a:solidFill>
                          <a:effectLst/>
                          <a:latin typeface="Arial" panose="020B0604020202020204" pitchFamily="34" charset="0"/>
                        </a:rPr>
                        <a:t>Year 3</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2D8B35"/>
                    </a:solidFill>
                  </a:tcPr>
                </a:tc>
                <a:tc>
                  <a:txBody>
                    <a:bodyPr/>
                    <a:lstStyle/>
                    <a:p>
                      <a:pPr algn="r" fontAlgn="b"/>
                      <a:r>
                        <a:rPr lang="en-GB" sz="700" b="1" i="0" u="none" strike="noStrike" dirty="0">
                          <a:solidFill>
                            <a:srgbClr val="FFFFFF"/>
                          </a:solidFill>
                          <a:effectLst/>
                          <a:latin typeface="Arial" panose="020B0604020202020204" pitchFamily="34" charset="0"/>
                        </a:rPr>
                        <a:t>Year 4</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2D8B35"/>
                    </a:solidFill>
                  </a:tcPr>
                </a:tc>
                <a:tc>
                  <a:txBody>
                    <a:bodyPr/>
                    <a:lstStyle/>
                    <a:p>
                      <a:pPr algn="r" fontAlgn="b"/>
                      <a:r>
                        <a:rPr lang="en-GB" sz="700" b="1" i="0" u="none" strike="noStrike" dirty="0">
                          <a:solidFill>
                            <a:srgbClr val="FFFFFF"/>
                          </a:solidFill>
                          <a:effectLst/>
                          <a:latin typeface="Arial" panose="020B0604020202020204" pitchFamily="34" charset="0"/>
                        </a:rPr>
                        <a:t>Year 5</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2D8B35"/>
                    </a:solidFill>
                  </a:tcPr>
                </a:tc>
                <a:tc>
                  <a:txBody>
                    <a:bodyPr/>
                    <a:lstStyle/>
                    <a:p>
                      <a:pPr algn="r" fontAlgn="b"/>
                      <a:r>
                        <a:rPr lang="en-GB" sz="700" b="1" i="0" u="none" strike="noStrike" dirty="0">
                          <a:solidFill>
                            <a:srgbClr val="FFFFFF"/>
                          </a:solidFill>
                          <a:effectLst/>
                          <a:latin typeface="Arial" panose="020B0604020202020204" pitchFamily="34" charset="0"/>
                        </a:rPr>
                        <a:t>Average</a:t>
                      </a:r>
                    </a:p>
                  </a:txBody>
                  <a:tcPr marL="5983" marR="72000" marT="5983" marB="0" anchor="ctr">
                    <a:lnL w="6350" cap="flat" cmpd="sng" algn="ctr">
                      <a:solidFill>
                        <a:srgbClr val="FFFFFF"/>
                      </a:solidFill>
                      <a:prstDash val="solid"/>
                      <a:round/>
                      <a:headEnd type="none" w="med" len="med"/>
                      <a:tailEnd type="none" w="med" len="med"/>
                    </a:lnL>
                    <a:lnR w="12700" cap="flat" cmpd="sng" algn="ctr">
                      <a:solidFill>
                        <a:srgbClr val="2D8B35"/>
                      </a:solidFill>
                      <a:prstDash val="solid"/>
                      <a:round/>
                      <a:headEnd type="none" w="med" len="med"/>
                      <a:tailEnd type="none" w="med" len="med"/>
                    </a:lnR>
                    <a:lnT>
                      <a:noFill/>
                    </a:lnT>
                    <a:lnB>
                      <a:noFill/>
                    </a:lnB>
                    <a:solidFill>
                      <a:srgbClr val="2D8B35"/>
                    </a:solidFill>
                  </a:tcPr>
                </a:tc>
                <a:extLst>
                  <a:ext uri="{0D108BD9-81ED-4DB2-BD59-A6C34878D82A}">
                    <a16:rowId xmlns:a16="http://schemas.microsoft.com/office/drawing/2014/main" val="2979455677"/>
                  </a:ext>
                </a:extLst>
              </a:tr>
              <a:tr h="149635">
                <a:tc>
                  <a:txBody>
                    <a:bodyPr/>
                    <a:lstStyle/>
                    <a:p>
                      <a:pPr algn="ctr" fontAlgn="b"/>
                      <a:r>
                        <a:rPr lang="en-GB" sz="700" b="1" i="0" u="none" strike="noStrike" dirty="0">
                          <a:solidFill>
                            <a:srgbClr val="FFFFFF"/>
                          </a:solidFill>
                          <a:effectLst/>
                          <a:latin typeface="Arial" panose="020B0604020202020204" pitchFamily="34" charset="0"/>
                        </a:rPr>
                        <a:t>Jan</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dirty="0">
                          <a:solidFill>
                            <a:srgbClr val="000000"/>
                          </a:solidFill>
                          <a:effectLst/>
                          <a:latin typeface="Arial" panose="020B0604020202020204" pitchFamily="34" charset="0"/>
                        </a:rPr>
                        <a:t>362</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a:noFill/>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370</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a:noFill/>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338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a:noFill/>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392</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a:noFill/>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354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a:noFill/>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363.2</a:t>
                      </a:r>
                    </a:p>
                  </a:txBody>
                  <a:tcPr marL="5983" marR="72000" marT="5983" marB="0" anchor="ctr">
                    <a:lnL w="6350" cap="flat" cmpd="sng" algn="ctr">
                      <a:solidFill>
                        <a:srgbClr val="2D8B35"/>
                      </a:solidFill>
                      <a:prstDash val="solid"/>
                      <a:round/>
                      <a:headEnd type="none" w="med" len="med"/>
                      <a:tailEnd type="none" w="med" len="med"/>
                    </a:lnL>
                    <a:lnR w="12700" cap="flat" cmpd="sng" algn="ctr">
                      <a:solidFill>
                        <a:srgbClr val="2D8B35"/>
                      </a:solidFill>
                      <a:prstDash val="solid"/>
                      <a:round/>
                      <a:headEnd type="none" w="med" len="med"/>
                      <a:tailEnd type="none" w="med" len="med"/>
                    </a:lnR>
                    <a:lnT>
                      <a:noFill/>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1449541545"/>
                  </a:ext>
                </a:extLst>
              </a:tr>
              <a:tr h="149635">
                <a:tc>
                  <a:txBody>
                    <a:bodyPr/>
                    <a:lstStyle/>
                    <a:p>
                      <a:pPr algn="ctr" fontAlgn="b"/>
                      <a:r>
                        <a:rPr lang="en-GB" sz="700" b="1" i="0" u="none" strike="noStrike" dirty="0">
                          <a:solidFill>
                            <a:srgbClr val="FFFFFF"/>
                          </a:solidFill>
                          <a:effectLst/>
                          <a:latin typeface="Arial" panose="020B0604020202020204" pitchFamily="34" charset="0"/>
                        </a:rPr>
                        <a:t>Feb</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543</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565</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531</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518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600</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551.4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1184758042"/>
                  </a:ext>
                </a:extLst>
              </a:tr>
              <a:tr h="149635">
                <a:tc>
                  <a:txBody>
                    <a:bodyPr/>
                    <a:lstStyle/>
                    <a:p>
                      <a:pPr algn="ctr" fontAlgn="b"/>
                      <a:r>
                        <a:rPr lang="en-GB" sz="700" b="1" i="0" u="none" strike="noStrike" dirty="0">
                          <a:solidFill>
                            <a:srgbClr val="FFFFFF"/>
                          </a:solidFill>
                          <a:effectLst/>
                          <a:latin typeface="Arial" panose="020B0604020202020204" pitchFamily="34" charset="0"/>
                        </a:rPr>
                        <a:t>Mar</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378</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351</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308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353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399</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357.8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4055735965"/>
                  </a:ext>
                </a:extLst>
              </a:tr>
              <a:tr h="149635">
                <a:tc>
                  <a:txBody>
                    <a:bodyPr/>
                    <a:lstStyle/>
                    <a:p>
                      <a:pPr algn="ctr" fontAlgn="b"/>
                      <a:r>
                        <a:rPr lang="en-GB" sz="700" b="1" i="0" u="none" strike="noStrike" dirty="0">
                          <a:solidFill>
                            <a:srgbClr val="FFFFFF"/>
                          </a:solidFill>
                          <a:effectLst/>
                          <a:latin typeface="Arial" panose="020B0604020202020204" pitchFamily="34" charset="0"/>
                        </a:rPr>
                        <a:t>Apr</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502</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526</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586</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521</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563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539.6</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3791287148"/>
                  </a:ext>
                </a:extLst>
              </a:tr>
              <a:tr h="149635">
                <a:tc>
                  <a:txBody>
                    <a:bodyPr/>
                    <a:lstStyle/>
                    <a:p>
                      <a:pPr algn="ctr" fontAlgn="b"/>
                      <a:r>
                        <a:rPr lang="en-GB" sz="700" b="1" i="0" u="none" strike="noStrike" dirty="0">
                          <a:solidFill>
                            <a:srgbClr val="FFFFFF"/>
                          </a:solidFill>
                          <a:effectLst/>
                          <a:latin typeface="Arial" panose="020B0604020202020204" pitchFamily="34" charset="0"/>
                        </a:rPr>
                        <a:t>May</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396</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354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331</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351</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383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363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487026299"/>
                  </a:ext>
                </a:extLst>
              </a:tr>
              <a:tr h="149635">
                <a:tc>
                  <a:txBody>
                    <a:bodyPr/>
                    <a:lstStyle/>
                    <a:p>
                      <a:pPr algn="ctr" fontAlgn="b"/>
                      <a:r>
                        <a:rPr lang="en-GB" sz="700" b="1" i="0" u="none" strike="noStrike" dirty="0">
                          <a:solidFill>
                            <a:srgbClr val="FFFFFF"/>
                          </a:solidFill>
                          <a:effectLst/>
                          <a:latin typeface="Arial" panose="020B0604020202020204" pitchFamily="34" charset="0"/>
                        </a:rPr>
                        <a:t>Jun</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dirty="0">
                          <a:solidFill>
                            <a:srgbClr val="000000"/>
                          </a:solidFill>
                          <a:effectLst/>
                          <a:latin typeface="Arial" panose="020B0604020202020204" pitchFamily="34" charset="0"/>
                        </a:rPr>
                        <a:t>277</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270</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269</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298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264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275.6</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45412836"/>
                  </a:ext>
                </a:extLst>
              </a:tr>
              <a:tr h="149635">
                <a:tc>
                  <a:txBody>
                    <a:bodyPr/>
                    <a:lstStyle/>
                    <a:p>
                      <a:pPr algn="ctr" fontAlgn="b"/>
                      <a:r>
                        <a:rPr lang="en-GB" sz="700" b="1" i="0" u="none" strike="noStrike">
                          <a:solidFill>
                            <a:srgbClr val="FFFFFF"/>
                          </a:solidFill>
                          <a:effectLst/>
                          <a:latin typeface="Arial" panose="020B0604020202020204" pitchFamily="34" charset="0"/>
                        </a:rPr>
                        <a:t>Jul</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271</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223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267</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289</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277</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265.4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2427009458"/>
                  </a:ext>
                </a:extLst>
              </a:tr>
              <a:tr h="149635">
                <a:tc>
                  <a:txBody>
                    <a:bodyPr/>
                    <a:lstStyle/>
                    <a:p>
                      <a:pPr algn="ctr" fontAlgn="b"/>
                      <a:r>
                        <a:rPr lang="en-GB" sz="700" b="1" i="0" u="none" strike="noStrike" dirty="0">
                          <a:solidFill>
                            <a:srgbClr val="FFFFFF"/>
                          </a:solidFill>
                          <a:effectLst/>
                          <a:latin typeface="Arial" panose="020B0604020202020204" pitchFamily="34" charset="0"/>
                        </a:rPr>
                        <a:t>Aug</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151</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241</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229</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160</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163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188.8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2469196252"/>
                  </a:ext>
                </a:extLst>
              </a:tr>
              <a:tr h="149635">
                <a:tc>
                  <a:txBody>
                    <a:bodyPr/>
                    <a:lstStyle/>
                    <a:p>
                      <a:pPr algn="ctr" fontAlgn="b"/>
                      <a:r>
                        <a:rPr lang="en-GB" sz="700" b="1" i="0" u="none" strike="noStrike" dirty="0">
                          <a:solidFill>
                            <a:srgbClr val="FFFFFF"/>
                          </a:solidFill>
                          <a:effectLst/>
                          <a:latin typeface="Arial" panose="020B0604020202020204" pitchFamily="34" charset="0"/>
                        </a:rPr>
                        <a:t>Sep</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194</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215</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168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247</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168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198.4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2893166562"/>
                  </a:ext>
                </a:extLst>
              </a:tr>
              <a:tr h="149635">
                <a:tc>
                  <a:txBody>
                    <a:bodyPr/>
                    <a:lstStyle/>
                    <a:p>
                      <a:pPr algn="ctr" fontAlgn="b"/>
                      <a:r>
                        <a:rPr lang="en-GB" sz="700" b="1" i="0" u="none" strike="noStrike" dirty="0">
                          <a:solidFill>
                            <a:srgbClr val="FFFFFF"/>
                          </a:solidFill>
                          <a:effectLst/>
                          <a:latin typeface="Arial" panose="020B0604020202020204" pitchFamily="34" charset="0"/>
                        </a:rPr>
                        <a:t>Oct</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258</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182</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233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260</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248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236.2</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3527319074"/>
                  </a:ext>
                </a:extLst>
              </a:tr>
              <a:tr h="149635">
                <a:tc>
                  <a:txBody>
                    <a:bodyPr/>
                    <a:lstStyle/>
                    <a:p>
                      <a:pPr algn="ctr" fontAlgn="b"/>
                      <a:r>
                        <a:rPr lang="en-GB" sz="700" b="1" i="0" u="none" strike="noStrike" dirty="0">
                          <a:solidFill>
                            <a:srgbClr val="FFFFFF"/>
                          </a:solidFill>
                          <a:effectLst/>
                          <a:latin typeface="Arial" panose="020B0604020202020204" pitchFamily="34" charset="0"/>
                        </a:rPr>
                        <a:t>Nov</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354</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329</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393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383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358</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363.4</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437168525"/>
                  </a:ext>
                </a:extLst>
              </a:tr>
              <a:tr h="149635">
                <a:tc>
                  <a:txBody>
                    <a:bodyPr/>
                    <a:lstStyle/>
                    <a:p>
                      <a:pPr algn="ctr" fontAlgn="b"/>
                      <a:r>
                        <a:rPr lang="en-GB" sz="700" b="1" i="0" u="none" strike="noStrike" dirty="0">
                          <a:solidFill>
                            <a:srgbClr val="FFFFFF"/>
                          </a:solidFill>
                          <a:effectLst/>
                          <a:latin typeface="Arial" panose="020B0604020202020204" pitchFamily="34" charset="0"/>
                        </a:rPr>
                        <a:t>Dec</a:t>
                      </a:r>
                    </a:p>
                  </a:txBody>
                  <a:tcPr marL="5983" marR="5983" marT="598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D8B35"/>
                      </a:solidFill>
                      <a:prstDash val="solid"/>
                      <a:round/>
                      <a:headEnd type="none" w="med" len="med"/>
                      <a:tailEnd type="none" w="med" len="med"/>
                    </a:lnB>
                    <a:solidFill>
                      <a:srgbClr val="2D8B35"/>
                    </a:solidFill>
                  </a:tcPr>
                </a:tc>
                <a:tc>
                  <a:txBody>
                    <a:bodyPr/>
                    <a:lstStyle/>
                    <a:p>
                      <a:pPr algn="r" fontAlgn="b"/>
                      <a:r>
                        <a:rPr lang="en-GB" sz="700" b="0" i="0" u="none" strike="noStrike">
                          <a:solidFill>
                            <a:srgbClr val="000000"/>
                          </a:solidFill>
                          <a:effectLst/>
                          <a:latin typeface="Arial" panose="020B0604020202020204" pitchFamily="34" charset="0"/>
                        </a:rPr>
                        <a:t>666</a:t>
                      </a:r>
                    </a:p>
                  </a:txBody>
                  <a:tcPr marL="5983" marR="72000" marT="5983" marB="0" anchor="ctr">
                    <a:lnL w="6350" cap="flat" cmpd="sng" algn="ctr">
                      <a:solidFill>
                        <a:srgbClr val="FFFFFF"/>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633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683</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605</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a:solidFill>
                            <a:srgbClr val="000000"/>
                          </a:solidFill>
                          <a:effectLst/>
                          <a:latin typeface="Arial" panose="020B0604020202020204" pitchFamily="34" charset="0"/>
                        </a:rPr>
                        <a:t>606</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tc>
                  <a:txBody>
                    <a:bodyPr/>
                    <a:lstStyle/>
                    <a:p>
                      <a:pPr algn="r" fontAlgn="b"/>
                      <a:r>
                        <a:rPr lang="en-GB" sz="700" b="0" i="0" u="none" strike="noStrike" dirty="0">
                          <a:solidFill>
                            <a:srgbClr val="000000"/>
                          </a:solidFill>
                          <a:effectLst/>
                          <a:latin typeface="Arial" panose="020B0604020202020204" pitchFamily="34" charset="0"/>
                        </a:rPr>
                        <a:t>638.6</a:t>
                      </a:r>
                    </a:p>
                  </a:txBody>
                  <a:tcPr marL="5983" marR="72000" marT="5983" marB="0" anchor="ctr">
                    <a:lnL w="6350" cap="flat" cmpd="sng" algn="ctr">
                      <a:solidFill>
                        <a:srgbClr val="2D8B35"/>
                      </a:solidFill>
                      <a:prstDash val="solid"/>
                      <a:round/>
                      <a:headEnd type="none" w="med" len="med"/>
                      <a:tailEnd type="none" w="med" len="med"/>
                    </a:lnL>
                    <a:lnR w="6350" cap="flat" cmpd="sng" algn="ctr">
                      <a:solidFill>
                        <a:srgbClr val="2D8B35"/>
                      </a:solidFill>
                      <a:prstDash val="solid"/>
                      <a:round/>
                      <a:headEnd type="none" w="med" len="med"/>
                      <a:tailEnd type="none" w="med" len="med"/>
                    </a:lnR>
                    <a:lnT w="6350" cap="flat" cmpd="sng" algn="ctr">
                      <a:solidFill>
                        <a:srgbClr val="2D8B35"/>
                      </a:solidFill>
                      <a:prstDash val="solid"/>
                      <a:round/>
                      <a:headEnd type="none" w="med" len="med"/>
                      <a:tailEnd type="none" w="med" len="med"/>
                    </a:lnT>
                    <a:lnB w="6350" cap="flat" cmpd="sng" algn="ctr">
                      <a:solidFill>
                        <a:srgbClr val="2D8B35"/>
                      </a:solidFill>
                      <a:prstDash val="solid"/>
                      <a:round/>
                      <a:headEnd type="none" w="med" len="med"/>
                      <a:tailEnd type="none" w="med" len="med"/>
                    </a:lnB>
                  </a:tcPr>
                </a:tc>
                <a:extLst>
                  <a:ext uri="{0D108BD9-81ED-4DB2-BD59-A6C34878D82A}">
                    <a16:rowId xmlns:a16="http://schemas.microsoft.com/office/drawing/2014/main" val="475209286"/>
                  </a:ext>
                </a:extLst>
              </a:tr>
            </a:tbl>
          </a:graphicData>
        </a:graphic>
      </p:graphicFrame>
    </p:spTree>
    <p:extLst>
      <p:ext uri="{BB962C8B-B14F-4D97-AF65-F5344CB8AC3E}">
        <p14:creationId xmlns:p14="http://schemas.microsoft.com/office/powerpoint/2010/main" val="353763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EE318B2-3839-49E0-9133-490059A017DB}"/>
              </a:ext>
            </a:extLst>
          </p:cNvPr>
          <p:cNvGraphicFramePr>
            <a:graphicFrameLocks/>
          </p:cNvGraphicFramePr>
          <p:nvPr>
            <p:extLst>
              <p:ext uri="{D42A27DB-BD31-4B8C-83A1-F6EECF244321}">
                <p14:modId xmlns:p14="http://schemas.microsoft.com/office/powerpoint/2010/main" val="3565756695"/>
              </p:ext>
            </p:extLst>
          </p:nvPr>
        </p:nvGraphicFramePr>
        <p:xfrm>
          <a:off x="3770543" y="1564973"/>
          <a:ext cx="5093772" cy="29154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FE897FA1-7004-4426-AC6C-70B7B77193AA}"/>
              </a:ext>
            </a:extLst>
          </p:cNvPr>
          <p:cNvSpPr>
            <a:spLocks noGrp="1"/>
          </p:cNvSpPr>
          <p:nvPr>
            <p:ph type="body" sz="quarter" idx="13"/>
          </p:nvPr>
        </p:nvSpPr>
        <p:spPr/>
        <p:txBody>
          <a:bodyPr/>
          <a:lstStyle/>
          <a:p>
            <a:r>
              <a:rPr lang="en-GB" dirty="0"/>
              <a:t>Chocolate box sales</a:t>
            </a:r>
          </a:p>
        </p:txBody>
      </p:sp>
      <p:sp>
        <p:nvSpPr>
          <p:cNvPr id="5" name="Text Placeholder 4">
            <a:extLst>
              <a:ext uri="{FF2B5EF4-FFF2-40B4-BE49-F238E27FC236}">
                <a16:creationId xmlns:a16="http://schemas.microsoft.com/office/drawing/2014/main" id="{09DDECCF-575E-4C69-9309-E483823A75D8}"/>
              </a:ext>
            </a:extLst>
          </p:cNvPr>
          <p:cNvSpPr>
            <a:spLocks noGrp="1"/>
          </p:cNvSpPr>
          <p:nvPr>
            <p:ph type="body" sz="quarter" idx="14"/>
          </p:nvPr>
        </p:nvSpPr>
        <p:spPr>
          <a:prstGeom prst="rect">
            <a:avLst/>
          </a:prstGeom>
        </p:spPr>
        <p:txBody>
          <a:bodyPr/>
          <a:lstStyle/>
          <a:p>
            <a:r>
              <a:rPr lang="en-GB" dirty="0">
                <a:solidFill>
                  <a:srgbClr val="FF0000"/>
                </a:solidFill>
              </a:rPr>
              <a:t>Sales trends:</a:t>
            </a:r>
          </a:p>
          <a:p>
            <a:pPr lvl="1"/>
            <a:r>
              <a:rPr lang="en-GB" dirty="0">
                <a:solidFill>
                  <a:srgbClr val="FF0000"/>
                </a:solidFill>
              </a:rPr>
              <a:t>High in February </a:t>
            </a:r>
            <a:br>
              <a:rPr lang="en-GB" dirty="0">
                <a:solidFill>
                  <a:srgbClr val="FF0000"/>
                </a:solidFill>
              </a:rPr>
            </a:br>
            <a:r>
              <a:rPr lang="en-GB" dirty="0">
                <a:solidFill>
                  <a:srgbClr val="FF0000"/>
                </a:solidFill>
              </a:rPr>
              <a:t>(Valentines day)</a:t>
            </a:r>
          </a:p>
          <a:p>
            <a:pPr lvl="1"/>
            <a:r>
              <a:rPr lang="en-GB" dirty="0">
                <a:solidFill>
                  <a:srgbClr val="FF0000"/>
                </a:solidFill>
              </a:rPr>
              <a:t>High in April </a:t>
            </a:r>
            <a:br>
              <a:rPr lang="en-GB" dirty="0">
                <a:solidFill>
                  <a:srgbClr val="FF0000"/>
                </a:solidFill>
              </a:rPr>
            </a:br>
            <a:r>
              <a:rPr lang="en-GB" dirty="0">
                <a:solidFill>
                  <a:srgbClr val="FF0000"/>
                </a:solidFill>
              </a:rPr>
              <a:t>(Easter)</a:t>
            </a:r>
          </a:p>
          <a:p>
            <a:pPr lvl="1"/>
            <a:r>
              <a:rPr lang="en-GB" dirty="0">
                <a:solidFill>
                  <a:srgbClr val="FF0000"/>
                </a:solidFill>
              </a:rPr>
              <a:t>Low in summer</a:t>
            </a:r>
          </a:p>
          <a:p>
            <a:pPr lvl="1"/>
            <a:r>
              <a:rPr lang="en-GB" dirty="0">
                <a:solidFill>
                  <a:srgbClr val="FF0000"/>
                </a:solidFill>
              </a:rPr>
              <a:t>Very high in </a:t>
            </a:r>
            <a:br>
              <a:rPr lang="en-GB" dirty="0">
                <a:solidFill>
                  <a:srgbClr val="FF0000"/>
                </a:solidFill>
              </a:rPr>
            </a:br>
            <a:r>
              <a:rPr lang="en-GB" dirty="0">
                <a:solidFill>
                  <a:srgbClr val="FF0000"/>
                </a:solidFill>
              </a:rPr>
              <a:t>December (Christmas)</a:t>
            </a:r>
          </a:p>
          <a:p>
            <a:r>
              <a:rPr lang="en-GB" dirty="0">
                <a:solidFill>
                  <a:srgbClr val="FF0000"/>
                </a:solidFill>
              </a:rPr>
              <a:t>The company can expect these trends each year which will help them know when to recruit </a:t>
            </a:r>
            <a:br>
              <a:rPr lang="en-GB" dirty="0">
                <a:solidFill>
                  <a:srgbClr val="FF0000"/>
                </a:solidFill>
              </a:rPr>
            </a:br>
            <a:r>
              <a:rPr lang="en-GB" dirty="0">
                <a:solidFill>
                  <a:srgbClr val="FF0000"/>
                </a:solidFill>
              </a:rPr>
              <a:t>temporary staff</a:t>
            </a:r>
          </a:p>
        </p:txBody>
      </p:sp>
    </p:spTree>
    <p:extLst>
      <p:ext uri="{BB962C8B-B14F-4D97-AF65-F5344CB8AC3E}">
        <p14:creationId xmlns:p14="http://schemas.microsoft.com/office/powerpoint/2010/main" val="224281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a:t>Now complete </a:t>
            </a:r>
            <a:r>
              <a:rPr lang="en-GB" b="1" dirty="0"/>
              <a:t>Task 2 </a:t>
            </a:r>
            <a:r>
              <a:rPr lang="en-GB" dirty="0"/>
              <a:t>on </a:t>
            </a:r>
            <a:r>
              <a:rPr lang="en-GB" b="1" dirty="0"/>
              <a:t>Worksheet 2</a:t>
            </a:r>
          </a:p>
        </p:txBody>
      </p:sp>
      <p:sp>
        <p:nvSpPr>
          <p:cNvPr id="4" name="Text Placeholder 3"/>
          <p:cNvSpPr>
            <a:spLocks noGrp="1"/>
          </p:cNvSpPr>
          <p:nvPr>
            <p:ph type="body" sz="quarter" idx="13"/>
          </p:nvPr>
        </p:nvSpPr>
        <p:spPr/>
        <p:txBody>
          <a:bodyPr/>
          <a:lstStyle/>
          <a:p>
            <a:r>
              <a:rPr lang="en-GB"/>
              <a:t>Worksheet 2</a:t>
            </a:r>
            <a:endParaRPr lang="en-GB" dirty="0"/>
          </a:p>
        </p:txBody>
      </p:sp>
    </p:spTree>
    <p:extLst>
      <p:ext uri="{BB962C8B-B14F-4D97-AF65-F5344CB8AC3E}">
        <p14:creationId xmlns:p14="http://schemas.microsoft.com/office/powerpoint/2010/main" val="266323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dirty="0"/>
              <a:t>Describe the features and implications of IT systems used by organisations for:</a:t>
            </a:r>
          </a:p>
          <a:p>
            <a:pPr lvl="1"/>
            <a:r>
              <a:rPr lang="en-US" dirty="0"/>
              <a:t>Stock control</a:t>
            </a:r>
          </a:p>
          <a:p>
            <a:pPr lvl="1"/>
            <a:r>
              <a:rPr lang="en-US" dirty="0"/>
              <a:t>Data logging</a:t>
            </a:r>
          </a:p>
          <a:p>
            <a:pPr lvl="1"/>
            <a:r>
              <a:rPr lang="en-US" dirty="0"/>
              <a:t>Data analysis</a:t>
            </a:r>
          </a:p>
          <a:p>
            <a:pPr lvl="1"/>
            <a:r>
              <a:rPr lang="en-US" dirty="0"/>
              <a:t>General office tasks</a:t>
            </a:r>
          </a:p>
          <a:p>
            <a:pPr lvl="1"/>
            <a:r>
              <a:rPr lang="en-US" dirty="0"/>
              <a:t>Creative tasks</a:t>
            </a:r>
          </a:p>
          <a:p>
            <a:pPr lvl="1"/>
            <a:r>
              <a:rPr lang="en-US" dirty="0"/>
              <a:t>Advertising</a:t>
            </a:r>
          </a:p>
          <a:p>
            <a:pPr lvl="1"/>
            <a:r>
              <a:rPr lang="en-US" dirty="0"/>
              <a:t>Manufacturing</a:t>
            </a:r>
          </a:p>
          <a:p>
            <a:pPr lvl="1"/>
            <a:r>
              <a:rPr lang="en-US" dirty="0"/>
              <a:t>Security</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584361-D27E-4681-92D4-F7F062EFB3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5433" y="2856646"/>
            <a:ext cx="4788568" cy="3339618"/>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t>Automation of office tasks</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t>The use of technology has resulted in many office tasks being automated</a:t>
            </a:r>
          </a:p>
          <a:p>
            <a:r>
              <a:rPr lang="en-GB" dirty="0"/>
              <a:t>In the past, letters sent to customers would often be photocopies of the same letter with a </a:t>
            </a:r>
            <a:br>
              <a:rPr lang="en-GB" dirty="0"/>
            </a:br>
            <a:r>
              <a:rPr lang="en-GB" dirty="0"/>
              <a:t>handwritten name</a:t>
            </a:r>
          </a:p>
          <a:p>
            <a:pPr lvl="1"/>
            <a:r>
              <a:rPr lang="en-GB" dirty="0"/>
              <a:t>Mail merge allows an individual </a:t>
            </a:r>
            <a:br>
              <a:rPr lang="en-GB" dirty="0"/>
            </a:br>
            <a:r>
              <a:rPr lang="en-GB" dirty="0"/>
              <a:t>name and address to be put on </a:t>
            </a:r>
            <a:br>
              <a:rPr lang="en-GB" dirty="0"/>
            </a:br>
            <a:r>
              <a:rPr lang="en-GB" dirty="0"/>
              <a:t>each letter</a:t>
            </a:r>
          </a:p>
          <a:p>
            <a:r>
              <a:rPr lang="en-GB" dirty="0"/>
              <a:t>What other general </a:t>
            </a:r>
            <a:br>
              <a:rPr lang="en-GB" dirty="0"/>
            </a:br>
            <a:r>
              <a:rPr lang="en-GB" dirty="0"/>
              <a:t>office tasks now </a:t>
            </a:r>
            <a:br>
              <a:rPr lang="en-GB" dirty="0"/>
            </a:br>
            <a:r>
              <a:rPr lang="en-GB" dirty="0"/>
              <a:t>make use of IT systems?</a:t>
            </a:r>
          </a:p>
        </p:txBody>
      </p:sp>
    </p:spTree>
    <p:extLst>
      <p:ext uri="{BB962C8B-B14F-4D97-AF65-F5344CB8AC3E}">
        <p14:creationId xmlns:p14="http://schemas.microsoft.com/office/powerpoint/2010/main" val="21813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A6763-007F-4249-9708-12342491B323}"/>
              </a:ext>
            </a:extLst>
          </p:cNvPr>
          <p:cNvSpPr>
            <a:spLocks noGrp="1"/>
          </p:cNvSpPr>
          <p:nvPr>
            <p:ph type="body" sz="quarter" idx="13"/>
          </p:nvPr>
        </p:nvSpPr>
        <p:spPr/>
        <p:txBody>
          <a:bodyPr/>
          <a:lstStyle/>
          <a:p>
            <a:r>
              <a:rPr lang="en-GB"/>
              <a:t>General office tasks</a:t>
            </a:r>
            <a:endParaRPr lang="en-GB" dirty="0"/>
          </a:p>
        </p:txBody>
      </p:sp>
      <p:sp>
        <p:nvSpPr>
          <p:cNvPr id="4" name="Text Placeholder 3">
            <a:extLst>
              <a:ext uri="{FF2B5EF4-FFF2-40B4-BE49-F238E27FC236}">
                <a16:creationId xmlns:a16="http://schemas.microsoft.com/office/drawing/2014/main" id="{8FEB3E23-FAE7-4656-8011-8C744BFA3AE5}"/>
              </a:ext>
            </a:extLst>
          </p:cNvPr>
          <p:cNvSpPr>
            <a:spLocks noGrp="1"/>
          </p:cNvSpPr>
          <p:nvPr>
            <p:ph type="body" sz="quarter" idx="14"/>
          </p:nvPr>
        </p:nvSpPr>
        <p:spPr/>
        <p:txBody>
          <a:bodyPr/>
          <a:lstStyle/>
          <a:p>
            <a:r>
              <a:rPr lang="en-GB" dirty="0">
                <a:solidFill>
                  <a:srgbClr val="FF0000"/>
                </a:solidFill>
              </a:rPr>
              <a:t>Suggestions for general office tasks that have been automated:</a:t>
            </a:r>
          </a:p>
          <a:p>
            <a:pPr lvl="1"/>
            <a:r>
              <a:rPr lang="en-GB" dirty="0">
                <a:solidFill>
                  <a:srgbClr val="FF0000"/>
                </a:solidFill>
              </a:rPr>
              <a:t>Voicemail</a:t>
            </a:r>
          </a:p>
          <a:p>
            <a:pPr lvl="1"/>
            <a:r>
              <a:rPr lang="en-GB" dirty="0">
                <a:solidFill>
                  <a:srgbClr val="FF0000"/>
                </a:solidFill>
              </a:rPr>
              <a:t>Switchboard</a:t>
            </a:r>
          </a:p>
          <a:p>
            <a:pPr lvl="1"/>
            <a:r>
              <a:rPr lang="en-GB" dirty="0">
                <a:solidFill>
                  <a:srgbClr val="FF0000"/>
                </a:solidFill>
              </a:rPr>
              <a:t>Automated calling</a:t>
            </a:r>
          </a:p>
          <a:p>
            <a:pPr lvl="1"/>
            <a:r>
              <a:rPr lang="en-GB" dirty="0">
                <a:solidFill>
                  <a:srgbClr val="FF0000"/>
                </a:solidFill>
              </a:rPr>
              <a:t>Financial software and spreadsheets</a:t>
            </a:r>
          </a:p>
          <a:p>
            <a:pPr lvl="1"/>
            <a:r>
              <a:rPr lang="en-GB" dirty="0">
                <a:solidFill>
                  <a:srgbClr val="FF0000"/>
                </a:solidFill>
              </a:rPr>
              <a:t>Databases – including specialist software that makes use of databases</a:t>
            </a:r>
          </a:p>
          <a:p>
            <a:pPr lvl="1"/>
            <a:r>
              <a:rPr lang="en-GB" dirty="0">
                <a:solidFill>
                  <a:srgbClr val="FF0000"/>
                </a:solidFill>
              </a:rPr>
              <a:t>Customer Relationship Management (CRM) software</a:t>
            </a:r>
          </a:p>
          <a:p>
            <a:pPr lvl="1"/>
            <a:r>
              <a:rPr lang="en-GB" dirty="0">
                <a:solidFill>
                  <a:srgbClr val="FF0000"/>
                </a:solidFill>
              </a:rPr>
              <a:t>Clocking in/out software</a:t>
            </a:r>
          </a:p>
        </p:txBody>
      </p:sp>
    </p:spTree>
    <p:extLst>
      <p:ext uri="{BB962C8B-B14F-4D97-AF65-F5344CB8AC3E}">
        <p14:creationId xmlns:p14="http://schemas.microsoft.com/office/powerpoint/2010/main" val="4258975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in a chair&#10;&#10;Description generated with high confidence">
            <a:extLst>
              <a:ext uri="{FF2B5EF4-FFF2-40B4-BE49-F238E27FC236}">
                <a16:creationId xmlns:a16="http://schemas.microsoft.com/office/drawing/2014/main" id="{9DE3A0C9-4CFA-40ED-BAC5-B0BEE225E0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65885" y="2057400"/>
            <a:ext cx="5221310" cy="4800600"/>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a:t>More efficiency</a:t>
            </a:r>
            <a:endParaRPr lang="en-GB" dirty="0"/>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t>Technology often makes work processes </a:t>
            </a:r>
            <a:br>
              <a:rPr lang="en-GB" dirty="0"/>
            </a:br>
            <a:r>
              <a:rPr lang="en-GB" dirty="0"/>
              <a:t>more efficient</a:t>
            </a:r>
          </a:p>
          <a:p>
            <a:pPr lvl="1"/>
            <a:r>
              <a:rPr lang="en-GB" dirty="0"/>
              <a:t>It was predicted by economist </a:t>
            </a:r>
            <a:br>
              <a:rPr lang="en-GB" dirty="0"/>
            </a:br>
            <a:r>
              <a:rPr lang="en-GB" dirty="0"/>
              <a:t>John Maynard Keynes in 1930 that his </a:t>
            </a:r>
            <a:br>
              <a:rPr lang="en-GB" dirty="0"/>
            </a:br>
            <a:r>
              <a:rPr lang="en-GB" dirty="0"/>
              <a:t>grandchildren would only need to work </a:t>
            </a:r>
            <a:br>
              <a:rPr lang="en-GB" dirty="0"/>
            </a:br>
            <a:r>
              <a:rPr lang="en-GB" dirty="0"/>
              <a:t>15 hours a week due to the</a:t>
            </a:r>
            <a:br>
              <a:rPr lang="en-GB" dirty="0"/>
            </a:br>
            <a:r>
              <a:rPr lang="en-GB" dirty="0"/>
              <a:t>advancement of efficiency </a:t>
            </a:r>
            <a:br>
              <a:rPr lang="en-GB" dirty="0"/>
            </a:br>
            <a:r>
              <a:rPr lang="en-GB" dirty="0"/>
              <a:t>in the workplace</a:t>
            </a:r>
          </a:p>
          <a:p>
            <a:r>
              <a:rPr lang="en-GB" dirty="0"/>
              <a:t>To what extent do you think </a:t>
            </a:r>
            <a:br>
              <a:rPr lang="en-GB" dirty="0"/>
            </a:br>
            <a:r>
              <a:rPr lang="en-GB" dirty="0"/>
              <a:t>technology has made </a:t>
            </a:r>
            <a:br>
              <a:rPr lang="en-GB" dirty="0"/>
            </a:br>
            <a:r>
              <a:rPr lang="en-GB" dirty="0"/>
              <a:t>workers more efficient?</a:t>
            </a:r>
          </a:p>
          <a:p>
            <a:pPr lvl="1"/>
            <a:r>
              <a:rPr lang="en-GB" dirty="0"/>
              <a:t>Why are we not all working </a:t>
            </a:r>
            <a:br>
              <a:rPr lang="en-GB" dirty="0"/>
            </a:br>
            <a:r>
              <a:rPr lang="en-GB" dirty="0"/>
              <a:t>15 hour weeks?</a:t>
            </a:r>
          </a:p>
          <a:p>
            <a:pPr lvl="1"/>
            <a:endParaRPr lang="en-GB" dirty="0"/>
          </a:p>
          <a:p>
            <a:pPr lvl="1"/>
            <a:endParaRPr lang="en-GB" dirty="0"/>
          </a:p>
        </p:txBody>
      </p:sp>
      <p:pic>
        <p:nvPicPr>
          <p:cNvPr id="11" name="Graphic 10">
            <a:extLst>
              <a:ext uri="{FF2B5EF4-FFF2-40B4-BE49-F238E27FC236}">
                <a16:creationId xmlns:a16="http://schemas.microsoft.com/office/drawing/2014/main" id="{1F11CD24-4134-414B-9363-0EF8EE6322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115670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in a chair&#10;&#10;Description generated with high confidence">
            <a:extLst>
              <a:ext uri="{FF2B5EF4-FFF2-40B4-BE49-F238E27FC236}">
                <a16:creationId xmlns:a16="http://schemas.microsoft.com/office/drawing/2014/main" id="{9DE3A0C9-4CFA-40ED-BAC5-B0BEE225E0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65885" y="2057400"/>
            <a:ext cx="5221310" cy="4800600"/>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a:t>More efficiency</a:t>
            </a:r>
            <a:endParaRPr lang="en-GB" dirty="0"/>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a:xfrm>
            <a:off x="724280" y="1704179"/>
            <a:ext cx="4353747" cy="3453607"/>
          </a:xfrm>
        </p:spPr>
        <p:txBody>
          <a:bodyPr/>
          <a:lstStyle/>
          <a:p>
            <a:pPr lvl="1"/>
            <a:r>
              <a:rPr lang="en-GB" dirty="0"/>
              <a:t>Computers and machinery have made people more efficient. The question of why we are not all working a 15-hour week has many possibilities in its answer. In many respects people can work harder today. Some of this will be due to a higher standard of living and more money being spent on holidays and entertainment. There are certainly people who have achieved a less than a 15-hour week by being frugal and having simpler lifestyles.</a:t>
            </a:r>
            <a:endParaRPr lang="en-GB" dirty="0"/>
          </a:p>
        </p:txBody>
      </p:sp>
      <p:pic>
        <p:nvPicPr>
          <p:cNvPr id="11" name="Graphic 10">
            <a:extLst>
              <a:ext uri="{FF2B5EF4-FFF2-40B4-BE49-F238E27FC236}">
                <a16:creationId xmlns:a16="http://schemas.microsoft.com/office/drawing/2014/main" id="{1F11CD24-4134-414B-9363-0EF8EE6322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684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1F1C"/>
        </a:solidFill>
        <a:effectLst/>
      </p:bgPr>
    </p:bg>
    <p:spTree>
      <p:nvGrpSpPr>
        <p:cNvPr id="1" name=""/>
        <p:cNvGrpSpPr/>
        <p:nvPr/>
      </p:nvGrpSpPr>
      <p:grpSpPr>
        <a:xfrm>
          <a:off x="0" y="0"/>
          <a:ext cx="0" cy="0"/>
          <a:chOff x="0" y="0"/>
          <a:chExt cx="0" cy="0"/>
        </a:xfrm>
      </p:grpSpPr>
      <p:pic>
        <p:nvPicPr>
          <p:cNvPr id="9" name="Picture 8" descr="A close up of a light&#10;&#10;Description generated with high confidence">
            <a:extLst>
              <a:ext uri="{FF2B5EF4-FFF2-40B4-BE49-F238E27FC236}">
                <a16:creationId xmlns:a16="http://schemas.microsoft.com/office/drawing/2014/main" id="{D221945A-2141-44CC-AF5E-E0BE6CDBEC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48037" y="2045368"/>
            <a:ext cx="3795963" cy="4812632"/>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solidFill>
                  <a:schemeClr val="bg1"/>
                </a:solidFill>
              </a:rPr>
              <a:t>Creative industries</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solidFill>
                  <a:schemeClr val="bg1"/>
                </a:solidFill>
              </a:rPr>
              <a:t>Creative industries have seen many changes as a result of advanced in IT systems</a:t>
            </a:r>
          </a:p>
          <a:p>
            <a:pPr lvl="1"/>
            <a:r>
              <a:rPr lang="en-GB" dirty="0">
                <a:solidFill>
                  <a:schemeClr val="bg1"/>
                </a:solidFill>
              </a:rPr>
              <a:t>2D animation is now carried out by computer </a:t>
            </a:r>
            <a:br>
              <a:rPr lang="en-GB" dirty="0">
                <a:solidFill>
                  <a:schemeClr val="bg1"/>
                </a:solidFill>
              </a:rPr>
            </a:br>
            <a:r>
              <a:rPr lang="en-GB" dirty="0">
                <a:solidFill>
                  <a:schemeClr val="bg1"/>
                </a:solidFill>
              </a:rPr>
              <a:t>which makes it more efficient for an animator</a:t>
            </a:r>
          </a:p>
          <a:p>
            <a:pPr lvl="1"/>
            <a:r>
              <a:rPr lang="en-GB" dirty="0">
                <a:solidFill>
                  <a:schemeClr val="bg1"/>
                </a:solidFill>
              </a:rPr>
              <a:t>3D animation is now possible and virtual </a:t>
            </a:r>
            <a:br>
              <a:rPr lang="en-GB" dirty="0">
                <a:solidFill>
                  <a:schemeClr val="bg1"/>
                </a:solidFill>
              </a:rPr>
            </a:br>
            <a:r>
              <a:rPr lang="en-GB" dirty="0">
                <a:solidFill>
                  <a:schemeClr val="bg1"/>
                </a:solidFill>
              </a:rPr>
              <a:t>cameras can be used to take different </a:t>
            </a:r>
            <a:br>
              <a:rPr lang="en-GB" dirty="0">
                <a:solidFill>
                  <a:schemeClr val="bg1"/>
                </a:solidFill>
              </a:rPr>
            </a:br>
            <a:r>
              <a:rPr lang="en-GB" dirty="0">
                <a:solidFill>
                  <a:schemeClr val="bg1"/>
                </a:solidFill>
              </a:rPr>
              <a:t>angles of 3D models</a:t>
            </a:r>
          </a:p>
          <a:p>
            <a:r>
              <a:rPr lang="en-GB" dirty="0">
                <a:solidFill>
                  <a:schemeClr val="bg1"/>
                </a:solidFill>
              </a:rPr>
              <a:t>What other changes have </a:t>
            </a:r>
            <a:br>
              <a:rPr lang="en-GB" dirty="0">
                <a:solidFill>
                  <a:schemeClr val="bg1"/>
                </a:solidFill>
              </a:rPr>
            </a:br>
            <a:r>
              <a:rPr lang="en-GB" dirty="0">
                <a:solidFill>
                  <a:schemeClr val="bg1"/>
                </a:solidFill>
              </a:rPr>
              <a:t>occurred in creative industries?</a:t>
            </a:r>
          </a:p>
        </p:txBody>
      </p:sp>
      <p:pic>
        <p:nvPicPr>
          <p:cNvPr id="8" name="Graphic 7">
            <a:extLst>
              <a:ext uri="{FF2B5EF4-FFF2-40B4-BE49-F238E27FC236}">
                <a16:creationId xmlns:a16="http://schemas.microsoft.com/office/drawing/2014/main" id="{DACBDC2B-4928-4652-8737-4CCABF5297C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384386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5432DC-AE71-48AD-94F7-658F363EEE77}"/>
              </a:ext>
            </a:extLst>
          </p:cNvPr>
          <p:cNvSpPr>
            <a:spLocks noGrp="1"/>
          </p:cNvSpPr>
          <p:nvPr>
            <p:ph type="body" sz="quarter" idx="13"/>
          </p:nvPr>
        </p:nvSpPr>
        <p:spPr/>
        <p:txBody>
          <a:bodyPr/>
          <a:lstStyle/>
          <a:p>
            <a:r>
              <a:rPr lang="en-GB" dirty="0"/>
              <a:t>Creative industries</a:t>
            </a:r>
          </a:p>
        </p:txBody>
      </p:sp>
      <p:sp>
        <p:nvSpPr>
          <p:cNvPr id="3" name="Text Placeholder 2">
            <a:extLst>
              <a:ext uri="{FF2B5EF4-FFF2-40B4-BE49-F238E27FC236}">
                <a16:creationId xmlns:a16="http://schemas.microsoft.com/office/drawing/2014/main" id="{F02D44CB-84AE-4D48-B2DB-6D71094EC53F}"/>
              </a:ext>
            </a:extLst>
          </p:cNvPr>
          <p:cNvSpPr>
            <a:spLocks noGrp="1"/>
          </p:cNvSpPr>
          <p:nvPr>
            <p:ph type="body" sz="quarter" idx="14"/>
          </p:nvPr>
        </p:nvSpPr>
        <p:spPr>
          <a:prstGeom prst="rect">
            <a:avLst/>
          </a:prstGeom>
        </p:spPr>
        <p:txBody>
          <a:bodyPr/>
          <a:lstStyle/>
          <a:p>
            <a:r>
              <a:rPr lang="en-GB" dirty="0">
                <a:solidFill>
                  <a:srgbClr val="FF0000"/>
                </a:solidFill>
              </a:rPr>
              <a:t>Some possible creative industries that have been impacted by advances in IT</a:t>
            </a:r>
          </a:p>
          <a:p>
            <a:pPr lvl="1"/>
            <a:r>
              <a:rPr lang="en-GB" dirty="0">
                <a:solidFill>
                  <a:srgbClr val="FF0000"/>
                </a:solidFill>
              </a:rPr>
              <a:t>Music production is recorded digitally and in high quality</a:t>
            </a:r>
          </a:p>
          <a:p>
            <a:pPr lvl="1"/>
            <a:r>
              <a:rPr lang="en-GB" dirty="0">
                <a:solidFill>
                  <a:srgbClr val="FF0000"/>
                </a:solidFill>
              </a:rPr>
              <a:t>Digital Audio Workstations / sequencers</a:t>
            </a:r>
          </a:p>
          <a:p>
            <a:pPr lvl="1"/>
            <a:r>
              <a:rPr lang="en-GB" dirty="0">
                <a:solidFill>
                  <a:srgbClr val="FF0000"/>
                </a:solidFill>
              </a:rPr>
              <a:t>Vloggers / YouTubers having access to streaming without needing to go through broadcast media</a:t>
            </a:r>
          </a:p>
          <a:p>
            <a:pPr lvl="1"/>
            <a:r>
              <a:rPr lang="en-GB" dirty="0">
                <a:solidFill>
                  <a:srgbClr val="FF0000"/>
                </a:solidFill>
              </a:rPr>
              <a:t>Bloggers / Social media influencers are able to use IT to reach wide audiences in niche interests</a:t>
            </a:r>
          </a:p>
          <a:p>
            <a:pPr lvl="1"/>
            <a:r>
              <a:rPr lang="en-GB" dirty="0">
                <a:solidFill>
                  <a:srgbClr val="FF0000"/>
                </a:solidFill>
              </a:rPr>
              <a:t>Newspapers and magazines are increasingly distributed through the web</a:t>
            </a:r>
          </a:p>
          <a:p>
            <a:pPr lvl="1"/>
            <a:r>
              <a:rPr lang="en-GB" dirty="0">
                <a:solidFill>
                  <a:srgbClr val="FF0000"/>
                </a:solidFill>
              </a:rPr>
              <a:t>Web design is an entire new creative industry</a:t>
            </a:r>
          </a:p>
          <a:p>
            <a:pPr lvl="1"/>
            <a:endParaRPr lang="en-GB" dirty="0"/>
          </a:p>
        </p:txBody>
      </p:sp>
    </p:spTree>
    <p:extLst>
      <p:ext uri="{BB962C8B-B14F-4D97-AF65-F5344CB8AC3E}">
        <p14:creationId xmlns:p14="http://schemas.microsoft.com/office/powerpoint/2010/main" val="210958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solidFill>
                  <a:schemeClr val="bg1"/>
                </a:solidFill>
              </a:rPr>
              <a:t>Case study: OBSBOT Tail</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solidFill>
                  <a:schemeClr val="bg1"/>
                </a:solidFill>
              </a:rPr>
              <a:t>In 2019, the OBSBOT Tail video camera </a:t>
            </a:r>
            <a:br>
              <a:rPr lang="en-GB" dirty="0">
                <a:solidFill>
                  <a:schemeClr val="bg1"/>
                </a:solidFill>
              </a:rPr>
            </a:br>
            <a:r>
              <a:rPr lang="en-GB" dirty="0">
                <a:solidFill>
                  <a:schemeClr val="bg1"/>
                </a:solidFill>
              </a:rPr>
              <a:t>was released</a:t>
            </a:r>
          </a:p>
          <a:p>
            <a:pPr lvl="1"/>
            <a:r>
              <a:rPr lang="en-GB" dirty="0">
                <a:solidFill>
                  <a:schemeClr val="bg1"/>
                </a:solidFill>
              </a:rPr>
              <a:t>The camera has AI tracking so can </a:t>
            </a:r>
            <a:br>
              <a:rPr lang="en-GB" dirty="0">
                <a:solidFill>
                  <a:schemeClr val="bg1"/>
                </a:solidFill>
              </a:rPr>
            </a:br>
            <a:r>
              <a:rPr lang="en-GB" dirty="0">
                <a:solidFill>
                  <a:schemeClr val="bg1"/>
                </a:solidFill>
              </a:rPr>
              <a:t>follow a person as they move</a:t>
            </a:r>
          </a:p>
          <a:p>
            <a:pPr lvl="1"/>
            <a:r>
              <a:rPr lang="en-GB" dirty="0">
                <a:solidFill>
                  <a:schemeClr val="bg1"/>
                </a:solidFill>
              </a:rPr>
              <a:t>It moves on a 3-axis gimbal</a:t>
            </a:r>
          </a:p>
          <a:p>
            <a:pPr lvl="1"/>
            <a:r>
              <a:rPr lang="en-GB" dirty="0">
                <a:solidFill>
                  <a:schemeClr val="bg1"/>
                </a:solidFill>
              </a:rPr>
              <a:t>Video quality is 4K at 60fps</a:t>
            </a:r>
          </a:p>
          <a:p>
            <a:r>
              <a:rPr lang="en-GB" dirty="0">
                <a:solidFill>
                  <a:schemeClr val="bg1"/>
                </a:solidFill>
              </a:rPr>
              <a:t>What type of job will this type </a:t>
            </a:r>
            <a:br>
              <a:rPr lang="en-GB" dirty="0">
                <a:solidFill>
                  <a:schemeClr val="bg1"/>
                </a:solidFill>
              </a:rPr>
            </a:br>
            <a:r>
              <a:rPr lang="en-GB" dirty="0">
                <a:solidFill>
                  <a:schemeClr val="bg1"/>
                </a:solidFill>
              </a:rPr>
              <a:t>of technology replace?</a:t>
            </a:r>
          </a:p>
        </p:txBody>
      </p:sp>
      <p:sp>
        <p:nvSpPr>
          <p:cNvPr id="6" name="Rectangle 5">
            <a:extLst>
              <a:ext uri="{FF2B5EF4-FFF2-40B4-BE49-F238E27FC236}">
                <a16:creationId xmlns:a16="http://schemas.microsoft.com/office/drawing/2014/main" id="{D3F65AA9-41F5-499E-8594-114C2E3D166E}"/>
              </a:ext>
            </a:extLst>
          </p:cNvPr>
          <p:cNvSpPr/>
          <p:nvPr/>
        </p:nvSpPr>
        <p:spPr>
          <a:xfrm>
            <a:off x="6869245" y="2748465"/>
            <a:ext cx="1102408" cy="9998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33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solidFill>
                  <a:schemeClr val="bg1"/>
                </a:solidFill>
              </a:rPr>
              <a:t>Case study: OBSBOT Tail</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a:xfrm>
            <a:off x="724280" y="1704179"/>
            <a:ext cx="5374679" cy="3453607"/>
          </a:xfrm>
        </p:spPr>
        <p:txBody>
          <a:bodyPr/>
          <a:lstStyle/>
          <a:p>
            <a:r>
              <a:rPr lang="en-GB" sz="1600" dirty="0">
                <a:solidFill>
                  <a:schemeClr val="bg1"/>
                </a:solidFill>
              </a:rPr>
              <a:t>Creative industries have seen huge changes due to IT. Take students through the changes in animation and ask them for other changes in creative industries. Some of these are given on the answers slide. Other creative areas include Computer Aided Design (CAD) and 3D printing. One major recent change has been towards user generated content. The standard of such videos has been ever increasing. The case study of OBSBOT Tail, which was funded by Kickstarter, shows how advanced some ‘prosumer’ level cameras now are. This camera has the ability to track a subject as they move and replaces the need for a camera operator. Play the video to show the OBSBOT working: https://www.youtube.com/watch?v=EeTlNzrtNMY [0m0s-2m24s]</a:t>
            </a:r>
            <a:endParaRPr lang="en-GB" sz="1600" dirty="0">
              <a:solidFill>
                <a:schemeClr val="bg1"/>
              </a:solidFill>
            </a:endParaRPr>
          </a:p>
        </p:txBody>
      </p:sp>
      <p:sp>
        <p:nvSpPr>
          <p:cNvPr id="6" name="Rectangle 5">
            <a:extLst>
              <a:ext uri="{FF2B5EF4-FFF2-40B4-BE49-F238E27FC236}">
                <a16:creationId xmlns:a16="http://schemas.microsoft.com/office/drawing/2014/main" id="{D3F65AA9-41F5-499E-8594-114C2E3D166E}"/>
              </a:ext>
            </a:extLst>
          </p:cNvPr>
          <p:cNvSpPr/>
          <p:nvPr/>
        </p:nvSpPr>
        <p:spPr>
          <a:xfrm>
            <a:off x="6869245" y="2748465"/>
            <a:ext cx="1102408" cy="9998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2915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a:t>Now complete </a:t>
            </a:r>
            <a:r>
              <a:rPr lang="en-GB" b="1" dirty="0"/>
              <a:t>Task 3 </a:t>
            </a:r>
            <a:r>
              <a:rPr lang="en-GB" dirty="0"/>
              <a:t>and </a:t>
            </a:r>
            <a:r>
              <a:rPr lang="en-GB" b="1" dirty="0"/>
              <a:t>Task 4 </a:t>
            </a:r>
            <a:r>
              <a:rPr lang="en-GB" dirty="0"/>
              <a:t/>
            </a:r>
            <a:br>
              <a:rPr lang="en-GB" dirty="0"/>
            </a:br>
            <a:r>
              <a:rPr lang="en-GB" dirty="0"/>
              <a:t>on </a:t>
            </a:r>
            <a:r>
              <a:rPr lang="en-GB" b="1" dirty="0"/>
              <a:t>Worksheet 2</a:t>
            </a:r>
          </a:p>
        </p:txBody>
      </p:sp>
      <p:sp>
        <p:nvSpPr>
          <p:cNvPr id="4" name="Text Placeholder 3"/>
          <p:cNvSpPr>
            <a:spLocks noGrp="1"/>
          </p:cNvSpPr>
          <p:nvPr>
            <p:ph type="body" sz="quarter" idx="13"/>
          </p:nvPr>
        </p:nvSpPr>
        <p:spPr/>
        <p:txBody>
          <a:bodyPr/>
          <a:lstStyle/>
          <a:p>
            <a:r>
              <a:rPr lang="en-GB"/>
              <a:t>Worksheet 2</a:t>
            </a:r>
            <a:endParaRPr lang="en-GB" dirty="0"/>
          </a:p>
        </p:txBody>
      </p:sp>
    </p:spTree>
    <p:extLst>
      <p:ext uri="{BB962C8B-B14F-4D97-AF65-F5344CB8AC3E}">
        <p14:creationId xmlns:p14="http://schemas.microsoft.com/office/powerpoint/2010/main" val="3019603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t>Advertising</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t>IT has had a profound impact on advertising</a:t>
            </a:r>
          </a:p>
          <a:p>
            <a:pPr lvl="1"/>
            <a:r>
              <a:rPr lang="en-GB" dirty="0"/>
              <a:t>It is possible to track use of a website</a:t>
            </a:r>
          </a:p>
          <a:p>
            <a:pPr lvl="1"/>
            <a:r>
              <a:rPr lang="en-GB" dirty="0"/>
              <a:t>The use of cookies allows this across numerous websites</a:t>
            </a:r>
          </a:p>
          <a:p>
            <a:pPr lvl="1"/>
            <a:r>
              <a:rPr lang="en-GB" dirty="0"/>
              <a:t>Companies can use this information to make targeted advertising campaigns</a:t>
            </a:r>
          </a:p>
          <a:p>
            <a:r>
              <a:rPr lang="en-GB" dirty="0"/>
              <a:t>Companies will track interaction, such as email open rates, with advertising campaigns</a:t>
            </a:r>
          </a:p>
          <a:p>
            <a:pPr lvl="1"/>
            <a:r>
              <a:rPr lang="en-GB" dirty="0"/>
              <a:t>What other features of web and email usage can be tracked?</a:t>
            </a:r>
          </a:p>
        </p:txBody>
      </p:sp>
    </p:spTree>
    <p:extLst>
      <p:ext uri="{BB962C8B-B14F-4D97-AF65-F5344CB8AC3E}">
        <p14:creationId xmlns:p14="http://schemas.microsoft.com/office/powerpoint/2010/main" val="44240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andwich&#10;&#10;Description generated with very high confidence">
            <a:extLst>
              <a:ext uri="{FF2B5EF4-FFF2-40B4-BE49-F238E27FC236}">
                <a16:creationId xmlns:a16="http://schemas.microsoft.com/office/drawing/2014/main" id="{AF2CB36B-BEFE-40E6-B58B-60C6B10C5C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8490" y="3513221"/>
            <a:ext cx="4220806" cy="3344778"/>
          </a:xfrm>
          <a:prstGeom prst="rect">
            <a:avLst/>
          </a:prstGeom>
        </p:spPr>
      </p:pic>
      <p:sp>
        <p:nvSpPr>
          <p:cNvPr id="2" name="Text Placeholder 1">
            <a:extLst>
              <a:ext uri="{FF2B5EF4-FFF2-40B4-BE49-F238E27FC236}">
                <a16:creationId xmlns:a16="http://schemas.microsoft.com/office/drawing/2014/main" id="{7553B46F-B227-42B6-8D3F-BED3EB2DAB15}"/>
              </a:ext>
            </a:extLst>
          </p:cNvPr>
          <p:cNvSpPr>
            <a:spLocks noGrp="1"/>
          </p:cNvSpPr>
          <p:nvPr>
            <p:ph type="body" sz="quarter" idx="13"/>
          </p:nvPr>
        </p:nvSpPr>
        <p:spPr>
          <a:xfrm>
            <a:off x="724280" y="906233"/>
            <a:ext cx="7816470" cy="670772"/>
          </a:xfrm>
        </p:spPr>
        <p:txBody>
          <a:bodyPr/>
          <a:lstStyle/>
          <a:p>
            <a:r>
              <a:rPr lang="en-GB" dirty="0"/>
              <a:t>Starter</a:t>
            </a:r>
          </a:p>
        </p:txBody>
      </p:sp>
      <p:sp>
        <p:nvSpPr>
          <p:cNvPr id="3" name="Text Placeholder 2">
            <a:extLst>
              <a:ext uri="{FF2B5EF4-FFF2-40B4-BE49-F238E27FC236}">
                <a16:creationId xmlns:a16="http://schemas.microsoft.com/office/drawing/2014/main" id="{1061BC03-1554-4286-8982-8C14D24D96E2}"/>
              </a:ext>
            </a:extLst>
          </p:cNvPr>
          <p:cNvSpPr>
            <a:spLocks noGrp="1"/>
          </p:cNvSpPr>
          <p:nvPr>
            <p:ph type="body" sz="quarter" idx="14"/>
          </p:nvPr>
        </p:nvSpPr>
        <p:spPr/>
        <p:txBody>
          <a:bodyPr/>
          <a:lstStyle/>
          <a:p>
            <a:r>
              <a:rPr lang="en-GB" dirty="0"/>
              <a:t>A sandwich company produces 500,000 sandwiches per day in their factory</a:t>
            </a:r>
          </a:p>
          <a:p>
            <a:r>
              <a:rPr lang="en-GB" dirty="0"/>
              <a:t>These sandwiches are shipped overnight to stores around the country</a:t>
            </a:r>
          </a:p>
          <a:p>
            <a:pPr lvl="1"/>
            <a:r>
              <a:rPr lang="en-GB" dirty="0"/>
              <a:t>What stock will they require </a:t>
            </a:r>
            <a:br>
              <a:rPr lang="en-GB" dirty="0"/>
            </a:br>
            <a:r>
              <a:rPr lang="en-GB" dirty="0"/>
              <a:t>to make these sandwiches?</a:t>
            </a:r>
          </a:p>
        </p:txBody>
      </p:sp>
      <p:pic>
        <p:nvPicPr>
          <p:cNvPr id="8" name="Graphic 7">
            <a:extLst>
              <a:ext uri="{FF2B5EF4-FFF2-40B4-BE49-F238E27FC236}">
                <a16:creationId xmlns:a16="http://schemas.microsoft.com/office/drawing/2014/main" id="{0F09DC88-EE06-48E8-B1B4-954C351FDDA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271493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048AA-4C41-4051-983B-2C4CD5230181}"/>
              </a:ext>
            </a:extLst>
          </p:cNvPr>
          <p:cNvSpPr>
            <a:spLocks noGrp="1"/>
          </p:cNvSpPr>
          <p:nvPr>
            <p:ph type="body" sz="quarter" idx="13"/>
          </p:nvPr>
        </p:nvSpPr>
        <p:spPr/>
        <p:txBody>
          <a:bodyPr/>
          <a:lstStyle/>
          <a:p>
            <a:r>
              <a:rPr lang="en-GB"/>
              <a:t>Advertising metrics</a:t>
            </a:r>
            <a:endParaRPr lang="en-GB" dirty="0"/>
          </a:p>
        </p:txBody>
      </p:sp>
      <p:sp>
        <p:nvSpPr>
          <p:cNvPr id="4" name="Text Placeholder 3">
            <a:extLst>
              <a:ext uri="{FF2B5EF4-FFF2-40B4-BE49-F238E27FC236}">
                <a16:creationId xmlns:a16="http://schemas.microsoft.com/office/drawing/2014/main" id="{9CBC8944-981F-4828-A524-9B3E257284D7}"/>
              </a:ext>
            </a:extLst>
          </p:cNvPr>
          <p:cNvSpPr>
            <a:spLocks noGrp="1"/>
          </p:cNvSpPr>
          <p:nvPr>
            <p:ph type="body" sz="quarter" idx="14"/>
          </p:nvPr>
        </p:nvSpPr>
        <p:spPr/>
        <p:txBody>
          <a:bodyPr/>
          <a:lstStyle/>
          <a:p>
            <a:r>
              <a:rPr lang="en-US" dirty="0">
                <a:solidFill>
                  <a:srgbClr val="FF0000"/>
                </a:solidFill>
              </a:rPr>
              <a:t>The following metrics can be tracked:</a:t>
            </a:r>
          </a:p>
          <a:p>
            <a:r>
              <a:rPr lang="en-US" dirty="0">
                <a:solidFill>
                  <a:srgbClr val="FF0000"/>
                </a:solidFill>
              </a:rPr>
              <a:t>Email:</a:t>
            </a:r>
          </a:p>
          <a:p>
            <a:pPr lvl="1"/>
            <a:r>
              <a:rPr lang="en-US" dirty="0">
                <a:solidFill>
                  <a:srgbClr val="FF0000"/>
                </a:solidFill>
              </a:rPr>
              <a:t>Open rate</a:t>
            </a:r>
          </a:p>
          <a:p>
            <a:pPr lvl="1"/>
            <a:r>
              <a:rPr lang="en-US" dirty="0">
                <a:solidFill>
                  <a:srgbClr val="FF0000"/>
                </a:solidFill>
              </a:rPr>
              <a:t>Click through rate</a:t>
            </a:r>
          </a:p>
          <a:p>
            <a:r>
              <a:rPr lang="en-US" dirty="0">
                <a:solidFill>
                  <a:srgbClr val="FF0000"/>
                </a:solidFill>
              </a:rPr>
              <a:t>Websites:</a:t>
            </a:r>
          </a:p>
          <a:p>
            <a:pPr lvl="1"/>
            <a:r>
              <a:rPr lang="en-US" dirty="0">
                <a:solidFill>
                  <a:srgbClr val="FF0000"/>
                </a:solidFill>
              </a:rPr>
              <a:t>Pages visited</a:t>
            </a:r>
          </a:p>
          <a:p>
            <a:pPr lvl="1"/>
            <a:r>
              <a:rPr lang="en-US" dirty="0">
                <a:solidFill>
                  <a:srgbClr val="FF0000"/>
                </a:solidFill>
              </a:rPr>
              <a:t>How long spent on each page</a:t>
            </a:r>
          </a:p>
          <a:p>
            <a:pPr lvl="1"/>
            <a:r>
              <a:rPr lang="en-US" dirty="0">
                <a:solidFill>
                  <a:srgbClr val="FF0000"/>
                </a:solidFill>
              </a:rPr>
              <a:t>Where on a page the user clicks / hovers mouse; this can be used to build a ‘heat map’ of user interaction</a:t>
            </a:r>
          </a:p>
          <a:p>
            <a:pPr lvl="1"/>
            <a:r>
              <a:rPr lang="en-US" dirty="0">
                <a:solidFill>
                  <a:srgbClr val="FF0000"/>
                </a:solidFill>
              </a:rPr>
              <a:t>When the page is visited</a:t>
            </a:r>
            <a:endParaRPr lang="en-GB" dirty="0">
              <a:solidFill>
                <a:srgbClr val="FF0000"/>
              </a:solidFill>
            </a:endParaRPr>
          </a:p>
        </p:txBody>
      </p:sp>
    </p:spTree>
    <p:extLst>
      <p:ext uri="{BB962C8B-B14F-4D97-AF65-F5344CB8AC3E}">
        <p14:creationId xmlns:p14="http://schemas.microsoft.com/office/powerpoint/2010/main" val="927821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lectronics&#10;&#10;Description generated with very high confidence">
            <a:extLst>
              <a:ext uri="{FF2B5EF4-FFF2-40B4-BE49-F238E27FC236}">
                <a16:creationId xmlns:a16="http://schemas.microsoft.com/office/drawing/2014/main" id="{A1C213A5-7554-460D-B5E7-30613FAF0A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7001" y="3308684"/>
            <a:ext cx="4806999" cy="3549315"/>
          </a:xfrm>
          <a:prstGeom prst="rect">
            <a:avLst/>
          </a:prstGeom>
        </p:spPr>
      </p:pic>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t>Security</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a:xfrm>
            <a:off x="724280" y="1704179"/>
            <a:ext cx="8182328" cy="3453607"/>
          </a:xfrm>
        </p:spPr>
        <p:txBody>
          <a:bodyPr/>
          <a:lstStyle/>
          <a:p>
            <a:r>
              <a:rPr lang="en-GB" dirty="0"/>
              <a:t>CCTV systems used to have low picture quality and around two frames per second</a:t>
            </a:r>
          </a:p>
          <a:p>
            <a:pPr lvl="1"/>
            <a:r>
              <a:rPr lang="en-GB" dirty="0"/>
              <a:t>This made it hard to identify criminals</a:t>
            </a:r>
          </a:p>
          <a:p>
            <a:pPr lvl="1"/>
            <a:r>
              <a:rPr lang="en-GB" dirty="0"/>
              <a:t>Criminals could find the video recorder and destroy it</a:t>
            </a:r>
          </a:p>
          <a:p>
            <a:r>
              <a:rPr lang="en-GB" dirty="0"/>
              <a:t>Modern CCTV systems are </a:t>
            </a:r>
            <a:br>
              <a:rPr lang="en-GB" dirty="0"/>
            </a:br>
            <a:r>
              <a:rPr lang="en-GB" dirty="0"/>
              <a:t>high quality</a:t>
            </a:r>
          </a:p>
          <a:p>
            <a:pPr lvl="1"/>
            <a:r>
              <a:rPr lang="en-GB" dirty="0"/>
              <a:t>The video data can be stored </a:t>
            </a:r>
            <a:br>
              <a:rPr lang="en-GB" dirty="0"/>
            </a:br>
            <a:r>
              <a:rPr lang="en-GB" dirty="0"/>
              <a:t>remotely on the Internet</a:t>
            </a:r>
          </a:p>
          <a:p>
            <a:r>
              <a:rPr lang="en-GB" dirty="0"/>
              <a:t>What other IT systems are</a:t>
            </a:r>
            <a:br>
              <a:rPr lang="en-GB" dirty="0"/>
            </a:br>
            <a:r>
              <a:rPr lang="en-GB" dirty="0"/>
              <a:t>used for security?</a:t>
            </a:r>
          </a:p>
        </p:txBody>
      </p:sp>
    </p:spTree>
    <p:extLst>
      <p:ext uri="{BB962C8B-B14F-4D97-AF65-F5344CB8AC3E}">
        <p14:creationId xmlns:p14="http://schemas.microsoft.com/office/powerpoint/2010/main" val="148998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t>Security systems</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a:prstGeom prst="rect">
            <a:avLst/>
          </a:prstGeom>
        </p:spPr>
        <p:txBody>
          <a:bodyPr/>
          <a:lstStyle/>
          <a:p>
            <a:r>
              <a:rPr lang="en-GB" dirty="0">
                <a:solidFill>
                  <a:srgbClr val="FF0000"/>
                </a:solidFill>
              </a:rPr>
              <a:t>Software to protect IT systems:</a:t>
            </a:r>
          </a:p>
          <a:p>
            <a:pPr lvl="1"/>
            <a:r>
              <a:rPr lang="en-GB" dirty="0">
                <a:solidFill>
                  <a:srgbClr val="FF0000"/>
                </a:solidFill>
              </a:rPr>
              <a:t>Antivirus, firewalls, monitoring software</a:t>
            </a:r>
          </a:p>
          <a:p>
            <a:r>
              <a:rPr lang="en-GB" dirty="0">
                <a:solidFill>
                  <a:srgbClr val="FF0000"/>
                </a:solidFill>
              </a:rPr>
              <a:t>Automatic Number Plate Recognition (ANPR)</a:t>
            </a:r>
          </a:p>
          <a:p>
            <a:r>
              <a:rPr lang="en-GB" dirty="0">
                <a:solidFill>
                  <a:srgbClr val="FF0000"/>
                </a:solidFill>
              </a:rPr>
              <a:t>Door/barrier entry and exit systems</a:t>
            </a:r>
          </a:p>
          <a:p>
            <a:r>
              <a:rPr lang="en-GB" dirty="0">
                <a:solidFill>
                  <a:srgbClr val="FF0000"/>
                </a:solidFill>
              </a:rPr>
              <a:t>Digital safes</a:t>
            </a:r>
          </a:p>
          <a:p>
            <a:r>
              <a:rPr lang="en-GB" dirty="0">
                <a:solidFill>
                  <a:srgbClr val="FF0000"/>
                </a:solidFill>
              </a:rPr>
              <a:t>Home alarms</a:t>
            </a:r>
          </a:p>
          <a:p>
            <a:r>
              <a:rPr lang="en-GB" dirty="0">
                <a:solidFill>
                  <a:srgbClr val="FF0000"/>
                </a:solidFill>
              </a:rPr>
              <a:t>Facial recognition</a:t>
            </a:r>
          </a:p>
        </p:txBody>
      </p:sp>
    </p:spTree>
    <p:extLst>
      <p:ext uri="{BB962C8B-B14F-4D97-AF65-F5344CB8AC3E}">
        <p14:creationId xmlns:p14="http://schemas.microsoft.com/office/powerpoint/2010/main" val="3684238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a:t>Now complete </a:t>
            </a:r>
            <a:r>
              <a:rPr lang="en-GB" b="1" dirty="0"/>
              <a:t>Task 5 </a:t>
            </a:r>
            <a:r>
              <a:rPr lang="en-GB" dirty="0"/>
              <a:t>on </a:t>
            </a:r>
            <a:r>
              <a:rPr lang="en-GB" b="1" dirty="0"/>
              <a:t>Worksheet 2</a:t>
            </a:r>
          </a:p>
        </p:txBody>
      </p:sp>
      <p:sp>
        <p:nvSpPr>
          <p:cNvPr id="4" name="Text Placeholder 3"/>
          <p:cNvSpPr>
            <a:spLocks noGrp="1"/>
          </p:cNvSpPr>
          <p:nvPr>
            <p:ph type="body" sz="quarter" idx="13"/>
          </p:nvPr>
        </p:nvSpPr>
        <p:spPr/>
        <p:txBody>
          <a:bodyPr/>
          <a:lstStyle/>
          <a:p>
            <a:r>
              <a:rPr lang="en-GB"/>
              <a:t>Worksheet 2</a:t>
            </a:r>
            <a:endParaRPr lang="en-GB" dirty="0"/>
          </a:p>
        </p:txBody>
      </p:sp>
    </p:spTree>
    <p:extLst>
      <p:ext uri="{BB962C8B-B14F-4D97-AF65-F5344CB8AC3E}">
        <p14:creationId xmlns:p14="http://schemas.microsoft.com/office/powerpoint/2010/main" val="223658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Fill in the blanks below using the words at the bottom of the slide:</a:t>
            </a:r>
          </a:p>
          <a:p>
            <a:pPr lvl="1"/>
            <a:r>
              <a:rPr lang="en-GB" dirty="0"/>
              <a:t>A clothes shop holds a supply of products in the shop and warehouse. They use </a:t>
            </a:r>
            <a:r>
              <a:rPr lang="en-GB" b="1" dirty="0"/>
              <a:t>                        </a:t>
            </a:r>
            <a:r>
              <a:rPr lang="en-GB" dirty="0"/>
              <a:t>software to keep track of products and what they need to order. </a:t>
            </a:r>
            <a:r>
              <a:rPr lang="en-GB" b="1" dirty="0"/>
              <a:t>                       </a:t>
            </a:r>
            <a:r>
              <a:rPr lang="en-GB" dirty="0"/>
              <a:t>is used to monitor the number of customers in each section of the store. The results of </a:t>
            </a:r>
            <a:r>
              <a:rPr lang="en-GB" b="1" dirty="0"/>
              <a:t>                       </a:t>
            </a:r>
            <a:r>
              <a:rPr lang="en-GB" dirty="0"/>
              <a:t> establish areas of the store that are popular and those which may need improvement. The company makes use of CCTV and RFID tags for its                      . IT is also used in </a:t>
            </a:r>
            <a:br>
              <a:rPr lang="en-GB" dirty="0"/>
            </a:br>
            <a:r>
              <a:rPr lang="en-GB" dirty="0"/>
              <a:t>such as                        .  The company’s catalogue is edited on a computer and targeted at certain loyal customers.</a:t>
            </a:r>
          </a:p>
          <a:p>
            <a:pPr lvl="1"/>
            <a:r>
              <a:rPr lang="en-GB" b="1" dirty="0"/>
              <a:t>Advertising, security, data analysis, data logging, stock control, creative tasks </a:t>
            </a:r>
          </a:p>
        </p:txBody>
      </p:sp>
      <p:cxnSp>
        <p:nvCxnSpPr>
          <p:cNvPr id="5" name="Straight Connector 4">
            <a:extLst>
              <a:ext uri="{FF2B5EF4-FFF2-40B4-BE49-F238E27FC236}">
                <a16:creationId xmlns:a16="http://schemas.microsoft.com/office/drawing/2014/main" id="{D611CB97-EF68-4319-860A-33B194C5DD47}"/>
              </a:ext>
            </a:extLst>
          </p:cNvPr>
          <p:cNvCxnSpPr/>
          <p:nvPr/>
        </p:nvCxnSpPr>
        <p:spPr>
          <a:xfrm>
            <a:off x="3928421" y="3190022"/>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0BE250-6205-4059-814F-EB5FFF3C7845}"/>
              </a:ext>
            </a:extLst>
          </p:cNvPr>
          <p:cNvCxnSpPr/>
          <p:nvPr/>
        </p:nvCxnSpPr>
        <p:spPr>
          <a:xfrm>
            <a:off x="5710658" y="3490884"/>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F9FFA8-F591-453C-81F4-A8C2060AEFA0}"/>
              </a:ext>
            </a:extLst>
          </p:cNvPr>
          <p:cNvCxnSpPr/>
          <p:nvPr/>
        </p:nvCxnSpPr>
        <p:spPr>
          <a:xfrm>
            <a:off x="3733652" y="4122726"/>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141066-2834-4E99-BBB6-5C209AA87377}"/>
              </a:ext>
            </a:extLst>
          </p:cNvPr>
          <p:cNvCxnSpPr>
            <a:cxnSpLocks/>
          </p:cNvCxnSpPr>
          <p:nvPr/>
        </p:nvCxnSpPr>
        <p:spPr>
          <a:xfrm flipV="1">
            <a:off x="2673419" y="5020642"/>
            <a:ext cx="1483492" cy="12032"/>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5D5C0B-D9CF-4041-A8DE-7FBFC2C72CC6}"/>
              </a:ext>
            </a:extLst>
          </p:cNvPr>
          <p:cNvCxnSpPr>
            <a:cxnSpLocks/>
          </p:cNvCxnSpPr>
          <p:nvPr/>
        </p:nvCxnSpPr>
        <p:spPr>
          <a:xfrm>
            <a:off x="6261001" y="5020642"/>
            <a:ext cx="1896410"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5242E9-E280-43CA-A873-492C6F2B1F83}"/>
              </a:ext>
            </a:extLst>
          </p:cNvPr>
          <p:cNvCxnSpPr/>
          <p:nvPr/>
        </p:nvCxnSpPr>
        <p:spPr>
          <a:xfrm>
            <a:off x="2342338" y="5324805"/>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16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a:prstGeom prst="rect">
            <a:avLst/>
          </a:prstGeom>
        </p:spPr>
        <p:txBody>
          <a:bodyPr/>
          <a:lstStyle/>
          <a:p>
            <a:r>
              <a:rPr lang="en-GB" dirty="0"/>
              <a:t>Fill in the blanks below using the words at the bottom of the slide:</a:t>
            </a:r>
          </a:p>
          <a:p>
            <a:pPr lvl="1"/>
            <a:r>
              <a:rPr lang="en-GB" dirty="0"/>
              <a:t>A clothes shop holds a supply of products in the shop and warehouse. They use </a:t>
            </a:r>
            <a:r>
              <a:rPr lang="en-GB" b="1" dirty="0">
                <a:solidFill>
                  <a:srgbClr val="FF0000"/>
                </a:solidFill>
              </a:rPr>
              <a:t>stock control </a:t>
            </a:r>
            <a:r>
              <a:rPr lang="en-GB" dirty="0"/>
              <a:t>software to keep track of products and what they need to order. </a:t>
            </a:r>
            <a:r>
              <a:rPr lang="en-GB" b="1" dirty="0">
                <a:solidFill>
                  <a:srgbClr val="FF0000"/>
                </a:solidFill>
              </a:rPr>
              <a:t>Data logging </a:t>
            </a:r>
            <a:r>
              <a:rPr lang="en-GB" dirty="0"/>
              <a:t>is used to monitor the number of customers in each section of the store. The results of </a:t>
            </a:r>
            <a:r>
              <a:rPr lang="en-GB" b="1" dirty="0">
                <a:solidFill>
                  <a:srgbClr val="FF0000"/>
                </a:solidFill>
              </a:rPr>
              <a:t>data analysis</a:t>
            </a:r>
            <a:r>
              <a:rPr lang="en-GB" dirty="0"/>
              <a:t> establish areas of the store that are popular and those which may need improvement. The company makes use of CCTV and RFID tags for its    </a:t>
            </a:r>
            <a:r>
              <a:rPr lang="en-GB" b="1" dirty="0">
                <a:solidFill>
                  <a:srgbClr val="FF0000"/>
                </a:solidFill>
              </a:rPr>
              <a:t>security    </a:t>
            </a:r>
            <a:r>
              <a:rPr lang="en-GB" dirty="0"/>
              <a:t>. IT is also used in  </a:t>
            </a:r>
            <a:r>
              <a:rPr lang="en-GB" b="1" dirty="0">
                <a:solidFill>
                  <a:srgbClr val="FF0000"/>
                </a:solidFill>
              </a:rPr>
              <a:t>creative tasks </a:t>
            </a:r>
            <a:r>
              <a:rPr lang="en-GB" dirty="0"/>
              <a:t>such as   </a:t>
            </a:r>
            <a:r>
              <a:rPr lang="en-GB" b="1" dirty="0">
                <a:solidFill>
                  <a:srgbClr val="FF0000"/>
                </a:solidFill>
              </a:rPr>
              <a:t>advertising</a:t>
            </a:r>
            <a:r>
              <a:rPr lang="en-GB" dirty="0"/>
              <a:t>.</a:t>
            </a:r>
            <a:r>
              <a:rPr lang="en-GB" sz="1900" dirty="0"/>
              <a:t> </a:t>
            </a:r>
            <a:r>
              <a:rPr lang="en-GB" sz="1800" dirty="0"/>
              <a:t>   </a:t>
            </a:r>
            <a:r>
              <a:rPr lang="en-GB" dirty="0"/>
              <a:t>The company’s catalogue is edited on a computer and targeted at certain loyal customers.</a:t>
            </a:r>
          </a:p>
          <a:p>
            <a:pPr lvl="1"/>
            <a:r>
              <a:rPr lang="en-GB" b="1" dirty="0"/>
              <a:t>Advertising, security, data analysis, data logging, stock control, creative tasks</a:t>
            </a:r>
          </a:p>
        </p:txBody>
      </p:sp>
      <p:cxnSp>
        <p:nvCxnSpPr>
          <p:cNvPr id="12" name="Straight Connector 11">
            <a:extLst>
              <a:ext uri="{FF2B5EF4-FFF2-40B4-BE49-F238E27FC236}">
                <a16:creationId xmlns:a16="http://schemas.microsoft.com/office/drawing/2014/main" id="{78107961-7EB2-4D04-87F1-1948D9B29C8A}"/>
              </a:ext>
            </a:extLst>
          </p:cNvPr>
          <p:cNvCxnSpPr/>
          <p:nvPr/>
        </p:nvCxnSpPr>
        <p:spPr>
          <a:xfrm>
            <a:off x="3928421" y="3220102"/>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77ED8E-7FFB-4077-B3E6-30F2551A38C5}"/>
              </a:ext>
            </a:extLst>
          </p:cNvPr>
          <p:cNvCxnSpPr/>
          <p:nvPr/>
        </p:nvCxnSpPr>
        <p:spPr>
          <a:xfrm>
            <a:off x="5710658" y="3532996"/>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311D7F-712B-435D-AA67-60E2387F20EE}"/>
              </a:ext>
            </a:extLst>
          </p:cNvPr>
          <p:cNvCxnSpPr/>
          <p:nvPr/>
        </p:nvCxnSpPr>
        <p:spPr>
          <a:xfrm>
            <a:off x="3733652" y="4152806"/>
            <a:ext cx="165263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2F3357-8122-44EA-8652-4601A3E9D224}"/>
              </a:ext>
            </a:extLst>
          </p:cNvPr>
          <p:cNvCxnSpPr>
            <a:cxnSpLocks/>
          </p:cNvCxnSpPr>
          <p:nvPr/>
        </p:nvCxnSpPr>
        <p:spPr>
          <a:xfrm>
            <a:off x="2673419" y="5050722"/>
            <a:ext cx="1465444"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F703AF-E08F-4634-BECD-640FA9BAD7D1}"/>
              </a:ext>
            </a:extLst>
          </p:cNvPr>
          <p:cNvCxnSpPr>
            <a:cxnSpLocks/>
          </p:cNvCxnSpPr>
          <p:nvPr/>
        </p:nvCxnSpPr>
        <p:spPr>
          <a:xfrm>
            <a:off x="6224906" y="5056738"/>
            <a:ext cx="1896410"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76CD65-F86D-46DE-8498-0D6071DF1B22}"/>
              </a:ext>
            </a:extLst>
          </p:cNvPr>
          <p:cNvCxnSpPr>
            <a:cxnSpLocks/>
          </p:cNvCxnSpPr>
          <p:nvPr/>
        </p:nvCxnSpPr>
        <p:spPr>
          <a:xfrm>
            <a:off x="2354370" y="5360902"/>
            <a:ext cx="1688993"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97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94074A-9E3C-4C2F-B043-920B63F48CA3}"/>
              </a:ext>
            </a:extLst>
          </p:cNvPr>
          <p:cNvSpPr>
            <a:spLocks noGrp="1"/>
          </p:cNvSpPr>
          <p:nvPr>
            <p:ph type="body" sz="quarter" idx="13"/>
          </p:nvPr>
        </p:nvSpPr>
        <p:spPr/>
        <p:txBody>
          <a:bodyPr/>
          <a:lstStyle/>
          <a:p>
            <a:r>
              <a:rPr lang="en-GB" dirty="0"/>
              <a:t>Stock required</a:t>
            </a:r>
          </a:p>
        </p:txBody>
      </p:sp>
      <p:sp>
        <p:nvSpPr>
          <p:cNvPr id="5" name="Text Placeholder 4">
            <a:extLst>
              <a:ext uri="{FF2B5EF4-FFF2-40B4-BE49-F238E27FC236}">
                <a16:creationId xmlns:a16="http://schemas.microsoft.com/office/drawing/2014/main" id="{25B565AF-16A0-4461-BD4D-AA85B0B193D0}"/>
              </a:ext>
            </a:extLst>
          </p:cNvPr>
          <p:cNvSpPr>
            <a:spLocks noGrp="1"/>
          </p:cNvSpPr>
          <p:nvPr>
            <p:ph type="body" sz="quarter" idx="14"/>
          </p:nvPr>
        </p:nvSpPr>
        <p:spPr>
          <a:prstGeom prst="rect">
            <a:avLst/>
          </a:prstGeom>
        </p:spPr>
        <p:txBody>
          <a:bodyPr/>
          <a:lstStyle/>
          <a:p>
            <a:r>
              <a:rPr lang="en-GB" dirty="0">
                <a:solidFill>
                  <a:srgbClr val="FF0000"/>
                </a:solidFill>
              </a:rPr>
              <a:t>Ingredients per day:</a:t>
            </a:r>
          </a:p>
          <a:p>
            <a:pPr lvl="1"/>
            <a:r>
              <a:rPr lang="en-GB" dirty="0">
                <a:solidFill>
                  <a:srgbClr val="FF0000"/>
                </a:solidFill>
              </a:rPr>
              <a:t>Bread slices – 1,000,000</a:t>
            </a:r>
          </a:p>
          <a:p>
            <a:pPr lvl="1"/>
            <a:r>
              <a:rPr lang="en-GB" dirty="0">
                <a:solidFill>
                  <a:srgbClr val="FF0000"/>
                </a:solidFill>
              </a:rPr>
              <a:t>Butter – 7,000 kg</a:t>
            </a:r>
          </a:p>
          <a:p>
            <a:pPr lvl="1"/>
            <a:r>
              <a:rPr lang="en-GB" dirty="0">
                <a:solidFill>
                  <a:srgbClr val="FF0000"/>
                </a:solidFill>
              </a:rPr>
              <a:t>Cheese – 5,000 kg</a:t>
            </a:r>
          </a:p>
          <a:p>
            <a:pPr lvl="1"/>
            <a:r>
              <a:rPr lang="en-GB" dirty="0">
                <a:solidFill>
                  <a:srgbClr val="FF0000"/>
                </a:solidFill>
              </a:rPr>
              <a:t>Ham – 3,000 kg</a:t>
            </a:r>
          </a:p>
          <a:p>
            <a:pPr lvl="1"/>
            <a:r>
              <a:rPr lang="en-GB" dirty="0">
                <a:solidFill>
                  <a:srgbClr val="FF0000"/>
                </a:solidFill>
              </a:rPr>
              <a:t>Tomatoes – 100,000</a:t>
            </a:r>
          </a:p>
          <a:p>
            <a:r>
              <a:rPr lang="en-GB" dirty="0">
                <a:solidFill>
                  <a:srgbClr val="FF0000"/>
                </a:solidFill>
              </a:rPr>
              <a:t>Other stock:</a:t>
            </a:r>
          </a:p>
          <a:p>
            <a:pPr lvl="1"/>
            <a:r>
              <a:rPr lang="en-GB" dirty="0">
                <a:solidFill>
                  <a:srgbClr val="FF0000"/>
                </a:solidFill>
              </a:rPr>
              <a:t>Cardboard/plastic sandwich case – 500,000</a:t>
            </a:r>
          </a:p>
          <a:p>
            <a:pPr lvl="1"/>
            <a:r>
              <a:rPr lang="en-GB" dirty="0">
                <a:solidFill>
                  <a:srgbClr val="FF0000"/>
                </a:solidFill>
              </a:rPr>
              <a:t>Cardboard boxes for shipping – 10,000</a:t>
            </a:r>
          </a:p>
          <a:p>
            <a:pPr lvl="1"/>
            <a:endParaRPr lang="en-GB" dirty="0"/>
          </a:p>
        </p:txBody>
      </p:sp>
    </p:spTree>
    <p:extLst>
      <p:ext uri="{BB962C8B-B14F-4D97-AF65-F5344CB8AC3E}">
        <p14:creationId xmlns:p14="http://schemas.microsoft.com/office/powerpoint/2010/main" val="42838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a:t>Problems with stock</a:t>
            </a:r>
            <a:endParaRPr lang="en-GB" dirty="0"/>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a:t>Products held by a company are known as </a:t>
            </a:r>
            <a:br>
              <a:rPr lang="en-GB"/>
            </a:br>
            <a:r>
              <a:rPr lang="en-GB"/>
              <a:t>their stock</a:t>
            </a:r>
          </a:p>
          <a:p>
            <a:r>
              <a:rPr lang="en-GB"/>
              <a:t>There are problems with holding stock:</a:t>
            </a:r>
          </a:p>
          <a:p>
            <a:pPr lvl="1"/>
            <a:r>
              <a:rPr lang="en-GB"/>
              <a:t>Large amounts of storage space are needed to hold it</a:t>
            </a:r>
          </a:p>
          <a:p>
            <a:pPr lvl="1"/>
            <a:r>
              <a:rPr lang="en-GB"/>
              <a:t>Security costs are needed to prevent theft</a:t>
            </a:r>
          </a:p>
          <a:p>
            <a:pPr lvl="1"/>
            <a:r>
              <a:rPr lang="en-GB"/>
              <a:t>Some stock, especially food, is perishable and needs to be sold quickly</a:t>
            </a:r>
          </a:p>
          <a:p>
            <a:r>
              <a:rPr lang="en-GB"/>
              <a:t>How are problems with stock levels solved?</a:t>
            </a:r>
          </a:p>
          <a:p>
            <a:pPr lvl="1"/>
            <a:endParaRPr lang="en-GB"/>
          </a:p>
          <a:p>
            <a:pPr lvl="1"/>
            <a:endParaRPr lang="en-GB"/>
          </a:p>
          <a:p>
            <a:pPr lvl="1"/>
            <a:endParaRPr lang="en-GB" dirty="0"/>
          </a:p>
        </p:txBody>
      </p:sp>
    </p:spTree>
    <p:extLst>
      <p:ext uri="{BB962C8B-B14F-4D97-AF65-F5344CB8AC3E}">
        <p14:creationId xmlns:p14="http://schemas.microsoft.com/office/powerpoint/2010/main" val="101112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B258B1DB-A323-4193-8C2E-004D5E8648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01248" y="2664995"/>
            <a:ext cx="5542752" cy="4050619"/>
          </a:xfrm>
          <a:prstGeom prst="rect">
            <a:avLst/>
          </a:prstGeom>
        </p:spPr>
      </p:pic>
      <p:sp>
        <p:nvSpPr>
          <p:cNvPr id="2" name="Text Placeholder 1">
            <a:extLst>
              <a:ext uri="{FF2B5EF4-FFF2-40B4-BE49-F238E27FC236}">
                <a16:creationId xmlns:a16="http://schemas.microsoft.com/office/drawing/2014/main" id="{F39A87B3-5CD2-4533-92F1-49B7AF96C93F}"/>
              </a:ext>
            </a:extLst>
          </p:cNvPr>
          <p:cNvSpPr>
            <a:spLocks noGrp="1"/>
          </p:cNvSpPr>
          <p:nvPr>
            <p:ph type="body" sz="quarter" idx="13"/>
          </p:nvPr>
        </p:nvSpPr>
        <p:spPr/>
        <p:txBody>
          <a:bodyPr/>
          <a:lstStyle/>
          <a:p>
            <a:r>
              <a:rPr lang="en-GB" dirty="0"/>
              <a:t>Stock control</a:t>
            </a:r>
          </a:p>
        </p:txBody>
      </p:sp>
      <p:sp>
        <p:nvSpPr>
          <p:cNvPr id="3" name="Text Placeholder 2">
            <a:extLst>
              <a:ext uri="{FF2B5EF4-FFF2-40B4-BE49-F238E27FC236}">
                <a16:creationId xmlns:a16="http://schemas.microsoft.com/office/drawing/2014/main" id="{DD3DC194-B166-4298-8B27-E8CBF032C8FF}"/>
              </a:ext>
            </a:extLst>
          </p:cNvPr>
          <p:cNvSpPr>
            <a:spLocks noGrp="1"/>
          </p:cNvSpPr>
          <p:nvPr>
            <p:ph type="body" sz="quarter" idx="14"/>
          </p:nvPr>
        </p:nvSpPr>
        <p:spPr/>
        <p:txBody>
          <a:bodyPr/>
          <a:lstStyle/>
          <a:p>
            <a:r>
              <a:rPr lang="en-GB" dirty="0"/>
              <a:t>Stock control systems will keep control of stock levels in a database</a:t>
            </a:r>
          </a:p>
          <a:p>
            <a:pPr lvl="1"/>
            <a:r>
              <a:rPr lang="en-GB" dirty="0"/>
              <a:t>Items are scanned when sold and the stock </a:t>
            </a:r>
            <a:br>
              <a:rPr lang="en-GB" dirty="0"/>
            </a:br>
            <a:r>
              <a:rPr lang="en-GB" dirty="0"/>
              <a:t>level is updated</a:t>
            </a:r>
          </a:p>
          <a:p>
            <a:pPr lvl="1"/>
            <a:r>
              <a:rPr lang="en-GB" dirty="0"/>
              <a:t>New orders are transmitted to suppliers </a:t>
            </a:r>
            <a:br>
              <a:rPr lang="en-GB" dirty="0"/>
            </a:br>
            <a:r>
              <a:rPr lang="en-GB" dirty="0"/>
              <a:t>via the Internet</a:t>
            </a:r>
          </a:p>
          <a:p>
            <a:pPr lvl="1"/>
            <a:r>
              <a:rPr lang="en-GB" dirty="0"/>
              <a:t>Deliveries are tracked</a:t>
            </a:r>
          </a:p>
          <a:p>
            <a:pPr lvl="1"/>
            <a:r>
              <a:rPr lang="en-GB" dirty="0"/>
              <a:t>RFID tags speed up counting items </a:t>
            </a:r>
            <a:br>
              <a:rPr lang="en-GB" dirty="0"/>
            </a:br>
            <a:r>
              <a:rPr lang="en-GB" dirty="0"/>
              <a:t>for stock control</a:t>
            </a:r>
          </a:p>
          <a:p>
            <a:pPr lvl="1"/>
            <a:endParaRPr lang="en-GB" dirty="0"/>
          </a:p>
        </p:txBody>
      </p:sp>
      <p:pic>
        <p:nvPicPr>
          <p:cNvPr id="7" name="Graphic 6">
            <a:extLst>
              <a:ext uri="{FF2B5EF4-FFF2-40B4-BE49-F238E27FC236}">
                <a16:creationId xmlns:a16="http://schemas.microsoft.com/office/drawing/2014/main" id="{C95D66B3-9D18-4175-8EE3-FFEADF48CB2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9653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2E3B2-D8BC-49CF-9E67-4DB29814C741}"/>
              </a:ext>
            </a:extLst>
          </p:cNvPr>
          <p:cNvSpPr>
            <a:spLocks noGrp="1"/>
          </p:cNvSpPr>
          <p:nvPr>
            <p:ph type="body" sz="quarter" idx="13"/>
          </p:nvPr>
        </p:nvSpPr>
        <p:spPr/>
        <p:txBody>
          <a:bodyPr/>
          <a:lstStyle/>
          <a:p>
            <a:r>
              <a:rPr lang="en-GB" dirty="0"/>
              <a:t>Stock control</a:t>
            </a:r>
          </a:p>
        </p:txBody>
      </p:sp>
      <p:sp>
        <p:nvSpPr>
          <p:cNvPr id="3" name="Text Placeholder 2">
            <a:extLst>
              <a:ext uri="{FF2B5EF4-FFF2-40B4-BE49-F238E27FC236}">
                <a16:creationId xmlns:a16="http://schemas.microsoft.com/office/drawing/2014/main" id="{4BF2EAE3-1C1E-4C70-BD9D-771B22DC7E30}"/>
              </a:ext>
            </a:extLst>
          </p:cNvPr>
          <p:cNvSpPr>
            <a:spLocks noGrp="1"/>
          </p:cNvSpPr>
          <p:nvPr>
            <p:ph type="body" sz="quarter" idx="14"/>
          </p:nvPr>
        </p:nvSpPr>
        <p:spPr/>
        <p:txBody>
          <a:bodyPr/>
          <a:lstStyle/>
          <a:p>
            <a:r>
              <a:rPr lang="en-GB" dirty="0"/>
              <a:t>An important function of any business is to track stock levels and reorder when low</a:t>
            </a:r>
          </a:p>
          <a:p>
            <a:pPr lvl="1"/>
            <a:r>
              <a:rPr lang="en-GB" dirty="0"/>
              <a:t>If the business has too little </a:t>
            </a:r>
            <a:br>
              <a:rPr lang="en-GB" dirty="0"/>
            </a:br>
            <a:r>
              <a:rPr lang="en-GB" dirty="0"/>
              <a:t>stock then it won’t be able to </a:t>
            </a:r>
            <a:br>
              <a:rPr lang="en-GB" dirty="0"/>
            </a:br>
            <a:r>
              <a:rPr lang="en-GB" dirty="0"/>
              <a:t>keep up with demand</a:t>
            </a:r>
          </a:p>
          <a:p>
            <a:pPr lvl="1"/>
            <a:r>
              <a:rPr lang="en-GB" dirty="0"/>
              <a:t>If they have too much stock </a:t>
            </a:r>
            <a:br>
              <a:rPr lang="en-GB" dirty="0"/>
            </a:br>
            <a:r>
              <a:rPr lang="en-GB" dirty="0"/>
              <a:t>they will have spent money </a:t>
            </a:r>
            <a:br>
              <a:rPr lang="en-GB" dirty="0"/>
            </a:br>
            <a:r>
              <a:rPr lang="en-GB" dirty="0"/>
              <a:t>that could have been better </a:t>
            </a:r>
            <a:br>
              <a:rPr lang="en-GB" dirty="0"/>
            </a:br>
            <a:r>
              <a:rPr lang="en-GB" dirty="0"/>
              <a:t>spent elsewhere; they will </a:t>
            </a:r>
            <a:br>
              <a:rPr lang="en-GB" dirty="0"/>
            </a:br>
            <a:r>
              <a:rPr lang="en-GB" dirty="0"/>
              <a:t>also need to pay more </a:t>
            </a:r>
            <a:br>
              <a:rPr lang="en-GB" dirty="0"/>
            </a:br>
            <a:r>
              <a:rPr lang="en-GB" dirty="0"/>
              <a:t>for storage</a:t>
            </a:r>
          </a:p>
          <a:p>
            <a:r>
              <a:rPr lang="en-GB" dirty="0"/>
              <a:t>How do modern companies solve this?</a:t>
            </a:r>
          </a:p>
          <a:p>
            <a:pPr lvl="1"/>
            <a:endParaRPr lang="en-GB" dirty="0"/>
          </a:p>
        </p:txBody>
      </p:sp>
      <p:pic>
        <p:nvPicPr>
          <p:cNvPr id="5" name="Picture 4" descr="A close up of a map&#10;&#10;Description generated with very high confidence">
            <a:extLst>
              <a:ext uri="{FF2B5EF4-FFF2-40B4-BE49-F238E27FC236}">
                <a16:creationId xmlns:a16="http://schemas.microsoft.com/office/drawing/2014/main" id="{4064D268-5F47-41F9-B45E-3CACA15F77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80192" y="2625800"/>
            <a:ext cx="3242510" cy="2934717"/>
          </a:xfrm>
          <a:prstGeom prst="rect">
            <a:avLst/>
          </a:prstGeom>
        </p:spPr>
      </p:pic>
    </p:spTree>
    <p:extLst>
      <p:ext uri="{BB962C8B-B14F-4D97-AF65-F5344CB8AC3E}">
        <p14:creationId xmlns:p14="http://schemas.microsoft.com/office/powerpoint/2010/main" val="317694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49B15-21D6-41C9-B525-89E6051794F9}"/>
              </a:ext>
            </a:extLst>
          </p:cNvPr>
          <p:cNvSpPr>
            <a:spLocks noGrp="1"/>
          </p:cNvSpPr>
          <p:nvPr>
            <p:ph type="body" sz="quarter" idx="13"/>
          </p:nvPr>
        </p:nvSpPr>
        <p:spPr/>
        <p:txBody>
          <a:bodyPr/>
          <a:lstStyle/>
          <a:p>
            <a:r>
              <a:rPr lang="en-GB"/>
              <a:t>Just in Time (JIT)</a:t>
            </a:r>
            <a:endParaRPr lang="en-GB" dirty="0"/>
          </a:p>
        </p:txBody>
      </p:sp>
      <p:sp>
        <p:nvSpPr>
          <p:cNvPr id="3" name="Text Placeholder 2">
            <a:extLst>
              <a:ext uri="{FF2B5EF4-FFF2-40B4-BE49-F238E27FC236}">
                <a16:creationId xmlns:a16="http://schemas.microsoft.com/office/drawing/2014/main" id="{F445BD40-1574-4867-AF00-2182DD716570}"/>
              </a:ext>
            </a:extLst>
          </p:cNvPr>
          <p:cNvSpPr>
            <a:spLocks noGrp="1"/>
          </p:cNvSpPr>
          <p:nvPr>
            <p:ph type="body" sz="quarter" idx="14"/>
          </p:nvPr>
        </p:nvSpPr>
        <p:spPr/>
        <p:txBody>
          <a:bodyPr/>
          <a:lstStyle/>
          <a:p>
            <a:r>
              <a:rPr lang="en-GB"/>
              <a:t>Companies use IT systems for stock control</a:t>
            </a:r>
          </a:p>
          <a:p>
            <a:r>
              <a:rPr lang="en-GB"/>
              <a:t>Just in Time systems order products so they arrive ‘just in time’ to be used</a:t>
            </a:r>
          </a:p>
          <a:p>
            <a:pPr lvl="1"/>
            <a:r>
              <a:rPr lang="en-GB"/>
              <a:t>Computers can automatically make orders based on current stock levels and production rates</a:t>
            </a:r>
          </a:p>
          <a:p>
            <a:pPr lvl="1"/>
            <a:r>
              <a:rPr lang="en-GB"/>
              <a:t>Analysis of data can predict future ordering – for instance, hot weather in summer could predict the need for more barbecue related products</a:t>
            </a:r>
            <a:endParaRPr lang="en-GB" dirty="0"/>
          </a:p>
        </p:txBody>
      </p:sp>
    </p:spTree>
    <p:extLst>
      <p:ext uri="{BB962C8B-B14F-4D97-AF65-F5344CB8AC3E}">
        <p14:creationId xmlns:p14="http://schemas.microsoft.com/office/powerpoint/2010/main" val="29775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21798-0C37-4987-A900-BC8F069D38C5}"/>
              </a:ext>
            </a:extLst>
          </p:cNvPr>
          <p:cNvSpPr>
            <a:spLocks noGrp="1"/>
          </p:cNvSpPr>
          <p:nvPr>
            <p:ph type="body" sz="quarter" idx="13"/>
          </p:nvPr>
        </p:nvSpPr>
        <p:spPr/>
        <p:txBody>
          <a:bodyPr/>
          <a:lstStyle/>
          <a:p>
            <a:r>
              <a:rPr lang="en-GB" dirty="0">
                <a:solidFill>
                  <a:schemeClr val="bg1"/>
                </a:solidFill>
              </a:rPr>
              <a:t>Case study: KFC</a:t>
            </a:r>
          </a:p>
        </p:txBody>
      </p:sp>
      <p:sp>
        <p:nvSpPr>
          <p:cNvPr id="3" name="Text Placeholder 2">
            <a:extLst>
              <a:ext uri="{FF2B5EF4-FFF2-40B4-BE49-F238E27FC236}">
                <a16:creationId xmlns:a16="http://schemas.microsoft.com/office/drawing/2014/main" id="{C3A6252F-B872-4ECF-BFF2-DA3940C58F72}"/>
              </a:ext>
            </a:extLst>
          </p:cNvPr>
          <p:cNvSpPr>
            <a:spLocks noGrp="1"/>
          </p:cNvSpPr>
          <p:nvPr>
            <p:ph type="body" sz="quarter" idx="14"/>
          </p:nvPr>
        </p:nvSpPr>
        <p:spPr/>
        <p:txBody>
          <a:bodyPr/>
          <a:lstStyle/>
          <a:p>
            <a:r>
              <a:rPr lang="en-GB" dirty="0">
                <a:solidFill>
                  <a:schemeClr val="bg1"/>
                </a:solidFill>
              </a:rPr>
              <a:t>In 2018, KFC had a chicken shortage</a:t>
            </a:r>
          </a:p>
          <a:p>
            <a:pPr lvl="1"/>
            <a:r>
              <a:rPr lang="en-GB" dirty="0">
                <a:solidFill>
                  <a:schemeClr val="bg1"/>
                </a:solidFill>
              </a:rPr>
              <a:t>They had moved to a new distributor – DHL</a:t>
            </a:r>
          </a:p>
          <a:p>
            <a:pPr lvl="1"/>
            <a:r>
              <a:rPr lang="en-GB" dirty="0">
                <a:solidFill>
                  <a:schemeClr val="bg1"/>
                </a:solidFill>
              </a:rPr>
              <a:t>Their previous distributor had 6 warehouses; DHL was using just one single warehouse in Rugby</a:t>
            </a:r>
          </a:p>
          <a:p>
            <a:pPr lvl="1"/>
            <a:r>
              <a:rPr lang="en-GB" dirty="0">
                <a:solidFill>
                  <a:schemeClr val="bg1"/>
                </a:solidFill>
              </a:rPr>
              <a:t>On February 14</a:t>
            </a:r>
            <a:r>
              <a:rPr lang="en-GB" baseline="30000" dirty="0">
                <a:solidFill>
                  <a:schemeClr val="bg1"/>
                </a:solidFill>
              </a:rPr>
              <a:t>th</a:t>
            </a:r>
            <a:r>
              <a:rPr lang="en-GB" dirty="0">
                <a:solidFill>
                  <a:schemeClr val="bg1"/>
                </a:solidFill>
              </a:rPr>
              <a:t>, there was a vehicle collision </a:t>
            </a:r>
            <a:br>
              <a:rPr lang="en-GB" dirty="0">
                <a:solidFill>
                  <a:schemeClr val="bg1"/>
                </a:solidFill>
              </a:rPr>
            </a:br>
            <a:r>
              <a:rPr lang="en-GB" dirty="0">
                <a:solidFill>
                  <a:schemeClr val="bg1"/>
                </a:solidFill>
              </a:rPr>
              <a:t>on the M6 causing the road to close</a:t>
            </a:r>
          </a:p>
          <a:p>
            <a:pPr lvl="1"/>
            <a:r>
              <a:rPr lang="en-GB" dirty="0">
                <a:solidFill>
                  <a:schemeClr val="bg1"/>
                </a:solidFill>
              </a:rPr>
              <a:t>By February 16</a:t>
            </a:r>
            <a:r>
              <a:rPr lang="en-GB" baseline="30000" dirty="0">
                <a:solidFill>
                  <a:schemeClr val="bg1"/>
                </a:solidFill>
              </a:rPr>
              <a:t>th</a:t>
            </a:r>
            <a:r>
              <a:rPr lang="en-GB" dirty="0">
                <a:solidFill>
                  <a:schemeClr val="bg1"/>
                </a:solidFill>
              </a:rPr>
              <a:t>, KFCs were missing </a:t>
            </a:r>
            <a:br>
              <a:rPr lang="en-GB" dirty="0">
                <a:solidFill>
                  <a:schemeClr val="bg1"/>
                </a:solidFill>
              </a:rPr>
            </a:br>
            <a:r>
              <a:rPr lang="en-GB" dirty="0">
                <a:solidFill>
                  <a:schemeClr val="bg1"/>
                </a:solidFill>
              </a:rPr>
              <a:t>ingredients</a:t>
            </a:r>
          </a:p>
          <a:p>
            <a:pPr lvl="1"/>
            <a:r>
              <a:rPr lang="en-GB" dirty="0">
                <a:solidFill>
                  <a:schemeClr val="bg1"/>
                </a:solidFill>
              </a:rPr>
              <a:t>By February 18</a:t>
            </a:r>
            <a:r>
              <a:rPr lang="en-GB" baseline="30000" dirty="0">
                <a:solidFill>
                  <a:schemeClr val="bg1"/>
                </a:solidFill>
              </a:rPr>
              <a:t>th</a:t>
            </a:r>
            <a:r>
              <a:rPr lang="en-GB" dirty="0">
                <a:solidFill>
                  <a:schemeClr val="bg1"/>
                </a:solidFill>
              </a:rPr>
              <a:t>, 69% of stores had closed</a:t>
            </a:r>
          </a:p>
          <a:p>
            <a:r>
              <a:rPr lang="en-GB" dirty="0">
                <a:solidFill>
                  <a:schemeClr val="bg1"/>
                </a:solidFill>
              </a:rPr>
              <a:t>What do you think was the main cause of </a:t>
            </a:r>
            <a:br>
              <a:rPr lang="en-GB" dirty="0">
                <a:solidFill>
                  <a:schemeClr val="bg1"/>
                </a:solidFill>
              </a:rPr>
            </a:br>
            <a:r>
              <a:rPr lang="en-GB" dirty="0">
                <a:solidFill>
                  <a:schemeClr val="bg1"/>
                </a:solidFill>
              </a:rPr>
              <a:t>the chicken shortage and store closures?</a:t>
            </a:r>
          </a:p>
          <a:p>
            <a:endParaRPr lang="en-GB" dirty="0">
              <a:solidFill>
                <a:schemeClr val="bg1"/>
              </a:solidFill>
            </a:endParaRPr>
          </a:p>
        </p:txBody>
      </p:sp>
      <p:pic>
        <p:nvPicPr>
          <p:cNvPr id="7" name="Graphic 6">
            <a:extLst>
              <a:ext uri="{FF2B5EF4-FFF2-40B4-BE49-F238E27FC236}">
                <a16:creationId xmlns:a16="http://schemas.microsoft.com/office/drawing/2014/main" id="{5675A002-6B0B-408F-BDF6-CA542F7125A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582103062"/>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49B1B3-085E-4B53-B34E-864B8E43F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20689</TotalTime>
  <Words>2145</Words>
  <Application>Microsoft Office PowerPoint</Application>
  <PresentationFormat>On-screen Show (4:3)</PresentationFormat>
  <Paragraphs>290</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Dal Sandhu</cp:lastModifiedBy>
  <cp:revision>329</cp:revision>
  <cp:lastPrinted>2018-12-20T16:13:44Z</cp:lastPrinted>
  <dcterms:created xsi:type="dcterms:W3CDTF">2016-01-18T14:01:19Z</dcterms:created>
  <dcterms:modified xsi:type="dcterms:W3CDTF">2021-12-02T08:47:46Z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