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1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0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5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5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9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1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E330-6796-4854-8ED7-E985C8367E3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4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5016572" y="138101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/>
              <a:t>Main</a:t>
            </a:r>
          </a:p>
        </p:txBody>
      </p:sp>
      <p:sp>
        <p:nvSpPr>
          <p:cNvPr id="11" name="Freeform 10"/>
          <p:cNvSpPr/>
          <p:nvPr/>
        </p:nvSpPr>
        <p:spPr>
          <a:xfrm>
            <a:off x="286051" y="1793061"/>
            <a:ext cx="123608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GetWhoStarts</a:t>
            </a:r>
            <a:endParaRPr lang="en-US" sz="15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254120" y="3649921"/>
            <a:ext cx="101192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 </a:t>
            </a:r>
            <a:endParaRPr lang="en-US" sz="15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2487440" y="3624346"/>
            <a:ext cx="1178837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4014611" y="3649922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8649353" y="3649921"/>
            <a:ext cx="122501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10010396" y="3649921"/>
            <a:ext cx="167054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6225707" y="3670760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56839" y="1784556"/>
            <a:ext cx="3877629" cy="2494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891456" y="2731698"/>
            <a:ext cx="2003925" cy="2012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0079340" y="2130484"/>
            <a:ext cx="34572" cy="7334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2863970"/>
            <a:ext cx="17944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48710" y="1414732"/>
            <a:ext cx="2874" cy="77454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230105" y="1809503"/>
            <a:ext cx="693" cy="186125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926129" y="1784556"/>
            <a:ext cx="7358" cy="188620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028440" y="1431985"/>
            <a:ext cx="9065" cy="35765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5844666" y="948906"/>
            <a:ext cx="4042" cy="48308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4897756" y="2752780"/>
            <a:ext cx="1938" cy="90455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877050" y="2721770"/>
            <a:ext cx="5625" cy="94899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9139927" y="2863971"/>
            <a:ext cx="23924" cy="80442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10938480" y="2863971"/>
            <a:ext cx="28304" cy="78594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1" name="Curved Up Arrow 70"/>
          <p:cNvSpPr/>
          <p:nvPr/>
        </p:nvSpPr>
        <p:spPr>
          <a:xfrm>
            <a:off x="5407084" y="1481607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Curved Up Arrow 71"/>
          <p:cNvSpPr/>
          <p:nvPr/>
        </p:nvSpPr>
        <p:spPr>
          <a:xfrm>
            <a:off x="5076538" y="2356311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1028439" y="1428565"/>
            <a:ext cx="4823145" cy="1006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4" name="Group 83"/>
          <p:cNvGrpSpPr/>
          <p:nvPr/>
        </p:nvGrpSpPr>
        <p:grpSpPr>
          <a:xfrm>
            <a:off x="781717" y="855349"/>
            <a:ext cx="1039349" cy="466661"/>
            <a:chOff x="823367" y="1014945"/>
            <a:chExt cx="687932" cy="466661"/>
          </a:xfrm>
          <a:noFill/>
        </p:grpSpPr>
        <p:sp>
          <p:nvSpPr>
            <p:cNvPr id="81" name="Oval 80"/>
            <p:cNvSpPr/>
            <p:nvPr/>
          </p:nvSpPr>
          <p:spPr>
            <a:xfrm>
              <a:off x="823367" y="1014945"/>
              <a:ext cx="430753" cy="466661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WS</a:t>
              </a:r>
            </a:p>
          </p:txBody>
        </p:sp>
        <p:cxnSp>
          <p:nvCxnSpPr>
            <p:cNvPr id="83" name="Straight Arrow Connector 82"/>
            <p:cNvCxnSpPr>
              <a:stCxn id="81" idx="6"/>
            </p:cNvCxnSpPr>
            <p:nvPr/>
          </p:nvCxnSpPr>
          <p:spPr>
            <a:xfrm flipV="1">
              <a:off x="1254119" y="1234946"/>
              <a:ext cx="257180" cy="133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2879239" y="3072514"/>
            <a:ext cx="325852" cy="516716"/>
            <a:chOff x="928268" y="1088608"/>
            <a:chExt cx="325852" cy="516716"/>
          </a:xfrm>
          <a:noFill/>
        </p:grpSpPr>
        <p:sp>
          <p:nvSpPr>
            <p:cNvPr id="89" name="Oval 88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0" name="Straight Arrow Connector 89"/>
            <p:cNvCxnSpPr>
              <a:stCxn id="89" idx="4"/>
            </p:cNvCxnSpPr>
            <p:nvPr/>
          </p:nvCxnSpPr>
          <p:spPr>
            <a:xfrm flipH="1">
              <a:off x="1089533" y="1378550"/>
              <a:ext cx="1661" cy="2267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4481338" y="2782801"/>
            <a:ext cx="325852" cy="863395"/>
            <a:chOff x="4359288" y="2217009"/>
            <a:chExt cx="325852" cy="863395"/>
          </a:xfrm>
          <a:noFill/>
        </p:grpSpPr>
        <p:sp>
          <p:nvSpPr>
            <p:cNvPr id="95" name="Oval 94"/>
            <p:cNvSpPr/>
            <p:nvPr/>
          </p:nvSpPr>
          <p:spPr>
            <a:xfrm rot="108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6" name="Straight Arrow Connector 95"/>
            <p:cNvCxnSpPr>
              <a:stCxn id="95" idx="0"/>
            </p:cNvCxnSpPr>
            <p:nvPr/>
          </p:nvCxnSpPr>
          <p:spPr>
            <a:xfrm flipH="1">
              <a:off x="4520848" y="2805268"/>
              <a:ext cx="1366" cy="27513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7" name="Straight Arrow Connector 96"/>
            <p:cNvCxnSpPr>
              <a:stCxn id="95" idx="4"/>
            </p:cNvCxnSpPr>
            <p:nvPr/>
          </p:nvCxnSpPr>
          <p:spPr>
            <a:xfrm flipH="1" flipV="1">
              <a:off x="4520848" y="2217009"/>
              <a:ext cx="1366" cy="2983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5022605" y="2779075"/>
            <a:ext cx="325852" cy="863395"/>
            <a:chOff x="4359288" y="2217009"/>
            <a:chExt cx="325852" cy="863395"/>
          </a:xfrm>
          <a:noFill/>
        </p:grpSpPr>
        <p:sp>
          <p:nvSpPr>
            <p:cNvPr id="104" name="Oval 103"/>
            <p:cNvSpPr/>
            <p:nvPr/>
          </p:nvSpPr>
          <p:spPr>
            <a:xfrm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05" name="Straight Arrow Connector 104"/>
            <p:cNvCxnSpPr>
              <a:stCxn id="104" idx="4"/>
            </p:cNvCxnSpPr>
            <p:nvPr/>
          </p:nvCxnSpPr>
          <p:spPr>
            <a:xfrm flipH="1">
              <a:off x="4520848" y="2805268"/>
              <a:ext cx="1366" cy="27513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6" name="Straight Arrow Connector 105"/>
            <p:cNvCxnSpPr>
              <a:stCxn id="104" idx="0"/>
            </p:cNvCxnSpPr>
            <p:nvPr/>
          </p:nvCxnSpPr>
          <p:spPr>
            <a:xfrm flipH="1" flipV="1">
              <a:off x="4520848" y="2217009"/>
              <a:ext cx="1366" cy="2983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7" name="Group 106"/>
          <p:cNvGrpSpPr/>
          <p:nvPr/>
        </p:nvGrpSpPr>
        <p:grpSpPr>
          <a:xfrm rot="5400000">
            <a:off x="7546158" y="3080734"/>
            <a:ext cx="565077" cy="325852"/>
            <a:chOff x="946223" y="1070653"/>
            <a:chExt cx="565077" cy="325852"/>
          </a:xfrm>
          <a:noFill/>
        </p:grpSpPr>
        <p:sp>
          <p:nvSpPr>
            <p:cNvPr id="108" name="Oval 107"/>
            <p:cNvSpPr/>
            <p:nvPr/>
          </p:nvSpPr>
          <p:spPr>
            <a:xfrm rot="16200000"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09" name="Straight Arrow Connector 108"/>
            <p:cNvCxnSpPr>
              <a:stCxn id="108" idx="4"/>
            </p:cNvCxnSpPr>
            <p:nvPr/>
          </p:nvCxnSpPr>
          <p:spPr>
            <a:xfrm rot="16200000" flipH="1">
              <a:off x="1373050" y="1096694"/>
              <a:ext cx="1366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0" name="Group 109"/>
          <p:cNvGrpSpPr/>
          <p:nvPr/>
        </p:nvGrpSpPr>
        <p:grpSpPr>
          <a:xfrm rot="5400000">
            <a:off x="7178936" y="3085646"/>
            <a:ext cx="565077" cy="325852"/>
            <a:chOff x="946223" y="1070653"/>
            <a:chExt cx="565077" cy="325852"/>
          </a:xfrm>
          <a:noFill/>
        </p:grpSpPr>
        <p:sp>
          <p:nvSpPr>
            <p:cNvPr id="111" name="Oval 110"/>
            <p:cNvSpPr/>
            <p:nvPr/>
          </p:nvSpPr>
          <p:spPr>
            <a:xfrm rot="16200000"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2" name="Straight Arrow Connector 111"/>
            <p:cNvCxnSpPr>
              <a:stCxn id="111" idx="4"/>
            </p:cNvCxnSpPr>
            <p:nvPr/>
          </p:nvCxnSpPr>
          <p:spPr>
            <a:xfrm rot="16200000" flipH="1">
              <a:off x="1373050" y="1096694"/>
              <a:ext cx="1366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3" name="Group 112"/>
          <p:cNvGrpSpPr/>
          <p:nvPr/>
        </p:nvGrpSpPr>
        <p:grpSpPr>
          <a:xfrm rot="5400000">
            <a:off x="6829636" y="3092136"/>
            <a:ext cx="565077" cy="325851"/>
            <a:chOff x="946223" y="1070654"/>
            <a:chExt cx="565078" cy="325851"/>
          </a:xfrm>
          <a:noFill/>
        </p:grpSpPr>
        <p:sp>
          <p:nvSpPr>
            <p:cNvPr id="114" name="Oval 113"/>
            <p:cNvSpPr/>
            <p:nvPr/>
          </p:nvSpPr>
          <p:spPr>
            <a:xfrm rot="16200000">
              <a:off x="928268" y="1088609"/>
              <a:ext cx="325851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5" name="Straight Arrow Connector 114"/>
            <p:cNvCxnSpPr>
              <a:stCxn id="114" idx="4"/>
            </p:cNvCxnSpPr>
            <p:nvPr/>
          </p:nvCxnSpPr>
          <p:spPr>
            <a:xfrm rot="16200000" flipH="1">
              <a:off x="1373050" y="1096694"/>
              <a:ext cx="1366" cy="27513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6" name="Group 115"/>
          <p:cNvGrpSpPr/>
          <p:nvPr/>
        </p:nvGrpSpPr>
        <p:grpSpPr>
          <a:xfrm rot="16200000">
            <a:off x="6157978" y="2876071"/>
            <a:ext cx="709524" cy="574065"/>
            <a:chOff x="916637" y="1076253"/>
            <a:chExt cx="709524" cy="360158"/>
          </a:xfrm>
          <a:noFill/>
        </p:grpSpPr>
        <p:sp>
          <p:nvSpPr>
            <p:cNvPr id="117" name="Oval 116"/>
            <p:cNvSpPr/>
            <p:nvPr/>
          </p:nvSpPr>
          <p:spPr>
            <a:xfrm rot="5400000">
              <a:off x="927866" y="1065024"/>
              <a:ext cx="360158" cy="382615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8" name="Straight Arrow Connector 117"/>
            <p:cNvCxnSpPr>
              <a:stCxn id="117" idx="0"/>
            </p:cNvCxnSpPr>
            <p:nvPr/>
          </p:nvCxnSpPr>
          <p:spPr>
            <a:xfrm rot="5400000" flipV="1">
              <a:off x="1461794" y="1093790"/>
              <a:ext cx="1826" cy="32690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9" name="Group 118"/>
          <p:cNvGrpSpPr/>
          <p:nvPr/>
        </p:nvGrpSpPr>
        <p:grpSpPr>
          <a:xfrm rot="5400000">
            <a:off x="8655013" y="3087345"/>
            <a:ext cx="565077" cy="325852"/>
            <a:chOff x="865742" y="1080920"/>
            <a:chExt cx="565077" cy="325852"/>
          </a:xfrm>
          <a:noFill/>
        </p:grpSpPr>
        <p:sp>
          <p:nvSpPr>
            <p:cNvPr id="120" name="Oval 119"/>
            <p:cNvSpPr/>
            <p:nvPr/>
          </p:nvSpPr>
          <p:spPr>
            <a:xfrm rot="16200000">
              <a:off x="847787" y="1098875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1" name="Straight Arrow Connector 120"/>
            <p:cNvCxnSpPr>
              <a:stCxn id="120" idx="4"/>
            </p:cNvCxnSpPr>
            <p:nvPr/>
          </p:nvCxnSpPr>
          <p:spPr>
            <a:xfrm rot="16200000" flipH="1">
              <a:off x="1292569" y="1106961"/>
              <a:ext cx="1365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5400000">
            <a:off x="10463384" y="3080735"/>
            <a:ext cx="565077" cy="325852"/>
            <a:chOff x="891075" y="969525"/>
            <a:chExt cx="565077" cy="325852"/>
          </a:xfrm>
          <a:noFill/>
        </p:grpSpPr>
        <p:sp>
          <p:nvSpPr>
            <p:cNvPr id="123" name="Oval 122"/>
            <p:cNvSpPr/>
            <p:nvPr/>
          </p:nvSpPr>
          <p:spPr>
            <a:xfrm rot="16200000">
              <a:off x="873120" y="987480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4" name="Straight Arrow Connector 123"/>
            <p:cNvCxnSpPr>
              <a:stCxn id="123" idx="4"/>
            </p:cNvCxnSpPr>
            <p:nvPr/>
          </p:nvCxnSpPr>
          <p:spPr>
            <a:xfrm rot="16200000" flipH="1">
              <a:off x="1317902" y="995566"/>
              <a:ext cx="1366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6" name="Table 135"/>
          <p:cNvGraphicFramePr>
            <a:graphicFrameLocks noGrp="1"/>
          </p:cNvGraphicFramePr>
          <p:nvPr/>
        </p:nvGraphicFramePr>
        <p:xfrm>
          <a:off x="630437" y="4641581"/>
          <a:ext cx="2809574" cy="1985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787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  <a:gridCol w="1404787">
                  <a:extLst>
                    <a:ext uri="{9D8B030D-6E8A-4147-A177-3AD203B41FA5}">
                      <a16:colId xmlns:a16="http://schemas.microsoft.com/office/drawing/2014/main" val="2094781955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Abbreviation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Ycoordinate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XorOhasWon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ValidMove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WhoStarts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 rot="16200000">
            <a:off x="10827859" y="2486387"/>
            <a:ext cx="1154807" cy="753071"/>
            <a:chOff x="970122" y="949597"/>
            <a:chExt cx="499682" cy="593642"/>
          </a:xfrm>
          <a:noFill/>
        </p:grpSpPr>
        <p:sp>
          <p:nvSpPr>
            <p:cNvPr id="126" name="Oval 125"/>
            <p:cNvSpPr/>
            <p:nvPr/>
          </p:nvSpPr>
          <p:spPr>
            <a:xfrm rot="5400000">
              <a:off x="752876" y="1166843"/>
              <a:ext cx="593642" cy="15915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7" name="Straight Arrow Connector 126"/>
            <p:cNvCxnSpPr>
              <a:stCxn id="126" idx="0"/>
            </p:cNvCxnSpPr>
            <p:nvPr/>
          </p:nvCxnSpPr>
          <p:spPr>
            <a:xfrm rot="5400000" flipV="1">
              <a:off x="1298855" y="1076836"/>
              <a:ext cx="1368" cy="3405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7" name="Table 136"/>
          <p:cNvGraphicFramePr>
            <a:graphicFrameLocks noGrp="1"/>
          </p:cNvGraphicFramePr>
          <p:nvPr/>
        </p:nvGraphicFramePr>
        <p:xfrm>
          <a:off x="4439880" y="4641581"/>
          <a:ext cx="1785828" cy="1915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828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Sub Routines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CheckValidMove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CheckXorOHasWon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DisplayBoard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GetMoveCoordinates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GetWhoStarts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sp>
        <p:nvSpPr>
          <p:cNvPr id="138" name="TextBox 137"/>
          <p:cNvSpPr txBox="1"/>
          <p:nvPr/>
        </p:nvSpPr>
        <p:spPr>
          <a:xfrm>
            <a:off x="7683725" y="273281"/>
            <a:ext cx="3667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XO </a:t>
            </a:r>
            <a:r>
              <a:rPr lang="en-GB" sz="3200" b="1"/>
              <a:t>Game </a:t>
            </a:r>
            <a:r>
              <a:rPr lang="en-GB" sz="3200" b="1" smtClean="0"/>
              <a:t>Structure </a:t>
            </a:r>
            <a:r>
              <a:rPr lang="en-GB" sz="3200" b="1" dirty="0"/>
              <a:t>Chart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370473" y="1312774"/>
            <a:ext cx="318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while</a:t>
            </a:r>
            <a:r>
              <a:rPr lang="en-GB" sz="1400" dirty="0"/>
              <a:t> Answer not in ['</a:t>
            </a:r>
            <a:r>
              <a:rPr lang="en-GB" sz="1400" dirty="0" err="1"/>
              <a:t>N','n</a:t>
            </a:r>
            <a:r>
              <a:rPr lang="en-GB" sz="1400" dirty="0"/>
              <a:t>']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6016357" y="2219773"/>
            <a:ext cx="681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>
                <a:latin typeface="Consolas" panose="020B0609020204030204" pitchFamily="49" charset="0"/>
              </a:rPr>
              <a:t>while</a:t>
            </a:r>
            <a:endParaRPr lang="en-GB" sz="1400" dirty="0"/>
          </a:p>
        </p:txBody>
      </p:sp>
      <p:sp>
        <p:nvSpPr>
          <p:cNvPr id="141" name="Rectangle 140"/>
          <p:cNvSpPr/>
          <p:nvPr/>
        </p:nvSpPr>
        <p:spPr>
          <a:xfrm>
            <a:off x="6278968" y="1773139"/>
            <a:ext cx="6944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latin typeface="Consolas" panose="020B0609020204030204" pitchFamily="49" charset="0"/>
              </a:rPr>
              <a:t>While </a:t>
            </a:r>
            <a:endParaRPr lang="en-GB" sz="1200" dirty="0"/>
          </a:p>
        </p:txBody>
      </p:sp>
      <p:sp>
        <p:nvSpPr>
          <p:cNvPr id="142" name="Curved Up Arrow 141"/>
          <p:cNvSpPr/>
          <p:nvPr/>
        </p:nvSpPr>
        <p:spPr>
          <a:xfrm>
            <a:off x="5389968" y="1881276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550974" y="2751826"/>
            <a:ext cx="322074" cy="863395"/>
            <a:chOff x="4284067" y="2212944"/>
            <a:chExt cx="325852" cy="863395"/>
          </a:xfrm>
          <a:noFill/>
        </p:grpSpPr>
        <p:sp>
          <p:nvSpPr>
            <p:cNvPr id="74" name="Oval 73"/>
            <p:cNvSpPr/>
            <p:nvPr/>
          </p:nvSpPr>
          <p:spPr>
            <a:xfrm>
              <a:off x="4284067" y="2511261"/>
              <a:ext cx="325852" cy="289942"/>
            </a:xfrm>
            <a:prstGeom prst="ellipse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5" name="Straight Arrow Connector 74"/>
            <p:cNvCxnSpPr>
              <a:stCxn id="74" idx="4"/>
            </p:cNvCxnSpPr>
            <p:nvPr/>
          </p:nvCxnSpPr>
          <p:spPr>
            <a:xfrm flipH="1">
              <a:off x="4445628" y="2801203"/>
              <a:ext cx="1365" cy="27513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6" name="Straight Arrow Connector 75"/>
            <p:cNvCxnSpPr>
              <a:stCxn id="74" idx="0"/>
            </p:cNvCxnSpPr>
            <p:nvPr/>
          </p:nvCxnSpPr>
          <p:spPr>
            <a:xfrm flipH="1" flipV="1">
              <a:off x="4445627" y="2212944"/>
              <a:ext cx="1366" cy="2983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 flipV="1">
            <a:off x="5844666" y="2166384"/>
            <a:ext cx="4251960" cy="22891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5535648" y="2191225"/>
            <a:ext cx="309017" cy="523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5536826" y="2196465"/>
            <a:ext cx="4813" cy="54366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14146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76CDCCE977D42B8B6FAE51D7833B0" ma:contentTypeVersion="1" ma:contentTypeDescription="Create a new document." ma:contentTypeScope="" ma:versionID="81c6d7b0c7964bef6a19ae642482e2e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B3FDF0-6DD3-40DD-B93A-6143E856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7185C9-19AB-4711-B6EB-F249F88D7F98}">
  <ds:schemaRefs>
    <ds:schemaRef ds:uri="http://purl.org/dc/terms/"/>
    <ds:schemaRef ds:uri="http://purl.org/dc/dcmitype/"/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4C45363-FCD3-4FE9-B21E-D6455505E2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mccarthy</dc:creator>
  <cp:lastModifiedBy>Dal Sandhu</cp:lastModifiedBy>
  <cp:revision>20</cp:revision>
  <dcterms:created xsi:type="dcterms:W3CDTF">2019-12-03T21:24:22Z</dcterms:created>
  <dcterms:modified xsi:type="dcterms:W3CDTF">2021-12-02T17:31:14Z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0x01010035376CDCCE977D42B8B6FAE51D7833B0</vt:lpwstr>
  </property>
</Properties>
</file>