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44"/>
  </p:notesMasterIdLst>
  <p:handoutMasterIdLst>
    <p:handoutMasterId r:id="rId45"/>
  </p:handoutMasterIdLst>
  <p:sldIdLst>
    <p:sldId id="259" r:id="rId5"/>
    <p:sldId id="263" r:id="rId6"/>
    <p:sldId id="307" r:id="rId7"/>
    <p:sldId id="260" r:id="rId8"/>
    <p:sldId id="276" r:id="rId9"/>
    <p:sldId id="298" r:id="rId10"/>
    <p:sldId id="266" r:id="rId11"/>
    <p:sldId id="297" r:id="rId12"/>
    <p:sldId id="299" r:id="rId13"/>
    <p:sldId id="300" r:id="rId14"/>
    <p:sldId id="267" r:id="rId15"/>
    <p:sldId id="291" r:id="rId16"/>
    <p:sldId id="301" r:id="rId17"/>
    <p:sldId id="318" r:id="rId18"/>
    <p:sldId id="322" r:id="rId19"/>
    <p:sldId id="261" r:id="rId20"/>
    <p:sldId id="273" r:id="rId21"/>
    <p:sldId id="306" r:id="rId22"/>
    <p:sldId id="271" r:id="rId23"/>
    <p:sldId id="265" r:id="rId24"/>
    <p:sldId id="264" r:id="rId25"/>
    <p:sldId id="272" r:id="rId26"/>
    <p:sldId id="317" r:id="rId27"/>
    <p:sldId id="308" r:id="rId28"/>
    <p:sldId id="309" r:id="rId29"/>
    <p:sldId id="274" r:id="rId30"/>
    <p:sldId id="302" r:id="rId31"/>
    <p:sldId id="303" r:id="rId32"/>
    <p:sldId id="304" r:id="rId33"/>
    <p:sldId id="305" r:id="rId34"/>
    <p:sldId id="277" r:id="rId35"/>
    <p:sldId id="310" r:id="rId36"/>
    <p:sldId id="315" r:id="rId37"/>
    <p:sldId id="316" r:id="rId38"/>
    <p:sldId id="278" r:id="rId39"/>
    <p:sldId id="319" r:id="rId40"/>
    <p:sldId id="290" r:id="rId41"/>
    <p:sldId id="321" r:id="rId42"/>
    <p:sldId id="262" r:id="rId43"/>
  </p:sldIdLst>
  <p:sldSz cx="9144000" cy="6858000" type="screen4x3"/>
  <p:notesSz cx="6858000" cy="9144000"/>
  <p:embeddedFontLst>
    <p:embeddedFont>
      <p:font typeface="Calibri" panose="020F0502020204030204" pitchFamily="34" charset="0"/>
      <p:regular r:id="rId46"/>
      <p:bold r:id="rId47"/>
      <p:italic r:id="rId48"/>
      <p:boldItalic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8" clrIdx="0">
    <p:extLst>
      <p:ext uri="{19B8F6BF-5375-455C-9EA6-DF929625EA0E}">
        <p15:presenceInfo xmlns:p15="http://schemas.microsoft.com/office/powerpoint/2012/main" userId="S-1-12-1-3482410245-1226788991-2863834804-2984533512" providerId="AD"/>
      </p:ext>
    </p:extLst>
  </p:cmAuthor>
  <p:cmAuthor id="2" name="James Franklin" initials="JF [2]" lastIdx="10" clrIdx="1">
    <p:extLst>
      <p:ext uri="{19B8F6BF-5375-455C-9EA6-DF929625EA0E}">
        <p15:presenceInfo xmlns:p15="http://schemas.microsoft.com/office/powerpoint/2012/main" userId="S::james.franklin@pgonline.co.uk::cf915d05-507f-491f-b4a6-b2aa085ee4b1" providerId="AD"/>
      </p:ext>
    </p:extLst>
  </p:cmAuthor>
  <p:cmAuthor id="3" name="Mike Bloys" initials="MB" lastIdx="1" clrIdx="2">
    <p:extLst>
      <p:ext uri="{19B8F6BF-5375-455C-9EA6-DF929625EA0E}">
        <p15:presenceInfo xmlns:p15="http://schemas.microsoft.com/office/powerpoint/2012/main" userId="S::mike.bloys@pgonline.co.uk::1248c4d8-7b2b-4b32-b8bd-163ae845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7452"/>
    <a:srgbClr val="6A6A6A"/>
    <a:srgbClr val="262626"/>
    <a:srgbClr val="E8ECF7"/>
    <a:srgbClr val="D6D5E5"/>
    <a:srgbClr val="D5D5D5"/>
    <a:srgbClr val="FBFBFB"/>
    <a:srgbClr val="3767BC"/>
    <a:srgbClr val="3D4354"/>
    <a:srgbClr val="B0B1B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90B35-7F30-4610-8991-A47FAF3025BA}" v="10" dt="2019-01-30T12:28:05.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7449" autoAdjust="0"/>
  </p:normalViewPr>
  <p:slideViewPr>
    <p:cSldViewPr snapToGrid="0">
      <p:cViewPr varScale="1">
        <p:scale>
          <a:sx n="163" d="100"/>
          <a:sy n="163" d="100"/>
        </p:scale>
        <p:origin x="1704" y="138"/>
      </p:cViewPr>
      <p:guideLst>
        <p:guide orient="horz" pos="1911"/>
        <p:guide pos="3061"/>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6" d="100"/>
          <a:sy n="126" d="100"/>
        </p:scale>
        <p:origin x="2688" y="1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0E6487B9-1DCF-4356-94BE-E154CED1A18D}"/>
    <pc:docChg chg="modSld modMainMaster">
      <pc:chgData name="Rob Heathcote" userId="62419938-1f1d-43ca-9327-cfd6c1894440" providerId="ADAL" clId="{0E6487B9-1DCF-4356-94BE-E154CED1A18D}" dt="2018-11-30T09:03:17.776" v="29" actId="20577"/>
      <pc:docMkLst>
        <pc:docMk/>
      </pc:docMkLst>
      <pc:sldChg chg="modSp">
        <pc:chgData name="Rob Heathcote" userId="62419938-1f1d-43ca-9327-cfd6c1894440" providerId="ADAL" clId="{0E6487B9-1DCF-4356-94BE-E154CED1A18D}" dt="2018-11-30T09:03:17.776" v="29" actId="20577"/>
        <pc:sldMkLst>
          <pc:docMk/>
          <pc:sldMk cId="454465733" sldId="260"/>
        </pc:sldMkLst>
        <pc:spChg chg="mod">
          <ac:chgData name="Rob Heathcote" userId="62419938-1f1d-43ca-9327-cfd6c1894440" providerId="ADAL" clId="{0E6487B9-1DCF-4356-94BE-E154CED1A18D}" dt="2018-11-30T09:03:17.776" v="29" actId="20577"/>
          <ac:spMkLst>
            <pc:docMk/>
            <pc:sldMk cId="454465733" sldId="260"/>
            <ac:spMk id="3" creationId="{A2A2C0EF-35A2-4B49-84CE-D2885958976E}"/>
          </ac:spMkLst>
        </pc:spChg>
      </pc:sldChg>
      <pc:sldChg chg="modSp">
        <pc:chgData name="Rob Heathcote" userId="62419938-1f1d-43ca-9327-cfd6c1894440" providerId="ADAL" clId="{0E6487B9-1DCF-4356-94BE-E154CED1A18D}" dt="2018-11-29T09:16:28.493" v="0" actId="20577"/>
        <pc:sldMkLst>
          <pc:docMk/>
          <pc:sldMk cId="1833091197" sldId="300"/>
        </pc:sldMkLst>
        <pc:spChg chg="mod">
          <ac:chgData name="Rob Heathcote" userId="62419938-1f1d-43ca-9327-cfd6c1894440" providerId="ADAL" clId="{0E6487B9-1DCF-4356-94BE-E154CED1A18D}" dt="2018-11-29T09:16:28.493" v="0" actId="20577"/>
          <ac:spMkLst>
            <pc:docMk/>
            <pc:sldMk cId="1833091197" sldId="300"/>
            <ac:spMk id="3" creationId="{4B406F42-E265-4BF3-8FB6-543D8A09849F}"/>
          </ac:spMkLst>
        </pc:spChg>
      </pc:sldChg>
      <pc:sldChg chg="modSp">
        <pc:chgData name="Rob Heathcote" userId="62419938-1f1d-43ca-9327-cfd6c1894440" providerId="ADAL" clId="{0E6487B9-1DCF-4356-94BE-E154CED1A18D}" dt="2018-11-29T09:18:36.753" v="8" actId="20577"/>
        <pc:sldMkLst>
          <pc:docMk/>
          <pc:sldMk cId="2141987960" sldId="310"/>
        </pc:sldMkLst>
        <pc:spChg chg="mod">
          <ac:chgData name="Rob Heathcote" userId="62419938-1f1d-43ca-9327-cfd6c1894440" providerId="ADAL" clId="{0E6487B9-1DCF-4356-94BE-E154CED1A18D}" dt="2018-11-29T09:18:36.753" v="8" actId="20577"/>
          <ac:spMkLst>
            <pc:docMk/>
            <pc:sldMk cId="2141987960" sldId="310"/>
            <ac:spMk id="3" creationId="{63E63F42-4730-411B-9D45-9304B239D8F8}"/>
          </ac:spMkLst>
        </pc:spChg>
      </pc:sldChg>
      <pc:sldChg chg="modSp">
        <pc:chgData name="Rob Heathcote" userId="62419938-1f1d-43ca-9327-cfd6c1894440" providerId="ADAL" clId="{0E6487B9-1DCF-4356-94BE-E154CED1A18D}" dt="2018-11-29T09:18:45.280" v="9" actId="15"/>
        <pc:sldMkLst>
          <pc:docMk/>
          <pc:sldMk cId="4117163752" sldId="315"/>
        </pc:sldMkLst>
        <pc:spChg chg="mod">
          <ac:chgData name="Rob Heathcote" userId="62419938-1f1d-43ca-9327-cfd6c1894440" providerId="ADAL" clId="{0E6487B9-1DCF-4356-94BE-E154CED1A18D}" dt="2018-11-29T09:18:45.280" v="9" actId="15"/>
          <ac:spMkLst>
            <pc:docMk/>
            <pc:sldMk cId="4117163752" sldId="315"/>
            <ac:spMk id="3" creationId="{F6CA41DE-1F20-4DD9-A885-F0A14E6AD1AE}"/>
          </ac:spMkLst>
        </pc:spChg>
      </pc:sldChg>
      <pc:sldChg chg="modSp">
        <pc:chgData name="Rob Heathcote" userId="62419938-1f1d-43ca-9327-cfd6c1894440" providerId="ADAL" clId="{0E6487B9-1DCF-4356-94BE-E154CED1A18D}" dt="2018-11-29T09:16:57.656" v="7" actId="6549"/>
        <pc:sldMkLst>
          <pc:docMk/>
          <pc:sldMk cId="2384276514" sldId="318"/>
        </pc:sldMkLst>
        <pc:spChg chg="mod">
          <ac:chgData name="Rob Heathcote" userId="62419938-1f1d-43ca-9327-cfd6c1894440" providerId="ADAL" clId="{0E6487B9-1DCF-4356-94BE-E154CED1A18D}" dt="2018-11-29T09:16:57.656" v="7" actId="6549"/>
          <ac:spMkLst>
            <pc:docMk/>
            <pc:sldMk cId="2384276514" sldId="318"/>
            <ac:spMk id="3" creationId="{D0EF565B-3FA1-41F1-9A50-6857DA2B572B}"/>
          </ac:spMkLst>
        </pc:spChg>
      </pc:sldChg>
      <pc:sldChg chg="modSp">
        <pc:chgData name="Rob Heathcote" userId="62419938-1f1d-43ca-9327-cfd6c1894440" providerId="ADAL" clId="{0E6487B9-1DCF-4356-94BE-E154CED1A18D}" dt="2018-11-29T09:19:07.999" v="12" actId="20577"/>
        <pc:sldMkLst>
          <pc:docMk/>
          <pc:sldMk cId="2866462847" sldId="319"/>
        </pc:sldMkLst>
        <pc:spChg chg="mod">
          <ac:chgData name="Rob Heathcote" userId="62419938-1f1d-43ca-9327-cfd6c1894440" providerId="ADAL" clId="{0E6487B9-1DCF-4356-94BE-E154CED1A18D}" dt="2018-11-29T09:19:07.999" v="12" actId="20577"/>
          <ac:spMkLst>
            <pc:docMk/>
            <pc:sldMk cId="2866462847" sldId="319"/>
            <ac:spMk id="3" creationId="{9F41CD1E-C249-4385-8B30-77C0A06FC40C}"/>
          </ac:spMkLst>
        </pc:spChg>
      </pc:sldChg>
      <pc:sldMasterChg chg="modSldLayout">
        <pc:chgData name="Rob Heathcote" userId="62419938-1f1d-43ca-9327-cfd6c1894440" providerId="ADAL" clId="{0E6487B9-1DCF-4356-94BE-E154CED1A18D}" dt="2018-11-30T09:03:10.342" v="28" actId="20577"/>
        <pc:sldMasterMkLst>
          <pc:docMk/>
          <pc:sldMasterMk cId="2369807912" sldId="2147483660"/>
        </pc:sldMasterMkLst>
        <pc:sldLayoutChg chg="modSp">
          <pc:chgData name="Rob Heathcote" userId="62419938-1f1d-43ca-9327-cfd6c1894440" providerId="ADAL" clId="{0E6487B9-1DCF-4356-94BE-E154CED1A18D}" dt="2018-11-30T09:02:57.214" v="24" actId="20577"/>
          <pc:sldLayoutMkLst>
            <pc:docMk/>
            <pc:sldMasterMk cId="2369807912" sldId="2147483660"/>
            <pc:sldLayoutMk cId="3864385121" sldId="2147483664"/>
          </pc:sldLayoutMkLst>
          <pc:spChg chg="mod">
            <ac:chgData name="Rob Heathcote" userId="62419938-1f1d-43ca-9327-cfd6c1894440" providerId="ADAL" clId="{0E6487B9-1DCF-4356-94BE-E154CED1A18D}" dt="2018-11-30T09:02:57.214" v="24" actId="20577"/>
            <ac:spMkLst>
              <pc:docMk/>
              <pc:sldMasterMk cId="2369807912" sldId="2147483660"/>
              <pc:sldLayoutMk cId="3864385121" sldId="2147483664"/>
              <ac:spMk id="14" creationId="{9B0180F8-FB01-4418-B613-48E00633B7BD}"/>
            </ac:spMkLst>
          </pc:spChg>
        </pc:sldLayoutChg>
        <pc:sldLayoutChg chg="modSp">
          <pc:chgData name="Rob Heathcote" userId="62419938-1f1d-43ca-9327-cfd6c1894440" providerId="ADAL" clId="{0E6487B9-1DCF-4356-94BE-E154CED1A18D}" dt="2018-11-30T09:03:05.317" v="25" actId="20577"/>
          <pc:sldLayoutMkLst>
            <pc:docMk/>
            <pc:sldMasterMk cId="2369807912" sldId="2147483660"/>
            <pc:sldLayoutMk cId="1482273398" sldId="2147483665"/>
          </pc:sldLayoutMkLst>
          <pc:spChg chg="mod">
            <ac:chgData name="Rob Heathcote" userId="62419938-1f1d-43ca-9327-cfd6c1894440" providerId="ADAL" clId="{0E6487B9-1DCF-4356-94BE-E154CED1A18D}" dt="2018-11-30T09:03:05.317" v="25" actId="20577"/>
            <ac:spMkLst>
              <pc:docMk/>
              <pc:sldMasterMk cId="2369807912" sldId="2147483660"/>
              <pc:sldLayoutMk cId="1482273398" sldId="2147483665"/>
              <ac:spMk id="11" creationId="{8A41A9A3-5208-4E52-95BD-361E0B3F757E}"/>
            </ac:spMkLst>
          </pc:spChg>
        </pc:sldLayoutChg>
        <pc:sldLayoutChg chg="modSp">
          <pc:chgData name="Rob Heathcote" userId="62419938-1f1d-43ca-9327-cfd6c1894440" providerId="ADAL" clId="{0E6487B9-1DCF-4356-94BE-E154CED1A18D}" dt="2018-11-30T09:03:07.505" v="26" actId="20577"/>
          <pc:sldLayoutMkLst>
            <pc:docMk/>
            <pc:sldMasterMk cId="2369807912" sldId="2147483660"/>
            <pc:sldLayoutMk cId="1663747016" sldId="2147483666"/>
          </pc:sldLayoutMkLst>
          <pc:spChg chg="mod">
            <ac:chgData name="Rob Heathcote" userId="62419938-1f1d-43ca-9327-cfd6c1894440" providerId="ADAL" clId="{0E6487B9-1DCF-4356-94BE-E154CED1A18D}" dt="2018-11-30T09:03:07.505" v="26" actId="20577"/>
            <ac:spMkLst>
              <pc:docMk/>
              <pc:sldMasterMk cId="2369807912" sldId="2147483660"/>
              <pc:sldLayoutMk cId="1663747016" sldId="2147483666"/>
              <ac:spMk id="9" creationId="{F6847A3C-E75B-4050-BC04-861D9249141A}"/>
            </ac:spMkLst>
          </pc:spChg>
        </pc:sldLayoutChg>
        <pc:sldLayoutChg chg="modSp">
          <pc:chgData name="Rob Heathcote" userId="62419938-1f1d-43ca-9327-cfd6c1894440" providerId="ADAL" clId="{0E6487B9-1DCF-4356-94BE-E154CED1A18D}" dt="2018-11-30T09:03:08.802" v="27" actId="20577"/>
          <pc:sldLayoutMkLst>
            <pc:docMk/>
            <pc:sldMasterMk cId="2369807912" sldId="2147483660"/>
            <pc:sldLayoutMk cId="1345255809" sldId="2147483667"/>
          </pc:sldLayoutMkLst>
          <pc:spChg chg="mod">
            <ac:chgData name="Rob Heathcote" userId="62419938-1f1d-43ca-9327-cfd6c1894440" providerId="ADAL" clId="{0E6487B9-1DCF-4356-94BE-E154CED1A18D}" dt="2018-11-30T09:03:08.802" v="27" actId="20577"/>
            <ac:spMkLst>
              <pc:docMk/>
              <pc:sldMasterMk cId="2369807912" sldId="2147483660"/>
              <pc:sldLayoutMk cId="1345255809" sldId="2147483667"/>
              <ac:spMk id="11" creationId="{2643E3BB-3B28-4211-BB5D-B686A26F382F}"/>
            </ac:spMkLst>
          </pc:spChg>
        </pc:sldLayoutChg>
        <pc:sldLayoutChg chg="modSp">
          <pc:chgData name="Rob Heathcote" userId="62419938-1f1d-43ca-9327-cfd6c1894440" providerId="ADAL" clId="{0E6487B9-1DCF-4356-94BE-E154CED1A18D}" dt="2018-11-30T09:03:10.342" v="28" actId="20577"/>
          <pc:sldLayoutMkLst>
            <pc:docMk/>
            <pc:sldMasterMk cId="2369807912" sldId="2147483660"/>
            <pc:sldLayoutMk cId="3920882233" sldId="2147483668"/>
          </pc:sldLayoutMkLst>
          <pc:spChg chg="mod">
            <ac:chgData name="Rob Heathcote" userId="62419938-1f1d-43ca-9327-cfd6c1894440" providerId="ADAL" clId="{0E6487B9-1DCF-4356-94BE-E154CED1A18D}" dt="2018-11-30T09:03:10.342" v="28" actId="20577"/>
            <ac:spMkLst>
              <pc:docMk/>
              <pc:sldMasterMk cId="2369807912" sldId="2147483660"/>
              <pc:sldLayoutMk cId="3920882233" sldId="2147483668"/>
              <ac:spMk id="9" creationId="{E79BC0A9-FDD4-42FC-AFE3-79B095672692}"/>
            </ac:spMkLst>
          </pc:spChg>
        </pc:sldLayoutChg>
      </pc:sldMasterChg>
    </pc:docChg>
  </pc:docChgLst>
  <pc:docChgLst>
    <pc:chgData name="James Franklin" userId="cf915d05-507f-491f-b4a6-b2aa085ee4b1" providerId="ADAL" clId="{CD16A1C2-FBC4-4115-95B5-0035B7A56D19}"/>
    <pc:docChg chg="undo modSld">
      <pc:chgData name="James Franklin" userId="cf915d05-507f-491f-b4a6-b2aa085ee4b1" providerId="ADAL" clId="{CD16A1C2-FBC4-4115-95B5-0035B7A56D19}" dt="2018-11-23T11:10:26.149" v="61" actId="20577"/>
      <pc:docMkLst>
        <pc:docMk/>
      </pc:docMkLst>
      <pc:sldChg chg="modSp">
        <pc:chgData name="James Franklin" userId="cf915d05-507f-491f-b4a6-b2aa085ee4b1" providerId="ADAL" clId="{CD16A1C2-FBC4-4115-95B5-0035B7A56D19}" dt="2018-11-23T11:10:12.910" v="49" actId="20577"/>
        <pc:sldMkLst>
          <pc:docMk/>
          <pc:sldMk cId="1285750588" sldId="261"/>
        </pc:sldMkLst>
        <pc:spChg chg="mod">
          <ac:chgData name="James Franklin" userId="cf915d05-507f-491f-b4a6-b2aa085ee4b1" providerId="ADAL" clId="{CD16A1C2-FBC4-4115-95B5-0035B7A56D19}" dt="2018-11-23T11:10:12.910" v="49" actId="20577"/>
          <ac:spMkLst>
            <pc:docMk/>
            <pc:sldMk cId="1285750588" sldId="261"/>
            <ac:spMk id="3" creationId="{6338EB42-71DD-4FCA-A72C-ADFBAB117FEA}"/>
          </ac:spMkLst>
        </pc:spChg>
      </pc:sldChg>
      <pc:sldChg chg="modSp">
        <pc:chgData name="James Franklin" userId="cf915d05-507f-491f-b4a6-b2aa085ee4b1" providerId="ADAL" clId="{CD16A1C2-FBC4-4115-95B5-0035B7A56D19}" dt="2018-11-23T11:10:26.149" v="61" actId="20577"/>
        <pc:sldMkLst>
          <pc:docMk/>
          <pc:sldMk cId="3901676053" sldId="290"/>
        </pc:sldMkLst>
        <pc:spChg chg="mod">
          <ac:chgData name="James Franklin" userId="cf915d05-507f-491f-b4a6-b2aa085ee4b1" providerId="ADAL" clId="{CD16A1C2-FBC4-4115-95B5-0035B7A56D19}" dt="2018-11-23T11:10:26.149" v="61" actId="20577"/>
          <ac:spMkLst>
            <pc:docMk/>
            <pc:sldMk cId="3901676053" sldId="290"/>
            <ac:spMk id="5" creationId="{B3A9EA12-9B9E-4FC9-97F1-DCC1A65EB9B1}"/>
          </ac:spMkLst>
        </pc:spChg>
      </pc:sldChg>
      <pc:sldChg chg="modSp">
        <pc:chgData name="James Franklin" userId="cf915d05-507f-491f-b4a6-b2aa085ee4b1" providerId="ADAL" clId="{CD16A1C2-FBC4-4115-95B5-0035B7A56D19}" dt="2018-11-23T10:56:27.981" v="15" actId="20577"/>
        <pc:sldMkLst>
          <pc:docMk/>
          <pc:sldMk cId="634705631" sldId="291"/>
        </pc:sldMkLst>
        <pc:spChg chg="mod">
          <ac:chgData name="James Franklin" userId="cf915d05-507f-491f-b4a6-b2aa085ee4b1" providerId="ADAL" clId="{CD16A1C2-FBC4-4115-95B5-0035B7A56D19}" dt="2018-11-23T10:56:27.981" v="15" actId="20577"/>
          <ac:spMkLst>
            <pc:docMk/>
            <pc:sldMk cId="634705631" sldId="291"/>
            <ac:spMk id="3" creationId="{B734DE8F-FCC7-407B-9AD5-1DF41B60C030}"/>
          </ac:spMkLst>
        </pc:spChg>
      </pc:sldChg>
      <pc:sldChg chg="modSp">
        <pc:chgData name="James Franklin" userId="cf915d05-507f-491f-b4a6-b2aa085ee4b1" providerId="ADAL" clId="{CD16A1C2-FBC4-4115-95B5-0035B7A56D19}" dt="2018-11-23T11:09:29.943" v="17" actId="1076"/>
        <pc:sldMkLst>
          <pc:docMk/>
          <pc:sldMk cId="2384276514" sldId="318"/>
        </pc:sldMkLst>
        <pc:picChg chg="mod">
          <ac:chgData name="James Franklin" userId="cf915d05-507f-491f-b4a6-b2aa085ee4b1" providerId="ADAL" clId="{CD16A1C2-FBC4-4115-95B5-0035B7A56D19}" dt="2018-11-23T11:09:29.943" v="17" actId="1076"/>
          <ac:picMkLst>
            <pc:docMk/>
            <pc:sldMk cId="2384276514" sldId="318"/>
            <ac:picMk id="6" creationId="{927037C6-88A5-4E7C-8734-D79D9EBAE703}"/>
          </ac:picMkLst>
        </pc:picChg>
      </pc:sldChg>
      <pc:sldChg chg="modSp">
        <pc:chgData name="James Franklin" userId="cf915d05-507f-491f-b4a6-b2aa085ee4b1" providerId="ADAL" clId="{CD16A1C2-FBC4-4115-95B5-0035B7A56D19}" dt="2018-11-23T11:09:55.519" v="37" actId="20577"/>
        <pc:sldMkLst>
          <pc:docMk/>
          <pc:sldMk cId="3919456541" sldId="322"/>
        </pc:sldMkLst>
        <pc:spChg chg="mod">
          <ac:chgData name="James Franklin" userId="cf915d05-507f-491f-b4a6-b2aa085ee4b1" providerId="ADAL" clId="{CD16A1C2-FBC4-4115-95B5-0035B7A56D19}" dt="2018-11-23T11:09:55.519" v="37" actId="20577"/>
          <ac:spMkLst>
            <pc:docMk/>
            <pc:sldMk cId="3919456541" sldId="322"/>
            <ac:spMk id="3" creationId="{E32348B7-55E7-4700-B8F6-F1DA104B0F0E}"/>
          </ac:spMkLst>
        </pc:spChg>
      </pc:sldChg>
    </pc:docChg>
  </pc:docChgLst>
  <pc:docChgLst>
    <pc:chgData name="Andy Gray" userId="3900aca3-aa6e-4813-b4e0-c02f9e48a0aa" providerId="ADAL" clId="{CD2DC0B3-81C4-4CBF-847B-67BDBB5AFAA5}"/>
    <pc:docChg chg="custSel modSld modMainMaster">
      <pc:chgData name="Andy Gray" userId="3900aca3-aa6e-4813-b4e0-c02f9e48a0aa" providerId="ADAL" clId="{CD2DC0B3-81C4-4CBF-847B-67BDBB5AFAA5}" dt="2018-11-26T10:54:50.881" v="27" actId="732"/>
      <pc:docMkLst>
        <pc:docMk/>
      </pc:docMkLst>
      <pc:sldChg chg="modSp">
        <pc:chgData name="Andy Gray" userId="3900aca3-aa6e-4813-b4e0-c02f9e48a0aa" providerId="ADAL" clId="{CD2DC0B3-81C4-4CBF-847B-67BDBB5AFAA5}" dt="2018-11-26T10:43:15.905" v="17" actId="732"/>
        <pc:sldMkLst>
          <pc:docMk/>
          <pc:sldMk cId="474407823" sldId="267"/>
        </pc:sldMkLst>
        <pc:picChg chg="mod modCrop">
          <ac:chgData name="Andy Gray" userId="3900aca3-aa6e-4813-b4e0-c02f9e48a0aa" providerId="ADAL" clId="{CD2DC0B3-81C4-4CBF-847B-67BDBB5AFAA5}" dt="2018-11-26T10:43:15.905" v="17" actId="732"/>
          <ac:picMkLst>
            <pc:docMk/>
            <pc:sldMk cId="474407823" sldId="267"/>
            <ac:picMk id="6" creationId="{164ED3DC-5167-4E2F-8255-3E493FA757FF}"/>
          </ac:picMkLst>
        </pc:picChg>
      </pc:sldChg>
      <pc:sldChg chg="modSp">
        <pc:chgData name="Andy Gray" userId="3900aca3-aa6e-4813-b4e0-c02f9e48a0aa" providerId="ADAL" clId="{CD2DC0B3-81C4-4CBF-847B-67BDBB5AFAA5}" dt="2018-11-26T10:54:50.881" v="27" actId="732"/>
        <pc:sldMkLst>
          <pc:docMk/>
          <pc:sldMk cId="4163987012" sldId="273"/>
        </pc:sldMkLst>
        <pc:picChg chg="mod modCrop">
          <ac:chgData name="Andy Gray" userId="3900aca3-aa6e-4813-b4e0-c02f9e48a0aa" providerId="ADAL" clId="{CD2DC0B3-81C4-4CBF-847B-67BDBB5AFAA5}" dt="2018-11-26T10:54:50.881" v="27" actId="732"/>
          <ac:picMkLst>
            <pc:docMk/>
            <pc:sldMk cId="4163987012" sldId="273"/>
            <ac:picMk id="7" creationId="{34FD0CFB-94F3-418A-BC4A-85FBD1240733}"/>
          </ac:picMkLst>
        </pc:picChg>
      </pc:sldChg>
      <pc:sldChg chg="delCm">
        <pc:chgData name="Andy Gray" userId="3900aca3-aa6e-4813-b4e0-c02f9e48a0aa" providerId="ADAL" clId="{CD2DC0B3-81C4-4CBF-847B-67BDBB5AFAA5}" dt="2018-11-26T10:42:19.706" v="10" actId="732"/>
        <pc:sldMkLst>
          <pc:docMk/>
          <pc:sldMk cId="1833091197" sldId="300"/>
        </pc:sldMkLst>
      </pc:sldChg>
      <pc:sldChg chg="delCm">
        <pc:chgData name="Andy Gray" userId="3900aca3-aa6e-4813-b4e0-c02f9e48a0aa" providerId="ADAL" clId="{CD2DC0B3-81C4-4CBF-847B-67BDBB5AFAA5}" dt="2018-11-26T10:44:16.521" v="20" actId="732"/>
        <pc:sldMkLst>
          <pc:docMk/>
          <pc:sldMk cId="1835853059" sldId="303"/>
        </pc:sldMkLst>
      </pc:sldChg>
      <pc:sldChg chg="modSp">
        <pc:chgData name="Andy Gray" userId="3900aca3-aa6e-4813-b4e0-c02f9e48a0aa" providerId="ADAL" clId="{CD2DC0B3-81C4-4CBF-847B-67BDBB5AFAA5}" dt="2018-11-26T10:41:53.401" v="9" actId="732"/>
        <pc:sldMkLst>
          <pc:docMk/>
          <pc:sldMk cId="1735199040" sldId="307"/>
        </pc:sldMkLst>
        <pc:picChg chg="mod modCrop">
          <ac:chgData name="Andy Gray" userId="3900aca3-aa6e-4813-b4e0-c02f9e48a0aa" providerId="ADAL" clId="{CD2DC0B3-81C4-4CBF-847B-67BDBB5AFAA5}" dt="2018-11-26T10:41:53.401" v="9" actId="732"/>
          <ac:picMkLst>
            <pc:docMk/>
            <pc:sldMk cId="1735199040" sldId="307"/>
            <ac:picMk id="6" creationId="{3729F679-6064-441C-80D2-B85EE5A68F98}"/>
          </ac:picMkLst>
        </pc:picChg>
      </pc:sldChg>
      <pc:sldChg chg="modSp">
        <pc:chgData name="Andy Gray" userId="3900aca3-aa6e-4813-b4e0-c02f9e48a0aa" providerId="ADAL" clId="{CD2DC0B3-81C4-4CBF-847B-67BDBB5AFAA5}" dt="2018-11-26T10:45:23.345" v="23" actId="732"/>
        <pc:sldMkLst>
          <pc:docMk/>
          <pc:sldMk cId="2141987960" sldId="310"/>
        </pc:sldMkLst>
        <pc:picChg chg="mod modCrop">
          <ac:chgData name="Andy Gray" userId="3900aca3-aa6e-4813-b4e0-c02f9e48a0aa" providerId="ADAL" clId="{CD2DC0B3-81C4-4CBF-847B-67BDBB5AFAA5}" dt="2018-11-26T10:45:23.345" v="23" actId="732"/>
          <ac:picMkLst>
            <pc:docMk/>
            <pc:sldMk cId="2141987960" sldId="310"/>
            <ac:picMk id="5" creationId="{C2E615FF-698B-4709-8287-2476AAF72D65}"/>
          </ac:picMkLst>
        </pc:picChg>
      </pc:sldChg>
      <pc:sldChg chg="delCm">
        <pc:chgData name="Andy Gray" userId="3900aca3-aa6e-4813-b4e0-c02f9e48a0aa" providerId="ADAL" clId="{CD2DC0B3-81C4-4CBF-847B-67BDBB5AFAA5}" dt="2018-11-26T10:44:06.205" v="19" actId="732"/>
        <pc:sldMkLst>
          <pc:docMk/>
          <pc:sldMk cId="2384276514" sldId="318"/>
        </pc:sldMkLst>
      </pc:sldChg>
      <pc:sldChg chg="delSp delCm">
        <pc:chgData name="Andy Gray" userId="3900aca3-aa6e-4813-b4e0-c02f9e48a0aa" providerId="ADAL" clId="{CD2DC0B3-81C4-4CBF-847B-67BDBB5AFAA5}" dt="2018-11-26T10:44:30.858" v="21" actId="732"/>
        <pc:sldMkLst>
          <pc:docMk/>
          <pc:sldMk cId="2866462847" sldId="319"/>
        </pc:sldMkLst>
        <pc:grpChg chg="del">
          <ac:chgData name="Andy Gray" userId="3900aca3-aa6e-4813-b4e0-c02f9e48a0aa" providerId="ADAL" clId="{CD2DC0B3-81C4-4CBF-847B-67BDBB5AFAA5}" dt="2018-11-26T10:43:36.045" v="18" actId="478"/>
          <ac:grpSpMkLst>
            <pc:docMk/>
            <pc:sldMk cId="2866462847" sldId="319"/>
            <ac:grpSpMk id="5" creationId="{34335F67-29D7-4CC1-B1CF-7C3876025D60}"/>
          </ac:grpSpMkLst>
        </pc:grpChg>
      </pc:sldChg>
      <pc:sldMasterChg chg="modSldLayout">
        <pc:chgData name="Andy Gray" userId="3900aca3-aa6e-4813-b4e0-c02f9e48a0aa" providerId="ADAL" clId="{CD2DC0B3-81C4-4CBF-847B-67BDBB5AFAA5}" dt="2018-11-26T10:39:24.337" v="0" actId="14100"/>
        <pc:sldMasterMkLst>
          <pc:docMk/>
          <pc:sldMasterMk cId="2369807912" sldId="2147483660"/>
        </pc:sldMasterMkLst>
        <pc:sldLayoutChg chg="modSp">
          <pc:chgData name="Andy Gray" userId="3900aca3-aa6e-4813-b4e0-c02f9e48a0aa" providerId="ADAL" clId="{CD2DC0B3-81C4-4CBF-847B-67BDBB5AFAA5}" dt="2018-11-26T10:39:24.337" v="0" actId="14100"/>
          <pc:sldLayoutMkLst>
            <pc:docMk/>
            <pc:sldMasterMk cId="2369807912" sldId="2147483660"/>
            <pc:sldLayoutMk cId="1230368745" sldId="2147483663"/>
          </pc:sldLayoutMkLst>
          <pc:cxnChg chg="mod">
            <ac:chgData name="Andy Gray" userId="3900aca3-aa6e-4813-b4e0-c02f9e48a0aa" providerId="ADAL" clId="{CD2DC0B3-81C4-4CBF-847B-67BDBB5AFAA5}" dt="2018-11-26T10:39:24.337" v="0" actId="14100"/>
            <ac:cxnSpMkLst>
              <pc:docMk/>
              <pc:sldMasterMk cId="2369807912" sldId="2147483660"/>
              <pc:sldLayoutMk cId="1230368745" sldId="2147483663"/>
              <ac:cxnSpMk id="9" creationId="{00000000-0000-0000-0000-000000000000}"/>
            </ac:cxnSpMkLst>
          </pc:cxnChg>
        </pc:sldLayoutChg>
      </pc:sldMasterChg>
    </pc:docChg>
  </pc:docChgLst>
  <pc:docChgLst>
    <pc:chgData name="Mike Bloys" userId="1248c4d8-7b2b-4b32-b8bd-163ae845f9bb" providerId="ADAL" clId="{0909F753-197F-46DA-A1A3-A44858FC86DA}"/>
    <pc:docChg chg="undo custSel addSld delSld modSld modMainMaster">
      <pc:chgData name="Mike Bloys" userId="1248c4d8-7b2b-4b32-b8bd-163ae845f9bb" providerId="ADAL" clId="{0909F753-197F-46DA-A1A3-A44858FC86DA}" dt="2018-11-21T16:02:23.232" v="419"/>
      <pc:docMkLst>
        <pc:docMk/>
      </pc:docMkLst>
      <pc:sldChg chg="addSp">
        <pc:chgData name="Mike Bloys" userId="1248c4d8-7b2b-4b32-b8bd-163ae845f9bb" providerId="ADAL" clId="{0909F753-197F-46DA-A1A3-A44858FC86DA}" dt="2018-11-21T12:07:12.342" v="26" actId="167"/>
        <pc:sldMkLst>
          <pc:docMk/>
          <pc:sldMk cId="454465733" sldId="260"/>
        </pc:sldMkLst>
        <pc:picChg chg="add">
          <ac:chgData name="Mike Bloys" userId="1248c4d8-7b2b-4b32-b8bd-163ae845f9bb" providerId="ADAL" clId="{0909F753-197F-46DA-A1A3-A44858FC86DA}" dt="2018-11-21T12:07:12.342" v="26" actId="167"/>
          <ac:picMkLst>
            <pc:docMk/>
            <pc:sldMk cId="454465733" sldId="260"/>
            <ac:picMk id="6" creationId="{5A436632-9A90-4E80-A5D5-143C426DFCCE}"/>
          </ac:picMkLst>
        </pc:picChg>
      </pc:sldChg>
      <pc:sldChg chg="addSp delSp modSp modTransition">
        <pc:chgData name="Mike Bloys" userId="1248c4d8-7b2b-4b32-b8bd-163ae845f9bb" providerId="ADAL" clId="{0909F753-197F-46DA-A1A3-A44858FC86DA}" dt="2018-11-21T15:42:57.520" v="386" actId="167"/>
        <pc:sldMkLst>
          <pc:docMk/>
          <pc:sldMk cId="2254665915" sldId="264"/>
        </pc:sldMkLst>
        <pc:spChg chg="add del mod">
          <ac:chgData name="Mike Bloys" userId="1248c4d8-7b2b-4b32-b8bd-163ae845f9bb" providerId="ADAL" clId="{0909F753-197F-46DA-A1A3-A44858FC86DA}" dt="2018-11-21T14:25:17.354" v="203" actId="167"/>
          <ac:spMkLst>
            <pc:docMk/>
            <pc:sldMk cId="2254665915" sldId="264"/>
            <ac:spMk id="6" creationId="{CF7E6BB2-E691-489D-9EAE-1754C9786AA1}"/>
          </ac:spMkLst>
        </pc:spChg>
        <pc:spChg chg="add del mod">
          <ac:chgData name="Mike Bloys" userId="1248c4d8-7b2b-4b32-b8bd-163ae845f9bb" providerId="ADAL" clId="{0909F753-197F-46DA-A1A3-A44858FC86DA}" dt="2018-11-21T14:25:17.354" v="203" actId="167"/>
          <ac:spMkLst>
            <pc:docMk/>
            <pc:sldMk cId="2254665915" sldId="264"/>
            <ac:spMk id="8" creationId="{79E990E2-147A-4899-8C8B-80516E74D512}"/>
          </ac:spMkLst>
        </pc:spChg>
        <pc:picChg chg="add del mod">
          <ac:chgData name="Mike Bloys" userId="1248c4d8-7b2b-4b32-b8bd-163ae845f9bb" providerId="ADAL" clId="{0909F753-197F-46DA-A1A3-A44858FC86DA}" dt="2018-11-21T14:24:23.664" v="192" actId="167"/>
          <ac:picMkLst>
            <pc:docMk/>
            <pc:sldMk cId="2254665915" sldId="264"/>
            <ac:picMk id="5" creationId="{31AFE147-137E-4072-9386-FB7B85949024}"/>
          </ac:picMkLst>
        </pc:picChg>
        <pc:picChg chg="add mod ord modCrop">
          <ac:chgData name="Mike Bloys" userId="1248c4d8-7b2b-4b32-b8bd-163ae845f9bb" providerId="ADAL" clId="{0909F753-197F-46DA-A1A3-A44858FC86DA}" dt="2018-11-21T14:25:11.545" v="202" actId="732"/>
          <ac:picMkLst>
            <pc:docMk/>
            <pc:sldMk cId="2254665915" sldId="264"/>
            <ac:picMk id="7" creationId="{E3DD7A5A-DBE9-4151-9147-E0945EEBB674}"/>
          </ac:picMkLst>
        </pc:picChg>
        <pc:picChg chg="add mod">
          <ac:chgData name="Mike Bloys" userId="1248c4d8-7b2b-4b32-b8bd-163ae845f9bb" providerId="ADAL" clId="{0909F753-197F-46DA-A1A3-A44858FC86DA}" dt="2018-11-21T14:25:40.091" v="206" actId="207"/>
          <ac:picMkLst>
            <pc:docMk/>
            <pc:sldMk cId="2254665915" sldId="264"/>
            <ac:picMk id="10" creationId="{91AD78A5-6BEF-40DA-9EDA-11097C284D68}"/>
          </ac:picMkLst>
        </pc:picChg>
        <pc:picChg chg="del">
          <ac:chgData name="Mike Bloys" userId="1248c4d8-7b2b-4b32-b8bd-163ae845f9bb" providerId="ADAL" clId="{0909F753-197F-46DA-A1A3-A44858FC86DA}" dt="2018-11-21T14:24:51.134" v="198" actId="478"/>
          <ac:picMkLst>
            <pc:docMk/>
            <pc:sldMk cId="2254665915" sldId="264"/>
            <ac:picMk id="2062" creationId="{DEA7E624-0CEB-4965-8A21-0A51D46C0D29}"/>
          </ac:picMkLst>
        </pc:picChg>
      </pc:sldChg>
      <pc:sldChg chg="addSp delSp modSp">
        <pc:chgData name="Mike Bloys" userId="1248c4d8-7b2b-4b32-b8bd-163ae845f9bb" providerId="ADAL" clId="{0909F753-197F-46DA-A1A3-A44858FC86DA}" dt="2018-11-21T14:20:03.325" v="190" actId="20577"/>
        <pc:sldMkLst>
          <pc:docMk/>
          <pc:sldMk cId="1813779392" sldId="265"/>
        </pc:sldMkLst>
        <pc:spChg chg="mod">
          <ac:chgData name="Mike Bloys" userId="1248c4d8-7b2b-4b32-b8bd-163ae845f9bb" providerId="ADAL" clId="{0909F753-197F-46DA-A1A3-A44858FC86DA}" dt="2018-11-21T14:20:03.325" v="190" actId="20577"/>
          <ac:spMkLst>
            <pc:docMk/>
            <pc:sldMk cId="1813779392" sldId="265"/>
            <ac:spMk id="3" creationId="{683362C0-2772-4E45-9BA9-49F86EC08624}"/>
          </ac:spMkLst>
        </pc:spChg>
        <pc:picChg chg="add mod ord modCrop">
          <ac:chgData name="Mike Bloys" userId="1248c4d8-7b2b-4b32-b8bd-163ae845f9bb" providerId="ADAL" clId="{0909F753-197F-46DA-A1A3-A44858FC86DA}" dt="2018-11-21T14:19:50.028" v="187" actId="732"/>
          <ac:picMkLst>
            <pc:docMk/>
            <pc:sldMk cId="1813779392" sldId="265"/>
            <ac:picMk id="5" creationId="{9CC9B2EE-FDE6-4CDC-A8CF-82DF22318C2D}"/>
          </ac:picMkLst>
        </pc:picChg>
        <pc:picChg chg="del">
          <ac:chgData name="Mike Bloys" userId="1248c4d8-7b2b-4b32-b8bd-163ae845f9bb" providerId="ADAL" clId="{0909F753-197F-46DA-A1A3-A44858FC86DA}" dt="2018-11-21T14:18:49.127" v="181" actId="478"/>
          <ac:picMkLst>
            <pc:docMk/>
            <pc:sldMk cId="1813779392" sldId="265"/>
            <ac:picMk id="3074" creationId="{D73DFA24-743D-4201-951E-5733B30B41BE}"/>
          </ac:picMkLst>
        </pc:picChg>
      </pc:sldChg>
      <pc:sldChg chg="addSp delSp modSp">
        <pc:chgData name="Mike Bloys" userId="1248c4d8-7b2b-4b32-b8bd-163ae845f9bb" providerId="ADAL" clId="{0909F753-197F-46DA-A1A3-A44858FC86DA}" dt="2018-11-21T13:06:16.574" v="109" actId="167"/>
        <pc:sldMkLst>
          <pc:docMk/>
          <pc:sldMk cId="3302041712" sldId="266"/>
        </pc:sldMkLst>
        <pc:picChg chg="del">
          <ac:chgData name="Mike Bloys" userId="1248c4d8-7b2b-4b32-b8bd-163ae845f9bb" providerId="ADAL" clId="{0909F753-197F-46DA-A1A3-A44858FC86DA}" dt="2018-11-21T12:34:22.090" v="71" actId="478"/>
          <ac:picMkLst>
            <pc:docMk/>
            <pc:sldMk cId="3302041712" sldId="266"/>
            <ac:picMk id="5" creationId="{9FADEE0B-DAFE-433B-B472-2217359325BE}"/>
          </ac:picMkLst>
        </pc:picChg>
        <pc:picChg chg="add del mod">
          <ac:chgData name="Mike Bloys" userId="1248c4d8-7b2b-4b32-b8bd-163ae845f9bb" providerId="ADAL" clId="{0909F753-197F-46DA-A1A3-A44858FC86DA}" dt="2018-11-21T12:34:04.480" v="64" actId="167"/>
          <ac:picMkLst>
            <pc:docMk/>
            <pc:sldMk cId="3302041712" sldId="266"/>
            <ac:picMk id="6" creationId="{C76135B7-A563-4176-A0A0-E65CAF2C751D}"/>
          </ac:picMkLst>
        </pc:picChg>
        <pc:picChg chg="add ord">
          <ac:chgData name="Mike Bloys" userId="1248c4d8-7b2b-4b32-b8bd-163ae845f9bb" providerId="ADAL" clId="{0909F753-197F-46DA-A1A3-A44858FC86DA}" dt="2018-11-21T12:34:18.753" v="69" actId="167"/>
          <ac:picMkLst>
            <pc:docMk/>
            <pc:sldMk cId="3302041712" sldId="266"/>
            <ac:picMk id="8" creationId="{EC4D2CD8-DE26-4294-B7A7-BCB87944A0FE}"/>
          </ac:picMkLst>
        </pc:picChg>
        <pc:picChg chg="add">
          <ac:chgData name="Mike Bloys" userId="1248c4d8-7b2b-4b32-b8bd-163ae845f9bb" providerId="ADAL" clId="{0909F753-197F-46DA-A1A3-A44858FC86DA}" dt="2018-11-21T13:06:16.574" v="109" actId="167"/>
          <ac:picMkLst>
            <pc:docMk/>
            <pc:sldMk cId="3302041712" sldId="266"/>
            <ac:picMk id="9" creationId="{FB6DBC4B-AD74-4158-8D43-3528D6F4AD7A}"/>
          </ac:picMkLst>
        </pc:picChg>
        <pc:picChg chg="del">
          <ac:chgData name="Mike Bloys" userId="1248c4d8-7b2b-4b32-b8bd-163ae845f9bb" providerId="ADAL" clId="{0909F753-197F-46DA-A1A3-A44858FC86DA}" dt="2018-11-21T12:34:20.872" v="70" actId="478"/>
          <ac:picMkLst>
            <pc:docMk/>
            <pc:sldMk cId="3302041712" sldId="266"/>
            <ac:picMk id="2050" creationId="{F1BFDBBF-B7DF-4EA8-B662-5C86C9C8E419}"/>
          </ac:picMkLst>
        </pc:picChg>
      </pc:sldChg>
      <pc:sldChg chg="modSp">
        <pc:chgData name="Mike Bloys" userId="1248c4d8-7b2b-4b32-b8bd-163ae845f9bb" providerId="ADAL" clId="{0909F753-197F-46DA-A1A3-A44858FC86DA}" dt="2018-11-21T15:59:29.491" v="408" actId="1076"/>
        <pc:sldMkLst>
          <pc:docMk/>
          <pc:sldMk cId="474407823" sldId="267"/>
        </pc:sldMkLst>
        <pc:spChg chg="mod">
          <ac:chgData name="Mike Bloys" userId="1248c4d8-7b2b-4b32-b8bd-163ae845f9bb" providerId="ADAL" clId="{0909F753-197F-46DA-A1A3-A44858FC86DA}" dt="2018-11-21T15:59:29.491" v="408" actId="1076"/>
          <ac:spMkLst>
            <pc:docMk/>
            <pc:sldMk cId="474407823" sldId="267"/>
            <ac:spMk id="3" creationId="{B734DE8F-FCC7-407B-9AD5-1DF41B60C030}"/>
          </ac:spMkLst>
        </pc:spChg>
      </pc:sldChg>
      <pc:sldChg chg="addSp delSp modSp">
        <pc:chgData name="Mike Bloys" userId="1248c4d8-7b2b-4b32-b8bd-163ae845f9bb" providerId="ADAL" clId="{0909F753-197F-46DA-A1A3-A44858FC86DA}" dt="2018-11-21T14:25:34.219" v="204" actId="167"/>
        <pc:sldMkLst>
          <pc:docMk/>
          <pc:sldMk cId="3397573410" sldId="271"/>
        </pc:sldMkLst>
        <pc:picChg chg="add del mod">
          <ac:chgData name="Mike Bloys" userId="1248c4d8-7b2b-4b32-b8bd-163ae845f9bb" providerId="ADAL" clId="{0909F753-197F-46DA-A1A3-A44858FC86DA}" dt="2018-11-21T14:15:35.314" v="172" actId="167"/>
          <ac:picMkLst>
            <pc:docMk/>
            <pc:sldMk cId="3397573410" sldId="271"/>
            <ac:picMk id="5" creationId="{011D154F-E484-4041-995D-4C7256637B8D}"/>
          </ac:picMkLst>
        </pc:picChg>
        <pc:picChg chg="add ord">
          <ac:chgData name="Mike Bloys" userId="1248c4d8-7b2b-4b32-b8bd-163ae845f9bb" providerId="ADAL" clId="{0909F753-197F-46DA-A1A3-A44858FC86DA}" dt="2018-11-21T14:15:58.167" v="178" actId="167"/>
          <ac:picMkLst>
            <pc:docMk/>
            <pc:sldMk cId="3397573410" sldId="271"/>
            <ac:picMk id="7" creationId="{09997F7B-9C49-4072-9049-9F1B681B339D}"/>
          </ac:picMkLst>
        </pc:picChg>
        <pc:picChg chg="add">
          <ac:chgData name="Mike Bloys" userId="1248c4d8-7b2b-4b32-b8bd-163ae845f9bb" providerId="ADAL" clId="{0909F753-197F-46DA-A1A3-A44858FC86DA}" dt="2018-11-21T14:25:34.219" v="204" actId="167"/>
          <ac:picMkLst>
            <pc:docMk/>
            <pc:sldMk cId="3397573410" sldId="271"/>
            <ac:picMk id="8" creationId="{7D4E0395-2494-4911-BD71-1BB13E1749BE}"/>
          </ac:picMkLst>
        </pc:picChg>
        <pc:picChg chg="del">
          <ac:chgData name="Mike Bloys" userId="1248c4d8-7b2b-4b32-b8bd-163ae845f9bb" providerId="ADAL" clId="{0909F753-197F-46DA-A1A3-A44858FC86DA}" dt="2018-11-21T14:15:55.414" v="177" actId="478"/>
          <ac:picMkLst>
            <pc:docMk/>
            <pc:sldMk cId="3397573410" sldId="271"/>
            <ac:picMk id="2060" creationId="{BCBEC532-DEC7-4FEF-A8D0-18346F86201A}"/>
          </ac:picMkLst>
        </pc:picChg>
      </pc:sldChg>
      <pc:sldChg chg="addSp delSp modSp setBg">
        <pc:chgData name="Mike Bloys" userId="1248c4d8-7b2b-4b32-b8bd-163ae845f9bb" providerId="ADAL" clId="{0909F753-197F-46DA-A1A3-A44858FC86DA}" dt="2018-11-21T14:44:11.817" v="238" actId="207"/>
        <pc:sldMkLst>
          <pc:docMk/>
          <pc:sldMk cId="4106486826" sldId="272"/>
        </pc:sldMkLst>
        <pc:picChg chg="add del mod ord">
          <ac:chgData name="Mike Bloys" userId="1248c4d8-7b2b-4b32-b8bd-163ae845f9bb" providerId="ADAL" clId="{0909F753-197F-46DA-A1A3-A44858FC86DA}" dt="2018-11-21T14:33:02.336" v="214" actId="478"/>
          <ac:picMkLst>
            <pc:docMk/>
            <pc:sldMk cId="4106486826" sldId="272"/>
            <ac:picMk id="5" creationId="{72C11935-EC53-41B3-80A3-054A202915FB}"/>
          </ac:picMkLst>
        </pc:picChg>
        <pc:picChg chg="add mod ord modCrop">
          <ac:chgData name="Mike Bloys" userId="1248c4d8-7b2b-4b32-b8bd-163ae845f9bb" providerId="ADAL" clId="{0909F753-197F-46DA-A1A3-A44858FC86DA}" dt="2018-11-21T14:41:47.992" v="226" actId="18131"/>
          <ac:picMkLst>
            <pc:docMk/>
            <pc:sldMk cId="4106486826" sldId="272"/>
            <ac:picMk id="7" creationId="{9D1711C2-CE75-4A1D-A739-6C17C2B41722}"/>
          </ac:picMkLst>
        </pc:picChg>
        <pc:picChg chg="add mod">
          <ac:chgData name="Mike Bloys" userId="1248c4d8-7b2b-4b32-b8bd-163ae845f9bb" providerId="ADAL" clId="{0909F753-197F-46DA-A1A3-A44858FC86DA}" dt="2018-11-21T14:44:11.817" v="238" actId="207"/>
          <ac:picMkLst>
            <pc:docMk/>
            <pc:sldMk cId="4106486826" sldId="272"/>
            <ac:picMk id="9" creationId="{43E2F7FD-B399-40FB-A87B-9BC67F4B8E19}"/>
          </ac:picMkLst>
        </pc:picChg>
        <pc:picChg chg="add del">
          <ac:chgData name="Mike Bloys" userId="1248c4d8-7b2b-4b32-b8bd-163ae845f9bb" providerId="ADAL" clId="{0909F753-197F-46DA-A1A3-A44858FC86DA}" dt="2018-11-21T14:41:09.870" v="223" actId="478"/>
          <ac:picMkLst>
            <pc:docMk/>
            <pc:sldMk cId="4106486826" sldId="272"/>
            <ac:picMk id="3074" creationId="{21878B7B-277E-4140-86B4-20BFC1252BF6}"/>
          </ac:picMkLst>
        </pc:picChg>
      </pc:sldChg>
      <pc:sldChg chg="addSp delSp modSp setBg">
        <pc:chgData name="Mike Bloys" userId="1248c4d8-7b2b-4b32-b8bd-163ae845f9bb" providerId="ADAL" clId="{0909F753-197F-46DA-A1A3-A44858FC86DA}" dt="2018-11-21T14:12:31.746" v="168" actId="478"/>
        <pc:sldMkLst>
          <pc:docMk/>
          <pc:sldMk cId="4163987012" sldId="273"/>
        </pc:sldMkLst>
        <pc:spChg chg="mod">
          <ac:chgData name="Mike Bloys" userId="1248c4d8-7b2b-4b32-b8bd-163ae845f9bb" providerId="ADAL" clId="{0909F753-197F-46DA-A1A3-A44858FC86DA}" dt="2018-11-21T14:11:34.820" v="157" actId="6549"/>
          <ac:spMkLst>
            <pc:docMk/>
            <pc:sldMk cId="4163987012" sldId="273"/>
            <ac:spMk id="3" creationId="{C8FBBC85-06FA-4578-B88B-FAA4FFC70DEB}"/>
          </ac:spMkLst>
        </pc:spChg>
        <pc:picChg chg="add del mod">
          <ac:chgData name="Mike Bloys" userId="1248c4d8-7b2b-4b32-b8bd-163ae845f9bb" providerId="ADAL" clId="{0909F753-197F-46DA-A1A3-A44858FC86DA}" dt="2018-11-21T14:10:11.997" v="145" actId="478"/>
          <ac:picMkLst>
            <pc:docMk/>
            <pc:sldMk cId="4163987012" sldId="273"/>
            <ac:picMk id="5" creationId="{B8240A7C-F7DE-448B-BFEC-E10E59C2B976}"/>
          </ac:picMkLst>
        </pc:picChg>
        <pc:picChg chg="add del mod ord">
          <ac:chgData name="Mike Bloys" userId="1248c4d8-7b2b-4b32-b8bd-163ae845f9bb" providerId="ADAL" clId="{0909F753-197F-46DA-A1A3-A44858FC86DA}" dt="2018-11-21T14:11:39.071" v="158" actId="1036"/>
          <ac:picMkLst>
            <pc:docMk/>
            <pc:sldMk cId="4163987012" sldId="273"/>
            <ac:picMk id="7" creationId="{34FD0CFB-94F3-418A-BC4A-85FBD1240733}"/>
          </ac:picMkLst>
        </pc:picChg>
        <pc:picChg chg="add del mod">
          <ac:chgData name="Mike Bloys" userId="1248c4d8-7b2b-4b32-b8bd-163ae845f9bb" providerId="ADAL" clId="{0909F753-197F-46DA-A1A3-A44858FC86DA}" dt="2018-11-21T14:12:31.746" v="168" actId="478"/>
          <ac:picMkLst>
            <pc:docMk/>
            <pc:sldMk cId="4163987012" sldId="273"/>
            <ac:picMk id="8" creationId="{A84482AA-7B10-4BB3-8AD8-A9EC93E4548E}"/>
          </ac:picMkLst>
        </pc:picChg>
        <pc:picChg chg="del">
          <ac:chgData name="Mike Bloys" userId="1248c4d8-7b2b-4b32-b8bd-163ae845f9bb" providerId="ADAL" clId="{0909F753-197F-46DA-A1A3-A44858FC86DA}" dt="2018-11-21T14:11:13.423" v="153" actId="478"/>
          <ac:picMkLst>
            <pc:docMk/>
            <pc:sldMk cId="4163987012" sldId="273"/>
            <ac:picMk id="4100" creationId="{C3DFDF6D-E943-499A-8178-524FBBABD002}"/>
          </ac:picMkLst>
        </pc:picChg>
      </pc:sldChg>
      <pc:sldChg chg="addSp modSp">
        <pc:chgData name="Mike Bloys" userId="1248c4d8-7b2b-4b32-b8bd-163ae845f9bb" providerId="ADAL" clId="{0909F753-197F-46DA-A1A3-A44858FC86DA}" dt="2018-11-21T15:36:15.931" v="375" actId="207"/>
        <pc:sldMkLst>
          <pc:docMk/>
          <pc:sldMk cId="1442690688" sldId="274"/>
        </pc:sldMkLst>
        <pc:picChg chg="add mod">
          <ac:chgData name="Mike Bloys" userId="1248c4d8-7b2b-4b32-b8bd-163ae845f9bb" providerId="ADAL" clId="{0909F753-197F-46DA-A1A3-A44858FC86DA}" dt="2018-11-21T15:36:15.931" v="375" actId="207"/>
          <ac:picMkLst>
            <pc:docMk/>
            <pc:sldMk cId="1442690688" sldId="274"/>
            <ac:picMk id="5" creationId="{AAC26C6A-2CAC-4958-91DE-26E0D2408AC7}"/>
          </ac:picMkLst>
        </pc:picChg>
      </pc:sldChg>
      <pc:sldChg chg="addSp delSp modSp setBg">
        <pc:chgData name="Mike Bloys" userId="1248c4d8-7b2b-4b32-b8bd-163ae845f9bb" providerId="ADAL" clId="{0909F753-197F-46DA-A1A3-A44858FC86DA}" dt="2018-11-21T12:13:46.361" v="51" actId="167"/>
        <pc:sldMkLst>
          <pc:docMk/>
          <pc:sldMk cId="583580071" sldId="276"/>
        </pc:sldMkLst>
        <pc:spChg chg="mod">
          <ac:chgData name="Mike Bloys" userId="1248c4d8-7b2b-4b32-b8bd-163ae845f9bb" providerId="ADAL" clId="{0909F753-197F-46DA-A1A3-A44858FC86DA}" dt="2018-11-21T12:12:19.997" v="47" actId="948"/>
          <ac:spMkLst>
            <pc:docMk/>
            <pc:sldMk cId="583580071" sldId="276"/>
            <ac:spMk id="3" creationId="{C277F063-F5AF-48ED-A949-A0ACF5172273}"/>
          </ac:spMkLst>
        </pc:spChg>
        <pc:picChg chg="add del mod">
          <ac:chgData name="Mike Bloys" userId="1248c4d8-7b2b-4b32-b8bd-163ae845f9bb" providerId="ADAL" clId="{0909F753-197F-46DA-A1A3-A44858FC86DA}" dt="2018-11-21T12:11:33.614" v="35" actId="167"/>
          <ac:picMkLst>
            <pc:docMk/>
            <pc:sldMk cId="583580071" sldId="276"/>
            <ac:picMk id="5" creationId="{E2B0A1ED-A2E6-4575-A6BC-7DD0870ECEA4}"/>
          </ac:picMkLst>
        </pc:picChg>
        <pc:picChg chg="add mod ord">
          <ac:chgData name="Mike Bloys" userId="1248c4d8-7b2b-4b32-b8bd-163ae845f9bb" providerId="ADAL" clId="{0909F753-197F-46DA-A1A3-A44858FC86DA}" dt="2018-11-21T12:11:56.939" v="43" actId="1076"/>
          <ac:picMkLst>
            <pc:docMk/>
            <pc:sldMk cId="583580071" sldId="276"/>
            <ac:picMk id="7" creationId="{1EFAA141-0BA7-461F-998A-A60854D08A21}"/>
          </ac:picMkLst>
        </pc:picChg>
        <pc:picChg chg="add">
          <ac:chgData name="Mike Bloys" userId="1248c4d8-7b2b-4b32-b8bd-163ae845f9bb" providerId="ADAL" clId="{0909F753-197F-46DA-A1A3-A44858FC86DA}" dt="2018-11-21T12:12:33.507" v="48" actId="167"/>
          <ac:picMkLst>
            <pc:docMk/>
            <pc:sldMk cId="583580071" sldId="276"/>
            <ac:picMk id="8" creationId="{0374363F-4946-43D7-B6B9-F12D11B3C949}"/>
          </ac:picMkLst>
        </pc:picChg>
        <pc:picChg chg="add del mod">
          <ac:chgData name="Mike Bloys" userId="1248c4d8-7b2b-4b32-b8bd-163ae845f9bb" providerId="ADAL" clId="{0909F753-197F-46DA-A1A3-A44858FC86DA}" dt="2018-11-21T12:13:46.361" v="51" actId="167"/>
          <ac:picMkLst>
            <pc:docMk/>
            <pc:sldMk cId="583580071" sldId="276"/>
            <ac:picMk id="9" creationId="{4B1F9592-BC95-4583-8898-9586DBC9D4E7}"/>
          </ac:picMkLst>
        </pc:picChg>
        <pc:picChg chg="del">
          <ac:chgData name="Mike Bloys" userId="1248c4d8-7b2b-4b32-b8bd-163ae845f9bb" providerId="ADAL" clId="{0909F753-197F-46DA-A1A3-A44858FC86DA}" dt="2018-11-21T12:11:52.391" v="41" actId="478"/>
          <ac:picMkLst>
            <pc:docMk/>
            <pc:sldMk cId="583580071" sldId="276"/>
            <ac:picMk id="5122" creationId="{AC3F8A4A-BD05-49B0-B6C3-002C243DCF45}"/>
          </ac:picMkLst>
        </pc:picChg>
      </pc:sldChg>
      <pc:sldChg chg="addSp delSp modSp">
        <pc:chgData name="Mike Bloys" userId="1248c4d8-7b2b-4b32-b8bd-163ae845f9bb" providerId="ADAL" clId="{0909F753-197F-46DA-A1A3-A44858FC86DA}" dt="2018-11-21T15:30:54.831" v="350" actId="1076"/>
        <pc:sldMkLst>
          <pc:docMk/>
          <pc:sldMk cId="922253642" sldId="277"/>
        </pc:sldMkLst>
        <pc:spChg chg="mod">
          <ac:chgData name="Mike Bloys" userId="1248c4d8-7b2b-4b32-b8bd-163ae845f9bb" providerId="ADAL" clId="{0909F753-197F-46DA-A1A3-A44858FC86DA}" dt="2018-11-21T15:30:34.496" v="349" actId="20577"/>
          <ac:spMkLst>
            <pc:docMk/>
            <pc:sldMk cId="922253642" sldId="277"/>
            <ac:spMk id="2" creationId="{C4D6C419-3B46-4962-92F2-54D46D16B20D}"/>
          </ac:spMkLst>
        </pc:spChg>
        <pc:spChg chg="mod">
          <ac:chgData name="Mike Bloys" userId="1248c4d8-7b2b-4b32-b8bd-163ae845f9bb" providerId="ADAL" clId="{0909F753-197F-46DA-A1A3-A44858FC86DA}" dt="2018-11-21T15:30:54.831" v="350" actId="1076"/>
          <ac:spMkLst>
            <pc:docMk/>
            <pc:sldMk cId="922253642" sldId="277"/>
            <ac:spMk id="3" creationId="{E6755E9F-DE0D-43BA-81FB-F500A062F7C7}"/>
          </ac:spMkLst>
        </pc:spChg>
        <pc:picChg chg="add del mod">
          <ac:chgData name="Mike Bloys" userId="1248c4d8-7b2b-4b32-b8bd-163ae845f9bb" providerId="ADAL" clId="{0909F753-197F-46DA-A1A3-A44858FC86DA}" dt="2018-11-21T15:16:32.681" v="297" actId="1076"/>
          <ac:picMkLst>
            <pc:docMk/>
            <pc:sldMk cId="922253642" sldId="277"/>
            <ac:picMk id="5" creationId="{AC15C5F7-C697-438A-A977-EDFA30A2E902}"/>
          </ac:picMkLst>
        </pc:picChg>
        <pc:picChg chg="add del mod ord modCrop">
          <ac:chgData name="Mike Bloys" userId="1248c4d8-7b2b-4b32-b8bd-163ae845f9bb" providerId="ADAL" clId="{0909F753-197F-46DA-A1A3-A44858FC86DA}" dt="2018-11-21T15:17:53.334" v="310" actId="478"/>
          <ac:picMkLst>
            <pc:docMk/>
            <pc:sldMk cId="922253642" sldId="277"/>
            <ac:picMk id="7" creationId="{CDAB93FB-46CD-491F-B99C-551F26BF7C48}"/>
          </ac:picMkLst>
        </pc:picChg>
        <pc:picChg chg="add">
          <ac:chgData name="Mike Bloys" userId="1248c4d8-7b2b-4b32-b8bd-163ae845f9bb" providerId="ADAL" clId="{0909F753-197F-46DA-A1A3-A44858FC86DA}" dt="2018-11-21T15:16:54.062" v="304" actId="1076"/>
          <ac:picMkLst>
            <pc:docMk/>
            <pc:sldMk cId="922253642" sldId="277"/>
            <ac:picMk id="8" creationId="{4D785771-EEB1-49F6-84FD-D50C9A305E20}"/>
          </ac:picMkLst>
        </pc:picChg>
        <pc:picChg chg="add mod ord modCrop">
          <ac:chgData name="Mike Bloys" userId="1248c4d8-7b2b-4b32-b8bd-163ae845f9bb" providerId="ADAL" clId="{0909F753-197F-46DA-A1A3-A44858FC86DA}" dt="2018-11-21T15:17:51.962" v="309" actId="167"/>
          <ac:picMkLst>
            <pc:docMk/>
            <pc:sldMk cId="922253642" sldId="277"/>
            <ac:picMk id="9" creationId="{82C874FE-9CFA-46DB-B544-7A3A2910C7EA}"/>
          </ac:picMkLst>
        </pc:picChg>
        <pc:picChg chg="del">
          <ac:chgData name="Mike Bloys" userId="1248c4d8-7b2b-4b32-b8bd-163ae845f9bb" providerId="ADAL" clId="{0909F753-197F-46DA-A1A3-A44858FC86DA}" dt="2018-11-21T15:16:45.896" v="303" actId="478"/>
          <ac:picMkLst>
            <pc:docMk/>
            <pc:sldMk cId="922253642" sldId="277"/>
            <ac:picMk id="9218" creationId="{B30104C8-B205-4BA9-8654-8C774A7E6380}"/>
          </ac:picMkLst>
        </pc:picChg>
      </pc:sldChg>
      <pc:sldChg chg="addSp delSp modSp">
        <pc:chgData name="Mike Bloys" userId="1248c4d8-7b2b-4b32-b8bd-163ae845f9bb" providerId="ADAL" clId="{0909F753-197F-46DA-A1A3-A44858FC86DA}" dt="2018-11-21T16:01:58.415" v="418" actId="1076"/>
        <pc:sldMkLst>
          <pc:docMk/>
          <pc:sldMk cId="4106231206" sldId="278"/>
        </pc:sldMkLst>
        <pc:spChg chg="mod">
          <ac:chgData name="Mike Bloys" userId="1248c4d8-7b2b-4b32-b8bd-163ae845f9bb" providerId="ADAL" clId="{0909F753-197F-46DA-A1A3-A44858FC86DA}" dt="2018-11-21T15:27:08.272" v="320" actId="6549"/>
          <ac:spMkLst>
            <pc:docMk/>
            <pc:sldMk cId="4106231206" sldId="278"/>
            <ac:spMk id="2" creationId="{DE7C7106-1CCD-48F0-B5FB-DD207B9C8E11}"/>
          </ac:spMkLst>
        </pc:spChg>
        <pc:spChg chg="mod">
          <ac:chgData name="Mike Bloys" userId="1248c4d8-7b2b-4b32-b8bd-163ae845f9bb" providerId="ADAL" clId="{0909F753-197F-46DA-A1A3-A44858FC86DA}" dt="2018-11-21T16:01:58.415" v="418" actId="1076"/>
          <ac:spMkLst>
            <pc:docMk/>
            <pc:sldMk cId="4106231206" sldId="278"/>
            <ac:spMk id="3" creationId="{8DE951AD-60BF-4E09-B22C-EE4ABA7E4724}"/>
          </ac:spMkLst>
        </pc:spChg>
        <pc:spChg chg="add del mod">
          <ac:chgData name="Mike Bloys" userId="1248c4d8-7b2b-4b32-b8bd-163ae845f9bb" providerId="ADAL" clId="{0909F753-197F-46DA-A1A3-A44858FC86DA}" dt="2018-11-21T16:01:49.531" v="417" actId="1076"/>
          <ac:spMkLst>
            <pc:docMk/>
            <pc:sldMk cId="4106231206" sldId="278"/>
            <ac:spMk id="4" creationId="{FD86780D-07DF-4FAB-9EAD-EEB9C461354F}"/>
          </ac:spMkLst>
        </pc:spChg>
        <pc:spChg chg="add del mod">
          <ac:chgData name="Mike Bloys" userId="1248c4d8-7b2b-4b32-b8bd-163ae845f9bb" providerId="ADAL" clId="{0909F753-197F-46DA-A1A3-A44858FC86DA}" dt="2018-11-21T16:01:49.531" v="417" actId="1076"/>
          <ac:spMkLst>
            <pc:docMk/>
            <pc:sldMk cId="4106231206" sldId="278"/>
            <ac:spMk id="5" creationId="{8498944D-A1D9-4732-9FBB-F0E9C3A8521C}"/>
          </ac:spMkLst>
        </pc:spChg>
        <pc:picChg chg="add del mod ord modCrop">
          <ac:chgData name="Mike Bloys" userId="1248c4d8-7b2b-4b32-b8bd-163ae845f9bb" providerId="ADAL" clId="{0909F753-197F-46DA-A1A3-A44858FC86DA}" dt="2018-11-21T15:29:56.607" v="341" actId="478"/>
          <ac:picMkLst>
            <pc:docMk/>
            <pc:sldMk cId="4106231206" sldId="278"/>
            <ac:picMk id="5" creationId="{34CABCDD-6224-4FCC-8321-A5201CE548CE}"/>
          </ac:picMkLst>
        </pc:picChg>
        <pc:picChg chg="add mod ord modCrop">
          <ac:chgData name="Mike Bloys" userId="1248c4d8-7b2b-4b32-b8bd-163ae845f9bb" providerId="ADAL" clId="{0909F753-197F-46DA-A1A3-A44858FC86DA}" dt="2018-11-21T15:31:38.595" v="355" actId="18131"/>
          <ac:picMkLst>
            <pc:docMk/>
            <pc:sldMk cId="4106231206" sldId="278"/>
            <ac:picMk id="7" creationId="{0F4DF64A-9BDE-4FDA-BF11-95009AF45DAF}"/>
          </ac:picMkLst>
        </pc:picChg>
        <pc:picChg chg="add mod">
          <ac:chgData name="Mike Bloys" userId="1248c4d8-7b2b-4b32-b8bd-163ae845f9bb" providerId="ADAL" clId="{0909F753-197F-46DA-A1A3-A44858FC86DA}" dt="2018-11-21T15:31:22.608" v="353" actId="207"/>
          <ac:picMkLst>
            <pc:docMk/>
            <pc:sldMk cId="4106231206" sldId="278"/>
            <ac:picMk id="9" creationId="{6F660F17-FBC0-4BB1-B4D2-F6F1ED024980}"/>
          </ac:picMkLst>
        </pc:picChg>
        <pc:picChg chg="del mod">
          <ac:chgData name="Mike Bloys" userId="1248c4d8-7b2b-4b32-b8bd-163ae845f9bb" providerId="ADAL" clId="{0909F753-197F-46DA-A1A3-A44858FC86DA}" dt="2018-11-21T15:28:24.651" v="326" actId="478"/>
          <ac:picMkLst>
            <pc:docMk/>
            <pc:sldMk cId="4106231206" sldId="278"/>
            <ac:picMk id="12290" creationId="{8D7D010A-F0C4-4D2B-809E-22BB5B7BACE3}"/>
          </ac:picMkLst>
        </pc:picChg>
      </pc:sldChg>
      <pc:sldChg chg="addSp delSp modSp">
        <pc:chgData name="Mike Bloys" userId="1248c4d8-7b2b-4b32-b8bd-163ae845f9bb" providerId="ADAL" clId="{0909F753-197F-46DA-A1A3-A44858FC86DA}" dt="2018-11-21T15:59:38.235" v="409" actId="1076"/>
        <pc:sldMkLst>
          <pc:docMk/>
          <pc:sldMk cId="634705631" sldId="291"/>
        </pc:sldMkLst>
        <pc:spChg chg="mod">
          <ac:chgData name="Mike Bloys" userId="1248c4d8-7b2b-4b32-b8bd-163ae845f9bb" providerId="ADAL" clId="{0909F753-197F-46DA-A1A3-A44858FC86DA}" dt="2018-11-21T15:59:38.235" v="409" actId="1076"/>
          <ac:spMkLst>
            <pc:docMk/>
            <pc:sldMk cId="634705631" sldId="291"/>
            <ac:spMk id="3" creationId="{B734DE8F-FCC7-407B-9AD5-1DF41B60C030}"/>
          </ac:spMkLst>
        </pc:spChg>
        <pc:picChg chg="del">
          <ac:chgData name="Mike Bloys" userId="1248c4d8-7b2b-4b32-b8bd-163ae845f9bb" providerId="ADAL" clId="{0909F753-197F-46DA-A1A3-A44858FC86DA}" dt="2018-11-21T15:40:15.953" v="382" actId="478"/>
          <ac:picMkLst>
            <pc:docMk/>
            <pc:sldMk cId="634705631" sldId="291"/>
            <ac:picMk id="5" creationId="{C90CC4E2-6126-40CB-8F6E-B16FF15F7B29}"/>
          </ac:picMkLst>
        </pc:picChg>
        <pc:picChg chg="add del mod">
          <ac:chgData name="Mike Bloys" userId="1248c4d8-7b2b-4b32-b8bd-163ae845f9bb" providerId="ADAL" clId="{0909F753-197F-46DA-A1A3-A44858FC86DA}" dt="2018-11-21T15:39:58.112" v="378" actId="167"/>
          <ac:picMkLst>
            <pc:docMk/>
            <pc:sldMk cId="634705631" sldId="291"/>
            <ac:picMk id="6" creationId="{30F7235D-74B7-49E5-B399-C5AA4947B123}"/>
          </ac:picMkLst>
        </pc:picChg>
        <pc:picChg chg="add ord">
          <ac:chgData name="Mike Bloys" userId="1248c4d8-7b2b-4b32-b8bd-163ae845f9bb" providerId="ADAL" clId="{0909F753-197F-46DA-A1A3-A44858FC86DA}" dt="2018-11-21T15:40:20.333" v="384" actId="167"/>
          <ac:picMkLst>
            <pc:docMk/>
            <pc:sldMk cId="634705631" sldId="291"/>
            <ac:picMk id="8" creationId="{FB3558D5-51F8-48B1-9775-CCBECD5F388E}"/>
          </ac:picMkLst>
        </pc:picChg>
      </pc:sldChg>
      <pc:sldChg chg="addSp delSp modSp setBg">
        <pc:chgData name="Mike Bloys" userId="1248c4d8-7b2b-4b32-b8bd-163ae845f9bb" providerId="ADAL" clId="{0909F753-197F-46DA-A1A3-A44858FC86DA}" dt="2018-11-21T13:06:19.093" v="110" actId="167"/>
        <pc:sldMkLst>
          <pc:docMk/>
          <pc:sldMk cId="3748458583" sldId="297"/>
        </pc:sldMkLst>
        <pc:spChg chg="mod">
          <ac:chgData name="Mike Bloys" userId="1248c4d8-7b2b-4b32-b8bd-163ae845f9bb" providerId="ADAL" clId="{0909F753-197F-46DA-A1A3-A44858FC86DA}" dt="2018-11-21T13:01:42.370" v="92" actId="20577"/>
          <ac:spMkLst>
            <pc:docMk/>
            <pc:sldMk cId="3748458583" sldId="297"/>
            <ac:spMk id="3" creationId="{30735E17-9348-433C-B717-BCDB880E471C}"/>
          </ac:spMkLst>
        </pc:spChg>
        <pc:spChg chg="add del mod">
          <ac:chgData name="Mike Bloys" userId="1248c4d8-7b2b-4b32-b8bd-163ae845f9bb" providerId="ADAL" clId="{0909F753-197F-46DA-A1A3-A44858FC86DA}" dt="2018-11-21T13:00:36.487" v="83" actId="167"/>
          <ac:spMkLst>
            <pc:docMk/>
            <pc:sldMk cId="3748458583" sldId="297"/>
            <ac:spMk id="7" creationId="{FA9AB786-DAB1-465D-912C-6B605C4D2A29}"/>
          </ac:spMkLst>
        </pc:spChg>
        <pc:spChg chg="add del mod">
          <ac:chgData name="Mike Bloys" userId="1248c4d8-7b2b-4b32-b8bd-163ae845f9bb" providerId="ADAL" clId="{0909F753-197F-46DA-A1A3-A44858FC86DA}" dt="2018-11-21T13:00:36.487" v="83" actId="167"/>
          <ac:spMkLst>
            <pc:docMk/>
            <pc:sldMk cId="3748458583" sldId="297"/>
            <ac:spMk id="9" creationId="{0F50EFCA-467B-497F-8D64-E5607EEBF30A}"/>
          </ac:spMkLst>
        </pc:spChg>
        <pc:picChg chg="del">
          <ac:chgData name="Mike Bloys" userId="1248c4d8-7b2b-4b32-b8bd-163ae845f9bb" providerId="ADAL" clId="{0909F753-197F-46DA-A1A3-A44858FC86DA}" dt="2018-11-21T13:00:28.489" v="81" actId="478"/>
          <ac:picMkLst>
            <pc:docMk/>
            <pc:sldMk cId="3748458583" sldId="297"/>
            <ac:picMk id="5" creationId="{286E4A25-26CD-4D6B-A694-0D04953B5971}"/>
          </ac:picMkLst>
        </pc:picChg>
        <pc:picChg chg="add del mod">
          <ac:chgData name="Mike Bloys" userId="1248c4d8-7b2b-4b32-b8bd-163ae845f9bb" providerId="ADAL" clId="{0909F753-197F-46DA-A1A3-A44858FC86DA}" dt="2018-11-21T12:58:23.446" v="73" actId="167"/>
          <ac:picMkLst>
            <pc:docMk/>
            <pc:sldMk cId="3748458583" sldId="297"/>
            <ac:picMk id="6" creationId="{5F91C023-1FBB-47AD-8F8E-5283DF34EB7B}"/>
          </ac:picMkLst>
        </pc:picChg>
        <pc:picChg chg="add ord">
          <ac:chgData name="Mike Bloys" userId="1248c4d8-7b2b-4b32-b8bd-163ae845f9bb" providerId="ADAL" clId="{0909F753-197F-46DA-A1A3-A44858FC86DA}" dt="2018-11-21T13:00:23.477" v="79" actId="167"/>
          <ac:picMkLst>
            <pc:docMk/>
            <pc:sldMk cId="3748458583" sldId="297"/>
            <ac:picMk id="8" creationId="{F31A4C0F-E7B0-4FED-B141-0CD4CA0E77BF}"/>
          </ac:picMkLst>
        </pc:picChg>
        <pc:picChg chg="add">
          <ac:chgData name="Mike Bloys" userId="1248c4d8-7b2b-4b32-b8bd-163ae845f9bb" providerId="ADAL" clId="{0909F753-197F-46DA-A1A3-A44858FC86DA}" dt="2018-11-21T13:06:19.093" v="110" actId="167"/>
          <ac:picMkLst>
            <pc:docMk/>
            <pc:sldMk cId="3748458583" sldId="297"/>
            <ac:picMk id="11" creationId="{6AF2176C-A0D8-422B-955D-0F1AD730B78A}"/>
          </ac:picMkLst>
        </pc:picChg>
        <pc:picChg chg="del">
          <ac:chgData name="Mike Bloys" userId="1248c4d8-7b2b-4b32-b8bd-163ae845f9bb" providerId="ADAL" clId="{0909F753-197F-46DA-A1A3-A44858FC86DA}" dt="2018-11-21T13:00:25.142" v="80" actId="478"/>
          <ac:picMkLst>
            <pc:docMk/>
            <pc:sldMk cId="3748458583" sldId="297"/>
            <ac:picMk id="4098" creationId="{CEEA927A-5381-4952-BC43-A8FEE073FDE6}"/>
          </ac:picMkLst>
        </pc:picChg>
      </pc:sldChg>
      <pc:sldChg chg="addSp delSp modSp">
        <pc:chgData name="Mike Bloys" userId="1248c4d8-7b2b-4b32-b8bd-163ae845f9bb" providerId="ADAL" clId="{0909F753-197F-46DA-A1A3-A44858FC86DA}" dt="2018-11-21T12:15:58.876" v="62" actId="732"/>
        <pc:sldMkLst>
          <pc:docMk/>
          <pc:sldMk cId="643935729" sldId="298"/>
        </pc:sldMkLst>
        <pc:picChg chg="add mod ord modCrop">
          <ac:chgData name="Mike Bloys" userId="1248c4d8-7b2b-4b32-b8bd-163ae845f9bb" providerId="ADAL" clId="{0909F753-197F-46DA-A1A3-A44858FC86DA}" dt="2018-11-21T12:15:58.876" v="62" actId="732"/>
          <ac:picMkLst>
            <pc:docMk/>
            <pc:sldMk cId="643935729" sldId="298"/>
            <ac:picMk id="5" creationId="{F7A01FB7-DEB2-45AF-A99D-82C4D9151F45}"/>
          </ac:picMkLst>
        </pc:picChg>
        <pc:picChg chg="del">
          <ac:chgData name="Mike Bloys" userId="1248c4d8-7b2b-4b32-b8bd-163ae845f9bb" providerId="ADAL" clId="{0909F753-197F-46DA-A1A3-A44858FC86DA}" dt="2018-11-21T12:15:00.927" v="54" actId="478"/>
          <ac:picMkLst>
            <pc:docMk/>
            <pc:sldMk cId="643935729" sldId="298"/>
            <ac:picMk id="3074" creationId="{905E5EB6-22B1-4CF2-96B1-050FEC2A784F}"/>
          </ac:picMkLst>
        </pc:picChg>
      </pc:sldChg>
      <pc:sldChg chg="addSp delSp modSp">
        <pc:chgData name="Mike Bloys" userId="1248c4d8-7b2b-4b32-b8bd-163ae845f9bb" providerId="ADAL" clId="{0909F753-197F-46DA-A1A3-A44858FC86DA}" dt="2018-11-21T15:59:11.228" v="407" actId="1076"/>
        <pc:sldMkLst>
          <pc:docMk/>
          <pc:sldMk cId="3329980828" sldId="299"/>
        </pc:sldMkLst>
        <pc:spChg chg="mod">
          <ac:chgData name="Mike Bloys" userId="1248c4d8-7b2b-4b32-b8bd-163ae845f9bb" providerId="ADAL" clId="{0909F753-197F-46DA-A1A3-A44858FC86DA}" dt="2018-11-21T15:59:11.228" v="407" actId="1076"/>
          <ac:spMkLst>
            <pc:docMk/>
            <pc:sldMk cId="3329980828" sldId="299"/>
            <ac:spMk id="3" creationId="{30735E17-9348-433C-B717-BCDB880E471C}"/>
          </ac:spMkLst>
        </pc:spChg>
        <pc:picChg chg="add del mod ord modCrop">
          <ac:chgData name="Mike Bloys" userId="1248c4d8-7b2b-4b32-b8bd-163ae845f9bb" providerId="ADAL" clId="{0909F753-197F-46DA-A1A3-A44858FC86DA}" dt="2018-11-21T13:05:14.415" v="104" actId="478"/>
          <ac:picMkLst>
            <pc:docMk/>
            <pc:sldMk cId="3329980828" sldId="299"/>
            <ac:picMk id="5" creationId="{7A349EFD-D514-40EB-AA1B-760361D2D55F}"/>
          </ac:picMkLst>
        </pc:picChg>
        <pc:picChg chg="add mod ord modCrop">
          <ac:chgData name="Mike Bloys" userId="1248c4d8-7b2b-4b32-b8bd-163ae845f9bb" providerId="ADAL" clId="{0909F753-197F-46DA-A1A3-A44858FC86DA}" dt="2018-11-21T13:06:04.287" v="108" actId="732"/>
          <ac:picMkLst>
            <pc:docMk/>
            <pc:sldMk cId="3329980828" sldId="299"/>
            <ac:picMk id="7" creationId="{61CD2B2C-8D7B-4C70-A8D1-A810B517BD05}"/>
          </ac:picMkLst>
        </pc:picChg>
        <pc:picChg chg="add mod">
          <ac:chgData name="Mike Bloys" userId="1248c4d8-7b2b-4b32-b8bd-163ae845f9bb" providerId="ADAL" clId="{0909F753-197F-46DA-A1A3-A44858FC86DA}" dt="2018-11-21T13:06:29.535" v="112" actId="207"/>
          <ac:picMkLst>
            <pc:docMk/>
            <pc:sldMk cId="3329980828" sldId="299"/>
            <ac:picMk id="9" creationId="{1523717D-EB89-4B31-945C-316DBABE3DAE}"/>
          </ac:picMkLst>
        </pc:picChg>
        <pc:picChg chg="del">
          <ac:chgData name="Mike Bloys" userId="1248c4d8-7b2b-4b32-b8bd-163ae845f9bb" providerId="ADAL" clId="{0909F753-197F-46DA-A1A3-A44858FC86DA}" dt="2018-11-21T13:02:31.227" v="96" actId="478"/>
          <ac:picMkLst>
            <pc:docMk/>
            <pc:sldMk cId="3329980828" sldId="299"/>
            <ac:picMk id="6146" creationId="{93136136-FE01-400B-80B4-F9F294EA48B4}"/>
          </ac:picMkLst>
        </pc:picChg>
      </pc:sldChg>
      <pc:sldChg chg="addSp delSp modSp">
        <pc:chgData name="Mike Bloys" userId="1248c4d8-7b2b-4b32-b8bd-163ae845f9bb" providerId="ADAL" clId="{0909F753-197F-46DA-A1A3-A44858FC86DA}" dt="2018-11-21T13:07:11.299" v="116" actId="14100"/>
        <pc:sldMkLst>
          <pc:docMk/>
          <pc:sldMk cId="1833091197" sldId="300"/>
        </pc:sldMkLst>
        <pc:spChg chg="mod">
          <ac:chgData name="Mike Bloys" userId="1248c4d8-7b2b-4b32-b8bd-163ae845f9bb" providerId="ADAL" clId="{0909F753-197F-46DA-A1A3-A44858FC86DA}" dt="2018-11-21T13:07:11.299" v="116" actId="14100"/>
          <ac:spMkLst>
            <pc:docMk/>
            <pc:sldMk cId="1833091197" sldId="300"/>
            <ac:spMk id="3" creationId="{4B406F42-E265-4BF3-8FB6-543D8A09849F}"/>
          </ac:spMkLst>
        </pc:spChg>
        <pc:spChg chg="add del mod">
          <ac:chgData name="Mike Bloys" userId="1248c4d8-7b2b-4b32-b8bd-163ae845f9bb" providerId="ADAL" clId="{0909F753-197F-46DA-A1A3-A44858FC86DA}" dt="2018-11-21T12:08:08.810" v="32" actId="14100"/>
          <ac:spMkLst>
            <pc:docMk/>
            <pc:sldMk cId="1833091197" sldId="300"/>
            <ac:spMk id="4" creationId="{B72A6BF6-4D76-4BE6-B2B6-BD0FFC374936}"/>
          </ac:spMkLst>
        </pc:spChg>
        <pc:spChg chg="add del mod">
          <ac:chgData name="Mike Bloys" userId="1248c4d8-7b2b-4b32-b8bd-163ae845f9bb" providerId="ADAL" clId="{0909F753-197F-46DA-A1A3-A44858FC86DA}" dt="2018-11-21T12:08:08.810" v="32" actId="14100"/>
          <ac:spMkLst>
            <pc:docMk/>
            <pc:sldMk cId="1833091197" sldId="300"/>
            <ac:spMk id="5" creationId="{47DA884F-117F-4A04-B03C-C96A2A54809A}"/>
          </ac:spMkLst>
        </pc:spChg>
        <pc:picChg chg="del">
          <ac:chgData name="Mike Bloys" userId="1248c4d8-7b2b-4b32-b8bd-163ae845f9bb" providerId="ADAL" clId="{0909F753-197F-46DA-A1A3-A44858FC86DA}" dt="2018-11-21T12:08:05.871" v="31" actId="478"/>
          <ac:picMkLst>
            <pc:docMk/>
            <pc:sldMk cId="1833091197" sldId="300"/>
            <ac:picMk id="7170" creationId="{40A35AEC-B5E0-43FA-9066-958E597BE7ED}"/>
          </ac:picMkLst>
        </pc:picChg>
      </pc:sldChg>
      <pc:sldChg chg="addSp delSp modSp delCm">
        <pc:chgData name="Mike Bloys" userId="1248c4d8-7b2b-4b32-b8bd-163ae845f9bb" providerId="ADAL" clId="{0909F753-197F-46DA-A1A3-A44858FC86DA}" dt="2018-11-21T15:59:47.364" v="410" actId="1076"/>
        <pc:sldMkLst>
          <pc:docMk/>
          <pc:sldMk cId="4062623118" sldId="301"/>
        </pc:sldMkLst>
        <pc:spChg chg="mod">
          <ac:chgData name="Mike Bloys" userId="1248c4d8-7b2b-4b32-b8bd-163ae845f9bb" providerId="ADAL" clId="{0909F753-197F-46DA-A1A3-A44858FC86DA}" dt="2018-11-21T15:59:47.364" v="410" actId="1076"/>
          <ac:spMkLst>
            <pc:docMk/>
            <pc:sldMk cId="4062623118" sldId="301"/>
            <ac:spMk id="3" creationId="{1D48DC56-F4ED-4CBE-A01F-A00E92C603CF}"/>
          </ac:spMkLst>
        </pc:spChg>
        <pc:picChg chg="del">
          <ac:chgData name="Mike Bloys" userId="1248c4d8-7b2b-4b32-b8bd-163ae845f9bb" providerId="ADAL" clId="{0909F753-197F-46DA-A1A3-A44858FC86DA}" dt="2018-11-21T12:07:40.092" v="28" actId="478"/>
          <ac:picMkLst>
            <pc:docMk/>
            <pc:sldMk cId="4062623118" sldId="301"/>
            <ac:picMk id="5" creationId="{44813ABF-6270-4E78-B38D-7ACE87D7D96C}"/>
          </ac:picMkLst>
        </pc:picChg>
        <pc:picChg chg="add ord">
          <ac:chgData name="Mike Bloys" userId="1248c4d8-7b2b-4b32-b8bd-163ae845f9bb" providerId="ADAL" clId="{0909F753-197F-46DA-A1A3-A44858FC86DA}" dt="2018-11-21T12:07:45.518" v="30" actId="167"/>
          <ac:picMkLst>
            <pc:docMk/>
            <pc:sldMk cId="4062623118" sldId="301"/>
            <ac:picMk id="6" creationId="{9FCE3DAA-AFC6-4B4F-BA41-8B18EFFECFF8}"/>
          </ac:picMkLst>
        </pc:picChg>
        <pc:picChg chg="add">
          <ac:chgData name="Mike Bloys" userId="1248c4d8-7b2b-4b32-b8bd-163ae845f9bb" providerId="ADAL" clId="{0909F753-197F-46DA-A1A3-A44858FC86DA}" dt="2018-11-21T13:07:39.174" v="118" actId="167"/>
          <ac:picMkLst>
            <pc:docMk/>
            <pc:sldMk cId="4062623118" sldId="301"/>
            <ac:picMk id="7" creationId="{BFEEE0C7-E26C-400E-8B62-0893EB81BD23}"/>
          </ac:picMkLst>
        </pc:picChg>
        <pc:picChg chg="del">
          <ac:chgData name="Mike Bloys" userId="1248c4d8-7b2b-4b32-b8bd-163ae845f9bb" providerId="ADAL" clId="{0909F753-197F-46DA-A1A3-A44858FC86DA}" dt="2018-11-21T13:07:38.053" v="117" actId="478"/>
          <ac:picMkLst>
            <pc:docMk/>
            <pc:sldMk cId="4062623118" sldId="301"/>
            <ac:picMk id="8" creationId="{CA0001EB-F53C-450D-A6CF-7DE3419FC861}"/>
          </ac:picMkLst>
        </pc:picChg>
      </pc:sldChg>
      <pc:sldChg chg="addSp delSp modSp setBg">
        <pc:chgData name="Mike Bloys" userId="1248c4d8-7b2b-4b32-b8bd-163ae845f9bb" providerId="ADAL" clId="{0909F753-197F-46DA-A1A3-A44858FC86DA}" dt="2018-11-21T16:00:37.572" v="414" actId="1076"/>
        <pc:sldMkLst>
          <pc:docMk/>
          <pc:sldMk cId="1127362462" sldId="302"/>
        </pc:sldMkLst>
        <pc:spChg chg="mod">
          <ac:chgData name="Mike Bloys" userId="1248c4d8-7b2b-4b32-b8bd-163ae845f9bb" providerId="ADAL" clId="{0909F753-197F-46DA-A1A3-A44858FC86DA}" dt="2018-11-21T16:00:13.431" v="413" actId="20577"/>
          <ac:spMkLst>
            <pc:docMk/>
            <pc:sldMk cId="1127362462" sldId="302"/>
            <ac:spMk id="2" creationId="{5DA76D83-385A-47CD-8010-1AB6B118B1D1}"/>
          </ac:spMkLst>
        </pc:spChg>
        <pc:spChg chg="mod">
          <ac:chgData name="Mike Bloys" userId="1248c4d8-7b2b-4b32-b8bd-163ae845f9bb" providerId="ADAL" clId="{0909F753-197F-46DA-A1A3-A44858FC86DA}" dt="2018-11-21T16:00:37.572" v="414" actId="1076"/>
          <ac:spMkLst>
            <pc:docMk/>
            <pc:sldMk cId="1127362462" sldId="302"/>
            <ac:spMk id="3" creationId="{176A3FEE-53C3-4530-940A-BB9E0F13A95B}"/>
          </ac:spMkLst>
        </pc:spChg>
        <pc:picChg chg="add del mod">
          <ac:chgData name="Mike Bloys" userId="1248c4d8-7b2b-4b32-b8bd-163ae845f9bb" providerId="ADAL" clId="{0909F753-197F-46DA-A1A3-A44858FC86DA}" dt="2018-11-21T14:50:59.936" v="245" actId="478"/>
          <ac:picMkLst>
            <pc:docMk/>
            <pc:sldMk cId="1127362462" sldId="302"/>
            <ac:picMk id="5" creationId="{7A6971FE-896A-4967-82B0-B6756999A035}"/>
          </ac:picMkLst>
        </pc:picChg>
        <pc:picChg chg="add del ord">
          <ac:chgData name="Mike Bloys" userId="1248c4d8-7b2b-4b32-b8bd-163ae845f9bb" providerId="ADAL" clId="{0909F753-197F-46DA-A1A3-A44858FC86DA}" dt="2018-11-21T14:51:59.025" v="256" actId="478"/>
          <ac:picMkLst>
            <pc:docMk/>
            <pc:sldMk cId="1127362462" sldId="302"/>
            <ac:picMk id="7" creationId="{251E2F87-AF7E-44C6-967A-6D7BC21986AD}"/>
          </ac:picMkLst>
        </pc:picChg>
        <pc:picChg chg="add mod ord modCrop">
          <ac:chgData name="Mike Bloys" userId="1248c4d8-7b2b-4b32-b8bd-163ae845f9bb" providerId="ADAL" clId="{0909F753-197F-46DA-A1A3-A44858FC86DA}" dt="2018-11-21T14:51:57.277" v="255" actId="167"/>
          <ac:picMkLst>
            <pc:docMk/>
            <pc:sldMk cId="1127362462" sldId="302"/>
            <ac:picMk id="8" creationId="{5616A6CB-5E07-4F9C-802B-13C8F4DACB4B}"/>
          </ac:picMkLst>
        </pc:picChg>
        <pc:picChg chg="del">
          <ac:chgData name="Mike Bloys" userId="1248c4d8-7b2b-4b32-b8bd-163ae845f9bb" providerId="ADAL" clId="{0909F753-197F-46DA-A1A3-A44858FC86DA}" dt="2018-11-21T14:51:15.938" v="251" actId="478"/>
          <ac:picMkLst>
            <pc:docMk/>
            <pc:sldMk cId="1127362462" sldId="302"/>
            <ac:picMk id="6146" creationId="{1DF942EF-3643-45FB-8577-83AF17BE696B}"/>
          </ac:picMkLst>
        </pc:picChg>
      </pc:sldChg>
      <pc:sldChg chg="addSp delSp modSp delCm">
        <pc:chgData name="Mike Bloys" userId="1248c4d8-7b2b-4b32-b8bd-163ae845f9bb" providerId="ADAL" clId="{0909F753-197F-46DA-A1A3-A44858FC86DA}" dt="2018-11-21T15:36:05.834" v="374" actId="167"/>
        <pc:sldMkLst>
          <pc:docMk/>
          <pc:sldMk cId="2092857190" sldId="304"/>
        </pc:sldMkLst>
        <pc:spChg chg="mod">
          <ac:chgData name="Mike Bloys" userId="1248c4d8-7b2b-4b32-b8bd-163ae845f9bb" providerId="ADAL" clId="{0909F753-197F-46DA-A1A3-A44858FC86DA}" dt="2018-11-21T14:56:19.873" v="276" actId="20577"/>
          <ac:spMkLst>
            <pc:docMk/>
            <pc:sldMk cId="2092857190" sldId="304"/>
            <ac:spMk id="3" creationId="{70832528-9D81-403C-88A6-41C4D9A7EE5F}"/>
          </ac:spMkLst>
        </pc:spChg>
        <pc:picChg chg="add mod ord modCrop">
          <ac:chgData name="Mike Bloys" userId="1248c4d8-7b2b-4b32-b8bd-163ae845f9bb" providerId="ADAL" clId="{0909F753-197F-46DA-A1A3-A44858FC86DA}" dt="2018-11-21T14:56:07.705" v="272" actId="18131"/>
          <ac:picMkLst>
            <pc:docMk/>
            <pc:sldMk cId="2092857190" sldId="304"/>
            <ac:picMk id="5" creationId="{853F627D-A8AC-4752-91C6-1C7B24570396}"/>
          </ac:picMkLst>
        </pc:picChg>
        <pc:picChg chg="add del">
          <ac:chgData name="Mike Bloys" userId="1248c4d8-7b2b-4b32-b8bd-163ae845f9bb" providerId="ADAL" clId="{0909F753-197F-46DA-A1A3-A44858FC86DA}" dt="2018-11-21T15:01:15.049" v="293" actId="478"/>
          <ac:picMkLst>
            <pc:docMk/>
            <pc:sldMk cId="2092857190" sldId="304"/>
            <ac:picMk id="7" creationId="{05E1A67D-1960-4890-A96E-12EC7153F2E0}"/>
          </ac:picMkLst>
        </pc:picChg>
        <pc:picChg chg="del">
          <ac:chgData name="Mike Bloys" userId="1248c4d8-7b2b-4b32-b8bd-163ae845f9bb" providerId="ADAL" clId="{0909F753-197F-46DA-A1A3-A44858FC86DA}" dt="2018-11-21T14:55:34.262" v="263" actId="478"/>
          <ac:picMkLst>
            <pc:docMk/>
            <pc:sldMk cId="2092857190" sldId="304"/>
            <ac:picMk id="7172" creationId="{FEC0876C-C3C2-4B6A-AC5D-CB5F5DFFDD42}"/>
          </ac:picMkLst>
        </pc:picChg>
      </pc:sldChg>
      <pc:sldChg chg="addSp delSp modSp">
        <pc:chgData name="Mike Bloys" userId="1248c4d8-7b2b-4b32-b8bd-163ae845f9bb" providerId="ADAL" clId="{0909F753-197F-46DA-A1A3-A44858FC86DA}" dt="2018-11-21T15:31:04.328" v="351" actId="1076"/>
        <pc:sldMkLst>
          <pc:docMk/>
          <pc:sldMk cId="478076960" sldId="305"/>
        </pc:sldMkLst>
        <pc:spChg chg="mod">
          <ac:chgData name="Mike Bloys" userId="1248c4d8-7b2b-4b32-b8bd-163ae845f9bb" providerId="ADAL" clId="{0909F753-197F-46DA-A1A3-A44858FC86DA}" dt="2018-11-21T15:31:04.328" v="351" actId="1076"/>
          <ac:spMkLst>
            <pc:docMk/>
            <pc:sldMk cId="478076960" sldId="305"/>
            <ac:spMk id="3" creationId="{7E3F8A37-DEE7-46DD-A556-FAAD34448CD0}"/>
          </ac:spMkLst>
        </pc:spChg>
        <pc:picChg chg="add del mod">
          <ac:chgData name="Mike Bloys" userId="1248c4d8-7b2b-4b32-b8bd-163ae845f9bb" providerId="ADAL" clId="{0909F753-197F-46DA-A1A3-A44858FC86DA}" dt="2018-11-21T14:59:48.273" v="278" actId="1076"/>
          <ac:picMkLst>
            <pc:docMk/>
            <pc:sldMk cId="478076960" sldId="305"/>
            <ac:picMk id="5" creationId="{32C6F4B6-8055-4429-8F54-70CB5EDCB492}"/>
          </ac:picMkLst>
        </pc:picChg>
        <pc:picChg chg="add mod ord modCrop">
          <ac:chgData name="Mike Bloys" userId="1248c4d8-7b2b-4b32-b8bd-163ae845f9bb" providerId="ADAL" clId="{0909F753-197F-46DA-A1A3-A44858FC86DA}" dt="2018-11-21T15:00:48.268" v="290" actId="18131"/>
          <ac:picMkLst>
            <pc:docMk/>
            <pc:sldMk cId="478076960" sldId="305"/>
            <ac:picMk id="7" creationId="{9344175B-7366-4BD3-A13B-2AD10871B0ED}"/>
          </ac:picMkLst>
        </pc:picChg>
        <pc:picChg chg="add mod">
          <ac:chgData name="Mike Bloys" userId="1248c4d8-7b2b-4b32-b8bd-163ae845f9bb" providerId="ADAL" clId="{0909F753-197F-46DA-A1A3-A44858FC86DA}" dt="2018-11-21T15:01:20.001" v="295" actId="207"/>
          <ac:picMkLst>
            <pc:docMk/>
            <pc:sldMk cId="478076960" sldId="305"/>
            <ac:picMk id="8" creationId="{2DA0B1DC-9D86-4D34-837A-74F2E1094800}"/>
          </ac:picMkLst>
        </pc:picChg>
        <pc:picChg chg="del">
          <ac:chgData name="Mike Bloys" userId="1248c4d8-7b2b-4b32-b8bd-163ae845f9bb" providerId="ADAL" clId="{0909F753-197F-46DA-A1A3-A44858FC86DA}" dt="2018-11-21T15:00:19.972" v="287" actId="478"/>
          <ac:picMkLst>
            <pc:docMk/>
            <pc:sldMk cId="478076960" sldId="305"/>
            <ac:picMk id="8194" creationId="{FA0D3FE0-BDAA-43E6-8EE3-5D7D0FB9E4E7}"/>
          </ac:picMkLst>
        </pc:picChg>
      </pc:sldChg>
      <pc:sldChg chg="addSp delSp modSp">
        <pc:chgData name="Mike Bloys" userId="1248c4d8-7b2b-4b32-b8bd-163ae845f9bb" providerId="ADAL" clId="{0909F753-197F-46DA-A1A3-A44858FC86DA}" dt="2018-11-21T15:59:59.298" v="411" actId="1076"/>
        <pc:sldMkLst>
          <pc:docMk/>
          <pc:sldMk cId="2825853880" sldId="306"/>
        </pc:sldMkLst>
        <pc:spChg chg="mod">
          <ac:chgData name="Mike Bloys" userId="1248c4d8-7b2b-4b32-b8bd-163ae845f9bb" providerId="ADAL" clId="{0909F753-197F-46DA-A1A3-A44858FC86DA}" dt="2018-11-21T15:59:59.298" v="411" actId="1076"/>
          <ac:spMkLst>
            <pc:docMk/>
            <pc:sldMk cId="2825853880" sldId="306"/>
            <ac:spMk id="3" creationId="{BA315809-0277-49A6-B971-13667FBCE2AE}"/>
          </ac:spMkLst>
        </pc:spChg>
        <pc:picChg chg="del">
          <ac:chgData name="Mike Bloys" userId="1248c4d8-7b2b-4b32-b8bd-163ae845f9bb" providerId="ADAL" clId="{0909F753-197F-46DA-A1A3-A44858FC86DA}" dt="2018-11-21T14:12:16.415" v="165" actId="478"/>
          <ac:picMkLst>
            <pc:docMk/>
            <pc:sldMk cId="2825853880" sldId="306"/>
            <ac:picMk id="5" creationId="{9C06664D-3C63-4E74-8E17-B01AD0C0D747}"/>
          </ac:picMkLst>
        </pc:picChg>
        <pc:picChg chg="add mod ord">
          <ac:chgData name="Mike Bloys" userId="1248c4d8-7b2b-4b32-b8bd-163ae845f9bb" providerId="ADAL" clId="{0909F753-197F-46DA-A1A3-A44858FC86DA}" dt="2018-11-21T14:12:15.228" v="164" actId="167"/>
          <ac:picMkLst>
            <pc:docMk/>
            <pc:sldMk cId="2825853880" sldId="306"/>
            <ac:picMk id="6" creationId="{8D51315E-AFC1-4B93-9A03-F1C481E99E14}"/>
          </ac:picMkLst>
        </pc:picChg>
        <pc:picChg chg="add mod">
          <ac:chgData name="Mike Bloys" userId="1248c4d8-7b2b-4b32-b8bd-163ae845f9bb" providerId="ADAL" clId="{0909F753-197F-46DA-A1A3-A44858FC86DA}" dt="2018-11-21T14:12:40.542" v="170" actId="207"/>
          <ac:picMkLst>
            <pc:docMk/>
            <pc:sldMk cId="2825853880" sldId="306"/>
            <ac:picMk id="7" creationId="{163603A0-19BD-4669-8912-C4883827F91F}"/>
          </ac:picMkLst>
        </pc:picChg>
      </pc:sldChg>
      <pc:sldChg chg="addSp">
        <pc:chgData name="Mike Bloys" userId="1248c4d8-7b2b-4b32-b8bd-163ae845f9bb" providerId="ADAL" clId="{0909F753-197F-46DA-A1A3-A44858FC86DA}" dt="2018-11-21T12:07:02.436" v="25" actId="167"/>
        <pc:sldMkLst>
          <pc:docMk/>
          <pc:sldMk cId="1735199040" sldId="307"/>
        </pc:sldMkLst>
        <pc:picChg chg="add">
          <ac:chgData name="Mike Bloys" userId="1248c4d8-7b2b-4b32-b8bd-163ae845f9bb" providerId="ADAL" clId="{0909F753-197F-46DA-A1A3-A44858FC86DA}" dt="2018-11-21T12:07:02.436" v="25" actId="167"/>
          <ac:picMkLst>
            <pc:docMk/>
            <pc:sldMk cId="1735199040" sldId="307"/>
            <ac:picMk id="5" creationId="{872C1039-46DA-43C0-82EC-30294FF9E054}"/>
          </ac:picMkLst>
        </pc:picChg>
      </pc:sldChg>
      <pc:sldChg chg="addSp delSp modSp">
        <pc:chgData name="Mike Bloys" userId="1248c4d8-7b2b-4b32-b8bd-163ae845f9bb" providerId="ADAL" clId="{0909F753-197F-46DA-A1A3-A44858FC86DA}" dt="2018-11-21T14:43:59.393" v="236" actId="6549"/>
        <pc:sldMkLst>
          <pc:docMk/>
          <pc:sldMk cId="4237382239" sldId="308"/>
        </pc:sldMkLst>
        <pc:spChg chg="mod">
          <ac:chgData name="Mike Bloys" userId="1248c4d8-7b2b-4b32-b8bd-163ae845f9bb" providerId="ADAL" clId="{0909F753-197F-46DA-A1A3-A44858FC86DA}" dt="2018-11-21T14:43:59.393" v="236" actId="6549"/>
          <ac:spMkLst>
            <pc:docMk/>
            <pc:sldMk cId="4237382239" sldId="308"/>
            <ac:spMk id="3" creationId="{1EF629DB-F207-4CC3-802A-C03203BE4058}"/>
          </ac:spMkLst>
        </pc:spChg>
        <pc:picChg chg="add mod ord modCrop">
          <ac:chgData name="Mike Bloys" userId="1248c4d8-7b2b-4b32-b8bd-163ae845f9bb" providerId="ADAL" clId="{0909F753-197F-46DA-A1A3-A44858FC86DA}" dt="2018-11-21T14:43:49.602" v="235" actId="732"/>
          <ac:picMkLst>
            <pc:docMk/>
            <pc:sldMk cId="4237382239" sldId="308"/>
            <ac:picMk id="5" creationId="{30B8BF5D-4152-4A6B-9C2E-FC8425CFE5E5}"/>
          </ac:picMkLst>
        </pc:picChg>
        <pc:picChg chg="del">
          <ac:chgData name="Mike Bloys" userId="1248c4d8-7b2b-4b32-b8bd-163ae845f9bb" providerId="ADAL" clId="{0909F753-197F-46DA-A1A3-A44858FC86DA}" dt="2018-11-21T14:43:31.991" v="231" actId="478"/>
          <ac:picMkLst>
            <pc:docMk/>
            <pc:sldMk cId="4237382239" sldId="308"/>
            <ac:picMk id="5122" creationId="{405F5765-3486-4560-BF77-7B784C0BEE46}"/>
          </ac:picMkLst>
        </pc:picChg>
      </pc:sldChg>
      <pc:sldChg chg="addSp modSp delCm">
        <pc:chgData name="Mike Bloys" userId="1248c4d8-7b2b-4b32-b8bd-163ae845f9bb" providerId="ADAL" clId="{0909F753-197F-46DA-A1A3-A44858FC86DA}" dt="2018-11-21T15:36:29.406" v="376" actId="167"/>
        <pc:sldMkLst>
          <pc:docMk/>
          <pc:sldMk cId="3262637441" sldId="309"/>
        </pc:sldMkLst>
        <pc:picChg chg="add">
          <ac:chgData name="Mike Bloys" userId="1248c4d8-7b2b-4b32-b8bd-163ae845f9bb" providerId="ADAL" clId="{0909F753-197F-46DA-A1A3-A44858FC86DA}" dt="2018-11-21T15:36:29.406" v="376" actId="167"/>
          <ac:picMkLst>
            <pc:docMk/>
            <pc:sldMk cId="3262637441" sldId="309"/>
            <ac:picMk id="4" creationId="{60208BB3-8D07-4EE8-B44B-C2F4DDB35B52}"/>
          </ac:picMkLst>
        </pc:picChg>
        <pc:picChg chg="mod">
          <ac:chgData name="Mike Bloys" userId="1248c4d8-7b2b-4b32-b8bd-163ae845f9bb" providerId="ADAL" clId="{0909F753-197F-46DA-A1A3-A44858FC86DA}" dt="2018-11-21T14:44:26.777" v="240" actId="1076"/>
          <ac:picMkLst>
            <pc:docMk/>
            <pc:sldMk cId="3262637441" sldId="309"/>
            <ac:picMk id="9" creationId="{1439CDCB-762B-469C-B67E-D7143947D37B}"/>
          </ac:picMkLst>
        </pc:picChg>
      </pc:sldChg>
      <pc:sldChg chg="addSp modSp delCm">
        <pc:chgData name="Mike Bloys" userId="1248c4d8-7b2b-4b32-b8bd-163ae845f9bb" providerId="ADAL" clId="{0909F753-197F-46DA-A1A3-A44858FC86DA}" dt="2018-11-21T16:02:23.232" v="419"/>
        <pc:sldMkLst>
          <pc:docMk/>
          <pc:sldMk cId="2141987960" sldId="310"/>
        </pc:sldMkLst>
        <pc:spChg chg="mod">
          <ac:chgData name="Mike Bloys" userId="1248c4d8-7b2b-4b32-b8bd-163ae845f9bb" providerId="ADAL" clId="{0909F753-197F-46DA-A1A3-A44858FC86DA}" dt="2018-11-21T15:44:38.576" v="388" actId="20577"/>
          <ac:spMkLst>
            <pc:docMk/>
            <pc:sldMk cId="2141987960" sldId="310"/>
            <ac:spMk id="3" creationId="{63E63F42-4730-411B-9D45-9304B239D8F8}"/>
          </ac:spMkLst>
        </pc:spChg>
        <pc:picChg chg="add">
          <ac:chgData name="Mike Bloys" userId="1248c4d8-7b2b-4b32-b8bd-163ae845f9bb" providerId="ADAL" clId="{0909F753-197F-46DA-A1A3-A44858FC86DA}" dt="2018-11-21T16:02:23.232" v="419"/>
          <ac:picMkLst>
            <pc:docMk/>
            <pc:sldMk cId="2141987960" sldId="310"/>
            <ac:picMk id="6" creationId="{3A27723E-9764-4CC1-8934-6E222A9708C1}"/>
          </ac:picMkLst>
        </pc:picChg>
      </pc:sldChg>
      <pc:sldChg chg="addSp delSp modSp">
        <pc:chgData name="Mike Bloys" userId="1248c4d8-7b2b-4b32-b8bd-163ae845f9bb" providerId="ADAL" clId="{0909F753-197F-46DA-A1A3-A44858FC86DA}" dt="2018-11-21T16:01:47.357" v="416"/>
        <pc:sldMkLst>
          <pc:docMk/>
          <pc:sldMk cId="2884065912" sldId="316"/>
        </pc:sldMkLst>
        <pc:spChg chg="mod">
          <ac:chgData name="Mike Bloys" userId="1248c4d8-7b2b-4b32-b8bd-163ae845f9bb" providerId="ADAL" clId="{0909F753-197F-46DA-A1A3-A44858FC86DA}" dt="2018-11-21T15:23:27.292" v="319" actId="20577"/>
          <ac:spMkLst>
            <pc:docMk/>
            <pc:sldMk cId="2884065912" sldId="316"/>
            <ac:spMk id="3" creationId="{52527805-079F-4933-8ABA-7E35FC0E9782}"/>
          </ac:spMkLst>
        </pc:spChg>
        <pc:spChg chg="add del mod">
          <ac:chgData name="Mike Bloys" userId="1248c4d8-7b2b-4b32-b8bd-163ae845f9bb" providerId="ADAL" clId="{0909F753-197F-46DA-A1A3-A44858FC86DA}" dt="2018-11-21T16:01:46.407" v="415"/>
          <ac:spMkLst>
            <pc:docMk/>
            <pc:sldMk cId="2884065912" sldId="316"/>
            <ac:spMk id="4" creationId="{9D3E8733-C290-47DF-A5AA-7EA6AF262581}"/>
          </ac:spMkLst>
        </pc:spChg>
        <pc:spChg chg="add del mod">
          <ac:chgData name="Mike Bloys" userId="1248c4d8-7b2b-4b32-b8bd-163ae845f9bb" providerId="ADAL" clId="{0909F753-197F-46DA-A1A3-A44858FC86DA}" dt="2018-11-21T16:01:46.407" v="415"/>
          <ac:spMkLst>
            <pc:docMk/>
            <pc:sldMk cId="2884065912" sldId="316"/>
            <ac:spMk id="5" creationId="{51F90967-16EA-40D9-956F-CCF6AE60801E}"/>
          </ac:spMkLst>
        </pc:spChg>
        <pc:spChg chg="add del mod">
          <ac:chgData name="Mike Bloys" userId="1248c4d8-7b2b-4b32-b8bd-163ae845f9bb" providerId="ADAL" clId="{0909F753-197F-46DA-A1A3-A44858FC86DA}" dt="2018-11-21T16:01:47.357" v="416"/>
          <ac:spMkLst>
            <pc:docMk/>
            <pc:sldMk cId="2884065912" sldId="316"/>
            <ac:spMk id="6" creationId="{4B3AF3E9-9804-4EDD-80C2-F669AF551C10}"/>
          </ac:spMkLst>
        </pc:spChg>
        <pc:spChg chg="add del mod">
          <ac:chgData name="Mike Bloys" userId="1248c4d8-7b2b-4b32-b8bd-163ae845f9bb" providerId="ADAL" clId="{0909F753-197F-46DA-A1A3-A44858FC86DA}" dt="2018-11-21T16:01:47.357" v="416"/>
          <ac:spMkLst>
            <pc:docMk/>
            <pc:sldMk cId="2884065912" sldId="316"/>
            <ac:spMk id="7" creationId="{49EA2C7E-875D-4F79-A775-2DC3A423D6D7}"/>
          </ac:spMkLst>
        </pc:spChg>
        <pc:picChg chg="del">
          <ac:chgData name="Mike Bloys" userId="1248c4d8-7b2b-4b32-b8bd-163ae845f9bb" providerId="ADAL" clId="{0909F753-197F-46DA-A1A3-A44858FC86DA}" dt="2018-11-21T15:21:17.639" v="317" actId="478"/>
          <ac:picMkLst>
            <pc:docMk/>
            <pc:sldMk cId="2884065912" sldId="316"/>
            <ac:picMk id="10244" creationId="{0B56A007-5589-4B43-A523-65DCAC5A0DD4}"/>
          </ac:picMkLst>
        </pc:picChg>
        <pc:picChg chg="del mod">
          <ac:chgData name="Mike Bloys" userId="1248c4d8-7b2b-4b32-b8bd-163ae845f9bb" providerId="ADAL" clId="{0909F753-197F-46DA-A1A3-A44858FC86DA}" dt="2018-11-21T15:20:56.955" v="315" actId="478"/>
          <ac:picMkLst>
            <pc:docMk/>
            <pc:sldMk cId="2884065912" sldId="316"/>
            <ac:picMk id="10246" creationId="{5C6A6F8F-6243-47C4-BB32-3B68A45D6936}"/>
          </ac:picMkLst>
        </pc:picChg>
      </pc:sldChg>
      <pc:sldChg chg="addSp delSp modSp">
        <pc:chgData name="Mike Bloys" userId="1248c4d8-7b2b-4b32-b8bd-163ae845f9bb" providerId="ADAL" clId="{0909F753-197F-46DA-A1A3-A44858FC86DA}" dt="2018-11-21T13:59:30.950" v="126" actId="732"/>
        <pc:sldMkLst>
          <pc:docMk/>
          <pc:sldMk cId="2384276514" sldId="318"/>
        </pc:sldMkLst>
        <pc:spChg chg="del">
          <ac:chgData name="Mike Bloys" userId="1248c4d8-7b2b-4b32-b8bd-163ae845f9bb" providerId="ADAL" clId="{0909F753-197F-46DA-A1A3-A44858FC86DA}" dt="2018-11-21T13:59:03.703" v="119" actId="478"/>
          <ac:spMkLst>
            <pc:docMk/>
            <pc:sldMk cId="2384276514" sldId="318"/>
            <ac:spMk id="4" creationId="{63B17BCF-A30E-45F0-A2F0-3F473DF21091}"/>
          </ac:spMkLst>
        </pc:spChg>
        <pc:picChg chg="add mod ord modCrop">
          <ac:chgData name="Mike Bloys" userId="1248c4d8-7b2b-4b32-b8bd-163ae845f9bb" providerId="ADAL" clId="{0909F753-197F-46DA-A1A3-A44858FC86DA}" dt="2018-11-21T13:59:30.950" v="126" actId="732"/>
          <ac:picMkLst>
            <pc:docMk/>
            <pc:sldMk cId="2384276514" sldId="318"/>
            <ac:picMk id="6" creationId="{927037C6-88A5-4E7C-8734-D79D9EBAE703}"/>
          </ac:picMkLst>
        </pc:picChg>
        <pc:picChg chg="del">
          <ac:chgData name="Mike Bloys" userId="1248c4d8-7b2b-4b32-b8bd-163ae845f9bb" providerId="ADAL" clId="{0909F753-197F-46DA-A1A3-A44858FC86DA}" dt="2018-11-21T13:59:03.703" v="119" actId="478"/>
          <ac:picMkLst>
            <pc:docMk/>
            <pc:sldMk cId="2384276514" sldId="318"/>
            <ac:picMk id="1028" creationId="{C294BEDA-AE29-43C2-8FB4-AF34FEF387CE}"/>
          </ac:picMkLst>
        </pc:picChg>
      </pc:sldChg>
      <pc:sldChg chg="modSp addCm modCm">
        <pc:chgData name="Mike Bloys" userId="1248c4d8-7b2b-4b32-b8bd-163ae845f9bb" providerId="ADAL" clId="{0909F753-197F-46DA-A1A3-A44858FC86DA}" dt="2018-11-21T15:35:24.729" v="373" actId="167"/>
        <pc:sldMkLst>
          <pc:docMk/>
          <pc:sldMk cId="2866462847" sldId="319"/>
        </pc:sldMkLst>
        <pc:spChg chg="mod">
          <ac:chgData name="Mike Bloys" userId="1248c4d8-7b2b-4b32-b8bd-163ae845f9bb" providerId="ADAL" clId="{0909F753-197F-46DA-A1A3-A44858FC86DA}" dt="2018-11-21T15:34:26.670" v="372" actId="790"/>
          <ac:spMkLst>
            <pc:docMk/>
            <pc:sldMk cId="2866462847" sldId="319"/>
            <ac:spMk id="3" creationId="{9F41CD1E-C249-4385-8B30-77C0A06FC40C}"/>
          </ac:spMkLst>
        </pc:spChg>
        <pc:grpChg chg="mod">
          <ac:chgData name="Mike Bloys" userId="1248c4d8-7b2b-4b32-b8bd-163ae845f9bb" providerId="ADAL" clId="{0909F753-197F-46DA-A1A3-A44858FC86DA}" dt="2018-11-21T15:33:36.455" v="367" actId="1076"/>
          <ac:grpSpMkLst>
            <pc:docMk/>
            <pc:sldMk cId="2866462847" sldId="319"/>
            <ac:grpSpMk id="5" creationId="{34335F67-29D7-4CC1-B1CF-7C3876025D60}"/>
          </ac:grpSpMkLst>
        </pc:grpChg>
      </pc:sldChg>
      <pc:sldChg chg="addSp delSp modSp add">
        <pc:chgData name="Mike Bloys" userId="1248c4d8-7b2b-4b32-b8bd-163ae845f9bb" providerId="ADAL" clId="{0909F753-197F-46DA-A1A3-A44858FC86DA}" dt="2018-11-21T14:02:56.654" v="143" actId="167"/>
        <pc:sldMkLst>
          <pc:docMk/>
          <pc:sldMk cId="3919456541" sldId="322"/>
        </pc:sldMkLst>
        <pc:picChg chg="add del mod">
          <ac:chgData name="Mike Bloys" userId="1248c4d8-7b2b-4b32-b8bd-163ae845f9bb" providerId="ADAL" clId="{0909F753-197F-46DA-A1A3-A44858FC86DA}" dt="2018-11-21T14:01:37.255" v="130" actId="167"/>
          <ac:picMkLst>
            <pc:docMk/>
            <pc:sldMk cId="3919456541" sldId="322"/>
            <ac:picMk id="5" creationId="{00C09A95-F752-42AE-A40B-C2ACF028B919}"/>
          </ac:picMkLst>
        </pc:picChg>
        <pc:picChg chg="add mod ord modCrop">
          <ac:chgData name="Mike Bloys" userId="1248c4d8-7b2b-4b32-b8bd-163ae845f9bb" providerId="ADAL" clId="{0909F753-197F-46DA-A1A3-A44858FC86DA}" dt="2018-11-21T14:02:35.257" v="141" actId="732"/>
          <ac:picMkLst>
            <pc:docMk/>
            <pc:sldMk cId="3919456541" sldId="322"/>
            <ac:picMk id="7" creationId="{684FF3BF-BD9F-4490-ADDB-83D9EB044F9B}"/>
          </ac:picMkLst>
        </pc:picChg>
        <pc:picChg chg="add">
          <ac:chgData name="Mike Bloys" userId="1248c4d8-7b2b-4b32-b8bd-163ae845f9bb" providerId="ADAL" clId="{0909F753-197F-46DA-A1A3-A44858FC86DA}" dt="2018-11-21T14:02:56.654" v="143" actId="167"/>
          <ac:picMkLst>
            <pc:docMk/>
            <pc:sldMk cId="3919456541" sldId="322"/>
            <ac:picMk id="8" creationId="{E5BD13C2-B7B1-496F-8F81-00E4126EBFCD}"/>
          </ac:picMkLst>
        </pc:picChg>
        <pc:picChg chg="del">
          <ac:chgData name="Mike Bloys" userId="1248c4d8-7b2b-4b32-b8bd-163ae845f9bb" providerId="ADAL" clId="{0909F753-197F-46DA-A1A3-A44858FC86DA}" dt="2018-11-21T14:01:20.794" v="128" actId="478"/>
          <ac:picMkLst>
            <pc:docMk/>
            <pc:sldMk cId="3919456541" sldId="322"/>
            <ac:picMk id="1028" creationId="{2815AD3D-9DF3-4303-8AEA-D49FCF7DB4A9}"/>
          </ac:picMkLst>
        </pc:picChg>
      </pc:sldChg>
      <pc:sldMasterChg chg="modSldLayout">
        <pc:chgData name="Mike Bloys" userId="1248c4d8-7b2b-4b32-b8bd-163ae845f9bb" providerId="ADAL" clId="{0909F753-197F-46DA-A1A3-A44858FC86DA}" dt="2018-11-21T15:47:47.048" v="406" actId="167"/>
        <pc:sldMasterMkLst>
          <pc:docMk/>
          <pc:sldMasterMk cId="2369807912" sldId="2147483660"/>
        </pc:sldMasterMkLst>
        <pc:sldLayoutChg chg="addSp delSp">
          <pc:chgData name="Mike Bloys" userId="1248c4d8-7b2b-4b32-b8bd-163ae845f9bb" providerId="ADAL" clId="{0909F753-197F-46DA-A1A3-A44858FC86DA}" dt="2018-11-21T12:04:23.309" v="1" actId="167"/>
          <pc:sldLayoutMkLst>
            <pc:docMk/>
            <pc:sldMasterMk cId="2369807912" sldId="2147483660"/>
            <pc:sldLayoutMk cId="1593432957" sldId="2147483661"/>
          </pc:sldLayoutMkLst>
          <pc:spChg chg="del">
            <ac:chgData name="Mike Bloys" userId="1248c4d8-7b2b-4b32-b8bd-163ae845f9bb" providerId="ADAL" clId="{0909F753-197F-46DA-A1A3-A44858FC86DA}" dt="2018-11-21T12:04:22.339" v="0" actId="478"/>
            <ac:spMkLst>
              <pc:docMk/>
              <pc:sldMasterMk cId="2369807912" sldId="2147483660"/>
              <pc:sldLayoutMk cId="1593432957" sldId="2147483661"/>
              <ac:spMk id="3" creationId="{AE17344C-247A-4C2E-9B3B-EBC6426DEAB1}"/>
            </ac:spMkLst>
          </pc:spChg>
          <pc:spChg chg="del">
            <ac:chgData name="Mike Bloys" userId="1248c4d8-7b2b-4b32-b8bd-163ae845f9bb" providerId="ADAL" clId="{0909F753-197F-46DA-A1A3-A44858FC86DA}" dt="2018-11-21T12:04:22.339" v="0" actId="478"/>
            <ac:spMkLst>
              <pc:docMk/>
              <pc:sldMasterMk cId="2369807912" sldId="2147483660"/>
              <pc:sldLayoutMk cId="1593432957" sldId="2147483661"/>
              <ac:spMk id="5" creationId="{E2748368-09D0-4F93-97F7-A8A3CA02CC7B}"/>
            </ac:spMkLst>
          </pc:spChg>
          <pc:spChg chg="del">
            <ac:chgData name="Mike Bloys" userId="1248c4d8-7b2b-4b32-b8bd-163ae845f9bb" providerId="ADAL" clId="{0909F753-197F-46DA-A1A3-A44858FC86DA}" dt="2018-11-21T12:04:22.339" v="0" actId="478"/>
            <ac:spMkLst>
              <pc:docMk/>
              <pc:sldMasterMk cId="2369807912" sldId="2147483660"/>
              <pc:sldLayoutMk cId="1593432957" sldId="2147483661"/>
              <ac:spMk id="7" creationId="{BADC9712-C1B3-4E5F-8E99-7EC5DD12E910}"/>
            </ac:spMkLst>
          </pc:spChg>
          <pc:spChg chg="del">
            <ac:chgData name="Mike Bloys" userId="1248c4d8-7b2b-4b32-b8bd-163ae845f9bb" providerId="ADAL" clId="{0909F753-197F-46DA-A1A3-A44858FC86DA}" dt="2018-11-21T12:04:22.339" v="0" actId="478"/>
            <ac:spMkLst>
              <pc:docMk/>
              <pc:sldMasterMk cId="2369807912" sldId="2147483660"/>
              <pc:sldLayoutMk cId="1593432957" sldId="2147483661"/>
              <ac:spMk id="8" creationId="{11C7FA22-68B4-4F7F-8BB6-614191B81FD8}"/>
            </ac:spMkLst>
          </pc:spChg>
          <pc:spChg chg="add">
            <ac:chgData name="Mike Bloys" userId="1248c4d8-7b2b-4b32-b8bd-163ae845f9bb" providerId="ADAL" clId="{0909F753-197F-46DA-A1A3-A44858FC86DA}" dt="2018-11-21T12:04:23.309" v="1" actId="167"/>
            <ac:spMkLst>
              <pc:docMk/>
              <pc:sldMasterMk cId="2369807912" sldId="2147483660"/>
              <pc:sldLayoutMk cId="1593432957" sldId="2147483661"/>
              <ac:spMk id="13" creationId="{7280A772-DE96-4C4A-8F71-71EEB6EA2EB8}"/>
            </ac:spMkLst>
          </pc:spChg>
          <pc:grpChg chg="del">
            <ac:chgData name="Mike Bloys" userId="1248c4d8-7b2b-4b32-b8bd-163ae845f9bb" providerId="ADAL" clId="{0909F753-197F-46DA-A1A3-A44858FC86DA}" dt="2018-11-21T12:04:22.339" v="0" actId="478"/>
            <ac:grpSpMkLst>
              <pc:docMk/>
              <pc:sldMasterMk cId="2369807912" sldId="2147483660"/>
              <pc:sldLayoutMk cId="1593432957" sldId="2147483661"/>
              <ac:grpSpMk id="9" creationId="{2E354B23-6F8B-4BD3-B9C5-D9C374C46D43}"/>
            </ac:grpSpMkLst>
          </pc:grpChg>
          <pc:picChg chg="del">
            <ac:chgData name="Mike Bloys" userId="1248c4d8-7b2b-4b32-b8bd-163ae845f9bb" providerId="ADAL" clId="{0909F753-197F-46DA-A1A3-A44858FC86DA}" dt="2018-11-21T12:04:22.339" v="0" actId="478"/>
            <ac:picMkLst>
              <pc:docMk/>
              <pc:sldMasterMk cId="2369807912" sldId="2147483660"/>
              <pc:sldLayoutMk cId="1593432957" sldId="2147483661"/>
              <ac:picMk id="2" creationId="{91206D19-F720-4E07-8072-6AB693CA794E}"/>
            </ac:picMkLst>
          </pc:picChg>
          <pc:picChg chg="del">
            <ac:chgData name="Mike Bloys" userId="1248c4d8-7b2b-4b32-b8bd-163ae845f9bb" providerId="ADAL" clId="{0909F753-197F-46DA-A1A3-A44858FC86DA}" dt="2018-11-21T12:04:22.339" v="0" actId="478"/>
            <ac:picMkLst>
              <pc:docMk/>
              <pc:sldMasterMk cId="2369807912" sldId="2147483660"/>
              <pc:sldLayoutMk cId="1593432957" sldId="2147483661"/>
              <ac:picMk id="4" creationId="{A73DFE85-606E-42F8-AD4F-03C4CDA28935}"/>
            </ac:picMkLst>
          </pc:picChg>
          <pc:picChg chg="add">
            <ac:chgData name="Mike Bloys" userId="1248c4d8-7b2b-4b32-b8bd-163ae845f9bb" providerId="ADAL" clId="{0909F753-197F-46DA-A1A3-A44858FC86DA}" dt="2018-11-21T12:04:23.309" v="1" actId="167"/>
            <ac:picMkLst>
              <pc:docMk/>
              <pc:sldMasterMk cId="2369807912" sldId="2147483660"/>
              <pc:sldLayoutMk cId="1593432957" sldId="2147483661"/>
              <ac:picMk id="12" creationId="{8FBAA045-9BA2-4301-B1CB-92391132C029}"/>
            </ac:picMkLst>
          </pc:picChg>
          <pc:cxnChg chg="del">
            <ac:chgData name="Mike Bloys" userId="1248c4d8-7b2b-4b32-b8bd-163ae845f9bb" providerId="ADAL" clId="{0909F753-197F-46DA-A1A3-A44858FC86DA}" dt="2018-11-21T12:04:22.339" v="0" actId="478"/>
            <ac:cxnSpMkLst>
              <pc:docMk/>
              <pc:sldMasterMk cId="2369807912" sldId="2147483660"/>
              <pc:sldLayoutMk cId="1593432957" sldId="2147483661"/>
              <ac:cxnSpMk id="6" creationId="{AE871E7E-1373-4524-9D2E-28C05659B36C}"/>
            </ac:cxnSpMkLst>
          </pc:cxnChg>
        </pc:sldLayoutChg>
        <pc:sldLayoutChg chg="setBg">
          <pc:chgData name="Mike Bloys" userId="1248c4d8-7b2b-4b32-b8bd-163ae845f9bb" providerId="ADAL" clId="{0909F753-197F-46DA-A1A3-A44858FC86DA}" dt="2018-11-21T12:04:43.364" v="2" actId="167"/>
          <pc:sldLayoutMkLst>
            <pc:docMk/>
            <pc:sldMasterMk cId="2369807912" sldId="2147483660"/>
            <pc:sldLayoutMk cId="3265224848" sldId="2147483662"/>
          </pc:sldLayoutMkLst>
        </pc:sldLayoutChg>
        <pc:sldLayoutChg chg="setBg">
          <pc:chgData name="Mike Bloys" userId="1248c4d8-7b2b-4b32-b8bd-163ae845f9bb" providerId="ADAL" clId="{0909F753-197F-46DA-A1A3-A44858FC86DA}" dt="2018-11-21T12:04:47.070" v="3" actId="167"/>
          <pc:sldLayoutMkLst>
            <pc:docMk/>
            <pc:sldMasterMk cId="2369807912" sldId="2147483660"/>
            <pc:sldLayoutMk cId="1230368745" sldId="2147483663"/>
          </pc:sldLayoutMkLst>
        </pc:sldLayoutChg>
        <pc:sldLayoutChg chg="addSp delSp modSp">
          <pc:chgData name="Mike Bloys" userId="1248c4d8-7b2b-4b32-b8bd-163ae845f9bb" providerId="ADAL" clId="{0909F753-197F-46DA-A1A3-A44858FC86DA}" dt="2018-11-21T15:47:22.215" v="394" actId="167"/>
          <pc:sldLayoutMkLst>
            <pc:docMk/>
            <pc:sldMasterMk cId="2369807912" sldId="2147483660"/>
            <pc:sldLayoutMk cId="3864385121" sldId="2147483664"/>
          </pc:sldLayoutMkLst>
          <pc:spChg chg="mod">
            <ac:chgData name="Mike Bloys" userId="1248c4d8-7b2b-4b32-b8bd-163ae845f9bb" providerId="ADAL" clId="{0909F753-197F-46DA-A1A3-A44858FC86DA}" dt="2018-11-21T12:06:18.232" v="19" actId="207"/>
            <ac:spMkLst>
              <pc:docMk/>
              <pc:sldMasterMk cId="2369807912" sldId="2147483660"/>
              <pc:sldLayoutMk cId="3864385121" sldId="2147483664"/>
              <ac:spMk id="9" creationId="{00000000-0000-0000-0000-000000000000}"/>
            </ac:spMkLst>
          </pc:spChg>
          <pc:spChg chg="del">
            <ac:chgData name="Mike Bloys" userId="1248c4d8-7b2b-4b32-b8bd-163ae845f9bb" providerId="ADAL" clId="{0909F753-197F-46DA-A1A3-A44858FC86DA}" dt="2018-11-21T12:04:59.995" v="4" actId="478"/>
            <ac:spMkLst>
              <pc:docMk/>
              <pc:sldMasterMk cId="2369807912" sldId="2147483660"/>
              <pc:sldLayoutMk cId="3864385121" sldId="2147483664"/>
              <ac:spMk id="12" creationId="{00000000-0000-0000-0000-000000000000}"/>
            </ac:spMkLst>
          </pc:spChg>
          <pc:spChg chg="add">
            <ac:chgData name="Mike Bloys" userId="1248c4d8-7b2b-4b32-b8bd-163ae845f9bb" providerId="ADAL" clId="{0909F753-197F-46DA-A1A3-A44858FC86DA}" dt="2018-11-21T12:05:00.589" v="5" actId="167"/>
            <ac:spMkLst>
              <pc:docMk/>
              <pc:sldMasterMk cId="2369807912" sldId="2147483660"/>
              <pc:sldLayoutMk cId="3864385121" sldId="2147483664"/>
              <ac:spMk id="14" creationId="{9B0180F8-FB01-4418-B613-48E00633B7BD}"/>
            </ac:spMkLst>
          </pc:spChg>
          <pc:picChg chg="del">
            <ac:chgData name="Mike Bloys" userId="1248c4d8-7b2b-4b32-b8bd-163ae845f9bb" providerId="ADAL" clId="{0909F753-197F-46DA-A1A3-A44858FC86DA}" dt="2018-11-21T12:04:59.995" v="4" actId="478"/>
            <ac:picMkLst>
              <pc:docMk/>
              <pc:sldMasterMk cId="2369807912" sldId="2147483660"/>
              <pc:sldLayoutMk cId="3864385121" sldId="2147483664"/>
              <ac:picMk id="7" creationId="{DC16D1D5-5943-4F88-8F5A-58E67DB719DE}"/>
            </ac:picMkLst>
          </pc:picChg>
          <pc:picChg chg="add del">
            <ac:chgData name="Mike Bloys" userId="1248c4d8-7b2b-4b32-b8bd-163ae845f9bb" providerId="ADAL" clId="{0909F753-197F-46DA-A1A3-A44858FC86DA}" dt="2018-11-21T15:47:12.244" v="389" actId="478"/>
            <ac:picMkLst>
              <pc:docMk/>
              <pc:sldMasterMk cId="2369807912" sldId="2147483660"/>
              <pc:sldLayoutMk cId="3864385121" sldId="2147483664"/>
              <ac:picMk id="10" creationId="{B54E9E1F-5C6D-4A0F-ACC6-C5C8D430B607}"/>
            </ac:picMkLst>
          </pc:picChg>
          <pc:picChg chg="add">
            <ac:chgData name="Mike Bloys" userId="1248c4d8-7b2b-4b32-b8bd-163ae845f9bb" providerId="ADAL" clId="{0909F753-197F-46DA-A1A3-A44858FC86DA}" dt="2018-11-21T12:05:00.589" v="5" actId="167"/>
            <ac:picMkLst>
              <pc:docMk/>
              <pc:sldMasterMk cId="2369807912" sldId="2147483660"/>
              <pc:sldLayoutMk cId="3864385121" sldId="2147483664"/>
              <ac:picMk id="11" creationId="{CF802743-BDC7-4E26-A0DB-4349920C105A}"/>
            </ac:picMkLst>
          </pc:picChg>
          <pc:picChg chg="del">
            <ac:chgData name="Mike Bloys" userId="1248c4d8-7b2b-4b32-b8bd-163ae845f9bb" providerId="ADAL" clId="{0909F753-197F-46DA-A1A3-A44858FC86DA}" dt="2018-11-21T12:04:59.995" v="4" actId="478"/>
            <ac:picMkLst>
              <pc:docMk/>
              <pc:sldMasterMk cId="2369807912" sldId="2147483660"/>
              <pc:sldLayoutMk cId="3864385121" sldId="2147483664"/>
              <ac:picMk id="13" creationId="{00000000-0000-0000-0000-000000000000}"/>
            </ac:picMkLst>
          </pc:picChg>
          <pc:picChg chg="add del mod modCrop">
            <ac:chgData name="Mike Bloys" userId="1248c4d8-7b2b-4b32-b8bd-163ae845f9bb" providerId="ADAL" clId="{0909F753-197F-46DA-A1A3-A44858FC86DA}" dt="2018-11-21T12:11:44.890" v="38" actId="167"/>
            <ac:picMkLst>
              <pc:docMk/>
              <pc:sldMasterMk cId="2369807912" sldId="2147483660"/>
              <pc:sldLayoutMk cId="3864385121" sldId="2147483664"/>
              <ac:picMk id="15" creationId="{237A8913-6C65-404F-9A84-A4D4C5DBD3BF}"/>
            </ac:picMkLst>
          </pc:picChg>
          <pc:picChg chg="add del mod modCrop">
            <ac:chgData name="Mike Bloys" userId="1248c4d8-7b2b-4b32-b8bd-163ae845f9bb" providerId="ADAL" clId="{0909F753-197F-46DA-A1A3-A44858FC86DA}" dt="2018-11-21T12:34:13.873" v="67" actId="167"/>
            <ac:picMkLst>
              <pc:docMk/>
              <pc:sldMasterMk cId="2369807912" sldId="2147483660"/>
              <pc:sldLayoutMk cId="3864385121" sldId="2147483664"/>
              <ac:picMk id="16" creationId="{F55B716E-004D-468C-A4C4-5A3C6D87E1DD}"/>
            </ac:picMkLst>
          </pc:picChg>
          <pc:picChg chg="add del mod modCrop">
            <ac:chgData name="Mike Bloys" userId="1248c4d8-7b2b-4b32-b8bd-163ae845f9bb" providerId="ADAL" clId="{0909F753-197F-46DA-A1A3-A44858FC86DA}" dt="2018-11-21T13:00:18.371" v="77" actId="167"/>
            <ac:picMkLst>
              <pc:docMk/>
              <pc:sldMasterMk cId="2369807912" sldId="2147483660"/>
              <pc:sldLayoutMk cId="3864385121" sldId="2147483664"/>
              <ac:picMk id="17" creationId="{02DD77D2-4101-49DD-9461-B6C751D885DD}"/>
            </ac:picMkLst>
          </pc:picChg>
          <pc:picChg chg="add del mod">
            <ac:chgData name="Mike Bloys" userId="1248c4d8-7b2b-4b32-b8bd-163ae845f9bb" providerId="ADAL" clId="{0909F753-197F-46DA-A1A3-A44858FC86DA}" dt="2018-11-21T14:01:59.418" v="134" actId="167"/>
            <ac:picMkLst>
              <pc:docMk/>
              <pc:sldMasterMk cId="2369807912" sldId="2147483660"/>
              <pc:sldLayoutMk cId="3864385121" sldId="2147483664"/>
              <ac:picMk id="18" creationId="{21CFEBBA-A0D1-4A8E-AEE4-F0B247B0F770}"/>
            </ac:picMkLst>
          </pc:picChg>
          <pc:picChg chg="add del mod modCrop">
            <ac:chgData name="Mike Bloys" userId="1248c4d8-7b2b-4b32-b8bd-163ae845f9bb" providerId="ADAL" clId="{0909F753-197F-46DA-A1A3-A44858FC86DA}" dt="2018-11-21T14:10:59.901" v="148" actId="167"/>
            <ac:picMkLst>
              <pc:docMk/>
              <pc:sldMasterMk cId="2369807912" sldId="2147483660"/>
              <pc:sldLayoutMk cId="3864385121" sldId="2147483664"/>
              <ac:picMk id="19" creationId="{2F2389DE-4E21-4C93-BCCA-69C2CBDA5BB7}"/>
            </ac:picMkLst>
          </pc:picChg>
          <pc:picChg chg="add del mod modCrop">
            <ac:chgData name="Mike Bloys" userId="1248c4d8-7b2b-4b32-b8bd-163ae845f9bb" providerId="ADAL" clId="{0909F753-197F-46DA-A1A3-A44858FC86DA}" dt="2018-11-21T14:15:47.044" v="175" actId="167"/>
            <ac:picMkLst>
              <pc:docMk/>
              <pc:sldMasterMk cId="2369807912" sldId="2147483660"/>
              <pc:sldLayoutMk cId="3864385121" sldId="2147483664"/>
              <ac:picMk id="20" creationId="{10547787-AD30-4573-8C93-D204A126AA67}"/>
            </ac:picMkLst>
          </pc:picChg>
          <pc:picChg chg="add del mod modCrop">
            <ac:chgData name="Mike Bloys" userId="1248c4d8-7b2b-4b32-b8bd-163ae845f9bb" providerId="ADAL" clId="{0909F753-197F-46DA-A1A3-A44858FC86DA}" dt="2018-11-21T14:24:42.603" v="195" actId="167"/>
            <ac:picMkLst>
              <pc:docMk/>
              <pc:sldMasterMk cId="2369807912" sldId="2147483660"/>
              <pc:sldLayoutMk cId="3864385121" sldId="2147483664"/>
              <ac:picMk id="21" creationId="{E5630F26-9DE7-44B6-BEAD-95205C67F854}"/>
            </ac:picMkLst>
          </pc:picChg>
          <pc:picChg chg="add del mod modCrop">
            <ac:chgData name="Mike Bloys" userId="1248c4d8-7b2b-4b32-b8bd-163ae845f9bb" providerId="ADAL" clId="{0909F753-197F-46DA-A1A3-A44858FC86DA}" dt="2018-11-21T14:51:10.198" v="248" actId="167"/>
            <ac:picMkLst>
              <pc:docMk/>
              <pc:sldMasterMk cId="2369807912" sldId="2147483660"/>
              <pc:sldLayoutMk cId="3864385121" sldId="2147483664"/>
              <ac:picMk id="22" creationId="{90DDA4D6-12A5-4A46-94A4-A6741BF6A197}"/>
            </ac:picMkLst>
          </pc:picChg>
          <pc:picChg chg="add del mod modCrop">
            <ac:chgData name="Mike Bloys" userId="1248c4d8-7b2b-4b32-b8bd-163ae845f9bb" providerId="ADAL" clId="{0909F753-197F-46DA-A1A3-A44858FC86DA}" dt="2018-11-21T15:00:09.200" v="284" actId="167"/>
            <ac:picMkLst>
              <pc:docMk/>
              <pc:sldMasterMk cId="2369807912" sldId="2147483660"/>
              <pc:sldLayoutMk cId="3864385121" sldId="2147483664"/>
              <ac:picMk id="23" creationId="{A37FF197-44B9-48DE-97A3-F4FADFFFB047}"/>
            </ac:picMkLst>
          </pc:picChg>
          <pc:picChg chg="add del mod modCrop">
            <ac:chgData name="Mike Bloys" userId="1248c4d8-7b2b-4b32-b8bd-163ae845f9bb" providerId="ADAL" clId="{0909F753-197F-46DA-A1A3-A44858FC86DA}" dt="2018-11-21T15:16:40.997" v="300" actId="167"/>
            <ac:picMkLst>
              <pc:docMk/>
              <pc:sldMasterMk cId="2369807912" sldId="2147483660"/>
              <pc:sldLayoutMk cId="3864385121" sldId="2147483664"/>
              <ac:picMk id="24" creationId="{A1612B4C-61AD-452E-B622-58389D86E3F0}"/>
            </ac:picMkLst>
          </pc:picChg>
          <pc:picChg chg="add del mod modCrop">
            <ac:chgData name="Mike Bloys" userId="1248c4d8-7b2b-4b32-b8bd-163ae845f9bb" providerId="ADAL" clId="{0909F753-197F-46DA-A1A3-A44858FC86DA}" dt="2018-11-21T15:40:11.274" v="381" actId="167"/>
            <ac:picMkLst>
              <pc:docMk/>
              <pc:sldMasterMk cId="2369807912" sldId="2147483660"/>
              <pc:sldLayoutMk cId="3864385121" sldId="2147483664"/>
              <ac:picMk id="25" creationId="{862DE67E-52AE-4AD1-9959-E3159CF21116}"/>
            </ac:picMkLst>
          </pc:picChg>
          <pc:picChg chg="add del ord">
            <ac:chgData name="Mike Bloys" userId="1248c4d8-7b2b-4b32-b8bd-163ae845f9bb" providerId="ADAL" clId="{0909F753-197F-46DA-A1A3-A44858FC86DA}" dt="2018-11-21T15:47:19.516" v="392" actId="478"/>
            <ac:picMkLst>
              <pc:docMk/>
              <pc:sldMasterMk cId="2369807912" sldId="2147483660"/>
              <pc:sldLayoutMk cId="3864385121" sldId="2147483664"/>
              <ac:picMk id="26" creationId="{2CD4B9AD-F11E-4E17-83B5-EEF063C720CD}"/>
            </ac:picMkLst>
          </pc:picChg>
          <pc:picChg chg="add ord">
            <ac:chgData name="Mike Bloys" userId="1248c4d8-7b2b-4b32-b8bd-163ae845f9bb" providerId="ADAL" clId="{0909F753-197F-46DA-A1A3-A44858FC86DA}" dt="2018-11-21T15:47:22.215" v="394" actId="167"/>
            <ac:picMkLst>
              <pc:docMk/>
              <pc:sldMasterMk cId="2369807912" sldId="2147483660"/>
              <pc:sldLayoutMk cId="3864385121" sldId="2147483664"/>
              <ac:picMk id="27" creationId="{FDC88F27-0135-4538-BD22-0ACB6F1715A4}"/>
            </ac:picMkLst>
          </pc:picChg>
        </pc:sldLayoutChg>
        <pc:sldLayoutChg chg="addSp delSp modSp">
          <pc:chgData name="Mike Bloys" userId="1248c4d8-7b2b-4b32-b8bd-163ae845f9bb" providerId="ADAL" clId="{0909F753-197F-46DA-A1A3-A44858FC86DA}" dt="2018-11-21T15:47:32.006" v="397" actId="167"/>
          <pc:sldLayoutMkLst>
            <pc:docMk/>
            <pc:sldMasterMk cId="2369807912" sldId="2147483660"/>
            <pc:sldLayoutMk cId="1482273398" sldId="2147483665"/>
          </pc:sldLayoutMkLst>
          <pc:spChg chg="add">
            <ac:chgData name="Mike Bloys" userId="1248c4d8-7b2b-4b32-b8bd-163ae845f9bb" providerId="ADAL" clId="{0909F753-197F-46DA-A1A3-A44858FC86DA}" dt="2018-11-21T12:05:08.255" v="7" actId="167"/>
            <ac:spMkLst>
              <pc:docMk/>
              <pc:sldMasterMk cId="2369807912" sldId="2147483660"/>
              <pc:sldLayoutMk cId="1482273398" sldId="2147483665"/>
              <ac:spMk id="11" creationId="{8A41A9A3-5208-4E52-95BD-361E0B3F757E}"/>
            </ac:spMkLst>
          </pc:spChg>
          <pc:spChg chg="mod">
            <ac:chgData name="Mike Bloys" userId="1248c4d8-7b2b-4b32-b8bd-163ae845f9bb" providerId="ADAL" clId="{0909F753-197F-46DA-A1A3-A44858FC86DA}" dt="2018-11-21T12:06:06.063" v="17" actId="207"/>
            <ac:spMkLst>
              <pc:docMk/>
              <pc:sldMasterMk cId="2369807912" sldId="2147483660"/>
              <pc:sldLayoutMk cId="1482273398" sldId="2147483665"/>
              <ac:spMk id="14" creationId="{00000000-0000-0000-0000-000000000000}"/>
            </ac:spMkLst>
          </pc:spChg>
          <pc:spChg chg="del">
            <ac:chgData name="Mike Bloys" userId="1248c4d8-7b2b-4b32-b8bd-163ae845f9bb" providerId="ADAL" clId="{0909F753-197F-46DA-A1A3-A44858FC86DA}" dt="2018-11-21T12:05:07.789" v="6" actId="478"/>
            <ac:spMkLst>
              <pc:docMk/>
              <pc:sldMasterMk cId="2369807912" sldId="2147483660"/>
              <pc:sldLayoutMk cId="1482273398" sldId="2147483665"/>
              <ac:spMk id="15" creationId="{8944549B-FE6D-42C9-9A93-B43D69DA41FB}"/>
            </ac:spMkLst>
          </pc:spChg>
          <pc:picChg chg="add del">
            <ac:chgData name="Mike Bloys" userId="1248c4d8-7b2b-4b32-b8bd-163ae845f9bb" providerId="ADAL" clId="{0909F753-197F-46DA-A1A3-A44858FC86DA}" dt="2018-11-21T15:47:29.415" v="395" actId="478"/>
            <ac:picMkLst>
              <pc:docMk/>
              <pc:sldMasterMk cId="2369807912" sldId="2147483660"/>
              <pc:sldLayoutMk cId="1482273398" sldId="2147483665"/>
              <ac:picMk id="8" creationId="{9770AA3B-3CFD-4076-9649-7513404A29D1}"/>
            </ac:picMkLst>
          </pc:picChg>
          <pc:picChg chg="add">
            <ac:chgData name="Mike Bloys" userId="1248c4d8-7b2b-4b32-b8bd-163ae845f9bb" providerId="ADAL" clId="{0909F753-197F-46DA-A1A3-A44858FC86DA}" dt="2018-11-21T12:05:08.255" v="7" actId="167"/>
            <ac:picMkLst>
              <pc:docMk/>
              <pc:sldMasterMk cId="2369807912" sldId="2147483660"/>
              <pc:sldLayoutMk cId="1482273398" sldId="2147483665"/>
              <ac:picMk id="9" creationId="{641A205B-FBFD-467C-8A8D-721F1AAE2D0F}"/>
            </ac:picMkLst>
          </pc:picChg>
          <pc:picChg chg="del">
            <ac:chgData name="Mike Bloys" userId="1248c4d8-7b2b-4b32-b8bd-163ae845f9bb" providerId="ADAL" clId="{0909F753-197F-46DA-A1A3-A44858FC86DA}" dt="2018-11-21T12:05:07.789" v="6" actId="478"/>
            <ac:picMkLst>
              <pc:docMk/>
              <pc:sldMasterMk cId="2369807912" sldId="2147483660"/>
              <pc:sldLayoutMk cId="1482273398" sldId="2147483665"/>
              <ac:picMk id="10" creationId="{4A08981C-3967-4F9C-B29B-AD86FD18D55E}"/>
            </ac:picMkLst>
          </pc:picChg>
          <pc:picChg chg="del">
            <ac:chgData name="Mike Bloys" userId="1248c4d8-7b2b-4b32-b8bd-163ae845f9bb" providerId="ADAL" clId="{0909F753-197F-46DA-A1A3-A44858FC86DA}" dt="2018-11-21T12:05:07.789" v="6" actId="478"/>
            <ac:picMkLst>
              <pc:docMk/>
              <pc:sldMasterMk cId="2369807912" sldId="2147483660"/>
              <pc:sldLayoutMk cId="1482273398" sldId="2147483665"/>
              <ac:picMk id="12" creationId="{00000000-0000-0000-0000-000000000000}"/>
            </ac:picMkLst>
          </pc:picChg>
          <pc:picChg chg="add ord">
            <ac:chgData name="Mike Bloys" userId="1248c4d8-7b2b-4b32-b8bd-163ae845f9bb" providerId="ADAL" clId="{0909F753-197F-46DA-A1A3-A44858FC86DA}" dt="2018-11-21T15:47:32.006" v="397" actId="167"/>
            <ac:picMkLst>
              <pc:docMk/>
              <pc:sldMasterMk cId="2369807912" sldId="2147483660"/>
              <pc:sldLayoutMk cId="1482273398" sldId="2147483665"/>
              <ac:picMk id="16" creationId="{232EE3B6-5120-452A-86F0-ACAA95BB6A39}"/>
            </ac:picMkLst>
          </pc:picChg>
        </pc:sldLayoutChg>
        <pc:sldLayoutChg chg="addSp delSp modSp">
          <pc:chgData name="Mike Bloys" userId="1248c4d8-7b2b-4b32-b8bd-163ae845f9bb" providerId="ADAL" clId="{0909F753-197F-46DA-A1A3-A44858FC86DA}" dt="2018-11-21T15:47:37.305" v="400" actId="167"/>
          <pc:sldLayoutMkLst>
            <pc:docMk/>
            <pc:sldMasterMk cId="2369807912" sldId="2147483660"/>
            <pc:sldLayoutMk cId="1663747016" sldId="2147483666"/>
          </pc:sldLayoutMkLst>
          <pc:spChg chg="del">
            <ac:chgData name="Mike Bloys" userId="1248c4d8-7b2b-4b32-b8bd-163ae845f9bb" providerId="ADAL" clId="{0909F753-197F-46DA-A1A3-A44858FC86DA}" dt="2018-11-21T12:05:18.048" v="8" actId="478"/>
            <ac:spMkLst>
              <pc:docMk/>
              <pc:sldMasterMk cId="2369807912" sldId="2147483660"/>
              <pc:sldLayoutMk cId="1663747016" sldId="2147483666"/>
              <ac:spMk id="8" creationId="{4E0FF836-2D80-4C5F-B4BB-359A592434EE}"/>
            </ac:spMkLst>
          </pc:spChg>
          <pc:spChg chg="add">
            <ac:chgData name="Mike Bloys" userId="1248c4d8-7b2b-4b32-b8bd-163ae845f9bb" providerId="ADAL" clId="{0909F753-197F-46DA-A1A3-A44858FC86DA}" dt="2018-11-21T12:05:18.571" v="9" actId="167"/>
            <ac:spMkLst>
              <pc:docMk/>
              <pc:sldMasterMk cId="2369807912" sldId="2147483660"/>
              <pc:sldLayoutMk cId="1663747016" sldId="2147483666"/>
              <ac:spMk id="9" creationId="{F6847A3C-E75B-4050-BC04-861D9249141A}"/>
            </ac:spMkLst>
          </pc:spChg>
          <pc:spChg chg="mod">
            <ac:chgData name="Mike Bloys" userId="1248c4d8-7b2b-4b32-b8bd-163ae845f9bb" providerId="ADAL" clId="{0909F753-197F-46DA-A1A3-A44858FC86DA}" dt="2018-11-21T12:05:53.888" v="15" actId="207"/>
            <ac:spMkLst>
              <pc:docMk/>
              <pc:sldMasterMk cId="2369807912" sldId="2147483660"/>
              <pc:sldLayoutMk cId="1663747016" sldId="2147483666"/>
              <ac:spMk id="13" creationId="{00000000-0000-0000-0000-000000000000}"/>
            </ac:spMkLst>
          </pc:spChg>
          <pc:picChg chg="del">
            <ac:chgData name="Mike Bloys" userId="1248c4d8-7b2b-4b32-b8bd-163ae845f9bb" providerId="ADAL" clId="{0909F753-197F-46DA-A1A3-A44858FC86DA}" dt="2018-11-21T12:05:18.048" v="8" actId="478"/>
            <ac:picMkLst>
              <pc:docMk/>
              <pc:sldMasterMk cId="2369807912" sldId="2147483660"/>
              <pc:sldLayoutMk cId="1663747016" sldId="2147483666"/>
              <ac:picMk id="6" creationId="{C7C47002-1F74-446A-88BC-CAB8867F61A9}"/>
            </ac:picMkLst>
          </pc:picChg>
          <pc:picChg chg="add del">
            <ac:chgData name="Mike Bloys" userId="1248c4d8-7b2b-4b32-b8bd-163ae845f9bb" providerId="ADAL" clId="{0909F753-197F-46DA-A1A3-A44858FC86DA}" dt="2018-11-21T15:47:34.836" v="398" actId="478"/>
            <ac:picMkLst>
              <pc:docMk/>
              <pc:sldMasterMk cId="2369807912" sldId="2147483660"/>
              <pc:sldLayoutMk cId="1663747016" sldId="2147483666"/>
              <ac:picMk id="7" creationId="{348C7B63-211A-4028-AB4D-C1FBF0DBD85C}"/>
            </ac:picMkLst>
          </pc:picChg>
          <pc:picChg chg="add ord">
            <ac:chgData name="Mike Bloys" userId="1248c4d8-7b2b-4b32-b8bd-163ae845f9bb" providerId="ADAL" clId="{0909F753-197F-46DA-A1A3-A44858FC86DA}" dt="2018-11-21T15:47:37.305" v="400" actId="167"/>
            <ac:picMkLst>
              <pc:docMk/>
              <pc:sldMasterMk cId="2369807912" sldId="2147483660"/>
              <pc:sldLayoutMk cId="1663747016" sldId="2147483666"/>
              <ac:picMk id="10" creationId="{00024F2F-1674-4BA4-A63A-94377E06396F}"/>
            </ac:picMkLst>
          </pc:picChg>
        </pc:sldLayoutChg>
        <pc:sldLayoutChg chg="addSp delSp modSp">
          <pc:chgData name="Mike Bloys" userId="1248c4d8-7b2b-4b32-b8bd-163ae845f9bb" providerId="ADAL" clId="{0909F753-197F-46DA-A1A3-A44858FC86DA}" dt="2018-11-21T15:47:41.978" v="403" actId="167"/>
          <pc:sldLayoutMkLst>
            <pc:docMk/>
            <pc:sldMasterMk cId="2369807912" sldId="2147483660"/>
            <pc:sldLayoutMk cId="1345255809" sldId="2147483667"/>
          </pc:sldLayoutMkLst>
          <pc:spChg chg="del">
            <ac:chgData name="Mike Bloys" userId="1248c4d8-7b2b-4b32-b8bd-163ae845f9bb" providerId="ADAL" clId="{0909F753-197F-46DA-A1A3-A44858FC86DA}" dt="2018-11-21T12:05:21.704" v="10" actId="478"/>
            <ac:spMkLst>
              <pc:docMk/>
              <pc:sldMasterMk cId="2369807912" sldId="2147483660"/>
              <pc:sldLayoutMk cId="1345255809" sldId="2147483667"/>
              <ac:spMk id="9" creationId="{48B548FC-5CFE-4A2F-894E-2537AC64700A}"/>
            </ac:spMkLst>
          </pc:spChg>
          <pc:spChg chg="add">
            <ac:chgData name="Mike Bloys" userId="1248c4d8-7b2b-4b32-b8bd-163ae845f9bb" providerId="ADAL" clId="{0909F753-197F-46DA-A1A3-A44858FC86DA}" dt="2018-11-21T12:05:22.221" v="11" actId="167"/>
            <ac:spMkLst>
              <pc:docMk/>
              <pc:sldMasterMk cId="2369807912" sldId="2147483660"/>
              <pc:sldLayoutMk cId="1345255809" sldId="2147483667"/>
              <ac:spMk id="11" creationId="{2643E3BB-3B28-4211-BB5D-B686A26F382F}"/>
            </ac:spMkLst>
          </pc:spChg>
          <pc:spChg chg="mod">
            <ac:chgData name="Mike Bloys" userId="1248c4d8-7b2b-4b32-b8bd-163ae845f9bb" providerId="ADAL" clId="{0909F753-197F-46DA-A1A3-A44858FC86DA}" dt="2018-11-21T12:05:37.693" v="13" actId="207"/>
            <ac:spMkLst>
              <pc:docMk/>
              <pc:sldMasterMk cId="2369807912" sldId="2147483660"/>
              <pc:sldLayoutMk cId="1345255809" sldId="2147483667"/>
              <ac:spMk id="13" creationId="{00000000-0000-0000-0000-000000000000}"/>
            </ac:spMkLst>
          </pc:spChg>
          <pc:picChg chg="del">
            <ac:chgData name="Mike Bloys" userId="1248c4d8-7b2b-4b32-b8bd-163ae845f9bb" providerId="ADAL" clId="{0909F753-197F-46DA-A1A3-A44858FC86DA}" dt="2018-11-21T12:05:21.704" v="10" actId="478"/>
            <ac:picMkLst>
              <pc:docMk/>
              <pc:sldMasterMk cId="2369807912" sldId="2147483660"/>
              <pc:sldLayoutMk cId="1345255809" sldId="2147483667"/>
              <ac:picMk id="7" creationId="{690798AD-EB9D-4215-804B-B2C8A035DD00}"/>
            </ac:picMkLst>
          </pc:picChg>
          <pc:picChg chg="add del">
            <ac:chgData name="Mike Bloys" userId="1248c4d8-7b2b-4b32-b8bd-163ae845f9bb" providerId="ADAL" clId="{0909F753-197F-46DA-A1A3-A44858FC86DA}" dt="2018-11-21T15:47:39.623" v="401" actId="478"/>
            <ac:picMkLst>
              <pc:docMk/>
              <pc:sldMasterMk cId="2369807912" sldId="2147483660"/>
              <pc:sldLayoutMk cId="1345255809" sldId="2147483667"/>
              <ac:picMk id="8" creationId="{B4C3C189-2014-47A9-ADE6-612F8458D9A2}"/>
            </ac:picMkLst>
          </pc:picChg>
          <pc:picChg chg="add ord">
            <ac:chgData name="Mike Bloys" userId="1248c4d8-7b2b-4b32-b8bd-163ae845f9bb" providerId="ADAL" clId="{0909F753-197F-46DA-A1A3-A44858FC86DA}" dt="2018-11-21T15:47:41.978" v="403" actId="167"/>
            <ac:picMkLst>
              <pc:docMk/>
              <pc:sldMasterMk cId="2369807912" sldId="2147483660"/>
              <pc:sldLayoutMk cId="1345255809" sldId="2147483667"/>
              <ac:picMk id="14" creationId="{BD1C81C5-51A5-47F9-ABAB-E0AA1461E114}"/>
            </ac:picMkLst>
          </pc:picChg>
        </pc:sldLayoutChg>
        <pc:sldLayoutChg chg="addSp delSp modSp">
          <pc:chgData name="Mike Bloys" userId="1248c4d8-7b2b-4b32-b8bd-163ae845f9bb" providerId="ADAL" clId="{0909F753-197F-46DA-A1A3-A44858FC86DA}" dt="2018-11-21T15:47:47.048" v="406" actId="167"/>
          <pc:sldLayoutMkLst>
            <pc:docMk/>
            <pc:sldMasterMk cId="2369807912" sldId="2147483660"/>
            <pc:sldLayoutMk cId="3920882233" sldId="2147483668"/>
          </pc:sldLayoutMkLst>
          <pc:spChg chg="add">
            <ac:chgData name="Mike Bloys" userId="1248c4d8-7b2b-4b32-b8bd-163ae845f9bb" providerId="ADAL" clId="{0909F753-197F-46DA-A1A3-A44858FC86DA}" dt="2018-11-21T12:06:38.454" v="24" actId="167"/>
            <ac:spMkLst>
              <pc:docMk/>
              <pc:sldMasterMk cId="2369807912" sldId="2147483660"/>
              <pc:sldLayoutMk cId="3920882233" sldId="2147483668"/>
              <ac:spMk id="9" creationId="{E79BC0A9-FDD4-42FC-AFE3-79B095672692}"/>
            </ac:spMkLst>
          </pc:spChg>
          <pc:spChg chg="del">
            <ac:chgData name="Mike Bloys" userId="1248c4d8-7b2b-4b32-b8bd-163ae845f9bb" providerId="ADAL" clId="{0909F753-197F-46DA-A1A3-A44858FC86DA}" dt="2018-11-21T12:06:37.984" v="23" actId="478"/>
            <ac:spMkLst>
              <pc:docMk/>
              <pc:sldMasterMk cId="2369807912" sldId="2147483660"/>
              <pc:sldLayoutMk cId="3920882233" sldId="2147483668"/>
              <ac:spMk id="12" creationId="{EC16D2DA-B5CA-450A-9870-4E511D7B6CAB}"/>
            </ac:spMkLst>
          </pc:spChg>
          <pc:picChg chg="add mod">
            <ac:chgData name="Mike Bloys" userId="1248c4d8-7b2b-4b32-b8bd-163ae845f9bb" providerId="ADAL" clId="{0909F753-197F-46DA-A1A3-A44858FC86DA}" dt="2018-11-21T12:06:30.376" v="22" actId="207"/>
            <ac:picMkLst>
              <pc:docMk/>
              <pc:sldMasterMk cId="2369807912" sldId="2147483660"/>
              <pc:sldLayoutMk cId="3920882233" sldId="2147483668"/>
              <ac:picMk id="6" creationId="{DE10001F-1E7E-406A-A64D-D1433DE41A3C}"/>
            </ac:picMkLst>
          </pc:picChg>
          <pc:picChg chg="add del">
            <ac:chgData name="Mike Bloys" userId="1248c4d8-7b2b-4b32-b8bd-163ae845f9bb" providerId="ADAL" clId="{0909F753-197F-46DA-A1A3-A44858FC86DA}" dt="2018-11-21T15:47:44.537" v="404" actId="478"/>
            <ac:picMkLst>
              <pc:docMk/>
              <pc:sldMasterMk cId="2369807912" sldId="2147483660"/>
              <pc:sldLayoutMk cId="3920882233" sldId="2147483668"/>
              <ac:picMk id="7" creationId="{E4B90C89-2FD1-4CD3-90A6-C49F6B2853A5}"/>
            </ac:picMkLst>
          </pc:picChg>
          <pc:picChg chg="del">
            <ac:chgData name="Mike Bloys" userId="1248c4d8-7b2b-4b32-b8bd-163ae845f9bb" providerId="ADAL" clId="{0909F753-197F-46DA-A1A3-A44858FC86DA}" dt="2018-11-21T12:06:23.852" v="20" actId="478"/>
            <ac:picMkLst>
              <pc:docMk/>
              <pc:sldMasterMk cId="2369807912" sldId="2147483660"/>
              <pc:sldLayoutMk cId="3920882233" sldId="2147483668"/>
              <ac:picMk id="8" creationId="{00000000-0000-0000-0000-000000000000}"/>
            </ac:picMkLst>
          </pc:picChg>
          <pc:picChg chg="add ord">
            <ac:chgData name="Mike Bloys" userId="1248c4d8-7b2b-4b32-b8bd-163ae845f9bb" providerId="ADAL" clId="{0909F753-197F-46DA-A1A3-A44858FC86DA}" dt="2018-11-21T15:47:47.048" v="406" actId="167"/>
            <ac:picMkLst>
              <pc:docMk/>
              <pc:sldMasterMk cId="2369807912" sldId="2147483660"/>
              <pc:sldLayoutMk cId="3920882233" sldId="2147483668"/>
              <ac:picMk id="10" creationId="{AD056588-A991-4C5B-B863-DFB22A9D8CC0}"/>
            </ac:picMkLst>
          </pc:picChg>
          <pc:picChg chg="del">
            <ac:chgData name="Mike Bloys" userId="1248c4d8-7b2b-4b32-b8bd-163ae845f9bb" providerId="ADAL" clId="{0909F753-197F-46DA-A1A3-A44858FC86DA}" dt="2018-11-21T12:06:37.984" v="23" actId="478"/>
            <ac:picMkLst>
              <pc:docMk/>
              <pc:sldMasterMk cId="2369807912" sldId="2147483660"/>
              <pc:sldLayoutMk cId="3920882233" sldId="2147483668"/>
              <ac:picMk id="11" creationId="{8EC19B71-3949-4680-9538-91B4601D9073}"/>
            </ac:picMkLst>
          </pc:picChg>
        </pc:sldLayoutChg>
      </pc:sldMasterChg>
    </pc:docChg>
  </pc:docChgLst>
  <pc:docChgLst>
    <pc:chgData name="James Franklin" userId="cf915d05-507f-491f-b4a6-b2aa085ee4b1" providerId="ADAL" clId="{A05E5A3B-719B-4FC3-AC76-9147757F6773}"/>
  </pc:docChgLst>
  <pc:docChgLst>
    <pc:chgData name="Rob Heathcote" userId="62419938-1f1d-43ca-9327-cfd6c1894440" providerId="ADAL" clId="{116CE493-F241-4D9D-BFE7-C7888DC48867}"/>
    <pc:docChg chg="modSld">
      <pc:chgData name="Rob Heathcote" userId="62419938-1f1d-43ca-9327-cfd6c1894440" providerId="ADAL" clId="{116CE493-F241-4D9D-BFE7-C7888DC48867}" dt="2018-11-23T13:10:06.871" v="16" actId="732"/>
      <pc:docMkLst>
        <pc:docMk/>
      </pc:docMkLst>
      <pc:sldChg chg="modSp">
        <pc:chgData name="Rob Heathcote" userId="62419938-1f1d-43ca-9327-cfd6c1894440" providerId="ADAL" clId="{116CE493-F241-4D9D-BFE7-C7888DC48867}" dt="2018-11-23T13:10:06.871" v="16" actId="732"/>
        <pc:sldMkLst>
          <pc:docMk/>
          <pc:sldMk cId="2825853880" sldId="306"/>
        </pc:sldMkLst>
        <pc:picChg chg="mod modCrop">
          <ac:chgData name="Rob Heathcote" userId="62419938-1f1d-43ca-9327-cfd6c1894440" providerId="ADAL" clId="{116CE493-F241-4D9D-BFE7-C7888DC48867}" dt="2018-11-23T13:10:06.871" v="16" actId="732"/>
          <ac:picMkLst>
            <pc:docMk/>
            <pc:sldMk cId="2825853880" sldId="306"/>
            <ac:picMk id="6" creationId="{8D51315E-AFC1-4B93-9A03-F1C481E99E14}"/>
          </ac:picMkLst>
        </pc:picChg>
      </pc:sldChg>
      <pc:sldChg chg="modSp">
        <pc:chgData name="Rob Heathcote" userId="62419938-1f1d-43ca-9327-cfd6c1894440" providerId="ADAL" clId="{116CE493-F241-4D9D-BFE7-C7888DC48867}" dt="2018-11-23T13:05:58.345" v="15" actId="6549"/>
        <pc:sldMkLst>
          <pc:docMk/>
          <pc:sldMk cId="2384276514" sldId="318"/>
        </pc:sldMkLst>
        <pc:spChg chg="mod">
          <ac:chgData name="Rob Heathcote" userId="62419938-1f1d-43ca-9327-cfd6c1894440" providerId="ADAL" clId="{116CE493-F241-4D9D-BFE7-C7888DC48867}" dt="2018-11-23T13:05:58.345" v="15" actId="6549"/>
          <ac:spMkLst>
            <pc:docMk/>
            <pc:sldMk cId="2384276514" sldId="318"/>
            <ac:spMk id="3" creationId="{D0EF565B-3FA1-41F1-9A50-6857DA2B572B}"/>
          </ac:spMkLst>
        </pc:spChg>
        <pc:picChg chg="mod">
          <ac:chgData name="Rob Heathcote" userId="62419938-1f1d-43ca-9327-cfd6c1894440" providerId="ADAL" clId="{116CE493-F241-4D9D-BFE7-C7888DC48867}" dt="2018-11-23T13:05:04.636" v="1" actId="1076"/>
          <ac:picMkLst>
            <pc:docMk/>
            <pc:sldMk cId="2384276514" sldId="318"/>
            <ac:picMk id="6" creationId="{927037C6-88A5-4E7C-8734-D79D9EBAE703}"/>
          </ac:picMkLst>
        </pc:picChg>
      </pc:sldChg>
    </pc:docChg>
  </pc:docChgLst>
  <pc:docChgLst>
    <pc:chgData name="Jessica Webb" userId="116bfa15-fab5-4298-95a6-2aaa2e478e3d" providerId="ADAL" clId="{817A8F6B-0F7A-4AF1-ADBD-D0681B1C91D2}"/>
    <pc:docChg chg="undo redo custSel modSld">
      <pc:chgData name="Jessica Webb" userId="116bfa15-fab5-4298-95a6-2aaa2e478e3d" providerId="ADAL" clId="{817A8F6B-0F7A-4AF1-ADBD-D0681B1C91D2}" dt="2018-11-20T17:08:39.902" v="198" actId="18131"/>
      <pc:docMkLst>
        <pc:docMk/>
      </pc:docMkLst>
      <pc:sldChg chg="addSp delSp modSp">
        <pc:chgData name="Jessica Webb" userId="116bfa15-fab5-4298-95a6-2aaa2e478e3d" providerId="ADAL" clId="{817A8F6B-0F7A-4AF1-ADBD-D0681B1C91D2}" dt="2018-11-20T17:04:27.771" v="182" actId="478"/>
        <pc:sldMkLst>
          <pc:docMk/>
          <pc:sldMk cId="454465733" sldId="260"/>
        </pc:sldMkLst>
        <pc:spChg chg="mod">
          <ac:chgData name="Jessica Webb" userId="116bfa15-fab5-4298-95a6-2aaa2e478e3d" providerId="ADAL" clId="{817A8F6B-0F7A-4AF1-ADBD-D0681B1C91D2}" dt="2018-11-20T16:42:21.907" v="143" actId="207"/>
          <ac:spMkLst>
            <pc:docMk/>
            <pc:sldMk cId="454465733" sldId="260"/>
            <ac:spMk id="3" creationId="{A2A2C0EF-35A2-4B49-84CE-D2885958976E}"/>
          </ac:spMkLst>
        </pc:spChg>
        <pc:picChg chg="add mod ord modCrop">
          <ac:chgData name="Jessica Webb" userId="116bfa15-fab5-4298-95a6-2aaa2e478e3d" providerId="ADAL" clId="{817A8F6B-0F7A-4AF1-ADBD-D0681B1C91D2}" dt="2018-11-20T16:36:30.739" v="136" actId="732"/>
          <ac:picMkLst>
            <pc:docMk/>
            <pc:sldMk cId="454465733" sldId="260"/>
            <ac:picMk id="5" creationId="{2C3DF129-CD81-406E-9DC0-3F81BF8CA41B}"/>
          </ac:picMkLst>
        </pc:picChg>
        <pc:picChg chg="add del">
          <ac:chgData name="Jessica Webb" userId="116bfa15-fab5-4298-95a6-2aaa2e478e3d" providerId="ADAL" clId="{817A8F6B-0F7A-4AF1-ADBD-D0681B1C91D2}" dt="2018-11-20T17:04:27.771" v="182" actId="478"/>
          <ac:picMkLst>
            <pc:docMk/>
            <pc:sldMk cId="454465733" sldId="260"/>
            <ac:picMk id="7" creationId="{AB1735B4-538B-4E76-80C2-EBDB9AE68F83}"/>
          </ac:picMkLst>
        </pc:picChg>
        <pc:picChg chg="del">
          <ac:chgData name="Jessica Webb" userId="116bfa15-fab5-4298-95a6-2aaa2e478e3d" providerId="ADAL" clId="{817A8F6B-0F7A-4AF1-ADBD-D0681B1C91D2}" dt="2018-11-20T16:35:45.102" v="121" actId="478"/>
          <ac:picMkLst>
            <pc:docMk/>
            <pc:sldMk cId="454465733" sldId="260"/>
            <ac:picMk id="1026" creationId="{EAFA717E-82E2-410D-8FD2-9E5EA55CBC63}"/>
          </ac:picMkLst>
        </pc:picChg>
      </pc:sldChg>
      <pc:sldChg chg="addSp delSp">
        <pc:chgData name="Jessica Webb" userId="116bfa15-fab5-4298-95a6-2aaa2e478e3d" providerId="ADAL" clId="{817A8F6B-0F7A-4AF1-ADBD-D0681B1C91D2}" dt="2018-11-20T17:03:59.021" v="176" actId="478"/>
        <pc:sldMkLst>
          <pc:docMk/>
          <pc:sldMk cId="1813779392" sldId="265"/>
        </pc:sldMkLst>
        <pc:picChg chg="add del">
          <ac:chgData name="Jessica Webb" userId="116bfa15-fab5-4298-95a6-2aaa2e478e3d" providerId="ADAL" clId="{817A8F6B-0F7A-4AF1-ADBD-D0681B1C91D2}" dt="2018-11-20T17:03:59.021" v="176" actId="478"/>
          <ac:picMkLst>
            <pc:docMk/>
            <pc:sldMk cId="1813779392" sldId="265"/>
            <ac:picMk id="5" creationId="{84749801-A156-435A-B917-6AF47E5246F1}"/>
          </ac:picMkLst>
        </pc:picChg>
      </pc:sldChg>
      <pc:sldChg chg="addSp delSp modSp">
        <pc:chgData name="Jessica Webb" userId="116bfa15-fab5-4298-95a6-2aaa2e478e3d" providerId="ADAL" clId="{817A8F6B-0F7A-4AF1-ADBD-D0681B1C91D2}" dt="2018-11-20T16:21:04.133" v="52" actId="732"/>
        <pc:sldMkLst>
          <pc:docMk/>
          <pc:sldMk cId="474407823" sldId="267"/>
        </pc:sldMkLst>
        <pc:picChg chg="del">
          <ac:chgData name="Jessica Webb" userId="116bfa15-fab5-4298-95a6-2aaa2e478e3d" providerId="ADAL" clId="{817A8F6B-0F7A-4AF1-ADBD-D0681B1C91D2}" dt="2018-11-20T16:20:39.937" v="45" actId="478"/>
          <ac:picMkLst>
            <pc:docMk/>
            <pc:sldMk cId="474407823" sldId="267"/>
            <ac:picMk id="5" creationId="{CE8A361B-1B5E-4682-B38F-CE7F9F04B549}"/>
          </ac:picMkLst>
        </pc:picChg>
        <pc:picChg chg="add mod ord modCrop">
          <ac:chgData name="Jessica Webb" userId="116bfa15-fab5-4298-95a6-2aaa2e478e3d" providerId="ADAL" clId="{817A8F6B-0F7A-4AF1-ADBD-D0681B1C91D2}" dt="2018-11-20T16:21:04.133" v="52" actId="732"/>
          <ac:picMkLst>
            <pc:docMk/>
            <pc:sldMk cId="474407823" sldId="267"/>
            <ac:picMk id="6" creationId="{164ED3DC-5167-4E2F-8255-3E493FA757FF}"/>
          </ac:picMkLst>
        </pc:picChg>
      </pc:sldChg>
      <pc:sldChg chg="addSp delSp modSp">
        <pc:chgData name="Jessica Webb" userId="116bfa15-fab5-4298-95a6-2aaa2e478e3d" providerId="ADAL" clId="{817A8F6B-0F7A-4AF1-ADBD-D0681B1C91D2}" dt="2018-11-20T17:03:50.600" v="174" actId="478"/>
        <pc:sldMkLst>
          <pc:docMk/>
          <pc:sldMk cId="1442690688" sldId="274"/>
        </pc:sldMkLst>
        <pc:spChg chg="del">
          <ac:chgData name="Jessica Webb" userId="116bfa15-fab5-4298-95a6-2aaa2e478e3d" providerId="ADAL" clId="{817A8F6B-0F7A-4AF1-ADBD-D0681B1C91D2}" dt="2018-11-20T16:22:08.323" v="62" actId="478"/>
          <ac:spMkLst>
            <pc:docMk/>
            <pc:sldMk cId="1442690688" sldId="274"/>
            <ac:spMk id="4" creationId="{55AA7BDF-FDC5-4290-9316-FC339CC08AA0}"/>
          </ac:spMkLst>
        </pc:spChg>
        <pc:picChg chg="add del mod ord">
          <ac:chgData name="Jessica Webb" userId="116bfa15-fab5-4298-95a6-2aaa2e478e3d" providerId="ADAL" clId="{817A8F6B-0F7A-4AF1-ADBD-D0681B1C91D2}" dt="2018-11-20T16:24:38.136" v="64" actId="478"/>
          <ac:picMkLst>
            <pc:docMk/>
            <pc:sldMk cId="1442690688" sldId="274"/>
            <ac:picMk id="6" creationId="{32327393-3237-4F8F-BE06-CAAAB93F5297}"/>
          </ac:picMkLst>
        </pc:picChg>
        <pc:picChg chg="add del mod ord modCrop">
          <ac:chgData name="Jessica Webb" userId="116bfa15-fab5-4298-95a6-2aaa2e478e3d" providerId="ADAL" clId="{817A8F6B-0F7A-4AF1-ADBD-D0681B1C91D2}" dt="2018-11-20T16:25:37.372" v="68" actId="478"/>
          <ac:picMkLst>
            <pc:docMk/>
            <pc:sldMk cId="1442690688" sldId="274"/>
            <ac:picMk id="8" creationId="{5A2BE853-455D-49C9-B7A9-693ED1FB559E}"/>
          </ac:picMkLst>
        </pc:picChg>
        <pc:picChg chg="add mod ord modCrop">
          <ac:chgData name="Jessica Webb" userId="116bfa15-fab5-4298-95a6-2aaa2e478e3d" providerId="ADAL" clId="{817A8F6B-0F7A-4AF1-ADBD-D0681B1C91D2}" dt="2018-11-20T16:25:52.184" v="71" actId="732"/>
          <ac:picMkLst>
            <pc:docMk/>
            <pc:sldMk cId="1442690688" sldId="274"/>
            <ac:picMk id="10" creationId="{AAF18C53-21C0-4BF5-BA87-C8FBC045B9BF}"/>
          </ac:picMkLst>
        </pc:picChg>
        <pc:picChg chg="add del">
          <ac:chgData name="Jessica Webb" userId="116bfa15-fab5-4298-95a6-2aaa2e478e3d" providerId="ADAL" clId="{817A8F6B-0F7A-4AF1-ADBD-D0681B1C91D2}" dt="2018-11-20T17:03:14.045" v="171" actId="478"/>
          <ac:picMkLst>
            <pc:docMk/>
            <pc:sldMk cId="1442690688" sldId="274"/>
            <ac:picMk id="12" creationId="{01FB7A02-3742-4BE4-A21F-D89B032F8EF3}"/>
          </ac:picMkLst>
        </pc:picChg>
        <pc:picChg chg="add del mod">
          <ac:chgData name="Jessica Webb" userId="116bfa15-fab5-4298-95a6-2aaa2e478e3d" providerId="ADAL" clId="{817A8F6B-0F7A-4AF1-ADBD-D0681B1C91D2}" dt="2018-11-20T17:03:50.600" v="174" actId="478"/>
          <ac:picMkLst>
            <pc:docMk/>
            <pc:sldMk cId="1442690688" sldId="274"/>
            <ac:picMk id="13" creationId="{6BB2B702-83B7-45BD-BF78-228111C53650}"/>
          </ac:picMkLst>
        </pc:picChg>
        <pc:picChg chg="del">
          <ac:chgData name="Jessica Webb" userId="116bfa15-fab5-4298-95a6-2aaa2e478e3d" providerId="ADAL" clId="{817A8F6B-0F7A-4AF1-ADBD-D0681B1C91D2}" dt="2018-11-20T16:21:58.017" v="59" actId="478"/>
          <ac:picMkLst>
            <pc:docMk/>
            <pc:sldMk cId="1442690688" sldId="274"/>
            <ac:picMk id="1026" creationId="{39F7B078-7F7A-4BB0-A289-8FA9847DFED9}"/>
          </ac:picMkLst>
        </pc:picChg>
      </pc:sldChg>
      <pc:sldChg chg="addSp delSp modSp">
        <pc:chgData name="Jessica Webb" userId="116bfa15-fab5-4298-95a6-2aaa2e478e3d" providerId="ADAL" clId="{817A8F6B-0F7A-4AF1-ADBD-D0681B1C91D2}" dt="2018-11-20T17:04:16.643" v="180" actId="18131"/>
        <pc:sldMkLst>
          <pc:docMk/>
          <pc:sldMk cId="634705631" sldId="291"/>
        </pc:sldMkLst>
        <pc:picChg chg="add mod ord modCrop">
          <ac:chgData name="Jessica Webb" userId="116bfa15-fab5-4298-95a6-2aaa2e478e3d" providerId="ADAL" clId="{817A8F6B-0F7A-4AF1-ADBD-D0681B1C91D2}" dt="2018-11-20T16:19:29.725" v="34" actId="732"/>
          <ac:picMkLst>
            <pc:docMk/>
            <pc:sldMk cId="634705631" sldId="291"/>
            <ac:picMk id="5" creationId="{C90CC4E2-6126-40CB-8F6E-B16FF15F7B29}"/>
          </ac:picMkLst>
        </pc:picChg>
        <pc:picChg chg="add">
          <ac:chgData name="Jessica Webb" userId="116bfa15-fab5-4298-95a6-2aaa2e478e3d" providerId="ADAL" clId="{817A8F6B-0F7A-4AF1-ADBD-D0681B1C91D2}" dt="2018-11-20T17:04:16.643" v="180" actId="18131"/>
          <ac:picMkLst>
            <pc:docMk/>
            <pc:sldMk cId="634705631" sldId="291"/>
            <ac:picMk id="7" creationId="{32029B59-EBB1-429E-8349-075086239B70}"/>
          </ac:picMkLst>
        </pc:picChg>
        <pc:picChg chg="add del">
          <ac:chgData name="Jessica Webb" userId="116bfa15-fab5-4298-95a6-2aaa2e478e3d" providerId="ADAL" clId="{817A8F6B-0F7A-4AF1-ADBD-D0681B1C91D2}" dt="2018-11-20T16:19:04.992" v="31" actId="478"/>
          <ac:picMkLst>
            <pc:docMk/>
            <pc:sldMk cId="634705631" sldId="291"/>
            <ac:picMk id="9" creationId="{3125154F-F0EC-4BDC-8B03-5A779F026054}"/>
          </ac:picMkLst>
        </pc:picChg>
      </pc:sldChg>
      <pc:sldChg chg="addSp delSp modSp">
        <pc:chgData name="Jessica Webb" userId="116bfa15-fab5-4298-95a6-2aaa2e478e3d" providerId="ADAL" clId="{817A8F6B-0F7A-4AF1-ADBD-D0681B1C91D2}" dt="2018-11-20T17:04:05.582" v="177" actId="18131"/>
        <pc:sldMkLst>
          <pc:docMk/>
          <pc:sldMk cId="4062623118" sldId="301"/>
        </pc:sldMkLst>
        <pc:picChg chg="add mod ord modCrop">
          <ac:chgData name="Jessica Webb" userId="116bfa15-fab5-4298-95a6-2aaa2e478e3d" providerId="ADAL" clId="{817A8F6B-0F7A-4AF1-ADBD-D0681B1C91D2}" dt="2018-11-20T16:50:45.026" v="155" actId="732"/>
          <ac:picMkLst>
            <pc:docMk/>
            <pc:sldMk cId="4062623118" sldId="301"/>
            <ac:picMk id="5" creationId="{44813ABF-6270-4E78-B38D-7ACE87D7D96C}"/>
          </ac:picMkLst>
        </pc:picChg>
        <pc:picChg chg="del">
          <ac:chgData name="Jessica Webb" userId="116bfa15-fab5-4298-95a6-2aaa2e478e3d" providerId="ADAL" clId="{817A8F6B-0F7A-4AF1-ADBD-D0681B1C91D2}" dt="2018-11-20T16:50:28.583" v="153" actId="478"/>
          <ac:picMkLst>
            <pc:docMk/>
            <pc:sldMk cId="4062623118" sldId="301"/>
            <ac:picMk id="7" creationId="{F6CB233E-E81A-4F4B-960F-9A2F2D733609}"/>
          </ac:picMkLst>
        </pc:picChg>
        <pc:picChg chg="add">
          <ac:chgData name="Jessica Webb" userId="116bfa15-fab5-4298-95a6-2aaa2e478e3d" providerId="ADAL" clId="{817A8F6B-0F7A-4AF1-ADBD-D0681B1C91D2}" dt="2018-11-20T17:04:05.582" v="177" actId="18131"/>
          <ac:picMkLst>
            <pc:docMk/>
            <pc:sldMk cId="4062623118" sldId="301"/>
            <ac:picMk id="8" creationId="{CA0001EB-F53C-450D-A6CF-7DE3419FC861}"/>
          </ac:picMkLst>
        </pc:picChg>
      </pc:sldChg>
      <pc:sldChg chg="addSp delSp modSp">
        <pc:chgData name="Jessica Webb" userId="116bfa15-fab5-4298-95a6-2aaa2e478e3d" providerId="ADAL" clId="{817A8F6B-0F7A-4AF1-ADBD-D0681B1C91D2}" dt="2018-11-20T16:32:20.579" v="102" actId="1076"/>
        <pc:sldMkLst>
          <pc:docMk/>
          <pc:sldMk cId="1835853059" sldId="303"/>
        </pc:sldMkLst>
        <pc:spChg chg="mod">
          <ac:chgData name="Jessica Webb" userId="116bfa15-fab5-4298-95a6-2aaa2e478e3d" providerId="ADAL" clId="{817A8F6B-0F7A-4AF1-ADBD-D0681B1C91D2}" dt="2018-11-20T16:32:20.579" v="102" actId="1076"/>
          <ac:spMkLst>
            <pc:docMk/>
            <pc:sldMk cId="1835853059" sldId="303"/>
            <ac:spMk id="3" creationId="{E85FBEB1-CDEC-491C-AB48-6402A2DC6D9B}"/>
          </ac:spMkLst>
        </pc:spChg>
        <pc:spChg chg="mod">
          <ac:chgData name="Jessica Webb" userId="116bfa15-fab5-4298-95a6-2aaa2e478e3d" providerId="ADAL" clId="{817A8F6B-0F7A-4AF1-ADBD-D0681B1C91D2}" dt="2018-11-20T16:32:13.456" v="101" actId="1036"/>
          <ac:spMkLst>
            <pc:docMk/>
            <pc:sldMk cId="1835853059" sldId="303"/>
            <ac:spMk id="6" creationId="{775650BB-4EE7-4738-9DAE-0293D0668A5F}"/>
          </ac:spMkLst>
        </pc:spChg>
        <pc:picChg chg="del">
          <ac:chgData name="Jessica Webb" userId="116bfa15-fab5-4298-95a6-2aaa2e478e3d" providerId="ADAL" clId="{817A8F6B-0F7A-4AF1-ADBD-D0681B1C91D2}" dt="2018-11-20T16:31:53.169" v="86" actId="478"/>
          <ac:picMkLst>
            <pc:docMk/>
            <pc:sldMk cId="1835853059" sldId="303"/>
            <ac:picMk id="5" creationId="{F84F14D0-0ABB-474A-94A3-3CCF801F1AEF}"/>
          </ac:picMkLst>
        </pc:picChg>
        <pc:picChg chg="add del mod">
          <ac:chgData name="Jessica Webb" userId="116bfa15-fab5-4298-95a6-2aaa2e478e3d" providerId="ADAL" clId="{817A8F6B-0F7A-4AF1-ADBD-D0681B1C91D2}" dt="2018-11-20T16:28:20.306" v="74" actId="478"/>
          <ac:picMkLst>
            <pc:docMk/>
            <pc:sldMk cId="1835853059" sldId="303"/>
            <ac:picMk id="7" creationId="{2416F8E9-C29C-4A96-A08D-50F21473ACA6}"/>
          </ac:picMkLst>
        </pc:picChg>
        <pc:picChg chg="add del mod">
          <ac:chgData name="Jessica Webb" userId="116bfa15-fab5-4298-95a6-2aaa2e478e3d" providerId="ADAL" clId="{817A8F6B-0F7A-4AF1-ADBD-D0681B1C91D2}" dt="2018-11-20T16:30:38.812" v="79" actId="478"/>
          <ac:picMkLst>
            <pc:docMk/>
            <pc:sldMk cId="1835853059" sldId="303"/>
            <ac:picMk id="9" creationId="{9455DEBA-3D42-4EA4-B2F5-B6F5B78540CE}"/>
          </ac:picMkLst>
        </pc:picChg>
        <pc:picChg chg="add mod">
          <ac:chgData name="Jessica Webb" userId="116bfa15-fab5-4298-95a6-2aaa2e478e3d" providerId="ADAL" clId="{817A8F6B-0F7A-4AF1-ADBD-D0681B1C91D2}" dt="2018-11-20T16:31:56.252" v="87" actId="29295"/>
          <ac:picMkLst>
            <pc:docMk/>
            <pc:sldMk cId="1835853059" sldId="303"/>
            <ac:picMk id="11" creationId="{7EEDAD59-B5B0-42E5-B1C1-4307DA10DBAC}"/>
          </ac:picMkLst>
        </pc:picChg>
      </pc:sldChg>
      <pc:sldChg chg="addSp delSp modSp">
        <pc:chgData name="Jessica Webb" userId="116bfa15-fab5-4298-95a6-2aaa2e478e3d" providerId="ADAL" clId="{817A8F6B-0F7A-4AF1-ADBD-D0681B1C91D2}" dt="2018-11-20T16:16:57.242" v="9" actId="167"/>
        <pc:sldMkLst>
          <pc:docMk/>
          <pc:sldMk cId="2825853880" sldId="306"/>
        </pc:sldMkLst>
        <pc:picChg chg="add mod ord">
          <ac:chgData name="Jessica Webb" userId="116bfa15-fab5-4298-95a6-2aaa2e478e3d" providerId="ADAL" clId="{817A8F6B-0F7A-4AF1-ADBD-D0681B1C91D2}" dt="2018-11-20T16:16:57.242" v="9" actId="167"/>
          <ac:picMkLst>
            <pc:docMk/>
            <pc:sldMk cId="2825853880" sldId="306"/>
            <ac:picMk id="5" creationId="{9C06664D-3C63-4E74-8E17-B01AD0C0D747}"/>
          </ac:picMkLst>
        </pc:picChg>
        <pc:picChg chg="del">
          <ac:chgData name="Jessica Webb" userId="116bfa15-fab5-4298-95a6-2aaa2e478e3d" providerId="ADAL" clId="{817A8F6B-0F7A-4AF1-ADBD-D0681B1C91D2}" dt="2018-11-20T16:16:54.982" v="8" actId="478"/>
          <ac:picMkLst>
            <pc:docMk/>
            <pc:sldMk cId="2825853880" sldId="306"/>
            <ac:picMk id="1028" creationId="{5C6E1687-D010-46C5-BD69-43BA8EAD93F6}"/>
          </ac:picMkLst>
        </pc:picChg>
      </pc:sldChg>
      <pc:sldChg chg="addSp delSp modSp">
        <pc:chgData name="Jessica Webb" userId="116bfa15-fab5-4298-95a6-2aaa2e478e3d" providerId="ADAL" clId="{817A8F6B-0F7A-4AF1-ADBD-D0681B1C91D2}" dt="2018-11-20T17:04:30.578" v="184" actId="478"/>
        <pc:sldMkLst>
          <pc:docMk/>
          <pc:sldMk cId="1735199040" sldId="307"/>
        </pc:sldMkLst>
        <pc:spChg chg="mod">
          <ac:chgData name="Jessica Webb" userId="116bfa15-fab5-4298-95a6-2aaa2e478e3d" providerId="ADAL" clId="{817A8F6B-0F7A-4AF1-ADBD-D0681B1C91D2}" dt="2018-11-20T16:41:57.257" v="140" actId="207"/>
          <ac:spMkLst>
            <pc:docMk/>
            <pc:sldMk cId="1735199040" sldId="307"/>
            <ac:spMk id="2" creationId="{A18D70CD-41C6-46D8-81BE-1D110872360B}"/>
          </ac:spMkLst>
        </pc:spChg>
        <pc:spChg chg="mod">
          <ac:chgData name="Jessica Webb" userId="116bfa15-fab5-4298-95a6-2aaa2e478e3d" providerId="ADAL" clId="{817A8F6B-0F7A-4AF1-ADBD-D0681B1C91D2}" dt="2018-11-20T16:42:31.533" v="144" actId="207"/>
          <ac:spMkLst>
            <pc:docMk/>
            <pc:sldMk cId="1735199040" sldId="307"/>
            <ac:spMk id="3" creationId="{E0BA0AB8-DF2B-4776-8254-3D29F1724924}"/>
          </ac:spMkLst>
        </pc:spChg>
        <pc:picChg chg="del">
          <ac:chgData name="Jessica Webb" userId="116bfa15-fab5-4298-95a6-2aaa2e478e3d" providerId="ADAL" clId="{817A8F6B-0F7A-4AF1-ADBD-D0681B1C91D2}" dt="2018-11-20T16:41:42.984" v="138" actId="478"/>
          <ac:picMkLst>
            <pc:docMk/>
            <pc:sldMk cId="1735199040" sldId="307"/>
            <ac:picMk id="5" creationId="{4964D6C2-379A-40B4-ACDA-10E7562CECB2}"/>
          </ac:picMkLst>
        </pc:picChg>
        <pc:picChg chg="add mod ord modCrop">
          <ac:chgData name="Jessica Webb" userId="116bfa15-fab5-4298-95a6-2aaa2e478e3d" providerId="ADAL" clId="{817A8F6B-0F7A-4AF1-ADBD-D0681B1C91D2}" dt="2018-11-20T16:44:02.075" v="150" actId="14100"/>
          <ac:picMkLst>
            <pc:docMk/>
            <pc:sldMk cId="1735199040" sldId="307"/>
            <ac:picMk id="6" creationId="{3729F679-6064-441C-80D2-B85EE5A68F98}"/>
          </ac:picMkLst>
        </pc:picChg>
        <pc:picChg chg="add del">
          <ac:chgData name="Jessica Webb" userId="116bfa15-fab5-4298-95a6-2aaa2e478e3d" providerId="ADAL" clId="{817A8F6B-0F7A-4AF1-ADBD-D0681B1C91D2}" dt="2018-11-20T17:04:30.578" v="184" actId="478"/>
          <ac:picMkLst>
            <pc:docMk/>
            <pc:sldMk cId="1735199040" sldId="307"/>
            <ac:picMk id="7" creationId="{4F70D85E-5E0C-4D80-9BC6-61D880B543BD}"/>
          </ac:picMkLst>
        </pc:picChg>
      </pc:sldChg>
      <pc:sldChg chg="addSp delSp modSp">
        <pc:chgData name="Jessica Webb" userId="116bfa15-fab5-4298-95a6-2aaa2e478e3d" providerId="ADAL" clId="{817A8F6B-0F7A-4AF1-ADBD-D0681B1C91D2}" dt="2018-11-20T17:02:10.818" v="169" actId="732"/>
        <pc:sldMkLst>
          <pc:docMk/>
          <pc:sldMk cId="3262637441" sldId="309"/>
        </pc:sldMkLst>
        <pc:spChg chg="del">
          <ac:chgData name="Jessica Webb" userId="116bfa15-fab5-4298-95a6-2aaa2e478e3d" providerId="ADAL" clId="{817A8F6B-0F7A-4AF1-ADBD-D0681B1C91D2}" dt="2018-11-20T17:00:11.146" v="159" actId="478"/>
          <ac:spMkLst>
            <pc:docMk/>
            <pc:sldMk cId="3262637441" sldId="309"/>
            <ac:spMk id="3" creationId="{3CBA9911-01C1-4A73-ACB3-05A8AAADD58A}"/>
          </ac:spMkLst>
        </pc:spChg>
        <pc:picChg chg="add del mod">
          <ac:chgData name="Jessica Webb" userId="116bfa15-fab5-4298-95a6-2aaa2e478e3d" providerId="ADAL" clId="{817A8F6B-0F7A-4AF1-ADBD-D0681B1C91D2}" dt="2018-11-20T17:00:08.943" v="158" actId="478"/>
          <ac:picMkLst>
            <pc:docMk/>
            <pc:sldMk cId="3262637441" sldId="309"/>
            <ac:picMk id="5" creationId="{F0CB2010-F1A5-403C-A8D0-94DE6DD8D003}"/>
          </ac:picMkLst>
        </pc:picChg>
        <pc:picChg chg="add del mod ord">
          <ac:chgData name="Jessica Webb" userId="116bfa15-fab5-4298-95a6-2aaa2e478e3d" providerId="ADAL" clId="{817A8F6B-0F7A-4AF1-ADBD-D0681B1C91D2}" dt="2018-11-20T17:01:32.735" v="165" actId="478"/>
          <ac:picMkLst>
            <pc:docMk/>
            <pc:sldMk cId="3262637441" sldId="309"/>
            <ac:picMk id="7" creationId="{078B2F0F-5405-4FBD-8555-265F09D95807}"/>
          </ac:picMkLst>
        </pc:picChg>
        <pc:picChg chg="add mod ord modCrop">
          <ac:chgData name="Jessica Webb" userId="116bfa15-fab5-4298-95a6-2aaa2e478e3d" providerId="ADAL" clId="{817A8F6B-0F7A-4AF1-ADBD-D0681B1C91D2}" dt="2018-11-20T17:02:10.818" v="169" actId="732"/>
          <ac:picMkLst>
            <pc:docMk/>
            <pc:sldMk cId="3262637441" sldId="309"/>
            <ac:picMk id="9" creationId="{1439CDCB-762B-469C-B67E-D7143947D37B}"/>
          </ac:picMkLst>
        </pc:picChg>
        <pc:picChg chg="del">
          <ac:chgData name="Jessica Webb" userId="116bfa15-fab5-4298-95a6-2aaa2e478e3d" providerId="ADAL" clId="{817A8F6B-0F7A-4AF1-ADBD-D0681B1C91D2}" dt="2018-11-20T17:00:20.323" v="162" actId="478"/>
          <ac:picMkLst>
            <pc:docMk/>
            <pc:sldMk cId="3262637441" sldId="309"/>
            <ac:picMk id="3074" creationId="{C03BB258-0FDF-4E91-9B15-C799603D74AE}"/>
          </ac:picMkLst>
        </pc:picChg>
      </pc:sldChg>
      <pc:sldChg chg="addSp delSp modSp">
        <pc:chgData name="Jessica Webb" userId="116bfa15-fab5-4298-95a6-2aaa2e478e3d" providerId="ADAL" clId="{817A8F6B-0F7A-4AF1-ADBD-D0681B1C91D2}" dt="2018-11-20T17:08:39.902" v="198" actId="18131"/>
        <pc:sldMkLst>
          <pc:docMk/>
          <pc:sldMk cId="2141987960" sldId="310"/>
        </pc:sldMkLst>
        <pc:spChg chg="mod">
          <ac:chgData name="Jessica Webb" userId="116bfa15-fab5-4298-95a6-2aaa2e478e3d" providerId="ADAL" clId="{817A8F6B-0F7A-4AF1-ADBD-D0681B1C91D2}" dt="2018-11-20T17:08:27.524" v="197" actId="20577"/>
          <ac:spMkLst>
            <pc:docMk/>
            <pc:sldMk cId="2141987960" sldId="310"/>
            <ac:spMk id="3" creationId="{63E63F42-4730-411B-9D45-9304B239D8F8}"/>
          </ac:spMkLst>
        </pc:spChg>
        <pc:picChg chg="add mod ord modCrop">
          <ac:chgData name="Jessica Webb" userId="116bfa15-fab5-4298-95a6-2aaa2e478e3d" providerId="ADAL" clId="{817A8F6B-0F7A-4AF1-ADBD-D0681B1C91D2}" dt="2018-11-20T17:08:39.902" v="198" actId="18131"/>
          <ac:picMkLst>
            <pc:docMk/>
            <pc:sldMk cId="2141987960" sldId="310"/>
            <ac:picMk id="5" creationId="{C2E615FF-698B-4709-8287-2476AAF72D65}"/>
          </ac:picMkLst>
        </pc:picChg>
        <pc:picChg chg="del">
          <ac:chgData name="Jessica Webb" userId="116bfa15-fab5-4298-95a6-2aaa2e478e3d" providerId="ADAL" clId="{817A8F6B-0F7A-4AF1-ADBD-D0681B1C91D2}" dt="2018-11-20T17:07:54.841" v="187" actId="478"/>
          <ac:picMkLst>
            <pc:docMk/>
            <pc:sldMk cId="2141987960" sldId="310"/>
            <ac:picMk id="11266" creationId="{2C9E8846-4762-4AC4-B9D7-F3DDD9B1745A}"/>
          </ac:picMkLst>
        </pc:picChg>
      </pc:sldChg>
      <pc:sldChg chg="addSp delSp modSp">
        <pc:chgData name="Jessica Webb" userId="116bfa15-fab5-4298-95a6-2aaa2e478e3d" providerId="ADAL" clId="{817A8F6B-0F7A-4AF1-ADBD-D0681B1C91D2}" dt="2018-11-20T16:33:37.008" v="114" actId="732"/>
        <pc:sldMkLst>
          <pc:docMk/>
          <pc:sldMk cId="4117163752" sldId="315"/>
        </pc:sldMkLst>
        <pc:picChg chg="add mod ord modCrop">
          <ac:chgData name="Jessica Webb" userId="116bfa15-fab5-4298-95a6-2aaa2e478e3d" providerId="ADAL" clId="{817A8F6B-0F7A-4AF1-ADBD-D0681B1C91D2}" dt="2018-11-20T16:33:37.008" v="114" actId="732"/>
          <ac:picMkLst>
            <pc:docMk/>
            <pc:sldMk cId="4117163752" sldId="315"/>
            <ac:picMk id="5" creationId="{581AE47D-D66B-4A4B-8C66-45BEE92FE55B}"/>
          </ac:picMkLst>
        </pc:picChg>
        <pc:picChg chg="del">
          <ac:chgData name="Jessica Webb" userId="116bfa15-fab5-4298-95a6-2aaa2e478e3d" providerId="ADAL" clId="{817A8F6B-0F7A-4AF1-ADBD-D0681B1C91D2}" dt="2018-11-20T16:33:25.064" v="110" actId="478"/>
          <ac:picMkLst>
            <pc:docMk/>
            <pc:sldMk cId="4117163752" sldId="315"/>
            <ac:picMk id="1030" creationId="{C5C6905A-13EE-40E0-A766-9481CA490E53}"/>
          </ac:picMkLst>
        </pc:picChg>
      </pc:sldChg>
      <pc:sldChg chg="addSp delSp">
        <pc:chgData name="Jessica Webb" userId="116bfa15-fab5-4298-95a6-2aaa2e478e3d" providerId="ADAL" clId="{817A8F6B-0F7A-4AF1-ADBD-D0681B1C91D2}" dt="2018-11-20T17:04:11.431" v="179" actId="478"/>
        <pc:sldMkLst>
          <pc:docMk/>
          <pc:sldMk cId="2384276514" sldId="318"/>
        </pc:sldMkLst>
        <pc:picChg chg="add del">
          <ac:chgData name="Jessica Webb" userId="116bfa15-fab5-4298-95a6-2aaa2e478e3d" providerId="ADAL" clId="{817A8F6B-0F7A-4AF1-ADBD-D0681B1C91D2}" dt="2018-11-20T17:04:11.431" v="179" actId="478"/>
          <ac:picMkLst>
            <pc:docMk/>
            <pc:sldMk cId="2384276514" sldId="318"/>
            <ac:picMk id="6" creationId="{73F77381-F781-4DD5-B326-D71315919E22}"/>
          </ac:picMkLst>
        </pc:picChg>
      </pc:sldChg>
    </pc:docChg>
  </pc:docChgLst>
  <pc:docChgLst>
    <pc:chgData name="Andy Gray" userId="3900aca3-aa6e-4813-b4e0-c02f9e48a0aa" providerId="ADAL" clId="{0E590B35-7F30-4610-8991-A47FAF3025BA}"/>
    <pc:docChg chg="modSld modMainMaster">
      <pc:chgData name="Andy Gray" userId="3900aca3-aa6e-4813-b4e0-c02f9e48a0aa" providerId="ADAL" clId="{0E590B35-7F30-4610-8991-A47FAF3025BA}" dt="2019-01-30T12:28:05.743" v="9" actId="20577"/>
      <pc:docMkLst>
        <pc:docMk/>
      </pc:docMkLst>
      <pc:sldChg chg="modSp">
        <pc:chgData name="Andy Gray" userId="3900aca3-aa6e-4813-b4e0-c02f9e48a0aa" providerId="ADAL" clId="{0E590B35-7F30-4610-8991-A47FAF3025BA}" dt="2019-01-30T12:28:05.743" v="9" actId="20577"/>
        <pc:sldMkLst>
          <pc:docMk/>
          <pc:sldMk cId="178399161" sldId="263"/>
        </pc:sldMkLst>
        <pc:spChg chg="mod">
          <ac:chgData name="Andy Gray" userId="3900aca3-aa6e-4813-b4e0-c02f9e48a0aa" providerId="ADAL" clId="{0E590B35-7F30-4610-8991-A47FAF3025BA}" dt="2019-01-30T12:28:05.743" v="9" actId="20577"/>
          <ac:spMkLst>
            <pc:docMk/>
            <pc:sldMk cId="178399161" sldId="263"/>
            <ac:spMk id="3" creationId="{8841C565-F8A1-4DE6-88F1-F82B859E4087}"/>
          </ac:spMkLst>
        </pc:spChg>
      </pc:sldChg>
      <pc:sldMasterChg chg="modSldLayout">
        <pc:chgData name="Andy Gray" userId="3900aca3-aa6e-4813-b4e0-c02f9e48a0aa" providerId="ADAL" clId="{0E590B35-7F30-4610-8991-A47FAF3025BA}" dt="2019-01-29T12:36:24.792" v="3" actId="1076"/>
        <pc:sldMasterMkLst>
          <pc:docMk/>
          <pc:sldMasterMk cId="2369807912" sldId="2147483660"/>
        </pc:sldMasterMkLst>
        <pc:sldLayoutChg chg="addSp modSp">
          <pc:chgData name="Andy Gray" userId="3900aca3-aa6e-4813-b4e0-c02f9e48a0aa" providerId="ADAL" clId="{0E590B35-7F30-4610-8991-A47FAF3025BA}" dt="2019-01-29T12:36:24.792" v="3" actId="1076"/>
          <pc:sldLayoutMkLst>
            <pc:docMk/>
            <pc:sldMasterMk cId="2369807912" sldId="2147483660"/>
            <pc:sldLayoutMk cId="1593432957" sldId="2147483661"/>
          </pc:sldLayoutMkLst>
          <pc:spChg chg="mod">
            <ac:chgData name="Andy Gray" userId="3900aca3-aa6e-4813-b4e0-c02f9e48a0aa" providerId="ADAL" clId="{0E590B35-7F30-4610-8991-A47FAF3025BA}" dt="2019-01-29T12:36:24.792" v="3" actId="1076"/>
            <ac:spMkLst>
              <pc:docMk/>
              <pc:sldMasterMk cId="2369807912" sldId="2147483660"/>
              <pc:sldLayoutMk cId="1593432957" sldId="2147483661"/>
              <ac:spMk id="13" creationId="{7280A772-DE96-4C4A-8F71-71EEB6EA2EB8}"/>
            </ac:spMkLst>
          </pc:spChg>
          <pc:picChg chg="add mod">
            <ac:chgData name="Andy Gray" userId="3900aca3-aa6e-4813-b4e0-c02f9e48a0aa" providerId="ADAL" clId="{0E590B35-7F30-4610-8991-A47FAF3025BA}" dt="2019-01-29T12:36:19.812" v="2" actId="1038"/>
            <ac:picMkLst>
              <pc:docMk/>
              <pc:sldMasterMk cId="2369807912" sldId="2147483660"/>
              <pc:sldLayoutMk cId="1593432957" sldId="2147483661"/>
              <ac:picMk id="4" creationId="{19BAC118-4D64-42D4-818D-21F20E051112}"/>
            </ac:picMkLst>
          </pc:picChg>
        </pc:sldLayoutChg>
      </pc:sldMasterChg>
    </pc:docChg>
  </pc:docChgLst>
  <pc:docChgLst>
    <pc:chgData name="James Franklin" userId="cf915d05-507f-491f-b4a6-b2aa085ee4b1" providerId="ADAL" clId="{A258411D-2EB2-458B-B5E7-257488FC807A}"/>
  </pc:docChgLst>
  <pc:docChgLst>
    <pc:chgData name="Mike Bloys" userId="1248c4d8-7b2b-4b32-b8bd-163ae845f9bb" providerId="ADAL" clId="{18C60D29-BC43-46CC-9A8F-CFA0C1918EC0}"/>
    <pc:docChg chg="custSel modSld modMainMaster">
      <pc:chgData name="Mike Bloys" userId="1248c4d8-7b2b-4b32-b8bd-163ae845f9bb" providerId="ADAL" clId="{18C60D29-BC43-46CC-9A8F-CFA0C1918EC0}" dt="2018-11-30T16:50:11.222" v="15" actId="14826"/>
      <pc:docMkLst>
        <pc:docMk/>
      </pc:docMkLst>
      <pc:sldChg chg="addSp delSp modSp">
        <pc:chgData name="Mike Bloys" userId="1248c4d8-7b2b-4b32-b8bd-163ae845f9bb" providerId="ADAL" clId="{18C60D29-BC43-46CC-9A8F-CFA0C1918EC0}" dt="2018-11-23T16:53:12.067" v="13" actId="732"/>
        <pc:sldMkLst>
          <pc:docMk/>
          <pc:sldMk cId="2384276514" sldId="318"/>
        </pc:sldMkLst>
        <pc:picChg chg="add mod ord modCrop">
          <ac:chgData name="Mike Bloys" userId="1248c4d8-7b2b-4b32-b8bd-163ae845f9bb" providerId="ADAL" clId="{18C60D29-BC43-46CC-9A8F-CFA0C1918EC0}" dt="2018-11-23T16:53:12.067" v="13" actId="732"/>
          <ac:picMkLst>
            <pc:docMk/>
            <pc:sldMk cId="2384276514" sldId="318"/>
            <ac:picMk id="5" creationId="{1E962667-90EB-4B36-B0AF-AB5B2C854777}"/>
          </ac:picMkLst>
        </pc:picChg>
        <pc:picChg chg="del">
          <ac:chgData name="Mike Bloys" userId="1248c4d8-7b2b-4b32-b8bd-163ae845f9bb" providerId="ADAL" clId="{18C60D29-BC43-46CC-9A8F-CFA0C1918EC0}" dt="2018-11-23T16:51:55.548" v="0" actId="478"/>
          <ac:picMkLst>
            <pc:docMk/>
            <pc:sldMk cId="2384276514" sldId="318"/>
            <ac:picMk id="6" creationId="{927037C6-88A5-4E7C-8734-D79D9EBAE703}"/>
          </ac:picMkLst>
        </pc:picChg>
      </pc:sldChg>
      <pc:sldMasterChg chg="modSldLayout">
        <pc:chgData name="Mike Bloys" userId="1248c4d8-7b2b-4b32-b8bd-163ae845f9bb" providerId="ADAL" clId="{18C60D29-BC43-46CC-9A8F-CFA0C1918EC0}" dt="2018-11-30T16:50:11.222" v="15" actId="14826"/>
        <pc:sldMasterMkLst>
          <pc:docMk/>
          <pc:sldMasterMk cId="2369807912" sldId="2147483660"/>
        </pc:sldMasterMkLst>
        <pc:sldLayoutChg chg="modSp">
          <pc:chgData name="Mike Bloys" userId="1248c4d8-7b2b-4b32-b8bd-163ae845f9bb" providerId="ADAL" clId="{18C60D29-BC43-46CC-9A8F-CFA0C1918EC0}" dt="2018-11-30T16:50:11.222" v="15" actId="14826"/>
          <pc:sldLayoutMkLst>
            <pc:docMk/>
            <pc:sldMasterMk cId="2369807912" sldId="2147483660"/>
            <pc:sldLayoutMk cId="1593432957" sldId="2147483661"/>
          </pc:sldLayoutMkLst>
          <pc:picChg chg="mod">
            <ac:chgData name="Mike Bloys" userId="1248c4d8-7b2b-4b32-b8bd-163ae845f9bb" providerId="ADAL" clId="{18C60D29-BC43-46CC-9A8F-CFA0C1918EC0}" dt="2018-11-30T16:50:11.222" v="15" actId="14826"/>
            <ac:picMkLst>
              <pc:docMk/>
              <pc:sldMasterMk cId="2369807912" sldId="2147483660"/>
              <pc:sldLayoutMk cId="1593432957" sldId="2147483661"/>
              <ac:picMk id="12" creationId="{8FBAA045-9BA2-4301-B1CB-92391132C029}"/>
            </ac:picMkLst>
          </pc:picChg>
        </pc:sldLayoutChg>
      </pc:sldMasterChg>
    </pc:docChg>
  </pc:docChgLst>
  <pc:docChgLst>
    <pc:chgData name="James Franklin" userId="cf915d05-507f-491f-b4a6-b2aa085ee4b1" providerId="ADAL" clId="{72B70180-576E-4AC9-B267-74BCE7A8A746}"/>
  </pc:docChgLst>
  <pc:docChgLst>
    <pc:chgData name="Leonora Sheppard" userId="3688f6d8-1f97-408e-a4fe-cc859c551ddb" providerId="ADAL" clId="{E0FC4AC8-FD0D-4354-B56C-F0DEA456C67C}"/>
    <pc:docChg chg="custSel modSld">
      <pc:chgData name="Leonora Sheppard" userId="3688f6d8-1f97-408e-a4fe-cc859c551ddb" providerId="ADAL" clId="{E0FC4AC8-FD0D-4354-B56C-F0DEA456C67C}" dt="2018-11-22T13:01:45.074" v="16" actId="313"/>
      <pc:docMkLst>
        <pc:docMk/>
      </pc:docMkLst>
      <pc:sldChg chg="modSp">
        <pc:chgData name="Leonora Sheppard" userId="3688f6d8-1f97-408e-a4fe-cc859c551ddb" providerId="ADAL" clId="{E0FC4AC8-FD0D-4354-B56C-F0DEA456C67C}" dt="2018-11-22T12:50:30.889" v="6" actId="20577"/>
        <pc:sldMkLst>
          <pc:docMk/>
          <pc:sldMk cId="3397573410" sldId="271"/>
        </pc:sldMkLst>
        <pc:spChg chg="mod">
          <ac:chgData name="Leonora Sheppard" userId="3688f6d8-1f97-408e-a4fe-cc859c551ddb" providerId="ADAL" clId="{E0FC4AC8-FD0D-4354-B56C-F0DEA456C67C}" dt="2018-11-22T12:50:30.889" v="6" actId="20577"/>
          <ac:spMkLst>
            <pc:docMk/>
            <pc:sldMk cId="3397573410" sldId="271"/>
            <ac:spMk id="3" creationId="{B115460B-A836-43BA-BF5D-06E6FB76214A}"/>
          </ac:spMkLst>
        </pc:spChg>
      </pc:sldChg>
      <pc:sldChg chg="modSp">
        <pc:chgData name="Leonora Sheppard" userId="3688f6d8-1f97-408e-a4fe-cc859c551ddb" providerId="ADAL" clId="{E0FC4AC8-FD0D-4354-B56C-F0DEA456C67C}" dt="2018-11-22T12:25:54.639" v="0" actId="20577"/>
        <pc:sldMkLst>
          <pc:docMk/>
          <pc:sldMk cId="643935729" sldId="298"/>
        </pc:sldMkLst>
        <pc:spChg chg="mod">
          <ac:chgData name="Leonora Sheppard" userId="3688f6d8-1f97-408e-a4fe-cc859c551ddb" providerId="ADAL" clId="{E0FC4AC8-FD0D-4354-B56C-F0DEA456C67C}" dt="2018-11-22T12:25:54.639" v="0" actId="20577"/>
          <ac:spMkLst>
            <pc:docMk/>
            <pc:sldMk cId="643935729" sldId="298"/>
            <ac:spMk id="3" creationId="{00000000-0000-0000-0000-000000000000}"/>
          </ac:spMkLst>
        </pc:spChg>
      </pc:sldChg>
      <pc:sldChg chg="delCm">
        <pc:chgData name="Leonora Sheppard" userId="3688f6d8-1f97-408e-a4fe-cc859c551ddb" providerId="ADAL" clId="{E0FC4AC8-FD0D-4354-B56C-F0DEA456C67C}" dt="2018-11-22T13:00:53.701" v="7" actId="313"/>
        <pc:sldMkLst>
          <pc:docMk/>
          <pc:sldMk cId="2884065912" sldId="316"/>
        </pc:sldMkLst>
      </pc:sldChg>
      <pc:sldChg chg="modSp">
        <pc:chgData name="Leonora Sheppard" userId="3688f6d8-1f97-408e-a4fe-cc859c551ddb" providerId="ADAL" clId="{E0FC4AC8-FD0D-4354-B56C-F0DEA456C67C}" dt="2018-11-22T12:39:51.957" v="1" actId="6549"/>
        <pc:sldMkLst>
          <pc:docMk/>
          <pc:sldMk cId="2384276514" sldId="318"/>
        </pc:sldMkLst>
        <pc:spChg chg="mod">
          <ac:chgData name="Leonora Sheppard" userId="3688f6d8-1f97-408e-a4fe-cc859c551ddb" providerId="ADAL" clId="{E0FC4AC8-FD0D-4354-B56C-F0DEA456C67C}" dt="2018-11-22T12:39:51.957" v="1" actId="6549"/>
          <ac:spMkLst>
            <pc:docMk/>
            <pc:sldMk cId="2384276514" sldId="318"/>
            <ac:spMk id="3" creationId="{D0EF565B-3FA1-41F1-9A50-6857DA2B572B}"/>
          </ac:spMkLst>
        </pc:spChg>
      </pc:sldChg>
      <pc:sldChg chg="modSp">
        <pc:chgData name="Leonora Sheppard" userId="3688f6d8-1f97-408e-a4fe-cc859c551ddb" providerId="ADAL" clId="{E0FC4AC8-FD0D-4354-B56C-F0DEA456C67C}" dt="2018-11-22T13:01:45.074" v="16" actId="313"/>
        <pc:sldMkLst>
          <pc:docMk/>
          <pc:sldMk cId="2866462847" sldId="319"/>
        </pc:sldMkLst>
        <pc:spChg chg="mod">
          <ac:chgData name="Leonora Sheppard" userId="3688f6d8-1f97-408e-a4fe-cc859c551ddb" providerId="ADAL" clId="{E0FC4AC8-FD0D-4354-B56C-F0DEA456C67C}" dt="2018-11-22T13:01:45.074" v="16" actId="313"/>
          <ac:spMkLst>
            <pc:docMk/>
            <pc:sldMk cId="2866462847" sldId="319"/>
            <ac:spMk id="3" creationId="{9F41CD1E-C249-4385-8B30-77C0A06FC40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22B63-5DC0-4A4E-937D-5D77D1794C72}" type="datetimeFigureOut">
              <a:rPr lang="en-GB" smtClean="0"/>
              <a:t>30/01/2019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7551E-2F19-49DC-B3DF-DFC76DD13A0A}" type="datetimeFigureOut">
              <a:rPr lang="en-GB" smtClean="0"/>
              <a:t>30/01/2019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32EC96-C329-4C8E-9FBE-2FD4C0B622D2}" type="slidenum">
              <a:rPr lang="en-GB" smtClean="0"/>
              <a:t>13</a:t>
            </a:fld>
            <a:endParaRPr lang="en-GB"/>
          </a:p>
        </p:txBody>
      </p:sp>
    </p:spTree>
    <p:extLst>
      <p:ext uri="{BB962C8B-B14F-4D97-AF65-F5344CB8AC3E}">
        <p14:creationId xmlns:p14="http://schemas.microsoft.com/office/powerpoint/2010/main" val="590243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24</a:t>
            </a:fld>
            <a:endParaRPr lang="en-GB"/>
          </a:p>
        </p:txBody>
      </p:sp>
    </p:spTree>
    <p:extLst>
      <p:ext uri="{BB962C8B-B14F-4D97-AF65-F5344CB8AC3E}">
        <p14:creationId xmlns:p14="http://schemas.microsoft.com/office/powerpoint/2010/main" val="3351346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31</a:t>
            </a:fld>
            <a:endParaRPr lang="en-GB"/>
          </a:p>
        </p:txBody>
      </p:sp>
    </p:spTree>
    <p:extLst>
      <p:ext uri="{BB962C8B-B14F-4D97-AF65-F5344CB8AC3E}">
        <p14:creationId xmlns:p14="http://schemas.microsoft.com/office/powerpoint/2010/main" val="665508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FBAA045-9BA2-4301-B1CB-92391132C0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23">
            <a:extLst>
              <a:ext uri="{FF2B5EF4-FFF2-40B4-BE49-F238E27FC236}">
                <a16:creationId xmlns:a16="http://schemas.microsoft.com/office/drawing/2014/main" id="{7280A772-DE96-4C4A-8F71-71EEB6EA2EB8}"/>
              </a:ext>
            </a:extLst>
          </p:cNvPr>
          <p:cNvSpPr txBox="1">
            <a:spLocks/>
          </p:cNvSpPr>
          <p:nvPr userDrawn="1"/>
        </p:nvSpPr>
        <p:spPr>
          <a:xfrm>
            <a:off x="7757651" y="261783"/>
            <a:ext cx="924233" cy="924233"/>
          </a:xfrm>
          <a:prstGeom prst="pentagon">
            <a:avLst/>
          </a:prstGeom>
          <a:ln w="114300" cmpd="sng">
            <a:solidFill>
              <a:srgbClr val="F15152"/>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F15152"/>
                </a:solidFill>
              </a:rPr>
              <a:t>3</a:t>
            </a:r>
          </a:p>
        </p:txBody>
      </p:sp>
      <p:pic>
        <p:nvPicPr>
          <p:cNvPr id="4" name="Picture 3">
            <a:extLst>
              <a:ext uri="{FF2B5EF4-FFF2-40B4-BE49-F238E27FC236}">
                <a16:creationId xmlns:a16="http://schemas.microsoft.com/office/drawing/2014/main" id="{19BAC118-4D64-42D4-818D-21F20E051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2160" y="387350"/>
            <a:ext cx="1338415" cy="673100"/>
          </a:xfrm>
          <a:prstGeom prst="rect">
            <a:avLst/>
          </a:prstGeom>
        </p:spPr>
      </p:pic>
    </p:spTree>
    <p:extLst>
      <p:ext uri="{BB962C8B-B14F-4D97-AF65-F5344CB8AC3E}">
        <p14:creationId xmlns:p14="http://schemas.microsoft.com/office/powerpoint/2010/main" val="159343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71393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6"/>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115688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DC88F27-0135-4538-BD22-0ACB6F17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Graphic 10">
            <a:extLst>
              <a:ext uri="{FF2B5EF4-FFF2-40B4-BE49-F238E27FC236}">
                <a16:creationId xmlns:a16="http://schemas.microsoft.com/office/drawing/2014/main" id="{CF802743-BDC7-4E26-A0DB-4349920C105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
        <p:nvSpPr>
          <p:cNvPr id="14" name="TextBox 13">
            <a:extLst>
              <a:ext uri="{FF2B5EF4-FFF2-40B4-BE49-F238E27FC236}">
                <a16:creationId xmlns:a16="http://schemas.microsoft.com/office/drawing/2014/main" id="{9B0180F8-FB01-4418-B613-48E00633B7B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Current legislation </a:t>
            </a:r>
          </a:p>
          <a:p>
            <a:pPr>
              <a:spcBef>
                <a:spcPts val="288"/>
              </a:spcBef>
            </a:pPr>
            <a:r>
              <a:rPr lang="en-US" sz="1200" b="0" dirty="0">
                <a:solidFill>
                  <a:srgbClr val="FFFFFF"/>
                </a:solidFill>
                <a:effectLst>
                  <a:glow rad="228600">
                    <a:schemeClr val="tx1">
                      <a:alpha val="40000"/>
                    </a:schemeClr>
                  </a:glow>
                </a:effectLst>
                <a:latin typeface="Arial"/>
                <a:cs typeface="Arial"/>
              </a:rPr>
              <a:t>Learning Aim F Issues</a:t>
            </a:r>
          </a:p>
        </p:txBody>
      </p:sp>
    </p:spTree>
    <p:extLst>
      <p:ext uri="{BB962C8B-B14F-4D97-AF65-F5344CB8AC3E}">
        <p14:creationId xmlns:p14="http://schemas.microsoft.com/office/powerpoint/2010/main" val="3864385121"/>
      </p:ext>
    </p:extLst>
  </p:cSld>
  <p:clrMapOvr>
    <a:masterClrMapping/>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32EE3B6-5120-452A-86F0-ACAA95BB6A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Graphic 8">
            <a:extLst>
              <a:ext uri="{FF2B5EF4-FFF2-40B4-BE49-F238E27FC236}">
                <a16:creationId xmlns:a16="http://schemas.microsoft.com/office/drawing/2014/main" id="{641A205B-FBFD-467C-8A8D-721F1AAE2D0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
        <p:nvSpPr>
          <p:cNvPr id="11" name="TextBox 10">
            <a:extLst>
              <a:ext uri="{FF2B5EF4-FFF2-40B4-BE49-F238E27FC236}">
                <a16:creationId xmlns:a16="http://schemas.microsoft.com/office/drawing/2014/main" id="{8A41A9A3-5208-4E52-95BD-361E0B3F757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Current legislation </a:t>
            </a:r>
          </a:p>
          <a:p>
            <a:pPr>
              <a:spcBef>
                <a:spcPts val="288"/>
              </a:spcBef>
            </a:pPr>
            <a:r>
              <a:rPr lang="en-US" sz="1200" b="0" dirty="0">
                <a:solidFill>
                  <a:srgbClr val="FFFFFF"/>
                </a:solidFill>
                <a:effectLst>
                  <a:glow rad="228600">
                    <a:schemeClr val="tx1">
                      <a:alpha val="40000"/>
                    </a:schemeClr>
                  </a:glow>
                </a:effectLst>
                <a:latin typeface="Arial"/>
                <a:cs typeface="Arial"/>
              </a:rPr>
              <a:t>Learning Aim F Issues</a:t>
            </a:r>
          </a:p>
        </p:txBody>
      </p:sp>
    </p:spTree>
    <p:extLst>
      <p:ext uri="{BB962C8B-B14F-4D97-AF65-F5344CB8AC3E}">
        <p14:creationId xmlns:p14="http://schemas.microsoft.com/office/powerpoint/2010/main" val="1482273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024F2F-1674-4BA4-A63A-94377E0639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F6847A3C-E75B-4050-BC04-861D9249141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Current legislation </a:t>
            </a:r>
          </a:p>
          <a:p>
            <a:pPr>
              <a:spcBef>
                <a:spcPts val="288"/>
              </a:spcBef>
            </a:pPr>
            <a:r>
              <a:rPr lang="en-US" sz="1200" b="0" dirty="0">
                <a:solidFill>
                  <a:srgbClr val="FFFFFF"/>
                </a:solidFill>
                <a:effectLst>
                  <a:glow rad="228600">
                    <a:schemeClr val="tx1">
                      <a:alpha val="40000"/>
                    </a:schemeClr>
                  </a:glow>
                </a:effectLst>
                <a:latin typeface="Arial"/>
                <a:cs typeface="Arial"/>
              </a:rPr>
              <a:t>Learning Aim F Issues</a:t>
            </a:r>
          </a:p>
        </p:txBody>
      </p:sp>
    </p:spTree>
    <p:extLst>
      <p:ext uri="{BB962C8B-B14F-4D97-AF65-F5344CB8AC3E}">
        <p14:creationId xmlns:p14="http://schemas.microsoft.com/office/powerpoint/2010/main" val="166374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D1C81C5-51A5-47F9-ABAB-E0AA1461E1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2643E3BB-3B28-4211-BB5D-B686A26F382F}"/>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Current legislation </a:t>
            </a:r>
          </a:p>
          <a:p>
            <a:pPr>
              <a:spcBef>
                <a:spcPts val="288"/>
              </a:spcBef>
            </a:pPr>
            <a:r>
              <a:rPr lang="en-US" sz="1200" b="0" dirty="0">
                <a:solidFill>
                  <a:srgbClr val="FFFFFF"/>
                </a:solidFill>
                <a:effectLst>
                  <a:glow rad="228600">
                    <a:schemeClr val="tx1">
                      <a:alpha val="40000"/>
                    </a:schemeClr>
                  </a:glow>
                </a:effectLst>
                <a:latin typeface="Arial"/>
                <a:cs typeface="Arial"/>
              </a:rPr>
              <a:t>Learning Aim F Issues</a:t>
            </a:r>
          </a:p>
        </p:txBody>
      </p:sp>
    </p:spTree>
    <p:extLst>
      <p:ext uri="{BB962C8B-B14F-4D97-AF65-F5344CB8AC3E}">
        <p14:creationId xmlns:p14="http://schemas.microsoft.com/office/powerpoint/2010/main" val="134525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056588-A991-4C5B-B863-DFB22A9D8C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Graphic 5">
            <a:extLst>
              <a:ext uri="{FF2B5EF4-FFF2-40B4-BE49-F238E27FC236}">
                <a16:creationId xmlns:a16="http://schemas.microsoft.com/office/drawing/2014/main" id="{DE10001F-1E7E-406A-A64D-D1433DE41A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
        <p:nvSpPr>
          <p:cNvPr id="9" name="TextBox 8">
            <a:extLst>
              <a:ext uri="{FF2B5EF4-FFF2-40B4-BE49-F238E27FC236}">
                <a16:creationId xmlns:a16="http://schemas.microsoft.com/office/drawing/2014/main" id="{E79BC0A9-FDD4-42FC-AFE3-79B09567269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Current legislation </a:t>
            </a:r>
          </a:p>
          <a:p>
            <a:pPr>
              <a:spcBef>
                <a:spcPts val="288"/>
              </a:spcBef>
            </a:pPr>
            <a:r>
              <a:rPr lang="en-US" sz="1200" b="0" dirty="0">
                <a:solidFill>
                  <a:srgbClr val="FFFFFF"/>
                </a:solidFill>
                <a:effectLst>
                  <a:glow rad="228600">
                    <a:schemeClr val="tx1">
                      <a:alpha val="40000"/>
                    </a:schemeClr>
                  </a:glow>
                </a:effectLst>
                <a:latin typeface="Arial"/>
                <a:cs typeface="Arial"/>
              </a:rPr>
              <a:t>Learning Aim F Issues</a:t>
            </a:r>
          </a:p>
        </p:txBody>
      </p:sp>
    </p:spTree>
    <p:extLst>
      <p:ext uri="{BB962C8B-B14F-4D97-AF65-F5344CB8AC3E}">
        <p14:creationId xmlns:p14="http://schemas.microsoft.com/office/powerpoint/2010/main" val="392088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F9F8A2-0C85-4561-B8B2-BFA42A2289AB}"/>
              </a:ext>
            </a:extLst>
          </p:cNvPr>
          <p:cNvSpPr>
            <a:spLocks noGrp="1"/>
          </p:cNvSpPr>
          <p:nvPr>
            <p:ph type="body" sz="quarter" idx="13"/>
          </p:nvPr>
        </p:nvSpPr>
        <p:spPr/>
        <p:txBody>
          <a:bodyPr/>
          <a:lstStyle/>
          <a:p>
            <a:r>
              <a:rPr lang="en-GB"/>
              <a:t>Computer misuse - unauthorised modification</a:t>
            </a:r>
          </a:p>
          <a:p>
            <a:endParaRPr lang="en-GB" dirty="0"/>
          </a:p>
        </p:txBody>
      </p:sp>
      <p:sp>
        <p:nvSpPr>
          <p:cNvPr id="3" name="Text Placeholder 2">
            <a:extLst>
              <a:ext uri="{FF2B5EF4-FFF2-40B4-BE49-F238E27FC236}">
                <a16:creationId xmlns:a16="http://schemas.microsoft.com/office/drawing/2014/main" id="{4B406F42-E265-4BF3-8FB6-543D8A09849F}"/>
              </a:ext>
            </a:extLst>
          </p:cNvPr>
          <p:cNvSpPr>
            <a:spLocks noGrp="1"/>
          </p:cNvSpPr>
          <p:nvPr>
            <p:ph type="body" sz="quarter" idx="14"/>
          </p:nvPr>
        </p:nvSpPr>
        <p:spPr>
          <a:xfrm>
            <a:off x="724280" y="2170800"/>
            <a:ext cx="7967138" cy="3453607"/>
          </a:xfrm>
        </p:spPr>
        <p:txBody>
          <a:bodyPr/>
          <a:lstStyle/>
          <a:p>
            <a:r>
              <a:rPr lang="en-GB" dirty="0"/>
              <a:t>This includes planting a virus which is intended to: </a:t>
            </a:r>
          </a:p>
          <a:p>
            <a:pPr lvl="1"/>
            <a:r>
              <a:rPr lang="en-GB" dirty="0"/>
              <a:t>cause damage, such as destroying or altering data</a:t>
            </a:r>
          </a:p>
          <a:p>
            <a:pPr lvl="1"/>
            <a:r>
              <a:rPr lang="en-GB" dirty="0"/>
              <a:t>slow down the operation of the computer</a:t>
            </a:r>
          </a:p>
          <a:p>
            <a:pPr lvl="1"/>
            <a:r>
              <a:rPr lang="en-GB" dirty="0"/>
              <a:t>cause frequent computer crashes</a:t>
            </a:r>
          </a:p>
          <a:p>
            <a:r>
              <a:rPr lang="en-GB" dirty="0"/>
              <a:t>It would also include accessing a company’s computer system and altering how the programs work</a:t>
            </a:r>
          </a:p>
          <a:p>
            <a:pPr lvl="1"/>
            <a:endParaRPr lang="en-GB" dirty="0"/>
          </a:p>
        </p:txBody>
      </p:sp>
    </p:spTree>
    <p:extLst>
      <p:ext uri="{BB962C8B-B14F-4D97-AF65-F5344CB8AC3E}">
        <p14:creationId xmlns:p14="http://schemas.microsoft.com/office/powerpoint/2010/main" val="183309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4ED3DC-5167-4E2F-8255-3E493FA757FF}"/>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652185"/>
            <a:ext cx="9144000" cy="6205815"/>
          </a:xfrm>
          <a:prstGeom prst="rect">
            <a:avLst/>
          </a:prstGeom>
        </p:spPr>
      </p:pic>
      <p:sp>
        <p:nvSpPr>
          <p:cNvPr id="2" name="Text Placeholder 1">
            <a:extLst>
              <a:ext uri="{FF2B5EF4-FFF2-40B4-BE49-F238E27FC236}">
                <a16:creationId xmlns:a16="http://schemas.microsoft.com/office/drawing/2014/main" id="{B7B1C0A9-10E6-4F3C-B7B0-2A174AA3E683}"/>
              </a:ext>
            </a:extLst>
          </p:cNvPr>
          <p:cNvSpPr>
            <a:spLocks noGrp="1"/>
          </p:cNvSpPr>
          <p:nvPr>
            <p:ph type="body" sz="quarter" idx="13"/>
          </p:nvPr>
        </p:nvSpPr>
        <p:spPr/>
        <p:txBody>
          <a:bodyPr/>
          <a:lstStyle/>
          <a:p>
            <a:r>
              <a:rPr lang="en-GB" dirty="0"/>
              <a:t>Police and </a:t>
            </a:r>
            <a:br>
              <a:rPr lang="en-GB" dirty="0"/>
            </a:br>
            <a:r>
              <a:rPr lang="en-GB" dirty="0"/>
              <a:t>Justice Act 2006</a:t>
            </a:r>
          </a:p>
        </p:txBody>
      </p:sp>
      <p:sp>
        <p:nvSpPr>
          <p:cNvPr id="3" name="Text Placeholder 2">
            <a:extLst>
              <a:ext uri="{FF2B5EF4-FFF2-40B4-BE49-F238E27FC236}">
                <a16:creationId xmlns:a16="http://schemas.microsoft.com/office/drawing/2014/main" id="{B734DE8F-FCC7-407B-9AD5-1DF41B60C030}"/>
              </a:ext>
            </a:extLst>
          </p:cNvPr>
          <p:cNvSpPr>
            <a:spLocks noGrp="1"/>
          </p:cNvSpPr>
          <p:nvPr>
            <p:ph type="body" sz="quarter" idx="14"/>
          </p:nvPr>
        </p:nvSpPr>
        <p:spPr>
          <a:xfrm>
            <a:off x="724280" y="2170800"/>
            <a:ext cx="4124811" cy="3740727"/>
          </a:xfrm>
        </p:spPr>
        <p:txBody>
          <a:bodyPr/>
          <a:lstStyle/>
          <a:p>
            <a:r>
              <a:rPr lang="en-GB" dirty="0"/>
              <a:t>This Act is largely concerned with policing reform, but contains </a:t>
            </a:r>
            <a:br>
              <a:rPr lang="en-GB" dirty="0"/>
            </a:br>
            <a:r>
              <a:rPr lang="en-GB" dirty="0"/>
              <a:t>some amendments to </a:t>
            </a:r>
            <a:br>
              <a:rPr lang="en-GB" dirty="0"/>
            </a:br>
            <a:r>
              <a:rPr lang="en-GB" dirty="0"/>
              <a:t>the Computer Misuse </a:t>
            </a:r>
            <a:br>
              <a:rPr lang="en-GB" dirty="0"/>
            </a:br>
            <a:r>
              <a:rPr lang="en-GB" dirty="0"/>
              <a:t>Act of 1990</a:t>
            </a:r>
          </a:p>
          <a:p>
            <a:pPr lvl="1"/>
            <a:r>
              <a:rPr lang="en-GB" dirty="0"/>
              <a:t>The amendments are designed to cover new forms of crime brought about by advances in technology over the previous 16 years</a:t>
            </a:r>
          </a:p>
        </p:txBody>
      </p:sp>
    </p:spTree>
    <p:extLst>
      <p:ext uri="{BB962C8B-B14F-4D97-AF65-F5344CB8AC3E}">
        <p14:creationId xmlns:p14="http://schemas.microsoft.com/office/powerpoint/2010/main" val="474407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3558D5-51F8-48B1-9775-CCBECD5F38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B7B1C0A9-10E6-4F3C-B7B0-2A174AA3E683}"/>
              </a:ext>
            </a:extLst>
          </p:cNvPr>
          <p:cNvSpPr>
            <a:spLocks noGrp="1"/>
          </p:cNvSpPr>
          <p:nvPr>
            <p:ph type="body" sz="quarter" idx="13"/>
          </p:nvPr>
        </p:nvSpPr>
        <p:spPr/>
        <p:txBody>
          <a:bodyPr/>
          <a:lstStyle/>
          <a:p>
            <a:r>
              <a:rPr lang="en-GB" dirty="0"/>
              <a:t>Police and </a:t>
            </a:r>
            <a:br>
              <a:rPr lang="en-GB" dirty="0"/>
            </a:br>
            <a:r>
              <a:rPr lang="en-GB" dirty="0"/>
              <a:t>Justice Act 2006</a:t>
            </a:r>
          </a:p>
        </p:txBody>
      </p:sp>
      <p:sp>
        <p:nvSpPr>
          <p:cNvPr id="3" name="Text Placeholder 2">
            <a:extLst>
              <a:ext uri="{FF2B5EF4-FFF2-40B4-BE49-F238E27FC236}">
                <a16:creationId xmlns:a16="http://schemas.microsoft.com/office/drawing/2014/main" id="{B734DE8F-FCC7-407B-9AD5-1DF41B60C030}"/>
              </a:ext>
            </a:extLst>
          </p:cNvPr>
          <p:cNvSpPr>
            <a:spLocks noGrp="1"/>
          </p:cNvSpPr>
          <p:nvPr>
            <p:ph type="body" sz="quarter" idx="14"/>
          </p:nvPr>
        </p:nvSpPr>
        <p:spPr>
          <a:xfrm>
            <a:off x="724281" y="2170800"/>
            <a:ext cx="4262247" cy="2913350"/>
          </a:xfrm>
        </p:spPr>
        <p:txBody>
          <a:bodyPr/>
          <a:lstStyle/>
          <a:p>
            <a:r>
              <a:rPr lang="en-GB" dirty="0"/>
              <a:t>The major amendments to the Computer Misuse Act of 1990 were:</a:t>
            </a:r>
          </a:p>
          <a:p>
            <a:pPr lvl="1"/>
            <a:r>
              <a:rPr lang="en-GB" dirty="0"/>
              <a:t>Making, owning or distributing hacking tools was made illegal if the person intends or believes it will be used for computer misuse</a:t>
            </a:r>
          </a:p>
          <a:p>
            <a:pPr lvl="1"/>
            <a:r>
              <a:rPr lang="en-GB" dirty="0"/>
              <a:t>Denial of Service attacks were made illegal with a penalty of up to 10 years in jail</a:t>
            </a:r>
          </a:p>
        </p:txBody>
      </p:sp>
      <p:pic>
        <p:nvPicPr>
          <p:cNvPr id="7" name="Picture 6">
            <a:extLst>
              <a:ext uri="{FF2B5EF4-FFF2-40B4-BE49-F238E27FC236}">
                <a16:creationId xmlns:a16="http://schemas.microsoft.com/office/drawing/2014/main" id="{32029B59-EBB1-429E-8349-075086239B70}"/>
              </a:ext>
            </a:extLst>
          </p:cNvPr>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265468" y="6308058"/>
            <a:ext cx="1427192" cy="342000"/>
          </a:xfrm>
          <a:prstGeom prst="rect">
            <a:avLst/>
          </a:prstGeom>
        </p:spPr>
      </p:pic>
    </p:spTree>
    <p:extLst>
      <p:ext uri="{BB962C8B-B14F-4D97-AF65-F5344CB8AC3E}">
        <p14:creationId xmlns:p14="http://schemas.microsoft.com/office/powerpoint/2010/main" val="63470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000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CE3DAA-AFC6-4B4F-BA41-8B18EFFECF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25B8FB13-7BD4-49D9-9260-B37B576C8794}"/>
              </a:ext>
            </a:extLst>
          </p:cNvPr>
          <p:cNvSpPr>
            <a:spLocks noGrp="1"/>
          </p:cNvSpPr>
          <p:nvPr>
            <p:ph type="body" sz="quarter" idx="13"/>
          </p:nvPr>
        </p:nvSpPr>
        <p:spPr/>
        <p:txBody>
          <a:bodyPr/>
          <a:lstStyle/>
          <a:p>
            <a:r>
              <a:rPr lang="en-GB" dirty="0">
                <a:solidFill>
                  <a:schemeClr val="bg1"/>
                </a:solidFill>
              </a:rPr>
              <a:t>Making, owning or </a:t>
            </a:r>
            <a:br>
              <a:rPr lang="en-GB" dirty="0">
                <a:solidFill>
                  <a:schemeClr val="bg1"/>
                </a:solidFill>
              </a:rPr>
            </a:br>
            <a:r>
              <a:rPr lang="en-GB" dirty="0">
                <a:solidFill>
                  <a:schemeClr val="bg1"/>
                </a:solidFill>
              </a:rPr>
              <a:t>supplying hacking tools</a:t>
            </a:r>
          </a:p>
        </p:txBody>
      </p:sp>
      <p:sp>
        <p:nvSpPr>
          <p:cNvPr id="3" name="Text Placeholder 2">
            <a:extLst>
              <a:ext uri="{FF2B5EF4-FFF2-40B4-BE49-F238E27FC236}">
                <a16:creationId xmlns:a16="http://schemas.microsoft.com/office/drawing/2014/main" id="{1D48DC56-F4ED-4CBE-A01F-A00E92C603CF}"/>
              </a:ext>
            </a:extLst>
          </p:cNvPr>
          <p:cNvSpPr>
            <a:spLocks noGrp="1"/>
          </p:cNvSpPr>
          <p:nvPr>
            <p:ph type="body" sz="quarter" idx="14"/>
          </p:nvPr>
        </p:nvSpPr>
        <p:spPr>
          <a:xfrm>
            <a:off x="724280" y="2170800"/>
            <a:ext cx="5233175" cy="3657600"/>
          </a:xfrm>
        </p:spPr>
        <p:txBody>
          <a:bodyPr/>
          <a:lstStyle/>
          <a:p>
            <a:r>
              <a:rPr lang="en-GB" dirty="0">
                <a:solidFill>
                  <a:schemeClr val="bg1"/>
                </a:solidFill>
              </a:rPr>
              <a:t>This includes creating or spreading malicious software (“malware”) that can be used in computer misuse offences:</a:t>
            </a:r>
          </a:p>
          <a:p>
            <a:pPr lvl="1"/>
            <a:r>
              <a:rPr lang="en-GB" dirty="0">
                <a:solidFill>
                  <a:srgbClr val="FF0000"/>
                </a:solidFill>
              </a:rPr>
              <a:t>Viruses </a:t>
            </a:r>
          </a:p>
          <a:p>
            <a:pPr lvl="1"/>
            <a:r>
              <a:rPr lang="en-GB" dirty="0">
                <a:solidFill>
                  <a:srgbClr val="FF0000"/>
                </a:solidFill>
              </a:rPr>
              <a:t>Worms </a:t>
            </a:r>
          </a:p>
          <a:p>
            <a:pPr lvl="1"/>
            <a:r>
              <a:rPr lang="en-GB" dirty="0">
                <a:solidFill>
                  <a:srgbClr val="FF0000"/>
                </a:solidFill>
              </a:rPr>
              <a:t>Trojans</a:t>
            </a:r>
          </a:p>
          <a:p>
            <a:pPr lvl="1"/>
            <a:r>
              <a:rPr lang="en-GB" dirty="0">
                <a:solidFill>
                  <a:srgbClr val="FF0000"/>
                </a:solidFill>
              </a:rPr>
              <a:t>Ransomware attacks</a:t>
            </a:r>
          </a:p>
          <a:p>
            <a:pPr lvl="1"/>
            <a:r>
              <a:rPr lang="en-GB" dirty="0">
                <a:solidFill>
                  <a:srgbClr val="FF0000"/>
                </a:solidFill>
              </a:rPr>
              <a:t>Denial of service attacks</a:t>
            </a:r>
          </a:p>
          <a:p>
            <a:endParaRPr lang="en-GB" dirty="0">
              <a:solidFill>
                <a:schemeClr val="bg1"/>
              </a:solidFill>
            </a:endParaRPr>
          </a:p>
        </p:txBody>
      </p:sp>
      <p:pic>
        <p:nvPicPr>
          <p:cNvPr id="7" name="Graphic 6">
            <a:extLst>
              <a:ext uri="{FF2B5EF4-FFF2-40B4-BE49-F238E27FC236}">
                <a16:creationId xmlns:a16="http://schemas.microsoft.com/office/drawing/2014/main" id="{BFEEE0C7-E26C-400E-8B62-0893EB81BD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062623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962667-90EB-4B36-B0AF-AB5B2C8547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96509" y="3107604"/>
            <a:ext cx="4747492" cy="3099232"/>
          </a:xfrm>
          <a:prstGeom prst="rect">
            <a:avLst/>
          </a:prstGeom>
        </p:spPr>
      </p:pic>
      <p:sp>
        <p:nvSpPr>
          <p:cNvPr id="2" name="Text Placeholder 1">
            <a:extLst>
              <a:ext uri="{FF2B5EF4-FFF2-40B4-BE49-F238E27FC236}">
                <a16:creationId xmlns:a16="http://schemas.microsoft.com/office/drawing/2014/main" id="{DCB61704-6A32-49FA-AD63-F01D09108665}"/>
              </a:ext>
            </a:extLst>
          </p:cNvPr>
          <p:cNvSpPr>
            <a:spLocks noGrp="1"/>
          </p:cNvSpPr>
          <p:nvPr>
            <p:ph type="body" sz="quarter" idx="13"/>
          </p:nvPr>
        </p:nvSpPr>
        <p:spPr/>
        <p:txBody>
          <a:bodyPr/>
          <a:lstStyle/>
          <a:p>
            <a:r>
              <a:rPr lang="en-GB" dirty="0" err="1"/>
              <a:t>DoS</a:t>
            </a:r>
            <a:r>
              <a:rPr lang="en-GB" dirty="0"/>
              <a:t> and DDoS attacks</a:t>
            </a:r>
          </a:p>
        </p:txBody>
      </p:sp>
      <p:sp>
        <p:nvSpPr>
          <p:cNvPr id="3" name="Text Placeholder 2">
            <a:extLst>
              <a:ext uri="{FF2B5EF4-FFF2-40B4-BE49-F238E27FC236}">
                <a16:creationId xmlns:a16="http://schemas.microsoft.com/office/drawing/2014/main" id="{D0EF565B-3FA1-41F1-9A50-6857DA2B572B}"/>
              </a:ext>
            </a:extLst>
          </p:cNvPr>
          <p:cNvSpPr>
            <a:spLocks noGrp="1"/>
          </p:cNvSpPr>
          <p:nvPr>
            <p:ph type="body" sz="quarter" idx="14"/>
          </p:nvPr>
        </p:nvSpPr>
        <p:spPr/>
        <p:txBody>
          <a:bodyPr/>
          <a:lstStyle/>
          <a:p>
            <a:r>
              <a:rPr lang="en-GB" dirty="0"/>
              <a:t>A denial of service (</a:t>
            </a:r>
            <a:r>
              <a:rPr lang="en-GB" dirty="0" err="1"/>
              <a:t>DoS</a:t>
            </a:r>
            <a:r>
              <a:rPr lang="en-GB" dirty="0"/>
              <a:t>) attack involves one computer or network resource flooding a server or network resource with requests which causes it to become unavailable</a:t>
            </a:r>
          </a:p>
          <a:p>
            <a:r>
              <a:rPr lang="en-GB" dirty="0"/>
              <a:t>A distributed denial of </a:t>
            </a:r>
            <a:br>
              <a:rPr lang="en-GB" dirty="0"/>
            </a:br>
            <a:r>
              <a:rPr lang="en-GB" dirty="0"/>
              <a:t>service (DDoS) attack </a:t>
            </a:r>
            <a:br>
              <a:rPr lang="en-GB" dirty="0"/>
            </a:br>
            <a:r>
              <a:rPr lang="en-GB" dirty="0"/>
              <a:t>involves many computers </a:t>
            </a:r>
            <a:br>
              <a:rPr lang="en-GB" dirty="0"/>
            </a:br>
            <a:r>
              <a:rPr lang="en-GB" dirty="0"/>
              <a:t>making the requests </a:t>
            </a:r>
          </a:p>
          <a:p>
            <a:pPr lvl="1"/>
            <a:r>
              <a:rPr lang="en-GB" dirty="0"/>
              <a:t>Not only is a DDoS more </a:t>
            </a:r>
            <a:br>
              <a:rPr lang="en-GB" dirty="0"/>
            </a:br>
            <a:r>
              <a:rPr lang="en-GB" dirty="0"/>
              <a:t>effective, but it is far </a:t>
            </a:r>
            <a:br>
              <a:rPr lang="en-GB" dirty="0"/>
            </a:br>
            <a:r>
              <a:rPr lang="en-GB" dirty="0"/>
              <a:t>harder to prevent</a:t>
            </a:r>
          </a:p>
        </p:txBody>
      </p:sp>
    </p:spTree>
    <p:extLst>
      <p:ext uri="{BB962C8B-B14F-4D97-AF65-F5344CB8AC3E}">
        <p14:creationId xmlns:p14="http://schemas.microsoft.com/office/powerpoint/2010/main" val="238427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4FF3BF-BD9F-4490-ADDB-83D9EB044F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8EB7DAE4-6FBA-47FA-BEEC-8AEA374483A8}"/>
              </a:ext>
            </a:extLst>
          </p:cNvPr>
          <p:cNvSpPr>
            <a:spLocks noGrp="1"/>
          </p:cNvSpPr>
          <p:nvPr>
            <p:ph type="body" sz="quarter" idx="13"/>
          </p:nvPr>
        </p:nvSpPr>
        <p:spPr/>
        <p:txBody>
          <a:bodyPr/>
          <a:lstStyle/>
          <a:p>
            <a:r>
              <a:rPr lang="en-GB" dirty="0">
                <a:solidFill>
                  <a:schemeClr val="bg1"/>
                </a:solidFill>
              </a:rPr>
              <a:t>Titanium </a:t>
            </a:r>
            <a:r>
              <a:rPr lang="en-GB" dirty="0" err="1">
                <a:solidFill>
                  <a:schemeClr val="bg1"/>
                </a:solidFill>
              </a:rPr>
              <a:t>Stresser</a:t>
            </a:r>
            <a:r>
              <a:rPr lang="en-GB" dirty="0">
                <a:solidFill>
                  <a:schemeClr val="bg1"/>
                </a:solidFill>
              </a:rPr>
              <a:t> DDoS</a:t>
            </a:r>
          </a:p>
        </p:txBody>
      </p:sp>
      <p:sp>
        <p:nvSpPr>
          <p:cNvPr id="3" name="Text Placeholder 2">
            <a:extLst>
              <a:ext uri="{FF2B5EF4-FFF2-40B4-BE49-F238E27FC236}">
                <a16:creationId xmlns:a16="http://schemas.microsoft.com/office/drawing/2014/main" id="{E32348B7-55E7-4700-B8F6-F1DA104B0F0E}"/>
              </a:ext>
            </a:extLst>
          </p:cNvPr>
          <p:cNvSpPr>
            <a:spLocks noGrp="1"/>
          </p:cNvSpPr>
          <p:nvPr>
            <p:ph type="body" sz="quarter" idx="14"/>
          </p:nvPr>
        </p:nvSpPr>
        <p:spPr/>
        <p:txBody>
          <a:bodyPr/>
          <a:lstStyle/>
          <a:p>
            <a:r>
              <a:rPr lang="en-GB" dirty="0">
                <a:solidFill>
                  <a:schemeClr val="bg1"/>
                </a:solidFill>
              </a:rPr>
              <a:t>The teenager who made this virus was eventually sentenced to two years in jail, at the age of 20</a:t>
            </a:r>
          </a:p>
          <a:p>
            <a:pPr lvl="1"/>
            <a:r>
              <a:rPr lang="en-GB" dirty="0">
                <a:solidFill>
                  <a:schemeClr val="bg1"/>
                </a:solidFill>
              </a:rPr>
              <a:t>His defence was that he had suffered relentless </a:t>
            </a:r>
            <a:br>
              <a:rPr lang="en-GB" dirty="0">
                <a:solidFill>
                  <a:schemeClr val="bg1"/>
                </a:solidFill>
              </a:rPr>
            </a:br>
            <a:r>
              <a:rPr lang="en-GB" dirty="0">
                <a:solidFill>
                  <a:schemeClr val="bg1"/>
                </a:solidFill>
              </a:rPr>
              <a:t>bullying at school as a result of having </a:t>
            </a:r>
            <a:br>
              <a:rPr lang="en-GB" dirty="0">
                <a:solidFill>
                  <a:schemeClr val="bg1"/>
                </a:solidFill>
              </a:rPr>
            </a:br>
            <a:r>
              <a:rPr lang="en-GB" dirty="0">
                <a:solidFill>
                  <a:schemeClr val="bg1"/>
                </a:solidFill>
              </a:rPr>
              <a:t>Asperger’s Syndrome</a:t>
            </a:r>
          </a:p>
          <a:p>
            <a:pPr lvl="1"/>
            <a:r>
              <a:rPr lang="en-GB" dirty="0">
                <a:solidFill>
                  <a:schemeClr val="bg1"/>
                </a:solidFill>
              </a:rPr>
              <a:t>The judge said: “</a:t>
            </a:r>
            <a:r>
              <a:rPr lang="en-US" dirty="0">
                <a:solidFill>
                  <a:schemeClr val="bg1"/>
                </a:solidFill>
              </a:rPr>
              <a:t>It’s probably of little </a:t>
            </a:r>
            <a:br>
              <a:rPr lang="en-US" dirty="0">
                <a:solidFill>
                  <a:schemeClr val="bg1"/>
                </a:solidFill>
              </a:rPr>
            </a:br>
            <a:r>
              <a:rPr lang="en-US" dirty="0">
                <a:solidFill>
                  <a:schemeClr val="bg1"/>
                </a:solidFill>
              </a:rPr>
              <a:t>comfort to the victims of crime </a:t>
            </a:r>
            <a:br>
              <a:rPr lang="en-US" dirty="0">
                <a:solidFill>
                  <a:schemeClr val="bg1"/>
                </a:solidFill>
              </a:rPr>
            </a:br>
            <a:r>
              <a:rPr lang="en-US" dirty="0">
                <a:solidFill>
                  <a:schemeClr val="bg1"/>
                </a:solidFill>
              </a:rPr>
              <a:t>like this that the person </a:t>
            </a:r>
            <a:br>
              <a:rPr lang="en-US" dirty="0">
                <a:solidFill>
                  <a:schemeClr val="bg1"/>
                </a:solidFill>
              </a:rPr>
            </a:br>
            <a:r>
              <a:rPr lang="en-US" dirty="0">
                <a:solidFill>
                  <a:schemeClr val="bg1"/>
                </a:solidFill>
              </a:rPr>
              <a:t>responsible may not </a:t>
            </a:r>
            <a:br>
              <a:rPr lang="en-US" dirty="0">
                <a:solidFill>
                  <a:schemeClr val="bg1"/>
                </a:solidFill>
              </a:rPr>
            </a:br>
            <a:r>
              <a:rPr lang="en-US" dirty="0">
                <a:solidFill>
                  <a:schemeClr val="bg1"/>
                </a:solidFill>
              </a:rPr>
              <a:t>be motivated by </a:t>
            </a:r>
            <a:br>
              <a:rPr lang="en-US" dirty="0">
                <a:solidFill>
                  <a:schemeClr val="bg1"/>
                </a:solidFill>
              </a:rPr>
            </a:br>
            <a:r>
              <a:rPr lang="en-US" dirty="0">
                <a:solidFill>
                  <a:schemeClr val="bg1"/>
                </a:solidFill>
              </a:rPr>
              <a:t>money but by </a:t>
            </a:r>
            <a:br>
              <a:rPr lang="en-US" dirty="0">
                <a:solidFill>
                  <a:schemeClr val="bg1"/>
                </a:solidFill>
              </a:rPr>
            </a:br>
            <a:r>
              <a:rPr lang="en-US" dirty="0">
                <a:solidFill>
                  <a:schemeClr val="bg1"/>
                </a:solidFill>
              </a:rPr>
              <a:t>revenge, bravado, </a:t>
            </a:r>
            <a:br>
              <a:rPr lang="en-US" dirty="0">
                <a:solidFill>
                  <a:schemeClr val="bg1"/>
                </a:solidFill>
              </a:rPr>
            </a:br>
            <a:r>
              <a:rPr lang="en-US" dirty="0">
                <a:solidFill>
                  <a:schemeClr val="bg1"/>
                </a:solidFill>
              </a:rPr>
              <a:t>a wish to feel big, </a:t>
            </a:r>
            <a:br>
              <a:rPr lang="en-US" dirty="0">
                <a:solidFill>
                  <a:schemeClr val="bg1"/>
                </a:solidFill>
              </a:rPr>
            </a:br>
            <a:r>
              <a:rPr lang="en-US" dirty="0">
                <a:solidFill>
                  <a:schemeClr val="bg1"/>
                </a:solidFill>
              </a:rPr>
              <a:t>important or impressive.”</a:t>
            </a:r>
            <a:endParaRPr lang="en-GB" dirty="0">
              <a:solidFill>
                <a:schemeClr val="bg1"/>
              </a:solidFill>
            </a:endParaRPr>
          </a:p>
        </p:txBody>
      </p:sp>
      <p:pic>
        <p:nvPicPr>
          <p:cNvPr id="8" name="Graphic 7">
            <a:extLst>
              <a:ext uri="{FF2B5EF4-FFF2-40B4-BE49-F238E27FC236}">
                <a16:creationId xmlns:a16="http://schemas.microsoft.com/office/drawing/2014/main" id="{E5BD13C2-B7B1-496F-8F81-00E4126EBF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919456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3</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Now complete </a:t>
            </a:r>
            <a:r>
              <a:rPr lang="en-GB" b="1" dirty="0"/>
              <a:t>Task 1</a:t>
            </a:r>
            <a:r>
              <a:rPr lang="en-GB" dirty="0"/>
              <a:t> on the worksheet</a:t>
            </a:r>
          </a:p>
        </p:txBody>
      </p:sp>
    </p:spTree>
    <p:extLst>
      <p:ext uri="{BB962C8B-B14F-4D97-AF65-F5344CB8AC3E}">
        <p14:creationId xmlns:p14="http://schemas.microsoft.com/office/powerpoint/2010/main" val="1285750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FD0CFB-94F3-418A-BC4A-85FBD12407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7" b="501"/>
          <a:stretch/>
        </p:blipFill>
        <p:spPr>
          <a:xfrm>
            <a:off x="-1" y="647898"/>
            <a:ext cx="9144001" cy="6210102"/>
          </a:xfrm>
          <a:prstGeom prst="rect">
            <a:avLst/>
          </a:prstGeom>
        </p:spPr>
      </p:pic>
      <p:sp>
        <p:nvSpPr>
          <p:cNvPr id="2" name="Text Placeholder 1">
            <a:extLst>
              <a:ext uri="{FF2B5EF4-FFF2-40B4-BE49-F238E27FC236}">
                <a16:creationId xmlns:a16="http://schemas.microsoft.com/office/drawing/2014/main" id="{1E2DBF14-6C1F-4532-8E38-91D774CAB027}"/>
              </a:ext>
            </a:extLst>
          </p:cNvPr>
          <p:cNvSpPr>
            <a:spLocks noGrp="1"/>
          </p:cNvSpPr>
          <p:nvPr>
            <p:ph type="body" sz="quarter" idx="13"/>
          </p:nvPr>
        </p:nvSpPr>
        <p:spPr/>
        <p:txBody>
          <a:bodyPr/>
          <a:lstStyle/>
          <a:p>
            <a:r>
              <a:rPr lang="en-GB" dirty="0"/>
              <a:t>Consumer Rights Act 2015</a:t>
            </a:r>
          </a:p>
        </p:txBody>
      </p:sp>
      <p:sp>
        <p:nvSpPr>
          <p:cNvPr id="3" name="Text Placeholder 2">
            <a:extLst>
              <a:ext uri="{FF2B5EF4-FFF2-40B4-BE49-F238E27FC236}">
                <a16:creationId xmlns:a16="http://schemas.microsoft.com/office/drawing/2014/main" id="{C8FBBC85-06FA-4578-B88B-FAA4FFC70DEB}"/>
              </a:ext>
            </a:extLst>
          </p:cNvPr>
          <p:cNvSpPr>
            <a:spLocks noGrp="1"/>
          </p:cNvSpPr>
          <p:nvPr>
            <p:ph type="body" sz="quarter" idx="14"/>
          </p:nvPr>
        </p:nvSpPr>
        <p:spPr/>
        <p:txBody>
          <a:bodyPr/>
          <a:lstStyle/>
          <a:p>
            <a:r>
              <a:rPr lang="en-GB" dirty="0"/>
              <a:t>Under this Act all products, whether digital or physical, must meet the following standards:</a:t>
            </a:r>
          </a:p>
          <a:p>
            <a:pPr lvl="1"/>
            <a:r>
              <a:rPr lang="en-GB" dirty="0"/>
              <a:t>Satisfactory quality – not faulty or damaged (taking into account, for example, that bargain bucket products won’t be held to as high a standard as luxury goods)</a:t>
            </a:r>
          </a:p>
          <a:p>
            <a:pPr lvl="1"/>
            <a:r>
              <a:rPr lang="en-GB" dirty="0"/>
              <a:t>Fit for purpose – for the purpose they are supplied for, or any purpose you made known to the shop when you bought them</a:t>
            </a:r>
          </a:p>
          <a:p>
            <a:pPr lvl="1"/>
            <a:r>
              <a:rPr lang="en-GB" dirty="0"/>
              <a:t>As described – matching any description given to you or samples shown to you at the time of purchase</a:t>
            </a:r>
          </a:p>
        </p:txBody>
      </p:sp>
    </p:spTree>
    <p:extLst>
      <p:ext uri="{BB962C8B-B14F-4D97-AF65-F5344CB8AC3E}">
        <p14:creationId xmlns:p14="http://schemas.microsoft.com/office/powerpoint/2010/main" val="4163987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51315E-AFC1-4B93-9A03-F1C481E99E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545976" y="2409444"/>
            <a:ext cx="6598024" cy="4473688"/>
          </a:xfrm>
          <a:prstGeom prst="rect">
            <a:avLst/>
          </a:prstGeom>
        </p:spPr>
      </p:pic>
      <p:sp>
        <p:nvSpPr>
          <p:cNvPr id="2" name="Text Placeholder 1">
            <a:extLst>
              <a:ext uri="{FF2B5EF4-FFF2-40B4-BE49-F238E27FC236}">
                <a16:creationId xmlns:a16="http://schemas.microsoft.com/office/drawing/2014/main" id="{13A49935-602D-4865-A03D-09BDCDDDF891}"/>
              </a:ext>
            </a:extLst>
          </p:cNvPr>
          <p:cNvSpPr>
            <a:spLocks noGrp="1"/>
          </p:cNvSpPr>
          <p:nvPr>
            <p:ph type="body" sz="quarter" idx="13"/>
          </p:nvPr>
        </p:nvSpPr>
        <p:spPr/>
        <p:txBody>
          <a:bodyPr/>
          <a:lstStyle/>
          <a:p>
            <a:r>
              <a:rPr lang="en-GB" dirty="0"/>
              <a:t>Data Protection Acts </a:t>
            </a:r>
            <a:br>
              <a:rPr lang="en-GB" dirty="0"/>
            </a:br>
            <a:r>
              <a:rPr lang="en-GB" dirty="0"/>
              <a:t>(1998, 2018) &amp; GDPR</a:t>
            </a:r>
          </a:p>
        </p:txBody>
      </p:sp>
      <p:sp>
        <p:nvSpPr>
          <p:cNvPr id="3" name="Text Placeholder 2">
            <a:extLst>
              <a:ext uri="{FF2B5EF4-FFF2-40B4-BE49-F238E27FC236}">
                <a16:creationId xmlns:a16="http://schemas.microsoft.com/office/drawing/2014/main" id="{BA315809-0277-49A6-B971-13667FBCE2AE}"/>
              </a:ext>
            </a:extLst>
          </p:cNvPr>
          <p:cNvSpPr>
            <a:spLocks noGrp="1"/>
          </p:cNvSpPr>
          <p:nvPr>
            <p:ph type="body" sz="quarter" idx="14"/>
          </p:nvPr>
        </p:nvSpPr>
        <p:spPr>
          <a:xfrm>
            <a:off x="724280" y="2170800"/>
            <a:ext cx="7797230" cy="3453607"/>
          </a:xfrm>
        </p:spPr>
        <p:txBody>
          <a:bodyPr/>
          <a:lstStyle/>
          <a:p>
            <a:r>
              <a:rPr lang="en-GB" dirty="0"/>
              <a:t>These acts are essentially </a:t>
            </a:r>
            <a:br>
              <a:rPr lang="en-GB" dirty="0"/>
            </a:br>
            <a:r>
              <a:rPr lang="en-GB" dirty="0"/>
              <a:t>about two points:</a:t>
            </a:r>
          </a:p>
          <a:p>
            <a:pPr lvl="1"/>
            <a:r>
              <a:rPr lang="en-GB" dirty="0"/>
              <a:t>The ethical use of </a:t>
            </a:r>
            <a:br>
              <a:rPr lang="en-GB" dirty="0"/>
            </a:br>
            <a:r>
              <a:rPr lang="en-GB" dirty="0"/>
              <a:t>personal data</a:t>
            </a:r>
          </a:p>
          <a:p>
            <a:pPr lvl="1"/>
            <a:r>
              <a:rPr lang="en-GB" dirty="0"/>
              <a:t>Keeping every </a:t>
            </a:r>
            <a:br>
              <a:rPr lang="en-GB" dirty="0"/>
            </a:br>
            <a:r>
              <a:rPr lang="en-GB" dirty="0"/>
              <a:t>individual’s personal </a:t>
            </a:r>
            <a:br>
              <a:rPr lang="en-GB" dirty="0"/>
            </a:br>
            <a:r>
              <a:rPr lang="en-GB" dirty="0"/>
              <a:t>data secure</a:t>
            </a:r>
          </a:p>
        </p:txBody>
      </p:sp>
      <p:pic>
        <p:nvPicPr>
          <p:cNvPr id="7" name="Graphic 6">
            <a:extLst>
              <a:ext uri="{FF2B5EF4-FFF2-40B4-BE49-F238E27FC236}">
                <a16:creationId xmlns:a16="http://schemas.microsoft.com/office/drawing/2014/main" id="{163603A0-19BD-4669-8912-C4883827F9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825853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23E9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997F7B-9C49-4072-9049-9F1B681B33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4524"/>
            <a:ext cx="9144000" cy="6213475"/>
          </a:xfrm>
          <a:prstGeom prst="rect">
            <a:avLst/>
          </a:prstGeom>
        </p:spPr>
      </p:pic>
      <p:sp>
        <p:nvSpPr>
          <p:cNvPr id="2" name="Text Placeholder 1">
            <a:extLst>
              <a:ext uri="{FF2B5EF4-FFF2-40B4-BE49-F238E27FC236}">
                <a16:creationId xmlns:a16="http://schemas.microsoft.com/office/drawing/2014/main" id="{B71A27E0-8F61-4C88-8F96-EB9492D5F728}"/>
              </a:ext>
            </a:extLst>
          </p:cNvPr>
          <p:cNvSpPr>
            <a:spLocks noGrp="1"/>
          </p:cNvSpPr>
          <p:nvPr>
            <p:ph type="body" sz="quarter" idx="13"/>
          </p:nvPr>
        </p:nvSpPr>
        <p:spPr/>
        <p:txBody>
          <a:bodyPr/>
          <a:lstStyle/>
          <a:p>
            <a:r>
              <a:rPr lang="en-GB" dirty="0">
                <a:solidFill>
                  <a:schemeClr val="bg1"/>
                </a:solidFill>
              </a:rPr>
              <a:t>Data Protection Act 1998</a:t>
            </a:r>
          </a:p>
        </p:txBody>
      </p:sp>
      <p:sp>
        <p:nvSpPr>
          <p:cNvPr id="3" name="Text Placeholder 2">
            <a:extLst>
              <a:ext uri="{FF2B5EF4-FFF2-40B4-BE49-F238E27FC236}">
                <a16:creationId xmlns:a16="http://schemas.microsoft.com/office/drawing/2014/main" id="{B115460B-A836-43BA-BF5D-06E6FB76214A}"/>
              </a:ext>
            </a:extLst>
          </p:cNvPr>
          <p:cNvSpPr>
            <a:spLocks noGrp="1"/>
          </p:cNvSpPr>
          <p:nvPr>
            <p:ph type="body" sz="quarter" idx="14"/>
          </p:nvPr>
        </p:nvSpPr>
        <p:spPr>
          <a:xfrm>
            <a:off x="724280" y="1704180"/>
            <a:ext cx="7797230" cy="1651580"/>
          </a:xfrm>
        </p:spPr>
        <p:txBody>
          <a:bodyPr/>
          <a:lstStyle/>
          <a:p>
            <a:r>
              <a:rPr lang="en-US" dirty="0">
                <a:solidFill>
                  <a:schemeClr val="bg1"/>
                </a:solidFill>
              </a:rPr>
              <a:t>A new Data Protection Act (2018) replaced the </a:t>
            </a:r>
            <a:br>
              <a:rPr lang="en-US" dirty="0">
                <a:solidFill>
                  <a:schemeClr val="bg1"/>
                </a:solidFill>
              </a:rPr>
            </a:br>
            <a:r>
              <a:rPr lang="en-US" dirty="0">
                <a:solidFill>
                  <a:schemeClr val="bg1"/>
                </a:solidFill>
              </a:rPr>
              <a:t>Data Protection Act (1998) in May 2018</a:t>
            </a:r>
          </a:p>
          <a:p>
            <a:pPr lvl="1"/>
            <a:r>
              <a:rPr lang="en-US" dirty="0">
                <a:solidFill>
                  <a:schemeClr val="bg1"/>
                </a:solidFill>
              </a:rPr>
              <a:t>Previous data protection regulations had </a:t>
            </a:r>
            <a:br>
              <a:rPr lang="en-US" dirty="0">
                <a:solidFill>
                  <a:schemeClr val="bg1"/>
                </a:solidFill>
              </a:rPr>
            </a:br>
            <a:r>
              <a:rPr lang="en-US" dirty="0">
                <a:solidFill>
                  <a:schemeClr val="bg1"/>
                </a:solidFill>
              </a:rPr>
              <a:t>struggled to keep pace with rapid </a:t>
            </a:r>
            <a:br>
              <a:rPr lang="en-US" dirty="0">
                <a:solidFill>
                  <a:schemeClr val="bg1"/>
                </a:solidFill>
              </a:rPr>
            </a:br>
            <a:r>
              <a:rPr lang="en-US" dirty="0">
                <a:solidFill>
                  <a:schemeClr val="bg1"/>
                </a:solidFill>
              </a:rPr>
              <a:t>technological changes</a:t>
            </a:r>
          </a:p>
          <a:p>
            <a:pPr lvl="1"/>
            <a:r>
              <a:rPr lang="en-GB" dirty="0">
                <a:solidFill>
                  <a:schemeClr val="bg1"/>
                </a:solidFill>
              </a:rPr>
              <a:t>The new law enforces in the UK, the </a:t>
            </a:r>
            <a:br>
              <a:rPr lang="en-GB" dirty="0">
                <a:solidFill>
                  <a:schemeClr val="bg1"/>
                </a:solidFill>
              </a:rPr>
            </a:br>
            <a:r>
              <a:rPr lang="en-US" dirty="0">
                <a:solidFill>
                  <a:schemeClr val="bg1"/>
                </a:solidFill>
              </a:rPr>
              <a:t>General Data Protection Regulation </a:t>
            </a:r>
            <a:br>
              <a:rPr lang="en-US" dirty="0">
                <a:solidFill>
                  <a:schemeClr val="bg1"/>
                </a:solidFill>
              </a:rPr>
            </a:br>
            <a:r>
              <a:rPr lang="en-US" dirty="0">
                <a:solidFill>
                  <a:schemeClr val="bg1"/>
                </a:solidFill>
              </a:rPr>
              <a:t>(GDPR), which came into force </a:t>
            </a:r>
            <a:r>
              <a:rPr lang="en-GB" dirty="0">
                <a:solidFill>
                  <a:schemeClr val="bg1"/>
                </a:solidFill>
              </a:rPr>
              <a:t>in </a:t>
            </a:r>
            <a:br>
              <a:rPr lang="en-GB" dirty="0">
                <a:solidFill>
                  <a:schemeClr val="bg1"/>
                </a:solidFill>
              </a:rPr>
            </a:br>
            <a:r>
              <a:rPr lang="en-GB" dirty="0">
                <a:solidFill>
                  <a:schemeClr val="bg1"/>
                </a:solidFill>
              </a:rPr>
              <a:t>Europe </a:t>
            </a:r>
            <a:r>
              <a:rPr lang="en-US" dirty="0">
                <a:solidFill>
                  <a:schemeClr val="bg1"/>
                </a:solidFill>
              </a:rPr>
              <a:t>on 25 May 2018</a:t>
            </a:r>
            <a:endParaRPr lang="en-GB" dirty="0">
              <a:solidFill>
                <a:schemeClr val="bg1"/>
              </a:solidFill>
            </a:endParaRPr>
          </a:p>
          <a:p>
            <a:pPr marL="0" indent="0">
              <a:buNone/>
            </a:pPr>
            <a:endParaRPr lang="en-US" dirty="0">
              <a:solidFill>
                <a:schemeClr val="bg1"/>
              </a:solidFill>
            </a:endParaRPr>
          </a:p>
        </p:txBody>
      </p:sp>
      <p:pic>
        <p:nvPicPr>
          <p:cNvPr id="8" name="Graphic 7">
            <a:extLst>
              <a:ext uri="{FF2B5EF4-FFF2-40B4-BE49-F238E27FC236}">
                <a16:creationId xmlns:a16="http://schemas.microsoft.com/office/drawing/2014/main" id="{7D4E0395-2494-4911-BD71-1BB13E1749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39757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4"/>
          </p:nvPr>
        </p:nvSpPr>
        <p:spPr/>
        <p:txBody>
          <a:bodyPr/>
          <a:lstStyle/>
          <a:p>
            <a:r>
              <a:rPr lang="en-GB"/>
              <a:t>Describe </a:t>
            </a:r>
            <a:r>
              <a:rPr lang="en-GB" dirty="0"/>
              <a:t>the role of current legislation (and subsequent additions and amendments) in protecting users and their data from attack or misuse</a:t>
            </a:r>
          </a:p>
          <a:p>
            <a:pPr marL="531813"/>
            <a:endParaRPr lang="en-GB" sz="2000" dirty="0"/>
          </a:p>
        </p:txBody>
      </p:sp>
    </p:spTree>
    <p:extLst>
      <p:ext uri="{BB962C8B-B14F-4D97-AF65-F5344CB8AC3E}">
        <p14:creationId xmlns:p14="http://schemas.microsoft.com/office/powerpoint/2010/main" val="1783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C9B2EE-FDE6-4CDC-A8CF-82DF22318C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41628" y="906233"/>
            <a:ext cx="1902372" cy="5045534"/>
          </a:xfrm>
          <a:prstGeom prst="rect">
            <a:avLst/>
          </a:prstGeom>
        </p:spPr>
      </p:pic>
      <p:sp>
        <p:nvSpPr>
          <p:cNvPr id="2" name="Text Placeholder 1">
            <a:extLst>
              <a:ext uri="{FF2B5EF4-FFF2-40B4-BE49-F238E27FC236}">
                <a16:creationId xmlns:a16="http://schemas.microsoft.com/office/drawing/2014/main" id="{9C4AD235-5299-460D-BB2D-E8202DDCE351}"/>
              </a:ext>
            </a:extLst>
          </p:cNvPr>
          <p:cNvSpPr>
            <a:spLocks noGrp="1"/>
          </p:cNvSpPr>
          <p:nvPr>
            <p:ph type="body" sz="quarter" idx="13"/>
          </p:nvPr>
        </p:nvSpPr>
        <p:spPr/>
        <p:txBody>
          <a:bodyPr/>
          <a:lstStyle/>
          <a:p>
            <a:r>
              <a:rPr lang="en-GB" dirty="0"/>
              <a:t>GDPR</a:t>
            </a:r>
          </a:p>
        </p:txBody>
      </p:sp>
      <p:sp>
        <p:nvSpPr>
          <p:cNvPr id="3" name="Text Placeholder 2">
            <a:extLst>
              <a:ext uri="{FF2B5EF4-FFF2-40B4-BE49-F238E27FC236}">
                <a16:creationId xmlns:a16="http://schemas.microsoft.com/office/drawing/2014/main" id="{683362C0-2772-4E45-9BA9-49F86EC08624}"/>
              </a:ext>
            </a:extLst>
          </p:cNvPr>
          <p:cNvSpPr>
            <a:spLocks noGrp="1"/>
          </p:cNvSpPr>
          <p:nvPr>
            <p:ph type="body" sz="quarter" idx="14"/>
          </p:nvPr>
        </p:nvSpPr>
        <p:spPr>
          <a:xfrm>
            <a:off x="724280" y="1704179"/>
            <a:ext cx="7797230" cy="4560143"/>
          </a:xfrm>
        </p:spPr>
        <p:txBody>
          <a:bodyPr/>
          <a:lstStyle/>
          <a:p>
            <a:r>
              <a:rPr lang="en-GB" dirty="0"/>
              <a:t>The law says that people have a right to privacy </a:t>
            </a:r>
            <a:br>
              <a:rPr lang="en-GB" dirty="0"/>
            </a:br>
            <a:r>
              <a:rPr lang="en-GB" dirty="0"/>
              <a:t>of personal data held on computer systems</a:t>
            </a:r>
          </a:p>
          <a:p>
            <a:r>
              <a:rPr lang="en-GB" dirty="0"/>
              <a:t>The EU General Data Protection Regulations </a:t>
            </a:r>
            <a:br>
              <a:rPr lang="en-GB" dirty="0"/>
            </a:br>
            <a:r>
              <a:rPr lang="en-GB" dirty="0"/>
              <a:t>2018 (GDPR), protects the privacy of all </a:t>
            </a:r>
            <a:br>
              <a:rPr lang="en-GB" dirty="0"/>
            </a:br>
            <a:r>
              <a:rPr lang="en-GB" dirty="0"/>
              <a:t>EU citizens</a:t>
            </a:r>
          </a:p>
          <a:p>
            <a:pPr lvl="1"/>
            <a:r>
              <a:rPr lang="en-GB" dirty="0"/>
              <a:t>Companies that sell goods or services to </a:t>
            </a:r>
            <a:br>
              <a:rPr lang="en-GB" dirty="0"/>
            </a:br>
            <a:r>
              <a:rPr lang="en-GB" dirty="0"/>
              <a:t>people in other EU countries will need to comply </a:t>
            </a:r>
            <a:br>
              <a:rPr lang="en-GB" dirty="0"/>
            </a:br>
            <a:r>
              <a:rPr lang="en-GB" dirty="0"/>
              <a:t>with the GDPR</a:t>
            </a:r>
          </a:p>
          <a:p>
            <a:pPr lvl="1"/>
            <a:r>
              <a:rPr lang="en-GB" dirty="0"/>
              <a:t>For companies trading solely within the UK the </a:t>
            </a:r>
            <a:br>
              <a:rPr lang="en-GB" dirty="0"/>
            </a:br>
            <a:r>
              <a:rPr lang="en-GB" dirty="0"/>
              <a:t>equivalent legislation, </a:t>
            </a:r>
            <a:r>
              <a:rPr lang="en-US" dirty="0"/>
              <a:t>Data Protection Act (2018) </a:t>
            </a:r>
            <a:br>
              <a:rPr lang="en-US" dirty="0"/>
            </a:br>
            <a:r>
              <a:rPr lang="en-US" dirty="0"/>
              <a:t>will apply</a:t>
            </a:r>
            <a:endParaRPr lang="en-GB" dirty="0"/>
          </a:p>
        </p:txBody>
      </p:sp>
    </p:spTree>
    <p:extLst>
      <p:ext uri="{BB962C8B-B14F-4D97-AF65-F5344CB8AC3E}">
        <p14:creationId xmlns:p14="http://schemas.microsoft.com/office/powerpoint/2010/main" val="1813779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DD7A5A-DBE9-4151-9147-E0945EEBB6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 y="649224"/>
            <a:ext cx="9144001" cy="6208776"/>
          </a:xfrm>
          <a:prstGeom prst="rect">
            <a:avLst/>
          </a:prstGeom>
        </p:spPr>
      </p:pic>
      <p:sp>
        <p:nvSpPr>
          <p:cNvPr id="2" name="Text Placeholder 1">
            <a:extLst>
              <a:ext uri="{FF2B5EF4-FFF2-40B4-BE49-F238E27FC236}">
                <a16:creationId xmlns:a16="http://schemas.microsoft.com/office/drawing/2014/main" id="{74A64BB2-CEA8-46F8-BCA0-7424E5DF7336}"/>
              </a:ext>
            </a:extLst>
          </p:cNvPr>
          <p:cNvSpPr>
            <a:spLocks noGrp="1"/>
          </p:cNvSpPr>
          <p:nvPr>
            <p:ph type="body" sz="quarter" idx="13"/>
          </p:nvPr>
        </p:nvSpPr>
        <p:spPr/>
        <p:txBody>
          <a:bodyPr/>
          <a:lstStyle/>
          <a:p>
            <a:r>
              <a:rPr lang="en-US"/>
              <a:t>Data Protection Act 2018</a:t>
            </a:r>
            <a:endParaRPr lang="en-GB" dirty="0"/>
          </a:p>
        </p:txBody>
      </p:sp>
      <p:sp>
        <p:nvSpPr>
          <p:cNvPr id="3" name="Text Placeholder 2">
            <a:extLst>
              <a:ext uri="{FF2B5EF4-FFF2-40B4-BE49-F238E27FC236}">
                <a16:creationId xmlns:a16="http://schemas.microsoft.com/office/drawing/2014/main" id="{A9652CBC-56BD-4F8B-ADEB-402CB2D37F82}"/>
              </a:ext>
            </a:extLst>
          </p:cNvPr>
          <p:cNvSpPr>
            <a:spLocks noGrp="1"/>
          </p:cNvSpPr>
          <p:nvPr>
            <p:ph type="body" sz="quarter" idx="14"/>
          </p:nvPr>
        </p:nvSpPr>
        <p:spPr/>
        <p:txBody>
          <a:bodyPr/>
          <a:lstStyle/>
          <a:p>
            <a:r>
              <a:rPr lang="en-GB"/>
              <a:t>Any organisation must make sure </a:t>
            </a:r>
            <a:br>
              <a:rPr lang="en-GB"/>
            </a:br>
            <a:r>
              <a:rPr lang="en-GB"/>
              <a:t>that personal data is:</a:t>
            </a:r>
          </a:p>
          <a:p>
            <a:pPr lvl="1"/>
            <a:r>
              <a:rPr lang="en-US"/>
              <a:t>used fairly, lawfully and transparently</a:t>
            </a:r>
          </a:p>
          <a:p>
            <a:pPr lvl="1"/>
            <a:r>
              <a:rPr lang="en-US"/>
              <a:t>used for specified, explicit purposes</a:t>
            </a:r>
          </a:p>
          <a:p>
            <a:pPr lvl="1"/>
            <a:r>
              <a:rPr lang="en-US"/>
              <a:t>only used where necessary</a:t>
            </a:r>
          </a:p>
          <a:p>
            <a:pPr lvl="1"/>
            <a:r>
              <a:rPr lang="en-US"/>
              <a:t>accurate and kept up to date</a:t>
            </a:r>
          </a:p>
          <a:p>
            <a:pPr lvl="1"/>
            <a:r>
              <a:rPr lang="en-US"/>
              <a:t>kept for no longer than is necessary</a:t>
            </a:r>
          </a:p>
          <a:p>
            <a:pPr lvl="1"/>
            <a:r>
              <a:rPr lang="en-US"/>
              <a:t>handled in a secure way, including </a:t>
            </a:r>
            <a:br>
              <a:rPr lang="en-US"/>
            </a:br>
            <a:r>
              <a:rPr lang="en-US"/>
              <a:t>protection against unlawful or </a:t>
            </a:r>
            <a:br>
              <a:rPr lang="en-US"/>
            </a:br>
            <a:r>
              <a:rPr lang="en-US"/>
              <a:t>unauthorised processing, access, </a:t>
            </a:r>
            <a:br>
              <a:rPr lang="en-US"/>
            </a:br>
            <a:r>
              <a:rPr lang="en-US"/>
              <a:t>loss or damage</a:t>
            </a:r>
          </a:p>
          <a:p>
            <a:pPr lvl="1"/>
            <a:endParaRPr lang="en-GB" dirty="0"/>
          </a:p>
        </p:txBody>
      </p:sp>
      <p:pic>
        <p:nvPicPr>
          <p:cNvPr id="10" name="Graphic 9">
            <a:extLst>
              <a:ext uri="{FF2B5EF4-FFF2-40B4-BE49-F238E27FC236}">
                <a16:creationId xmlns:a16="http://schemas.microsoft.com/office/drawing/2014/main" id="{91AD78A5-6BEF-40DA-9EDA-11097C284D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254665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1711C2-CE75-4A1D-A739-6C17C2B417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125613"/>
            <a:ext cx="9144000" cy="4732387"/>
          </a:xfrm>
          <a:prstGeom prst="rect">
            <a:avLst/>
          </a:prstGeom>
        </p:spPr>
      </p:pic>
      <p:sp>
        <p:nvSpPr>
          <p:cNvPr id="2" name="Text Placeholder 1">
            <a:extLst>
              <a:ext uri="{FF2B5EF4-FFF2-40B4-BE49-F238E27FC236}">
                <a16:creationId xmlns:a16="http://schemas.microsoft.com/office/drawing/2014/main" id="{D1C4BB49-9C96-46BE-83D7-9DBD0EFBB1AD}"/>
              </a:ext>
            </a:extLst>
          </p:cNvPr>
          <p:cNvSpPr>
            <a:spLocks noGrp="1"/>
          </p:cNvSpPr>
          <p:nvPr>
            <p:ph type="body" sz="quarter" idx="13"/>
          </p:nvPr>
        </p:nvSpPr>
        <p:spPr/>
        <p:txBody>
          <a:bodyPr/>
          <a:lstStyle/>
          <a:p>
            <a:r>
              <a:rPr lang="en-GB" dirty="0"/>
              <a:t>Your rights under the DPA 2018</a:t>
            </a:r>
          </a:p>
        </p:txBody>
      </p:sp>
      <p:sp>
        <p:nvSpPr>
          <p:cNvPr id="3" name="Text Placeholder 2">
            <a:extLst>
              <a:ext uri="{FF2B5EF4-FFF2-40B4-BE49-F238E27FC236}">
                <a16:creationId xmlns:a16="http://schemas.microsoft.com/office/drawing/2014/main" id="{ED67C63E-D3A2-4AEA-8F51-F7F7B936A32D}"/>
              </a:ext>
            </a:extLst>
          </p:cNvPr>
          <p:cNvSpPr>
            <a:spLocks noGrp="1"/>
          </p:cNvSpPr>
          <p:nvPr>
            <p:ph type="body" sz="quarter" idx="14"/>
          </p:nvPr>
        </p:nvSpPr>
        <p:spPr>
          <a:xfrm>
            <a:off x="724280" y="1704179"/>
            <a:ext cx="7797230" cy="4567832"/>
          </a:xfrm>
        </p:spPr>
        <p:txBody>
          <a:bodyPr/>
          <a:lstStyle/>
          <a:p>
            <a:r>
              <a:rPr lang="en-GB" dirty="0"/>
              <a:t>You have the right to:</a:t>
            </a:r>
          </a:p>
          <a:p>
            <a:pPr lvl="1"/>
            <a:r>
              <a:rPr lang="en-US" dirty="0"/>
              <a:t>be informed about how your data is being used</a:t>
            </a:r>
          </a:p>
          <a:p>
            <a:pPr lvl="1"/>
            <a:r>
              <a:rPr lang="en-US" dirty="0"/>
              <a:t>access your personal data</a:t>
            </a:r>
          </a:p>
          <a:p>
            <a:pPr lvl="1"/>
            <a:r>
              <a:rPr lang="en-US" dirty="0"/>
              <a:t>have incorrect data updated</a:t>
            </a:r>
          </a:p>
          <a:p>
            <a:pPr lvl="1"/>
            <a:r>
              <a:rPr lang="en-US" dirty="0"/>
              <a:t>have your personal data erased</a:t>
            </a:r>
          </a:p>
          <a:p>
            <a:pPr lvl="1"/>
            <a:r>
              <a:rPr lang="en-US" dirty="0"/>
              <a:t>stop or restrict the processing of your data in some situations</a:t>
            </a:r>
          </a:p>
          <a:p>
            <a:pPr lvl="1"/>
            <a:r>
              <a:rPr lang="en-US" dirty="0"/>
              <a:t>copy and reuse your data for </a:t>
            </a:r>
            <a:br>
              <a:rPr lang="en-US" dirty="0"/>
            </a:br>
            <a:r>
              <a:rPr lang="en-US" dirty="0"/>
              <a:t>different services</a:t>
            </a:r>
          </a:p>
        </p:txBody>
      </p:sp>
      <p:pic>
        <p:nvPicPr>
          <p:cNvPr id="9" name="Graphic 8">
            <a:extLst>
              <a:ext uri="{FF2B5EF4-FFF2-40B4-BE49-F238E27FC236}">
                <a16:creationId xmlns:a16="http://schemas.microsoft.com/office/drawing/2014/main" id="{43E2F7FD-B399-40FB-A87B-9BC67F4B8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10648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3</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Do </a:t>
            </a:r>
            <a:r>
              <a:rPr lang="en-GB" b="1" dirty="0"/>
              <a:t>Task</a:t>
            </a:r>
            <a:r>
              <a:rPr lang="en-GB" dirty="0"/>
              <a:t> </a:t>
            </a:r>
            <a:r>
              <a:rPr lang="en-GB" b="1" dirty="0"/>
              <a:t>2</a:t>
            </a:r>
            <a:r>
              <a:rPr lang="en-GB" dirty="0"/>
              <a:t> on the worksheet</a:t>
            </a:r>
          </a:p>
        </p:txBody>
      </p:sp>
    </p:spTree>
    <p:extLst>
      <p:ext uri="{BB962C8B-B14F-4D97-AF65-F5344CB8AC3E}">
        <p14:creationId xmlns:p14="http://schemas.microsoft.com/office/powerpoint/2010/main" val="1218236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8BF5D-4152-4A6B-9C2E-FC8425CFE5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32433" y="2903841"/>
            <a:ext cx="5311568" cy="3954159"/>
          </a:xfrm>
          <a:prstGeom prst="rect">
            <a:avLst/>
          </a:prstGeom>
        </p:spPr>
      </p:pic>
      <p:sp>
        <p:nvSpPr>
          <p:cNvPr id="2" name="Text Placeholder 1">
            <a:extLst>
              <a:ext uri="{FF2B5EF4-FFF2-40B4-BE49-F238E27FC236}">
                <a16:creationId xmlns:a16="http://schemas.microsoft.com/office/drawing/2014/main" id="{0A2CB491-6ECB-44EB-BAC6-CE1CFDBC7DCA}"/>
              </a:ext>
            </a:extLst>
          </p:cNvPr>
          <p:cNvSpPr>
            <a:spLocks noGrp="1"/>
          </p:cNvSpPr>
          <p:nvPr>
            <p:ph type="body" sz="quarter" idx="13"/>
          </p:nvPr>
        </p:nvSpPr>
        <p:spPr/>
        <p:txBody>
          <a:bodyPr/>
          <a:lstStyle/>
          <a:p>
            <a:r>
              <a:rPr lang="en-GB" dirty="0"/>
              <a:t>Employer’s duty of care</a:t>
            </a:r>
          </a:p>
        </p:txBody>
      </p:sp>
      <p:sp>
        <p:nvSpPr>
          <p:cNvPr id="3" name="Text Placeholder 2">
            <a:extLst>
              <a:ext uri="{FF2B5EF4-FFF2-40B4-BE49-F238E27FC236}">
                <a16:creationId xmlns:a16="http://schemas.microsoft.com/office/drawing/2014/main" id="{1EF629DB-F207-4CC3-802A-C03203BE4058}"/>
              </a:ext>
            </a:extLst>
          </p:cNvPr>
          <p:cNvSpPr>
            <a:spLocks noGrp="1"/>
          </p:cNvSpPr>
          <p:nvPr>
            <p:ph type="body" sz="quarter" idx="14"/>
          </p:nvPr>
        </p:nvSpPr>
        <p:spPr>
          <a:xfrm>
            <a:off x="724280" y="1704179"/>
            <a:ext cx="7797230" cy="4247588"/>
          </a:xfrm>
        </p:spPr>
        <p:txBody>
          <a:bodyPr/>
          <a:lstStyle/>
          <a:p>
            <a:r>
              <a:rPr lang="en-GB" dirty="0"/>
              <a:t>An employer must obey health and safety laws</a:t>
            </a:r>
          </a:p>
          <a:p>
            <a:r>
              <a:rPr lang="en-GB" dirty="0"/>
              <a:t>They also have a moral and ethical duty towards their employees, for example: </a:t>
            </a:r>
          </a:p>
          <a:p>
            <a:pPr lvl="1"/>
            <a:r>
              <a:rPr lang="en-GB" dirty="0"/>
              <a:t>to ensure they do not work excessive hours</a:t>
            </a:r>
          </a:p>
          <a:p>
            <a:pPr lvl="1"/>
            <a:r>
              <a:rPr lang="en-GB" dirty="0"/>
              <a:t>to keep them safe from harm</a:t>
            </a:r>
          </a:p>
          <a:p>
            <a:pPr lvl="1"/>
            <a:r>
              <a:rPr lang="en-GB" dirty="0"/>
              <a:t>to protect them from discrimination</a:t>
            </a:r>
          </a:p>
          <a:p>
            <a:pPr lvl="1"/>
            <a:r>
              <a:rPr lang="en-GB" dirty="0"/>
              <a:t>to provide adequate training</a:t>
            </a:r>
          </a:p>
          <a:p>
            <a:r>
              <a:rPr lang="en-GB" dirty="0"/>
              <a:t>Legislation forces </a:t>
            </a:r>
            <a:br>
              <a:rPr lang="en-GB" dirty="0"/>
            </a:br>
            <a:r>
              <a:rPr lang="en-GB" dirty="0"/>
              <a:t>companies to recognise </a:t>
            </a:r>
            <a:br>
              <a:rPr lang="en-GB" dirty="0"/>
            </a:br>
            <a:r>
              <a:rPr lang="en-GB" dirty="0"/>
              <a:t>their moral obligations</a:t>
            </a:r>
          </a:p>
        </p:txBody>
      </p:sp>
    </p:spTree>
    <p:extLst>
      <p:ext uri="{BB962C8B-B14F-4D97-AF65-F5344CB8AC3E}">
        <p14:creationId xmlns:p14="http://schemas.microsoft.com/office/powerpoint/2010/main" val="423738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39CDCB-762B-469C-B67E-D7143947D3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891"/>
            <a:ext cx="9144000" cy="6210109"/>
          </a:xfrm>
          <a:prstGeom prst="rect">
            <a:avLst/>
          </a:prstGeom>
        </p:spPr>
      </p:pic>
      <p:sp>
        <p:nvSpPr>
          <p:cNvPr id="2" name="Text Placeholder 1">
            <a:extLst>
              <a:ext uri="{FF2B5EF4-FFF2-40B4-BE49-F238E27FC236}">
                <a16:creationId xmlns:a16="http://schemas.microsoft.com/office/drawing/2014/main" id="{82255116-EBE5-47CE-BD89-7669E5D01404}"/>
              </a:ext>
            </a:extLst>
          </p:cNvPr>
          <p:cNvSpPr>
            <a:spLocks noGrp="1"/>
          </p:cNvSpPr>
          <p:nvPr>
            <p:ph type="body" sz="quarter" idx="13"/>
          </p:nvPr>
        </p:nvSpPr>
        <p:spPr/>
        <p:txBody>
          <a:bodyPr/>
          <a:lstStyle/>
          <a:p>
            <a:r>
              <a:rPr lang="en-GB" dirty="0">
                <a:solidFill>
                  <a:schemeClr val="bg1"/>
                </a:solidFill>
              </a:rPr>
              <a:t>Safety has improved since 1909</a:t>
            </a:r>
          </a:p>
        </p:txBody>
      </p:sp>
      <p:pic>
        <p:nvPicPr>
          <p:cNvPr id="4" name="Graphic 3">
            <a:extLst>
              <a:ext uri="{FF2B5EF4-FFF2-40B4-BE49-F238E27FC236}">
                <a16:creationId xmlns:a16="http://schemas.microsoft.com/office/drawing/2014/main" id="{60208BB3-8D07-4EE8-B44B-C2F4DDB35B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262637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F18C53-21C0-4BF5-BA87-C8FBC045B9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87BB9ED5-DD1F-4F59-AB44-D8999BD09BF4}"/>
              </a:ext>
            </a:extLst>
          </p:cNvPr>
          <p:cNvSpPr>
            <a:spLocks noGrp="1"/>
          </p:cNvSpPr>
          <p:nvPr>
            <p:ph type="body" sz="quarter" idx="13"/>
          </p:nvPr>
        </p:nvSpPr>
        <p:spPr/>
        <p:txBody>
          <a:bodyPr/>
          <a:lstStyle/>
          <a:p>
            <a:r>
              <a:rPr lang="en-GB" dirty="0"/>
              <a:t>Health and safety</a:t>
            </a:r>
          </a:p>
        </p:txBody>
      </p:sp>
      <p:sp>
        <p:nvSpPr>
          <p:cNvPr id="3" name="Text Placeholder 2">
            <a:extLst>
              <a:ext uri="{FF2B5EF4-FFF2-40B4-BE49-F238E27FC236}">
                <a16:creationId xmlns:a16="http://schemas.microsoft.com/office/drawing/2014/main" id="{1D2B8FA5-A99F-4F98-8A88-E3B10869D8DC}"/>
              </a:ext>
            </a:extLst>
          </p:cNvPr>
          <p:cNvSpPr>
            <a:spLocks noGrp="1"/>
          </p:cNvSpPr>
          <p:nvPr>
            <p:ph type="body" sz="quarter" idx="14"/>
          </p:nvPr>
        </p:nvSpPr>
        <p:spPr>
          <a:xfrm>
            <a:off x="724280" y="1704179"/>
            <a:ext cx="7797230" cy="4573791"/>
          </a:xfrm>
        </p:spPr>
        <p:txBody>
          <a:bodyPr/>
          <a:lstStyle/>
          <a:p>
            <a:r>
              <a:rPr lang="en-GB" dirty="0"/>
              <a:t>There are regulations designed </a:t>
            </a:r>
            <a:br>
              <a:rPr lang="en-GB" dirty="0"/>
            </a:br>
            <a:r>
              <a:rPr lang="en-GB" dirty="0"/>
              <a:t>to protect employees who spend </a:t>
            </a:r>
            <a:br>
              <a:rPr lang="en-GB" dirty="0"/>
            </a:br>
            <a:r>
              <a:rPr lang="en-GB" dirty="0"/>
              <a:t>all day working at a computer</a:t>
            </a:r>
          </a:p>
          <a:p>
            <a:r>
              <a:rPr lang="en-GB" dirty="0"/>
              <a:t>Health risks include:</a:t>
            </a:r>
          </a:p>
          <a:p>
            <a:pPr lvl="1"/>
            <a:r>
              <a:rPr lang="en-GB" dirty="0"/>
              <a:t>Back and neck pain</a:t>
            </a:r>
          </a:p>
          <a:p>
            <a:pPr lvl="1"/>
            <a:r>
              <a:rPr lang="en-GB" dirty="0"/>
              <a:t>Headaches</a:t>
            </a:r>
          </a:p>
          <a:p>
            <a:pPr lvl="1"/>
            <a:r>
              <a:rPr lang="en-GB" dirty="0"/>
              <a:t>Arm pain</a:t>
            </a:r>
          </a:p>
          <a:p>
            <a:pPr lvl="1"/>
            <a:r>
              <a:rPr lang="en-GB" dirty="0"/>
              <a:t>Repetitive strain injury</a:t>
            </a:r>
          </a:p>
        </p:txBody>
      </p:sp>
      <p:pic>
        <p:nvPicPr>
          <p:cNvPr id="5" name="Graphic 4">
            <a:extLst>
              <a:ext uri="{FF2B5EF4-FFF2-40B4-BE49-F238E27FC236}">
                <a16:creationId xmlns:a16="http://schemas.microsoft.com/office/drawing/2014/main" id="{AAC26C6A-2CAC-4958-91DE-26E0D2408A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42690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16A6CB-5E07-4F9C-802B-13C8F4DACB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5DA76D83-385A-47CD-8010-1AB6B118B1D1}"/>
              </a:ext>
            </a:extLst>
          </p:cNvPr>
          <p:cNvSpPr>
            <a:spLocks noGrp="1"/>
          </p:cNvSpPr>
          <p:nvPr>
            <p:ph type="body" sz="quarter" idx="13"/>
          </p:nvPr>
        </p:nvSpPr>
        <p:spPr>
          <a:xfrm>
            <a:off x="724280" y="906233"/>
            <a:ext cx="7797230" cy="670772"/>
          </a:xfrm>
        </p:spPr>
        <p:txBody>
          <a:bodyPr/>
          <a:lstStyle/>
          <a:p>
            <a:r>
              <a:rPr lang="en-GB" dirty="0">
                <a:solidFill>
                  <a:schemeClr val="bg1"/>
                </a:solidFill>
              </a:rPr>
              <a:t>Health and safety regulations</a:t>
            </a:r>
            <a:br>
              <a:rPr lang="en-GB" dirty="0">
                <a:solidFill>
                  <a:schemeClr val="bg1"/>
                </a:solidFill>
              </a:rPr>
            </a:br>
            <a:r>
              <a:rPr lang="en-GB" dirty="0">
                <a:solidFill>
                  <a:schemeClr val="bg1"/>
                </a:solidFill>
              </a:rPr>
              <a:t>1992 </a:t>
            </a:r>
            <a:r>
              <a:rPr lang="en-GB" b="0" dirty="0">
                <a:solidFill>
                  <a:schemeClr val="bg1"/>
                </a:solidFill>
              </a:rPr>
              <a:t>(Display Screen Equip.) </a:t>
            </a:r>
          </a:p>
        </p:txBody>
      </p:sp>
      <p:sp>
        <p:nvSpPr>
          <p:cNvPr id="3" name="Text Placeholder 2">
            <a:extLst>
              <a:ext uri="{FF2B5EF4-FFF2-40B4-BE49-F238E27FC236}">
                <a16:creationId xmlns:a16="http://schemas.microsoft.com/office/drawing/2014/main" id="{176A3FEE-53C3-4530-940A-BB9E0F13A95B}"/>
              </a:ext>
            </a:extLst>
          </p:cNvPr>
          <p:cNvSpPr>
            <a:spLocks noGrp="1"/>
          </p:cNvSpPr>
          <p:nvPr>
            <p:ph type="body" sz="quarter" idx="14"/>
          </p:nvPr>
        </p:nvSpPr>
        <p:spPr>
          <a:xfrm>
            <a:off x="724280" y="2170800"/>
            <a:ext cx="7797230" cy="2843211"/>
          </a:xfrm>
        </p:spPr>
        <p:txBody>
          <a:bodyPr/>
          <a:lstStyle/>
          <a:p>
            <a:r>
              <a:rPr lang="en-GB" dirty="0">
                <a:solidFill>
                  <a:schemeClr val="bg1"/>
                </a:solidFill>
              </a:rPr>
              <a:t>The main points are:</a:t>
            </a:r>
          </a:p>
          <a:p>
            <a:pPr lvl="1"/>
            <a:r>
              <a:rPr lang="en-US" dirty="0">
                <a:solidFill>
                  <a:schemeClr val="bg1"/>
                </a:solidFill>
              </a:rPr>
              <a:t>Employers must carry out a risk assessment of </a:t>
            </a:r>
            <a:br>
              <a:rPr lang="en-US" dirty="0">
                <a:solidFill>
                  <a:schemeClr val="bg1"/>
                </a:solidFill>
              </a:rPr>
            </a:br>
            <a:r>
              <a:rPr lang="en-US" dirty="0">
                <a:solidFill>
                  <a:schemeClr val="bg1"/>
                </a:solidFill>
              </a:rPr>
              <a:t>workstations used by employees to reduce risks</a:t>
            </a:r>
          </a:p>
          <a:p>
            <a:pPr lvl="1"/>
            <a:r>
              <a:rPr lang="en-US" dirty="0">
                <a:solidFill>
                  <a:schemeClr val="bg1"/>
                </a:solidFill>
              </a:rPr>
              <a:t>Employers must ensure that employees take </a:t>
            </a:r>
            <a:br>
              <a:rPr lang="en-US" dirty="0">
                <a:solidFill>
                  <a:schemeClr val="bg1"/>
                </a:solidFill>
              </a:rPr>
            </a:br>
            <a:r>
              <a:rPr lang="en-US" dirty="0">
                <a:solidFill>
                  <a:schemeClr val="bg1"/>
                </a:solidFill>
              </a:rPr>
              <a:t>regular breaks from looking at their screens</a:t>
            </a:r>
          </a:p>
          <a:p>
            <a:pPr lvl="1"/>
            <a:r>
              <a:rPr lang="en-US" dirty="0">
                <a:solidFill>
                  <a:schemeClr val="bg1"/>
                </a:solidFill>
              </a:rPr>
              <a:t>Employers must ensure that employees are </a:t>
            </a:r>
            <a:br>
              <a:rPr lang="en-US" dirty="0">
                <a:solidFill>
                  <a:schemeClr val="bg1"/>
                </a:solidFill>
              </a:rPr>
            </a:br>
            <a:r>
              <a:rPr lang="en-US" dirty="0">
                <a:solidFill>
                  <a:schemeClr val="bg1"/>
                </a:solidFill>
              </a:rPr>
              <a:t>aware of their entitlement to yearly eye tests, </a:t>
            </a:r>
            <a:br>
              <a:rPr lang="en-US" dirty="0">
                <a:solidFill>
                  <a:schemeClr val="bg1"/>
                </a:solidFill>
              </a:rPr>
            </a:br>
            <a:r>
              <a:rPr lang="en-US" dirty="0">
                <a:solidFill>
                  <a:schemeClr val="bg1"/>
                </a:solidFill>
              </a:rPr>
              <a:t>with the cost met by the employer</a:t>
            </a:r>
          </a:p>
          <a:p>
            <a:pPr lvl="1"/>
            <a:r>
              <a:rPr lang="en-US" dirty="0">
                <a:solidFill>
                  <a:schemeClr val="bg1"/>
                </a:solidFill>
              </a:rPr>
              <a:t>Employers must provide their computer users </a:t>
            </a:r>
            <a:br>
              <a:rPr lang="en-US" dirty="0">
                <a:solidFill>
                  <a:schemeClr val="bg1"/>
                </a:solidFill>
              </a:rPr>
            </a:br>
            <a:r>
              <a:rPr lang="en-US" dirty="0">
                <a:solidFill>
                  <a:schemeClr val="bg1"/>
                </a:solidFill>
              </a:rPr>
              <a:t>with health and safety training for any </a:t>
            </a:r>
            <a:br>
              <a:rPr lang="en-US" dirty="0">
                <a:solidFill>
                  <a:schemeClr val="bg1"/>
                </a:solidFill>
              </a:rPr>
            </a:br>
            <a:r>
              <a:rPr lang="en-US" dirty="0">
                <a:solidFill>
                  <a:schemeClr val="bg1"/>
                </a:solidFill>
              </a:rPr>
              <a:t>workstations that they use</a:t>
            </a:r>
            <a:endParaRPr lang="en-GB" dirty="0">
              <a:solidFill>
                <a:schemeClr val="bg1"/>
              </a:solidFill>
            </a:endParaRPr>
          </a:p>
        </p:txBody>
      </p:sp>
    </p:spTree>
    <p:extLst>
      <p:ext uri="{BB962C8B-B14F-4D97-AF65-F5344CB8AC3E}">
        <p14:creationId xmlns:p14="http://schemas.microsoft.com/office/powerpoint/2010/main" val="1127362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113860-2186-475E-BB96-38765B27FFB1}"/>
              </a:ext>
            </a:extLst>
          </p:cNvPr>
          <p:cNvSpPr>
            <a:spLocks noGrp="1"/>
          </p:cNvSpPr>
          <p:nvPr>
            <p:ph type="body" sz="quarter" idx="13"/>
          </p:nvPr>
        </p:nvSpPr>
        <p:spPr/>
        <p:txBody>
          <a:bodyPr/>
          <a:lstStyle/>
          <a:p>
            <a:r>
              <a:rPr lang="en-GB" dirty="0"/>
              <a:t>Correct body alignment</a:t>
            </a:r>
          </a:p>
        </p:txBody>
      </p:sp>
      <p:sp>
        <p:nvSpPr>
          <p:cNvPr id="3" name="TextBox 2">
            <a:extLst>
              <a:ext uri="{FF2B5EF4-FFF2-40B4-BE49-F238E27FC236}">
                <a16:creationId xmlns:a16="http://schemas.microsoft.com/office/drawing/2014/main" id="{E85FBEB1-CDEC-491C-AB48-6402A2DC6D9B}"/>
              </a:ext>
            </a:extLst>
          </p:cNvPr>
          <p:cNvSpPr txBox="1"/>
          <p:nvPr/>
        </p:nvSpPr>
        <p:spPr>
          <a:xfrm>
            <a:off x="970626" y="5550408"/>
            <a:ext cx="2801566"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Wrong sitting position</a:t>
            </a:r>
          </a:p>
        </p:txBody>
      </p:sp>
      <p:sp>
        <p:nvSpPr>
          <p:cNvPr id="6" name="TextBox 5">
            <a:extLst>
              <a:ext uri="{FF2B5EF4-FFF2-40B4-BE49-F238E27FC236}">
                <a16:creationId xmlns:a16="http://schemas.microsoft.com/office/drawing/2014/main" id="{775650BB-4EE7-4738-9DAE-0293D0668A5F}"/>
              </a:ext>
            </a:extLst>
          </p:cNvPr>
          <p:cNvSpPr txBox="1"/>
          <p:nvPr/>
        </p:nvSpPr>
        <p:spPr>
          <a:xfrm>
            <a:off x="5252936" y="5550408"/>
            <a:ext cx="2801566"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Correct sitting position</a:t>
            </a:r>
          </a:p>
        </p:txBody>
      </p:sp>
      <p:pic>
        <p:nvPicPr>
          <p:cNvPr id="11" name="Picture 10">
            <a:extLst>
              <a:ext uri="{FF2B5EF4-FFF2-40B4-BE49-F238E27FC236}">
                <a16:creationId xmlns:a16="http://schemas.microsoft.com/office/drawing/2014/main" id="{7EEDAD59-B5B0-42E5-B1C1-4307DA10DBAC}"/>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771906" y="1838953"/>
            <a:ext cx="7644638" cy="3610871"/>
          </a:xfrm>
          <a:prstGeom prst="rect">
            <a:avLst/>
          </a:prstGeom>
        </p:spPr>
      </p:pic>
    </p:spTree>
    <p:extLst>
      <p:ext uri="{BB962C8B-B14F-4D97-AF65-F5344CB8AC3E}">
        <p14:creationId xmlns:p14="http://schemas.microsoft.com/office/powerpoint/2010/main" val="1835853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3F627D-A8AC-4752-91C6-1C7B245703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91409" y="2921877"/>
            <a:ext cx="5152591" cy="3936124"/>
          </a:xfrm>
          <a:prstGeom prst="rect">
            <a:avLst/>
          </a:prstGeom>
        </p:spPr>
      </p:pic>
      <p:sp>
        <p:nvSpPr>
          <p:cNvPr id="2" name="Text Placeholder 1">
            <a:extLst>
              <a:ext uri="{FF2B5EF4-FFF2-40B4-BE49-F238E27FC236}">
                <a16:creationId xmlns:a16="http://schemas.microsoft.com/office/drawing/2014/main" id="{B935084E-1353-45D7-80ED-B2EAFB46DFED}"/>
              </a:ext>
            </a:extLst>
          </p:cNvPr>
          <p:cNvSpPr>
            <a:spLocks noGrp="1"/>
          </p:cNvSpPr>
          <p:nvPr>
            <p:ph type="body" sz="quarter" idx="13"/>
          </p:nvPr>
        </p:nvSpPr>
        <p:spPr/>
        <p:txBody>
          <a:bodyPr/>
          <a:lstStyle/>
          <a:p>
            <a:r>
              <a:rPr lang="en-GB" dirty="0"/>
              <a:t>Assessment of workstation</a:t>
            </a:r>
          </a:p>
        </p:txBody>
      </p:sp>
      <p:sp>
        <p:nvSpPr>
          <p:cNvPr id="3" name="Text Placeholder 2">
            <a:extLst>
              <a:ext uri="{FF2B5EF4-FFF2-40B4-BE49-F238E27FC236}">
                <a16:creationId xmlns:a16="http://schemas.microsoft.com/office/drawing/2014/main" id="{70832528-9D81-403C-88A6-41C4D9A7EE5F}"/>
              </a:ext>
            </a:extLst>
          </p:cNvPr>
          <p:cNvSpPr>
            <a:spLocks noGrp="1"/>
          </p:cNvSpPr>
          <p:nvPr>
            <p:ph type="body" sz="quarter" idx="14"/>
          </p:nvPr>
        </p:nvSpPr>
        <p:spPr>
          <a:xfrm>
            <a:off x="724280" y="1704179"/>
            <a:ext cx="7797230" cy="4573791"/>
          </a:xfrm>
        </p:spPr>
        <p:txBody>
          <a:bodyPr/>
          <a:lstStyle/>
          <a:p>
            <a:r>
              <a:rPr lang="en-GB" dirty="0"/>
              <a:t>A risk assessment for screen use could include:</a:t>
            </a:r>
          </a:p>
          <a:p>
            <a:pPr lvl="1"/>
            <a:r>
              <a:rPr lang="en-GB" dirty="0"/>
              <a:t>making sure that lighting in the room or from a window does not cause glare or reflections in the screen</a:t>
            </a:r>
          </a:p>
          <a:p>
            <a:pPr lvl="1"/>
            <a:r>
              <a:rPr lang="en-GB" dirty="0"/>
              <a:t>checking that screens do </a:t>
            </a:r>
            <a:br>
              <a:rPr lang="en-GB" dirty="0"/>
            </a:br>
            <a:r>
              <a:rPr lang="en-GB" dirty="0"/>
              <a:t>not flicker and text is an </a:t>
            </a:r>
            <a:br>
              <a:rPr lang="en-GB" dirty="0"/>
            </a:br>
            <a:r>
              <a:rPr lang="en-GB" dirty="0"/>
              <a:t>appropriate size</a:t>
            </a:r>
          </a:p>
          <a:p>
            <a:pPr lvl="1"/>
            <a:r>
              <a:rPr lang="en-GB" dirty="0"/>
              <a:t>making sure that screens </a:t>
            </a:r>
            <a:br>
              <a:rPr lang="en-GB" dirty="0"/>
            </a:br>
            <a:r>
              <a:rPr lang="en-GB" dirty="0"/>
              <a:t>are clean and dust-free</a:t>
            </a:r>
          </a:p>
          <a:p>
            <a:r>
              <a:rPr lang="en-GB" dirty="0"/>
              <a:t>Regular reviews should be </a:t>
            </a:r>
            <a:br>
              <a:rPr lang="en-GB" dirty="0"/>
            </a:br>
            <a:r>
              <a:rPr lang="en-GB" dirty="0"/>
              <a:t>carried out for new staff or </a:t>
            </a:r>
            <a:br>
              <a:rPr lang="en-GB" dirty="0"/>
            </a:br>
            <a:r>
              <a:rPr lang="en-GB" dirty="0"/>
              <a:t>when new equipment </a:t>
            </a:r>
            <a:br>
              <a:rPr lang="en-GB" dirty="0"/>
            </a:br>
            <a:r>
              <a:rPr lang="en-GB" dirty="0"/>
              <a:t>is installed</a:t>
            </a:r>
          </a:p>
        </p:txBody>
      </p:sp>
    </p:spTree>
    <p:extLst>
      <p:ext uri="{BB962C8B-B14F-4D97-AF65-F5344CB8AC3E}">
        <p14:creationId xmlns:p14="http://schemas.microsoft.com/office/powerpoint/2010/main" val="209285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29F679-6064-441C-80D2-B85EE5A68F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3153"/>
            <a:ext cx="9144000" cy="6204847"/>
          </a:xfrm>
          <a:prstGeom prst="rect">
            <a:avLst/>
          </a:prstGeom>
        </p:spPr>
      </p:pic>
      <p:sp>
        <p:nvSpPr>
          <p:cNvPr id="2" name="Text Placeholder 1">
            <a:extLst>
              <a:ext uri="{FF2B5EF4-FFF2-40B4-BE49-F238E27FC236}">
                <a16:creationId xmlns:a16="http://schemas.microsoft.com/office/drawing/2014/main" id="{A18D70CD-41C6-46D8-81BE-1D110872360B}"/>
              </a:ext>
            </a:extLst>
          </p:cNvPr>
          <p:cNvSpPr>
            <a:spLocks noGrp="1"/>
          </p:cNvSpPr>
          <p:nvPr>
            <p:ph type="body" sz="quarter" idx="13"/>
          </p:nvPr>
        </p:nvSpPr>
        <p:spPr/>
        <p:txBody>
          <a:bodyPr/>
          <a:lstStyle/>
          <a:p>
            <a:r>
              <a:rPr lang="en-GB" dirty="0"/>
              <a:t>Technological progress</a:t>
            </a:r>
          </a:p>
        </p:txBody>
      </p:sp>
      <p:sp>
        <p:nvSpPr>
          <p:cNvPr id="3" name="Text Placeholder 2">
            <a:extLst>
              <a:ext uri="{FF2B5EF4-FFF2-40B4-BE49-F238E27FC236}">
                <a16:creationId xmlns:a16="http://schemas.microsoft.com/office/drawing/2014/main" id="{E0BA0AB8-DF2B-4776-8254-3D29F1724924}"/>
              </a:ext>
            </a:extLst>
          </p:cNvPr>
          <p:cNvSpPr>
            <a:spLocks noGrp="1"/>
          </p:cNvSpPr>
          <p:nvPr>
            <p:ph type="body" sz="quarter" idx="14"/>
          </p:nvPr>
        </p:nvSpPr>
        <p:spPr>
          <a:xfrm>
            <a:off x="724280" y="1704179"/>
            <a:ext cx="5348046" cy="3453607"/>
          </a:xfrm>
        </p:spPr>
        <p:txBody>
          <a:bodyPr/>
          <a:lstStyle/>
          <a:p>
            <a:r>
              <a:rPr lang="en-GB" dirty="0"/>
              <a:t>In the TV series </a:t>
            </a:r>
            <a:br>
              <a:rPr lang="en-GB" dirty="0"/>
            </a:br>
            <a:r>
              <a:rPr lang="en-GB" dirty="0"/>
              <a:t>“Humans”, robots or </a:t>
            </a:r>
            <a:br>
              <a:rPr lang="en-GB" dirty="0"/>
            </a:br>
            <a:r>
              <a:rPr lang="en-GB" dirty="0"/>
              <a:t>“synths”, created by </a:t>
            </a:r>
            <a:br>
              <a:rPr lang="en-GB" dirty="0"/>
            </a:br>
            <a:r>
              <a:rPr lang="en-GB" dirty="0"/>
              <a:t>humans, start to have </a:t>
            </a:r>
            <a:br>
              <a:rPr lang="en-GB" dirty="0"/>
            </a:br>
            <a:r>
              <a:rPr lang="en-GB" dirty="0"/>
              <a:t>real feelings and </a:t>
            </a:r>
            <a:br>
              <a:rPr lang="en-GB" dirty="0"/>
            </a:br>
            <a:r>
              <a:rPr lang="en-GB" dirty="0"/>
              <a:t>eventually achieve </a:t>
            </a:r>
            <a:br>
              <a:rPr lang="en-GB" dirty="0"/>
            </a:br>
            <a:r>
              <a:rPr lang="en-GB" dirty="0"/>
              <a:t>self awareness </a:t>
            </a:r>
          </a:p>
          <a:p>
            <a:pPr lvl="1"/>
            <a:r>
              <a:rPr lang="en-GB" dirty="0"/>
              <a:t>What would happen if robots</a:t>
            </a:r>
            <a:br>
              <a:rPr lang="en-GB" dirty="0"/>
            </a:br>
            <a:r>
              <a:rPr lang="en-GB" dirty="0"/>
              <a:t>started doing jobs faster</a:t>
            </a:r>
            <a:br>
              <a:rPr lang="en-GB" dirty="0"/>
            </a:br>
            <a:r>
              <a:rPr lang="en-GB" dirty="0"/>
              <a:t>than humans?</a:t>
            </a:r>
          </a:p>
          <a:p>
            <a:pPr lvl="1"/>
            <a:r>
              <a:rPr lang="en-GB" dirty="0"/>
              <a:t>What protections could the law give</a:t>
            </a:r>
            <a:br>
              <a:rPr lang="en-GB" dirty="0"/>
            </a:br>
            <a:r>
              <a:rPr lang="en-GB" dirty="0"/>
              <a:t>to cope with this?</a:t>
            </a:r>
          </a:p>
        </p:txBody>
      </p:sp>
      <p:pic>
        <p:nvPicPr>
          <p:cNvPr id="5" name="Graphic 4">
            <a:extLst>
              <a:ext uri="{FF2B5EF4-FFF2-40B4-BE49-F238E27FC236}">
                <a16:creationId xmlns:a16="http://schemas.microsoft.com/office/drawing/2014/main" id="{872C1039-46DA-43C0-82EC-30294FF9E0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73519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44175B-7366-4BD3-A13B-2AD10871B0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flipH="1">
            <a:off x="-1" y="649224"/>
            <a:ext cx="9144001" cy="6208776"/>
          </a:xfrm>
          <a:prstGeom prst="rect">
            <a:avLst/>
          </a:prstGeom>
        </p:spPr>
      </p:pic>
      <p:sp>
        <p:nvSpPr>
          <p:cNvPr id="2" name="Text Placeholder 1">
            <a:extLst>
              <a:ext uri="{FF2B5EF4-FFF2-40B4-BE49-F238E27FC236}">
                <a16:creationId xmlns:a16="http://schemas.microsoft.com/office/drawing/2014/main" id="{9340E3F6-07E9-452F-93E2-11755A57CD89}"/>
              </a:ext>
            </a:extLst>
          </p:cNvPr>
          <p:cNvSpPr>
            <a:spLocks noGrp="1"/>
          </p:cNvSpPr>
          <p:nvPr>
            <p:ph type="body" sz="quarter" idx="13"/>
          </p:nvPr>
        </p:nvSpPr>
        <p:spPr/>
        <p:txBody>
          <a:bodyPr/>
          <a:lstStyle/>
          <a:p>
            <a:r>
              <a:rPr lang="en-GB" dirty="0"/>
              <a:t>Reducing risks of using screens all day</a:t>
            </a:r>
          </a:p>
        </p:txBody>
      </p:sp>
      <p:sp>
        <p:nvSpPr>
          <p:cNvPr id="3" name="Text Placeholder 2">
            <a:extLst>
              <a:ext uri="{FF2B5EF4-FFF2-40B4-BE49-F238E27FC236}">
                <a16:creationId xmlns:a16="http://schemas.microsoft.com/office/drawing/2014/main" id="{7E3F8A37-DEE7-46DD-A556-FAAD34448CD0}"/>
              </a:ext>
            </a:extLst>
          </p:cNvPr>
          <p:cNvSpPr>
            <a:spLocks noGrp="1"/>
          </p:cNvSpPr>
          <p:nvPr>
            <p:ph type="body" sz="quarter" idx="14"/>
          </p:nvPr>
        </p:nvSpPr>
        <p:spPr>
          <a:xfrm>
            <a:off x="724280" y="2170800"/>
            <a:ext cx="7797230" cy="4271749"/>
          </a:xfrm>
        </p:spPr>
        <p:txBody>
          <a:bodyPr/>
          <a:lstStyle/>
          <a:p>
            <a:r>
              <a:rPr lang="en-GB" dirty="0"/>
              <a:t>Staff should be trained to understand risks </a:t>
            </a:r>
            <a:br>
              <a:rPr lang="en-GB" dirty="0"/>
            </a:br>
            <a:r>
              <a:rPr lang="en-GB" dirty="0"/>
              <a:t>and report or act on any problems</a:t>
            </a:r>
          </a:p>
          <a:p>
            <a:r>
              <a:rPr lang="en-GB" dirty="0"/>
              <a:t>Screen glare can be reduced by:</a:t>
            </a:r>
          </a:p>
          <a:p>
            <a:pPr lvl="1"/>
            <a:r>
              <a:rPr lang="en-GB" dirty="0">
                <a:solidFill>
                  <a:schemeClr val="accent1"/>
                </a:solidFill>
              </a:rPr>
              <a:t>Adjusting the monitor’s brightness and</a:t>
            </a:r>
            <a:br>
              <a:rPr lang="en-GB" dirty="0">
                <a:solidFill>
                  <a:schemeClr val="accent1"/>
                </a:solidFill>
              </a:rPr>
            </a:br>
            <a:r>
              <a:rPr lang="en-GB" dirty="0">
                <a:solidFill>
                  <a:schemeClr val="accent1"/>
                </a:solidFill>
              </a:rPr>
              <a:t>contrast settings</a:t>
            </a:r>
          </a:p>
          <a:p>
            <a:pPr lvl="1"/>
            <a:r>
              <a:rPr lang="en-GB" dirty="0">
                <a:solidFill>
                  <a:schemeClr val="accent1"/>
                </a:solidFill>
              </a:rPr>
              <a:t>Fitting blinds on windows</a:t>
            </a:r>
          </a:p>
          <a:p>
            <a:pPr lvl="1"/>
            <a:r>
              <a:rPr lang="en-GB" dirty="0">
                <a:solidFill>
                  <a:schemeClr val="accent1"/>
                </a:solidFill>
              </a:rPr>
              <a:t>Adjusting the room lighting</a:t>
            </a:r>
          </a:p>
          <a:p>
            <a:pPr lvl="1"/>
            <a:r>
              <a:rPr lang="en-GB" dirty="0">
                <a:solidFill>
                  <a:schemeClr val="accent1"/>
                </a:solidFill>
              </a:rPr>
              <a:t>Using an anti-glare filter to reduce glare</a:t>
            </a:r>
          </a:p>
          <a:p>
            <a:pPr lvl="1"/>
            <a:endParaRPr lang="en-GB" dirty="0"/>
          </a:p>
        </p:txBody>
      </p:sp>
      <p:pic>
        <p:nvPicPr>
          <p:cNvPr id="8" name="Graphic 7">
            <a:extLst>
              <a:ext uri="{FF2B5EF4-FFF2-40B4-BE49-F238E27FC236}">
                <a16:creationId xmlns:a16="http://schemas.microsoft.com/office/drawing/2014/main" id="{2DA0B1DC-9D86-4D34-837A-74F2E10948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78076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A6A6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C874FE-9CFA-46DB-B544-7A3A2910C7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3" name="Text Placeholder 2">
            <a:extLst>
              <a:ext uri="{FF2B5EF4-FFF2-40B4-BE49-F238E27FC236}">
                <a16:creationId xmlns:a16="http://schemas.microsoft.com/office/drawing/2014/main" id="{E6755E9F-DE0D-43BA-81FB-F500A062F7C7}"/>
              </a:ext>
            </a:extLst>
          </p:cNvPr>
          <p:cNvSpPr>
            <a:spLocks noGrp="1"/>
          </p:cNvSpPr>
          <p:nvPr>
            <p:ph type="body" sz="quarter" idx="14"/>
          </p:nvPr>
        </p:nvSpPr>
        <p:spPr>
          <a:xfrm>
            <a:off x="724280" y="2170800"/>
            <a:ext cx="7797230" cy="2871786"/>
          </a:xfrm>
        </p:spPr>
        <p:txBody>
          <a:bodyPr/>
          <a:lstStyle/>
          <a:p>
            <a:r>
              <a:rPr lang="en-GB" dirty="0">
                <a:solidFill>
                  <a:schemeClr val="bg1"/>
                </a:solidFill>
              </a:rPr>
              <a:t>This Act is not specific to </a:t>
            </a:r>
            <a:br>
              <a:rPr lang="en-GB" dirty="0">
                <a:solidFill>
                  <a:schemeClr val="bg1"/>
                </a:solidFill>
              </a:rPr>
            </a:br>
            <a:r>
              <a:rPr lang="en-GB" dirty="0">
                <a:solidFill>
                  <a:schemeClr val="bg1"/>
                </a:solidFill>
              </a:rPr>
              <a:t>computer material</a:t>
            </a:r>
          </a:p>
          <a:p>
            <a:r>
              <a:rPr lang="en-US" dirty="0">
                <a:solidFill>
                  <a:schemeClr val="bg1"/>
                </a:solidFill>
              </a:rPr>
              <a:t>It gives the creators of literary, </a:t>
            </a:r>
            <a:br>
              <a:rPr lang="en-US" dirty="0">
                <a:solidFill>
                  <a:schemeClr val="bg1"/>
                </a:solidFill>
              </a:rPr>
            </a:br>
            <a:r>
              <a:rPr lang="en-US" dirty="0">
                <a:solidFill>
                  <a:schemeClr val="bg1"/>
                </a:solidFill>
              </a:rPr>
              <a:t>dramatic, musical and artistic works </a:t>
            </a:r>
            <a:br>
              <a:rPr lang="en-US" dirty="0">
                <a:solidFill>
                  <a:schemeClr val="bg1"/>
                </a:solidFill>
              </a:rPr>
            </a:br>
            <a:r>
              <a:rPr lang="en-US" dirty="0">
                <a:solidFill>
                  <a:schemeClr val="bg1"/>
                </a:solidFill>
              </a:rPr>
              <a:t>the right to control the ways in which </a:t>
            </a:r>
            <a:br>
              <a:rPr lang="en-US" dirty="0">
                <a:solidFill>
                  <a:schemeClr val="bg1"/>
                </a:solidFill>
              </a:rPr>
            </a:br>
            <a:r>
              <a:rPr lang="en-US" dirty="0">
                <a:solidFill>
                  <a:schemeClr val="bg1"/>
                </a:solidFill>
              </a:rPr>
              <a:t>their material may be used</a:t>
            </a:r>
          </a:p>
          <a:p>
            <a:pPr lvl="1"/>
            <a:r>
              <a:rPr lang="en-US" dirty="0">
                <a:solidFill>
                  <a:schemeClr val="bg1"/>
                </a:solidFill>
              </a:rPr>
              <a:t>It ensures that people are rewarded </a:t>
            </a:r>
            <a:br>
              <a:rPr lang="en-US" dirty="0">
                <a:solidFill>
                  <a:schemeClr val="bg1"/>
                </a:solidFill>
              </a:rPr>
            </a:br>
            <a:r>
              <a:rPr lang="en-US" dirty="0">
                <a:solidFill>
                  <a:schemeClr val="bg1"/>
                </a:solidFill>
              </a:rPr>
              <a:t>for their creative efforts</a:t>
            </a:r>
          </a:p>
          <a:p>
            <a:pPr lvl="1"/>
            <a:r>
              <a:rPr lang="en-US" dirty="0">
                <a:solidFill>
                  <a:schemeClr val="bg1"/>
                </a:solidFill>
              </a:rPr>
              <a:t>It gives them protection from people </a:t>
            </a:r>
            <a:br>
              <a:rPr lang="en-US" dirty="0">
                <a:solidFill>
                  <a:schemeClr val="bg1"/>
                </a:solidFill>
              </a:rPr>
            </a:br>
            <a:r>
              <a:rPr lang="en-US" dirty="0">
                <a:solidFill>
                  <a:schemeClr val="bg1"/>
                </a:solidFill>
              </a:rPr>
              <a:t>copying their work without permission</a:t>
            </a:r>
          </a:p>
          <a:p>
            <a:pPr lvl="1"/>
            <a:endParaRPr lang="en-US" dirty="0">
              <a:solidFill>
                <a:schemeClr val="bg1"/>
              </a:solidFill>
            </a:endParaRPr>
          </a:p>
        </p:txBody>
      </p:sp>
      <p:sp>
        <p:nvSpPr>
          <p:cNvPr id="2" name="Text Placeholder 1">
            <a:extLst>
              <a:ext uri="{FF2B5EF4-FFF2-40B4-BE49-F238E27FC236}">
                <a16:creationId xmlns:a16="http://schemas.microsoft.com/office/drawing/2014/main" id="{C4D6C419-3B46-4962-92F2-54D46D16B20D}"/>
              </a:ext>
            </a:extLst>
          </p:cNvPr>
          <p:cNvSpPr>
            <a:spLocks noGrp="1"/>
          </p:cNvSpPr>
          <p:nvPr>
            <p:ph type="body" sz="quarter" idx="13"/>
          </p:nvPr>
        </p:nvSpPr>
        <p:spPr/>
        <p:txBody>
          <a:bodyPr/>
          <a:lstStyle/>
          <a:p>
            <a:r>
              <a:rPr lang="en-GB" dirty="0">
                <a:solidFill>
                  <a:schemeClr val="bg1"/>
                </a:solidFill>
              </a:rPr>
              <a:t>Copyright, Designs </a:t>
            </a:r>
            <a:br>
              <a:rPr lang="en-GB" dirty="0">
                <a:solidFill>
                  <a:schemeClr val="bg1"/>
                </a:solidFill>
              </a:rPr>
            </a:br>
            <a:r>
              <a:rPr lang="en-GB" dirty="0">
                <a:solidFill>
                  <a:schemeClr val="bg1"/>
                </a:solidFill>
              </a:rPr>
              <a:t>and Patent Act (1988)</a:t>
            </a:r>
          </a:p>
        </p:txBody>
      </p:sp>
      <p:pic>
        <p:nvPicPr>
          <p:cNvPr id="8" name="Graphic 7">
            <a:extLst>
              <a:ext uri="{FF2B5EF4-FFF2-40B4-BE49-F238E27FC236}">
                <a16:creationId xmlns:a16="http://schemas.microsoft.com/office/drawing/2014/main" id="{4D785771-EEB1-49F6-84FD-D50C9A305E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922253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E615FF-698B-4709-8287-2476AAF72D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50276"/>
            <a:ext cx="9144000" cy="5739035"/>
          </a:xfrm>
          <a:prstGeom prst="rect">
            <a:avLst/>
          </a:prstGeom>
        </p:spPr>
      </p:pic>
      <p:sp>
        <p:nvSpPr>
          <p:cNvPr id="2" name="Text Placeholder 1">
            <a:extLst>
              <a:ext uri="{FF2B5EF4-FFF2-40B4-BE49-F238E27FC236}">
                <a16:creationId xmlns:a16="http://schemas.microsoft.com/office/drawing/2014/main" id="{DF41E880-C689-41E8-98C9-BB1E986A3EB1}"/>
              </a:ext>
            </a:extLst>
          </p:cNvPr>
          <p:cNvSpPr>
            <a:spLocks noGrp="1"/>
          </p:cNvSpPr>
          <p:nvPr>
            <p:ph type="body" sz="quarter" idx="13"/>
          </p:nvPr>
        </p:nvSpPr>
        <p:spPr/>
        <p:txBody>
          <a:bodyPr/>
          <a:lstStyle/>
          <a:p>
            <a:r>
              <a:rPr lang="en-GB" dirty="0"/>
              <a:t>Ethics and copyright issues</a:t>
            </a:r>
          </a:p>
        </p:txBody>
      </p:sp>
      <p:sp>
        <p:nvSpPr>
          <p:cNvPr id="3" name="Text Placeholder 2">
            <a:extLst>
              <a:ext uri="{FF2B5EF4-FFF2-40B4-BE49-F238E27FC236}">
                <a16:creationId xmlns:a16="http://schemas.microsoft.com/office/drawing/2014/main" id="{63E63F42-4730-411B-9D45-9304B239D8F8}"/>
              </a:ext>
            </a:extLst>
          </p:cNvPr>
          <p:cNvSpPr>
            <a:spLocks noGrp="1"/>
          </p:cNvSpPr>
          <p:nvPr>
            <p:ph type="body" sz="quarter" idx="14"/>
          </p:nvPr>
        </p:nvSpPr>
        <p:spPr>
          <a:xfrm>
            <a:off x="724280" y="1704179"/>
            <a:ext cx="7633336" cy="4247588"/>
          </a:xfrm>
        </p:spPr>
        <p:txBody>
          <a:bodyPr/>
          <a:lstStyle/>
          <a:p>
            <a:r>
              <a:rPr lang="en-GB" dirty="0"/>
              <a:t>It is so easy to copy articles images, music and videos from the Internet that is easy to forget that in many circumstances this is:</a:t>
            </a:r>
          </a:p>
          <a:p>
            <a:pPr lvl="1"/>
            <a:r>
              <a:rPr lang="en-GB" dirty="0">
                <a:solidFill>
                  <a:schemeClr val="tx1"/>
                </a:solidFill>
              </a:rPr>
              <a:t>unethical (plagiarism), </a:t>
            </a:r>
            <a:r>
              <a:rPr lang="en-GB" i="1" dirty="0">
                <a:solidFill>
                  <a:schemeClr val="tx1"/>
                </a:solidFill>
              </a:rPr>
              <a:t>or</a:t>
            </a:r>
            <a:r>
              <a:rPr lang="en-GB" dirty="0">
                <a:solidFill>
                  <a:schemeClr val="tx1"/>
                </a:solidFill>
              </a:rPr>
              <a:t> </a:t>
            </a:r>
          </a:p>
          <a:p>
            <a:pPr lvl="1"/>
            <a:r>
              <a:rPr lang="en-GB" dirty="0">
                <a:solidFill>
                  <a:schemeClr val="tx1"/>
                </a:solidFill>
              </a:rPr>
              <a:t>illegal (breach of copyright)</a:t>
            </a:r>
          </a:p>
          <a:p>
            <a:r>
              <a:rPr lang="en-GB" dirty="0">
                <a:solidFill>
                  <a:schemeClr val="tx1"/>
                </a:solidFill>
              </a:rPr>
              <a:t>When you use text or images</a:t>
            </a:r>
            <a:br>
              <a:rPr lang="en-GB" dirty="0">
                <a:solidFill>
                  <a:schemeClr val="tx1"/>
                </a:solidFill>
              </a:rPr>
            </a:br>
            <a:r>
              <a:rPr lang="en-GB" dirty="0">
                <a:solidFill>
                  <a:schemeClr val="tx1"/>
                </a:solidFill>
              </a:rPr>
              <a:t>from the </a:t>
            </a:r>
            <a:r>
              <a:rPr lang="en-GB" dirty="0"/>
              <a:t>I</a:t>
            </a:r>
            <a:r>
              <a:rPr lang="en-GB" dirty="0">
                <a:solidFill>
                  <a:schemeClr val="tx1"/>
                </a:solidFill>
              </a:rPr>
              <a:t>nternet in your work, </a:t>
            </a:r>
            <a:br>
              <a:rPr lang="en-GB" dirty="0">
                <a:solidFill>
                  <a:schemeClr val="tx1"/>
                </a:solidFill>
              </a:rPr>
            </a:br>
            <a:r>
              <a:rPr lang="en-GB" dirty="0">
                <a:solidFill>
                  <a:schemeClr val="tx1"/>
                </a:solidFill>
              </a:rPr>
              <a:t>you should always</a:t>
            </a:r>
            <a:br>
              <a:rPr lang="en-GB" dirty="0">
                <a:solidFill>
                  <a:schemeClr val="tx1"/>
                </a:solidFill>
              </a:rPr>
            </a:br>
            <a:r>
              <a:rPr lang="en-GB" dirty="0">
                <a:solidFill>
                  <a:schemeClr val="tx1"/>
                </a:solidFill>
              </a:rPr>
              <a:t>acknowledge the source</a:t>
            </a:r>
          </a:p>
        </p:txBody>
      </p:sp>
      <p:pic>
        <p:nvPicPr>
          <p:cNvPr id="6" name="Graphic 5">
            <a:extLst>
              <a:ext uri="{FF2B5EF4-FFF2-40B4-BE49-F238E27FC236}">
                <a16:creationId xmlns:a16="http://schemas.microsoft.com/office/drawing/2014/main" id="{3A27723E-9764-4CC1-8934-6E222A9708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141987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1AE47D-D66B-4A4B-8C66-45BEE92FE55B}"/>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flipH="1">
            <a:off x="4138534" y="2328863"/>
            <a:ext cx="5005466" cy="4529137"/>
          </a:xfrm>
          <a:prstGeom prst="rect">
            <a:avLst/>
          </a:prstGeom>
        </p:spPr>
      </p:pic>
      <p:sp>
        <p:nvSpPr>
          <p:cNvPr id="2" name="Text Placeholder 1">
            <a:extLst>
              <a:ext uri="{FF2B5EF4-FFF2-40B4-BE49-F238E27FC236}">
                <a16:creationId xmlns:a16="http://schemas.microsoft.com/office/drawing/2014/main" id="{CB488FFE-4277-4EE6-A061-7E694B977566}"/>
              </a:ext>
            </a:extLst>
          </p:cNvPr>
          <p:cNvSpPr>
            <a:spLocks noGrp="1"/>
          </p:cNvSpPr>
          <p:nvPr>
            <p:ph type="body" sz="quarter" idx="13"/>
          </p:nvPr>
        </p:nvSpPr>
        <p:spPr/>
        <p:txBody>
          <a:bodyPr/>
          <a:lstStyle/>
          <a:p>
            <a:r>
              <a:rPr lang="en-GB" dirty="0"/>
              <a:t>Plagiarism and cheating</a:t>
            </a:r>
          </a:p>
        </p:txBody>
      </p:sp>
      <p:sp>
        <p:nvSpPr>
          <p:cNvPr id="3" name="Text Placeholder 2">
            <a:extLst>
              <a:ext uri="{FF2B5EF4-FFF2-40B4-BE49-F238E27FC236}">
                <a16:creationId xmlns:a16="http://schemas.microsoft.com/office/drawing/2014/main" id="{F6CA41DE-1F20-4DD9-A885-F0A14E6AD1AE}"/>
              </a:ext>
            </a:extLst>
          </p:cNvPr>
          <p:cNvSpPr>
            <a:spLocks noGrp="1"/>
          </p:cNvSpPr>
          <p:nvPr>
            <p:ph type="body" sz="quarter" idx="14"/>
          </p:nvPr>
        </p:nvSpPr>
        <p:spPr>
          <a:xfrm>
            <a:off x="724280" y="1704179"/>
            <a:ext cx="7797230" cy="3453607"/>
          </a:xfrm>
        </p:spPr>
        <p:txBody>
          <a:bodyPr/>
          <a:lstStyle/>
          <a:p>
            <a:r>
              <a:rPr lang="en-GB" dirty="0"/>
              <a:t>Some companies offer to write essays for students struggling with their assignments</a:t>
            </a:r>
          </a:p>
          <a:p>
            <a:r>
              <a:rPr lang="en-GB" dirty="0"/>
              <a:t>Some students pay thousands of </a:t>
            </a:r>
            <a:br>
              <a:rPr lang="en-GB" dirty="0"/>
            </a:br>
            <a:r>
              <a:rPr lang="en-GB" dirty="0"/>
              <a:t>pounds for essays to be written</a:t>
            </a:r>
          </a:p>
          <a:p>
            <a:pPr lvl="1"/>
            <a:r>
              <a:rPr lang="en-GB" dirty="0"/>
              <a:t>A study by academics at Swansea </a:t>
            </a:r>
            <a:br>
              <a:rPr lang="en-GB" dirty="0"/>
            </a:br>
            <a:r>
              <a:rPr lang="en-GB" dirty="0"/>
              <a:t>University in 2018 indicated that</a:t>
            </a:r>
            <a:br>
              <a:rPr lang="en-GB" dirty="0"/>
            </a:br>
            <a:r>
              <a:rPr lang="en-GB" dirty="0"/>
              <a:t>one in seven graduates may have </a:t>
            </a:r>
            <a:br>
              <a:rPr lang="en-GB" dirty="0"/>
            </a:br>
            <a:r>
              <a:rPr lang="en-GB" dirty="0"/>
              <a:t>cheated on essays in the past </a:t>
            </a:r>
            <a:br>
              <a:rPr lang="en-GB" dirty="0"/>
            </a:br>
            <a:r>
              <a:rPr lang="en-GB" dirty="0"/>
              <a:t>four years</a:t>
            </a:r>
          </a:p>
        </p:txBody>
      </p:sp>
    </p:spTree>
    <p:extLst>
      <p:ext uri="{BB962C8B-B14F-4D97-AF65-F5344CB8AC3E}">
        <p14:creationId xmlns:p14="http://schemas.microsoft.com/office/powerpoint/2010/main" val="4117163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C7EA1F-F24D-48B6-80C1-A890B47A9D68}"/>
              </a:ext>
            </a:extLst>
          </p:cNvPr>
          <p:cNvSpPr>
            <a:spLocks noGrp="1"/>
          </p:cNvSpPr>
          <p:nvPr>
            <p:ph type="body" sz="quarter" idx="13"/>
          </p:nvPr>
        </p:nvSpPr>
        <p:spPr/>
        <p:txBody>
          <a:bodyPr/>
          <a:lstStyle/>
          <a:p>
            <a:r>
              <a:rPr lang="en-GB" dirty="0"/>
              <a:t>Fighting back plagiarism</a:t>
            </a:r>
          </a:p>
        </p:txBody>
      </p:sp>
      <p:sp>
        <p:nvSpPr>
          <p:cNvPr id="3" name="Text Placeholder 2">
            <a:extLst>
              <a:ext uri="{FF2B5EF4-FFF2-40B4-BE49-F238E27FC236}">
                <a16:creationId xmlns:a16="http://schemas.microsoft.com/office/drawing/2014/main" id="{52527805-079F-4933-8ABA-7E35FC0E9782}"/>
              </a:ext>
            </a:extLst>
          </p:cNvPr>
          <p:cNvSpPr>
            <a:spLocks noGrp="1"/>
          </p:cNvSpPr>
          <p:nvPr>
            <p:ph type="body" sz="quarter" idx="14"/>
          </p:nvPr>
        </p:nvSpPr>
        <p:spPr/>
        <p:txBody>
          <a:bodyPr/>
          <a:lstStyle/>
          <a:p>
            <a:r>
              <a:rPr lang="en-GB"/>
              <a:t>Plagiarism is a growing problem for universities</a:t>
            </a:r>
          </a:p>
          <a:p>
            <a:r>
              <a:rPr lang="en-GB"/>
              <a:t>A petition started in August 2018 to make it illegal for companies to provide these services gathered 3,000 signatures in its first month</a:t>
            </a:r>
          </a:p>
          <a:p>
            <a:r>
              <a:rPr lang="en-GB"/>
              <a:t>Online plagiarism detection software </a:t>
            </a:r>
            <a:br>
              <a:rPr lang="en-GB"/>
            </a:br>
            <a:r>
              <a:rPr lang="en-GB"/>
              <a:t>can help universities to detect cheating </a:t>
            </a:r>
            <a:endParaRPr lang="en-GB" dirty="0"/>
          </a:p>
        </p:txBody>
      </p:sp>
    </p:spTree>
    <p:extLst>
      <p:ext uri="{BB962C8B-B14F-4D97-AF65-F5344CB8AC3E}">
        <p14:creationId xmlns:p14="http://schemas.microsoft.com/office/powerpoint/2010/main" val="2884065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4DF64A-9BDE-4FDA-BF11-95009AF45D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88828" y="2450663"/>
            <a:ext cx="5255172" cy="4407337"/>
          </a:xfrm>
          <a:prstGeom prst="rect">
            <a:avLst/>
          </a:prstGeom>
        </p:spPr>
      </p:pic>
      <p:sp>
        <p:nvSpPr>
          <p:cNvPr id="2" name="Text Placeholder 1">
            <a:extLst>
              <a:ext uri="{FF2B5EF4-FFF2-40B4-BE49-F238E27FC236}">
                <a16:creationId xmlns:a16="http://schemas.microsoft.com/office/drawing/2014/main" id="{DE7C7106-1CCD-48F0-B5FB-DD207B9C8E11}"/>
              </a:ext>
            </a:extLst>
          </p:cNvPr>
          <p:cNvSpPr>
            <a:spLocks noGrp="1"/>
          </p:cNvSpPr>
          <p:nvPr>
            <p:ph type="body" sz="quarter" idx="13"/>
          </p:nvPr>
        </p:nvSpPr>
        <p:spPr/>
        <p:txBody>
          <a:bodyPr/>
          <a:lstStyle/>
          <a:p>
            <a:r>
              <a:rPr lang="en-GB"/>
              <a:t>The Copyright (Computer Programs) Regulations 1992</a:t>
            </a:r>
            <a:endParaRPr lang="en-GB" dirty="0"/>
          </a:p>
        </p:txBody>
      </p:sp>
      <p:sp>
        <p:nvSpPr>
          <p:cNvPr id="3" name="Text Placeholder 2">
            <a:extLst>
              <a:ext uri="{FF2B5EF4-FFF2-40B4-BE49-F238E27FC236}">
                <a16:creationId xmlns:a16="http://schemas.microsoft.com/office/drawing/2014/main" id="{8DE951AD-60BF-4E09-B22C-EE4ABA7E4724}"/>
              </a:ext>
            </a:extLst>
          </p:cNvPr>
          <p:cNvSpPr>
            <a:spLocks noGrp="1"/>
          </p:cNvSpPr>
          <p:nvPr>
            <p:ph type="body" sz="quarter" idx="14"/>
          </p:nvPr>
        </p:nvSpPr>
        <p:spPr>
          <a:xfrm>
            <a:off x="724280" y="2170800"/>
            <a:ext cx="7797230" cy="3453607"/>
          </a:xfrm>
        </p:spPr>
        <p:txBody>
          <a:bodyPr/>
          <a:lstStyle/>
          <a:p>
            <a:r>
              <a:rPr lang="en-GB" dirty="0"/>
              <a:t>These regulations updated the Copyright, Designs and Patent Act passed in1988</a:t>
            </a:r>
          </a:p>
          <a:p>
            <a:pPr lvl="1"/>
            <a:r>
              <a:rPr lang="en-GB" dirty="0"/>
              <a:t>The amendment made it clear that </a:t>
            </a:r>
            <a:br>
              <a:rPr lang="en-GB" dirty="0"/>
            </a:br>
            <a:r>
              <a:rPr lang="en-GB" dirty="0"/>
              <a:t>computer software was also subject </a:t>
            </a:r>
            <a:br>
              <a:rPr lang="en-GB" dirty="0"/>
            </a:br>
            <a:r>
              <a:rPr lang="en-GB" dirty="0"/>
              <a:t>to copyright</a:t>
            </a:r>
          </a:p>
          <a:p>
            <a:pPr lvl="1"/>
            <a:r>
              <a:rPr lang="en-US" dirty="0"/>
              <a:t>It is illegal under this law to use </a:t>
            </a:r>
            <a:br>
              <a:rPr lang="en-US" dirty="0"/>
            </a:br>
            <a:r>
              <a:rPr lang="en-US" dirty="0"/>
              <a:t>copyrighted software without </a:t>
            </a:r>
            <a:br>
              <a:rPr lang="en-US" dirty="0"/>
            </a:br>
            <a:r>
              <a:rPr lang="en-US" dirty="0"/>
              <a:t>a </a:t>
            </a:r>
            <a:r>
              <a:rPr lang="en-GB" dirty="0"/>
              <a:t>licence</a:t>
            </a:r>
          </a:p>
          <a:p>
            <a:pPr lvl="1"/>
            <a:r>
              <a:rPr lang="en-US" dirty="0"/>
              <a:t>How does this act affect  </a:t>
            </a:r>
            <a:br>
              <a:rPr lang="en-US" dirty="0"/>
            </a:br>
            <a:r>
              <a:rPr lang="en-US" dirty="0"/>
              <a:t>open source software?</a:t>
            </a:r>
            <a:endParaRPr lang="en-GB" dirty="0"/>
          </a:p>
        </p:txBody>
      </p:sp>
      <p:pic>
        <p:nvPicPr>
          <p:cNvPr id="9" name="Graphic 8">
            <a:extLst>
              <a:ext uri="{FF2B5EF4-FFF2-40B4-BE49-F238E27FC236}">
                <a16:creationId xmlns:a16="http://schemas.microsoft.com/office/drawing/2014/main" id="{6F660F17-FBC0-4BB1-B4D2-F6F1ED0249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106231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FC4D79-FA1F-485C-9A5A-E3B2A8B75148}"/>
              </a:ext>
            </a:extLst>
          </p:cNvPr>
          <p:cNvSpPr>
            <a:spLocks noGrp="1"/>
          </p:cNvSpPr>
          <p:nvPr>
            <p:ph type="body" sz="quarter" idx="13"/>
          </p:nvPr>
        </p:nvSpPr>
        <p:spPr/>
        <p:txBody>
          <a:bodyPr/>
          <a:lstStyle/>
          <a:p>
            <a:r>
              <a:rPr lang="en-GB" dirty="0"/>
              <a:t>Open source software</a:t>
            </a:r>
          </a:p>
        </p:txBody>
      </p:sp>
      <p:sp>
        <p:nvSpPr>
          <p:cNvPr id="3" name="Text Placeholder 2">
            <a:extLst>
              <a:ext uri="{FF2B5EF4-FFF2-40B4-BE49-F238E27FC236}">
                <a16:creationId xmlns:a16="http://schemas.microsoft.com/office/drawing/2014/main" id="{9F41CD1E-C249-4385-8B30-77C0A06FC40C}"/>
              </a:ext>
            </a:extLst>
          </p:cNvPr>
          <p:cNvSpPr>
            <a:spLocks noGrp="1"/>
          </p:cNvSpPr>
          <p:nvPr>
            <p:ph type="body" sz="quarter" idx="14"/>
          </p:nvPr>
        </p:nvSpPr>
        <p:spPr>
          <a:xfrm>
            <a:off x="724280" y="1704179"/>
            <a:ext cx="7797230" cy="4831532"/>
          </a:xfrm>
        </p:spPr>
        <p:txBody>
          <a:bodyPr/>
          <a:lstStyle/>
          <a:p>
            <a:r>
              <a:rPr lang="en-GB" dirty="0"/>
              <a:t>Open source software allows people to view and change the source code which makes it work</a:t>
            </a:r>
          </a:p>
          <a:p>
            <a:pPr lvl="1"/>
            <a:r>
              <a:rPr lang="en-GB" dirty="0"/>
              <a:t>‘Free’ means the freedom to run it, study it and change it, </a:t>
            </a:r>
            <a:br>
              <a:rPr lang="en-GB" dirty="0"/>
            </a:br>
            <a:r>
              <a:rPr lang="en-GB" dirty="0"/>
              <a:t>and to redistribute copies with or without changes</a:t>
            </a:r>
          </a:p>
          <a:p>
            <a:pPr lvl="1"/>
            <a:r>
              <a:rPr lang="en-GB" dirty="0"/>
              <a:t>It also often means that it comes at zero cost</a:t>
            </a:r>
          </a:p>
          <a:p>
            <a:r>
              <a:rPr lang="en-GB" dirty="0"/>
              <a:t>Open-source licences may have some restrictions, such as: </a:t>
            </a:r>
          </a:p>
          <a:p>
            <a:pPr lvl="1"/>
            <a:r>
              <a:rPr lang="en-GB" dirty="0"/>
              <a:t>Stating the names of the original authors</a:t>
            </a:r>
          </a:p>
          <a:p>
            <a:pPr lvl="1"/>
            <a:r>
              <a:rPr lang="en-GB" dirty="0"/>
              <a:t>A requirement that an altered copy has the same licence </a:t>
            </a:r>
            <a:br>
              <a:rPr lang="en-GB" dirty="0"/>
            </a:br>
            <a:r>
              <a:rPr lang="en-GB" dirty="0"/>
              <a:t>as the original</a:t>
            </a:r>
          </a:p>
        </p:txBody>
      </p:sp>
    </p:spTree>
    <p:extLst>
      <p:ext uri="{BB962C8B-B14F-4D97-AF65-F5344CB8AC3E}">
        <p14:creationId xmlns:p14="http://schemas.microsoft.com/office/powerpoint/2010/main" val="2866462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BAAA8B-5866-451A-9ED2-B1A6EC291469}"/>
              </a:ext>
            </a:extLst>
          </p:cNvPr>
          <p:cNvSpPr>
            <a:spLocks noGrp="1"/>
          </p:cNvSpPr>
          <p:nvPr>
            <p:ph type="body" sz="quarter" idx="13"/>
          </p:nvPr>
        </p:nvSpPr>
        <p:spPr/>
        <p:txBody>
          <a:bodyPr/>
          <a:lstStyle/>
          <a:p>
            <a:r>
              <a:rPr lang="en-GB" dirty="0"/>
              <a:t>Worksheet 3</a:t>
            </a:r>
          </a:p>
        </p:txBody>
      </p:sp>
      <p:sp>
        <p:nvSpPr>
          <p:cNvPr id="5" name="Text Placeholder 4">
            <a:extLst>
              <a:ext uri="{FF2B5EF4-FFF2-40B4-BE49-F238E27FC236}">
                <a16:creationId xmlns:a16="http://schemas.microsoft.com/office/drawing/2014/main" id="{B3A9EA12-9B9E-4FC9-97F1-DCC1A65EB9B1}"/>
              </a:ext>
            </a:extLst>
          </p:cNvPr>
          <p:cNvSpPr>
            <a:spLocks noGrp="1"/>
          </p:cNvSpPr>
          <p:nvPr>
            <p:ph type="body" sz="quarter" idx="14"/>
          </p:nvPr>
        </p:nvSpPr>
        <p:spPr/>
        <p:txBody>
          <a:bodyPr/>
          <a:lstStyle/>
          <a:p>
            <a:r>
              <a:rPr lang="en-GB" dirty="0"/>
              <a:t>Now complete </a:t>
            </a:r>
            <a:r>
              <a:rPr lang="en-GB" b="1" dirty="0"/>
              <a:t>Tasks 3 and 4</a:t>
            </a:r>
            <a:r>
              <a:rPr lang="en-GB" dirty="0"/>
              <a:t> on the Worksheet</a:t>
            </a:r>
          </a:p>
        </p:txBody>
      </p:sp>
    </p:spTree>
    <p:extLst>
      <p:ext uri="{BB962C8B-B14F-4D97-AF65-F5344CB8AC3E}">
        <p14:creationId xmlns:p14="http://schemas.microsoft.com/office/powerpoint/2010/main" val="3901676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FC4D79-FA1F-485C-9A5A-E3B2A8B75148}"/>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9F41CD1E-C249-4385-8B30-77C0A06FC40C}"/>
              </a:ext>
            </a:extLst>
          </p:cNvPr>
          <p:cNvSpPr>
            <a:spLocks noGrp="1"/>
          </p:cNvSpPr>
          <p:nvPr>
            <p:ph type="body" sz="quarter" idx="14"/>
          </p:nvPr>
        </p:nvSpPr>
        <p:spPr>
          <a:xfrm>
            <a:off x="724280" y="1704179"/>
            <a:ext cx="7797230" cy="4831532"/>
          </a:xfrm>
        </p:spPr>
        <p:txBody>
          <a:bodyPr/>
          <a:lstStyle/>
          <a:p>
            <a:r>
              <a:rPr lang="en-GB" dirty="0"/>
              <a:t>Give </a:t>
            </a:r>
            <a:r>
              <a:rPr lang="en-GB" b="1" dirty="0"/>
              <a:t>two </a:t>
            </a:r>
            <a:r>
              <a:rPr lang="en-GB" dirty="0"/>
              <a:t>key features of each of the following acts:</a:t>
            </a:r>
          </a:p>
          <a:p>
            <a:pPr lvl="1"/>
            <a:r>
              <a:rPr lang="en-GB" dirty="0">
                <a:solidFill>
                  <a:schemeClr val="tx1"/>
                </a:solidFill>
              </a:rPr>
              <a:t>Computer Misuse Act 1990</a:t>
            </a:r>
          </a:p>
          <a:p>
            <a:pPr lvl="1"/>
            <a:r>
              <a:rPr lang="en-GB" dirty="0">
                <a:solidFill>
                  <a:schemeClr val="tx1"/>
                </a:solidFill>
              </a:rPr>
              <a:t>Police and Justice Act 2006 (Computer Misuse)</a:t>
            </a:r>
          </a:p>
          <a:p>
            <a:pPr lvl="1"/>
            <a:r>
              <a:rPr lang="en-GB" dirty="0">
                <a:solidFill>
                  <a:schemeClr val="tx1"/>
                </a:solidFill>
              </a:rPr>
              <a:t>Copyright, Designs and Patents Act 1988</a:t>
            </a:r>
          </a:p>
          <a:p>
            <a:pPr lvl="1"/>
            <a:r>
              <a:rPr lang="en-GB" dirty="0">
                <a:solidFill>
                  <a:schemeClr val="tx1"/>
                </a:solidFill>
              </a:rPr>
              <a:t>The Copyright (Computer Programs) </a:t>
            </a:r>
            <a:br>
              <a:rPr lang="en-GB" dirty="0">
                <a:solidFill>
                  <a:schemeClr val="tx1"/>
                </a:solidFill>
              </a:rPr>
            </a:br>
            <a:r>
              <a:rPr lang="en-GB" dirty="0">
                <a:solidFill>
                  <a:schemeClr val="tx1"/>
                </a:solidFill>
              </a:rPr>
              <a:t>Regulations 1992</a:t>
            </a:r>
          </a:p>
          <a:p>
            <a:pPr lvl="1"/>
            <a:r>
              <a:rPr lang="en-GB" dirty="0">
                <a:solidFill>
                  <a:schemeClr val="tx1"/>
                </a:solidFill>
              </a:rPr>
              <a:t>The Health and Safety (Display Screen </a:t>
            </a:r>
            <a:br>
              <a:rPr lang="en-GB" dirty="0">
                <a:solidFill>
                  <a:schemeClr val="tx1"/>
                </a:solidFill>
              </a:rPr>
            </a:br>
            <a:r>
              <a:rPr lang="en-GB" dirty="0">
                <a:solidFill>
                  <a:schemeClr val="tx1"/>
                </a:solidFill>
              </a:rPr>
              <a:t>Equipment) Regulations 1992</a:t>
            </a:r>
          </a:p>
          <a:p>
            <a:pPr lvl="1"/>
            <a:r>
              <a:rPr lang="en-GB" dirty="0">
                <a:solidFill>
                  <a:schemeClr val="tx1"/>
                </a:solidFill>
              </a:rPr>
              <a:t>Data Protection Act 2018</a:t>
            </a:r>
          </a:p>
          <a:p>
            <a:pPr lvl="1"/>
            <a:r>
              <a:rPr lang="en-GB" dirty="0">
                <a:solidFill>
                  <a:schemeClr val="tx1"/>
                </a:solidFill>
              </a:rPr>
              <a:t>Consumer Rights Act 2015</a:t>
            </a:r>
          </a:p>
        </p:txBody>
      </p:sp>
    </p:spTree>
    <p:extLst>
      <p:ext uri="{BB962C8B-B14F-4D97-AF65-F5344CB8AC3E}">
        <p14:creationId xmlns:p14="http://schemas.microsoft.com/office/powerpoint/2010/main" val="262829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3DF129-CD81-406E-9DC0-3F81BF8CA41B}"/>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t="-1"/>
          <a:stretch/>
        </p:blipFill>
        <p:spPr>
          <a:xfrm>
            <a:off x="3040895" y="1230164"/>
            <a:ext cx="6103105" cy="5627836"/>
          </a:xfrm>
          <a:prstGeom prst="rect">
            <a:avLst/>
          </a:prstGeom>
        </p:spPr>
      </p:pic>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p:txBody>
          <a:bodyPr/>
          <a:lstStyle/>
          <a:p>
            <a:r>
              <a:rPr lang="en-GB" dirty="0"/>
              <a:t>Legislation</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p:txBody>
          <a:bodyPr/>
          <a:lstStyle/>
          <a:p>
            <a:r>
              <a:rPr lang="en-GB" dirty="0"/>
              <a:t>There are several laws governing </a:t>
            </a:r>
            <a:br>
              <a:rPr lang="en-GB" dirty="0"/>
            </a:br>
            <a:r>
              <a:rPr lang="en-GB" dirty="0"/>
              <a:t>the use of computing devices </a:t>
            </a:r>
            <a:br>
              <a:rPr lang="en-GB" dirty="0"/>
            </a:br>
            <a:r>
              <a:rPr lang="en-GB" dirty="0"/>
              <a:t>and the data they hold</a:t>
            </a:r>
          </a:p>
          <a:p>
            <a:pPr lvl="1"/>
            <a:r>
              <a:rPr lang="en-GB" dirty="0"/>
              <a:t>Name </a:t>
            </a:r>
            <a:r>
              <a:rPr lang="en-GB" b="1" dirty="0"/>
              <a:t>three</a:t>
            </a:r>
            <a:r>
              <a:rPr lang="en-GB" dirty="0"/>
              <a:t> laws related to </a:t>
            </a:r>
            <a:br>
              <a:rPr lang="en-GB" dirty="0"/>
            </a:br>
            <a:r>
              <a:rPr lang="en-GB" dirty="0"/>
              <a:t>IT, computing devices or data</a:t>
            </a:r>
          </a:p>
        </p:txBody>
      </p:sp>
      <p:pic>
        <p:nvPicPr>
          <p:cNvPr id="6" name="Graphic 5">
            <a:extLst>
              <a:ext uri="{FF2B5EF4-FFF2-40B4-BE49-F238E27FC236}">
                <a16:creationId xmlns:a16="http://schemas.microsoft.com/office/drawing/2014/main" id="{5A436632-9A90-4E80-A5D5-143C426DFC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5446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FAA141-0BA7-461F-998A-A60854D08A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E2408108-1A49-4559-A2FB-4EF6BB1F8CDA}"/>
              </a:ext>
            </a:extLst>
          </p:cNvPr>
          <p:cNvSpPr>
            <a:spLocks noGrp="1"/>
          </p:cNvSpPr>
          <p:nvPr>
            <p:ph type="body" sz="quarter" idx="13"/>
          </p:nvPr>
        </p:nvSpPr>
        <p:spPr/>
        <p:txBody>
          <a:bodyPr/>
          <a:lstStyle/>
          <a:p>
            <a:r>
              <a:rPr lang="en-GB" dirty="0">
                <a:solidFill>
                  <a:schemeClr val="bg1"/>
                </a:solidFill>
              </a:rPr>
              <a:t>Current legislation</a:t>
            </a:r>
          </a:p>
        </p:txBody>
      </p:sp>
      <p:sp>
        <p:nvSpPr>
          <p:cNvPr id="3" name="Text Placeholder 2">
            <a:extLst>
              <a:ext uri="{FF2B5EF4-FFF2-40B4-BE49-F238E27FC236}">
                <a16:creationId xmlns:a16="http://schemas.microsoft.com/office/drawing/2014/main" id="{C277F063-F5AF-48ED-A949-A0ACF5172273}"/>
              </a:ext>
            </a:extLst>
          </p:cNvPr>
          <p:cNvSpPr>
            <a:spLocks noGrp="1"/>
          </p:cNvSpPr>
          <p:nvPr>
            <p:ph type="body" sz="quarter" idx="14"/>
          </p:nvPr>
        </p:nvSpPr>
        <p:spPr>
          <a:xfrm>
            <a:off x="724280" y="1704179"/>
            <a:ext cx="7797230" cy="4039798"/>
          </a:xfrm>
        </p:spPr>
        <p:txBody>
          <a:bodyPr/>
          <a:lstStyle/>
          <a:p>
            <a:r>
              <a:rPr lang="en-GB" dirty="0">
                <a:solidFill>
                  <a:schemeClr val="bg1"/>
                </a:solidFill>
              </a:rPr>
              <a:t>These are laws designed to protect </a:t>
            </a:r>
            <a:br>
              <a:rPr lang="en-GB" dirty="0">
                <a:solidFill>
                  <a:schemeClr val="bg1"/>
                </a:solidFill>
              </a:rPr>
            </a:br>
            <a:r>
              <a:rPr lang="en-GB" dirty="0">
                <a:solidFill>
                  <a:schemeClr val="bg1"/>
                </a:solidFill>
              </a:rPr>
              <a:t>users and their data from attack </a:t>
            </a:r>
            <a:br>
              <a:rPr lang="en-GB" dirty="0">
                <a:solidFill>
                  <a:schemeClr val="bg1"/>
                </a:solidFill>
              </a:rPr>
            </a:br>
            <a:r>
              <a:rPr lang="en-GB" dirty="0">
                <a:solidFill>
                  <a:schemeClr val="bg1"/>
                </a:solidFill>
              </a:rPr>
              <a:t>and misuse:</a:t>
            </a:r>
          </a:p>
          <a:p>
            <a:pPr lvl="1">
              <a:spcAft>
                <a:spcPts val="800"/>
              </a:spcAft>
            </a:pPr>
            <a:r>
              <a:rPr lang="en-GB" dirty="0">
                <a:solidFill>
                  <a:schemeClr val="bg1"/>
                </a:solidFill>
              </a:rPr>
              <a:t>Computer Misuse Act 1990</a:t>
            </a:r>
          </a:p>
          <a:p>
            <a:pPr lvl="1">
              <a:spcAft>
                <a:spcPts val="800"/>
              </a:spcAft>
            </a:pPr>
            <a:r>
              <a:rPr lang="en-GB" dirty="0">
                <a:solidFill>
                  <a:schemeClr val="bg1"/>
                </a:solidFill>
              </a:rPr>
              <a:t>Police and Justice Act 2006 (Computer Misuse)</a:t>
            </a:r>
          </a:p>
          <a:p>
            <a:pPr lvl="1">
              <a:spcAft>
                <a:spcPts val="800"/>
              </a:spcAft>
            </a:pPr>
            <a:r>
              <a:rPr lang="en-GB" dirty="0">
                <a:solidFill>
                  <a:schemeClr val="bg1"/>
                </a:solidFill>
              </a:rPr>
              <a:t>Copyright, Designs and Patents Act 1988</a:t>
            </a:r>
          </a:p>
          <a:p>
            <a:pPr lvl="1">
              <a:spcAft>
                <a:spcPts val="800"/>
              </a:spcAft>
            </a:pPr>
            <a:r>
              <a:rPr lang="en-GB" dirty="0">
                <a:solidFill>
                  <a:schemeClr val="bg1"/>
                </a:solidFill>
              </a:rPr>
              <a:t>The Copyright (Computer Programs) </a:t>
            </a:r>
            <a:br>
              <a:rPr lang="en-GB" dirty="0">
                <a:solidFill>
                  <a:schemeClr val="bg1"/>
                </a:solidFill>
              </a:rPr>
            </a:br>
            <a:r>
              <a:rPr lang="en-GB" dirty="0">
                <a:solidFill>
                  <a:schemeClr val="bg1"/>
                </a:solidFill>
              </a:rPr>
              <a:t>Regulations 1992</a:t>
            </a:r>
          </a:p>
          <a:p>
            <a:pPr lvl="1">
              <a:spcAft>
                <a:spcPts val="800"/>
              </a:spcAft>
            </a:pPr>
            <a:r>
              <a:rPr lang="en-GB" dirty="0">
                <a:solidFill>
                  <a:schemeClr val="bg1"/>
                </a:solidFill>
              </a:rPr>
              <a:t>The Health and Safety (Display Screen </a:t>
            </a:r>
            <a:br>
              <a:rPr lang="en-GB" dirty="0">
                <a:solidFill>
                  <a:schemeClr val="bg1"/>
                </a:solidFill>
              </a:rPr>
            </a:br>
            <a:r>
              <a:rPr lang="en-GB" dirty="0">
                <a:solidFill>
                  <a:schemeClr val="bg1"/>
                </a:solidFill>
              </a:rPr>
              <a:t>Equipment) Regulations 1992</a:t>
            </a:r>
          </a:p>
          <a:p>
            <a:pPr lvl="1">
              <a:spcAft>
                <a:spcPts val="800"/>
              </a:spcAft>
            </a:pPr>
            <a:r>
              <a:rPr lang="en-GB" dirty="0">
                <a:solidFill>
                  <a:schemeClr val="bg1"/>
                </a:solidFill>
              </a:rPr>
              <a:t>Data Protection Act 2018</a:t>
            </a:r>
          </a:p>
          <a:p>
            <a:pPr lvl="1">
              <a:spcAft>
                <a:spcPts val="800"/>
              </a:spcAft>
            </a:pPr>
            <a:r>
              <a:rPr lang="en-GB" dirty="0">
                <a:solidFill>
                  <a:schemeClr val="bg1"/>
                </a:solidFill>
              </a:rPr>
              <a:t>Consumer Rights Act 2015</a:t>
            </a:r>
          </a:p>
          <a:p>
            <a:pPr lvl="1"/>
            <a:endParaRPr lang="en-GB" dirty="0">
              <a:solidFill>
                <a:schemeClr val="bg1"/>
              </a:solidFill>
            </a:endParaRPr>
          </a:p>
        </p:txBody>
      </p:sp>
      <p:pic>
        <p:nvPicPr>
          <p:cNvPr id="8" name="Graphic 7">
            <a:extLst>
              <a:ext uri="{FF2B5EF4-FFF2-40B4-BE49-F238E27FC236}">
                <a16:creationId xmlns:a16="http://schemas.microsoft.com/office/drawing/2014/main" id="{0374363F-4946-43D7-B6B9-F12D11B3C9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58358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01FB7-DEB2-45AF-A99D-82C4D9151F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a:stretch/>
        </p:blipFill>
        <p:spPr>
          <a:xfrm>
            <a:off x="6031344" y="649224"/>
            <a:ext cx="3112655" cy="5590211"/>
          </a:xfrm>
          <a:prstGeom prst="rect">
            <a:avLst/>
          </a:prstGeom>
        </p:spPr>
      </p:pic>
      <p:sp>
        <p:nvSpPr>
          <p:cNvPr id="2" name="Text Placeholder 1"/>
          <p:cNvSpPr>
            <a:spLocks noGrp="1"/>
          </p:cNvSpPr>
          <p:nvPr>
            <p:ph type="body" sz="quarter" idx="13"/>
          </p:nvPr>
        </p:nvSpPr>
        <p:spPr/>
        <p:txBody>
          <a:bodyPr/>
          <a:lstStyle/>
          <a:p>
            <a:r>
              <a:rPr lang="en-GB" dirty="0"/>
              <a:t>We are all potential victims</a:t>
            </a:r>
          </a:p>
        </p:txBody>
      </p:sp>
      <p:sp>
        <p:nvSpPr>
          <p:cNvPr id="3" name="Text Placeholder 2"/>
          <p:cNvSpPr>
            <a:spLocks noGrp="1"/>
          </p:cNvSpPr>
          <p:nvPr>
            <p:ph type="body" sz="quarter" idx="14"/>
          </p:nvPr>
        </p:nvSpPr>
        <p:spPr>
          <a:xfrm>
            <a:off x="724280" y="1704179"/>
            <a:ext cx="6182547" cy="4535256"/>
          </a:xfrm>
        </p:spPr>
        <p:txBody>
          <a:bodyPr/>
          <a:lstStyle/>
          <a:p>
            <a:r>
              <a:rPr lang="en-GB" dirty="0"/>
              <a:t>Statistics show that 1 in 22 adults is a victim of cyber fraud</a:t>
            </a:r>
          </a:p>
          <a:p>
            <a:r>
              <a:rPr lang="en-GB" dirty="0"/>
              <a:t>17 million Britons were targeted in 2017 by phishing, ransomware, online fraud and hacking</a:t>
            </a:r>
          </a:p>
          <a:p>
            <a:r>
              <a:rPr lang="en-GB" dirty="0"/>
              <a:t>Hackers stole £4.6 billion from British internet users in 2017</a:t>
            </a:r>
          </a:p>
          <a:p>
            <a:pPr lvl="1"/>
            <a:r>
              <a:rPr lang="en-GB" dirty="0"/>
              <a:t>The most common cyber crime was </a:t>
            </a:r>
            <a:br>
              <a:rPr lang="en-GB" dirty="0"/>
            </a:br>
            <a:r>
              <a:rPr lang="en-GB" dirty="0"/>
              <a:t>infecting a victim’s device with a virus</a:t>
            </a:r>
          </a:p>
        </p:txBody>
      </p:sp>
    </p:spTree>
    <p:extLst>
      <p:ext uri="{BB962C8B-B14F-4D97-AF65-F5344CB8AC3E}">
        <p14:creationId xmlns:p14="http://schemas.microsoft.com/office/powerpoint/2010/main" val="64393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4D2CD8-DE26-4294-B7A7-BCB87944A0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876BA185-A477-4421-8E8D-04D06AB8B298}"/>
              </a:ext>
            </a:extLst>
          </p:cNvPr>
          <p:cNvSpPr>
            <a:spLocks noGrp="1"/>
          </p:cNvSpPr>
          <p:nvPr>
            <p:ph type="body" sz="quarter" idx="13"/>
          </p:nvPr>
        </p:nvSpPr>
        <p:spPr/>
        <p:txBody>
          <a:bodyPr/>
          <a:lstStyle/>
          <a:p>
            <a:r>
              <a:rPr lang="en-GB" dirty="0">
                <a:solidFill>
                  <a:schemeClr val="bg1"/>
                </a:solidFill>
              </a:rPr>
              <a:t>Computer Misuse Act 1990</a:t>
            </a:r>
          </a:p>
        </p:txBody>
      </p:sp>
      <p:sp>
        <p:nvSpPr>
          <p:cNvPr id="3" name="Text Placeholder 2">
            <a:extLst>
              <a:ext uri="{FF2B5EF4-FFF2-40B4-BE49-F238E27FC236}">
                <a16:creationId xmlns:a16="http://schemas.microsoft.com/office/drawing/2014/main" id="{96586F47-9A47-41AD-9B7A-9F94DE569195}"/>
              </a:ext>
            </a:extLst>
          </p:cNvPr>
          <p:cNvSpPr>
            <a:spLocks noGrp="1"/>
          </p:cNvSpPr>
          <p:nvPr>
            <p:ph type="body" sz="quarter" idx="14"/>
          </p:nvPr>
        </p:nvSpPr>
        <p:spPr>
          <a:xfrm>
            <a:off x="724279" y="1704179"/>
            <a:ext cx="7574331" cy="4996872"/>
          </a:xfrm>
        </p:spPr>
        <p:txBody>
          <a:bodyPr/>
          <a:lstStyle/>
          <a:p>
            <a:r>
              <a:rPr lang="en-GB" dirty="0">
                <a:solidFill>
                  <a:schemeClr val="bg1"/>
                </a:solidFill>
              </a:rPr>
              <a:t>This makes the following illegal:</a:t>
            </a:r>
          </a:p>
          <a:p>
            <a:pPr lvl="1"/>
            <a:r>
              <a:rPr lang="en-GB" dirty="0">
                <a:solidFill>
                  <a:schemeClr val="bg1"/>
                </a:solidFill>
              </a:rPr>
              <a:t>Unauthorised access to computer material</a:t>
            </a:r>
          </a:p>
          <a:p>
            <a:pPr lvl="1"/>
            <a:r>
              <a:rPr lang="en-GB" dirty="0">
                <a:solidFill>
                  <a:schemeClr val="bg1"/>
                </a:solidFill>
              </a:rPr>
              <a:t>Unauthorised access with intent to commit further offences</a:t>
            </a:r>
          </a:p>
          <a:p>
            <a:pPr lvl="1"/>
            <a:r>
              <a:rPr lang="en-GB" dirty="0">
                <a:solidFill>
                  <a:schemeClr val="bg1"/>
                </a:solidFill>
              </a:rPr>
              <a:t>Unauthorised modification of computer material</a:t>
            </a:r>
          </a:p>
          <a:p>
            <a:r>
              <a:rPr lang="en-US" dirty="0">
                <a:solidFill>
                  <a:schemeClr val="bg1"/>
                </a:solidFill>
              </a:rPr>
              <a:t>Prior to 1990, hacking computers was commonplace but there was no law </a:t>
            </a:r>
            <a:br>
              <a:rPr lang="en-US" dirty="0">
                <a:solidFill>
                  <a:schemeClr val="bg1"/>
                </a:solidFill>
              </a:rPr>
            </a:br>
            <a:r>
              <a:rPr lang="en-US" dirty="0">
                <a:solidFill>
                  <a:schemeClr val="bg1"/>
                </a:solidFill>
              </a:rPr>
              <a:t>against it</a:t>
            </a:r>
          </a:p>
          <a:p>
            <a:pPr lvl="1"/>
            <a:r>
              <a:rPr lang="en-US" dirty="0">
                <a:solidFill>
                  <a:schemeClr val="bg1"/>
                </a:solidFill>
              </a:rPr>
              <a:t>Technology moves so quickly, legislators </a:t>
            </a:r>
            <a:br>
              <a:rPr lang="en-US" dirty="0">
                <a:solidFill>
                  <a:schemeClr val="bg1"/>
                </a:solidFill>
              </a:rPr>
            </a:br>
            <a:r>
              <a:rPr lang="en-US" dirty="0">
                <a:solidFill>
                  <a:schemeClr val="bg1"/>
                </a:solidFill>
              </a:rPr>
              <a:t>sometimes have problems keeping up</a:t>
            </a:r>
            <a:endParaRPr lang="en-GB" dirty="0">
              <a:solidFill>
                <a:schemeClr val="bg1"/>
              </a:solidFill>
            </a:endParaRPr>
          </a:p>
          <a:p>
            <a:endParaRPr lang="en-GB" dirty="0">
              <a:solidFill>
                <a:schemeClr val="bg1"/>
              </a:solidFill>
            </a:endParaRPr>
          </a:p>
        </p:txBody>
      </p:sp>
      <p:pic>
        <p:nvPicPr>
          <p:cNvPr id="9" name="Graphic 8">
            <a:extLst>
              <a:ext uri="{FF2B5EF4-FFF2-40B4-BE49-F238E27FC236}">
                <a16:creationId xmlns:a16="http://schemas.microsoft.com/office/drawing/2014/main" id="{FB6DBC4B-AD74-4158-8D43-3528D6F4AD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30204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1A4C0F-E7B0-4FED-B141-0CD4CA0E77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0774" y="3281584"/>
            <a:ext cx="7973226" cy="3576415"/>
          </a:xfrm>
          <a:prstGeom prst="rect">
            <a:avLst/>
          </a:prstGeom>
        </p:spPr>
      </p:pic>
      <p:sp>
        <p:nvSpPr>
          <p:cNvPr id="2" name="Text Placeholder 1">
            <a:extLst>
              <a:ext uri="{FF2B5EF4-FFF2-40B4-BE49-F238E27FC236}">
                <a16:creationId xmlns:a16="http://schemas.microsoft.com/office/drawing/2014/main" id="{3B0619E4-91B3-45F4-A694-8AFDD85744AB}"/>
              </a:ext>
            </a:extLst>
          </p:cNvPr>
          <p:cNvSpPr>
            <a:spLocks noGrp="1"/>
          </p:cNvSpPr>
          <p:nvPr>
            <p:ph type="body" sz="quarter" idx="13"/>
          </p:nvPr>
        </p:nvSpPr>
        <p:spPr/>
        <p:txBody>
          <a:bodyPr/>
          <a:lstStyle/>
          <a:p>
            <a:r>
              <a:rPr lang="en-GB" dirty="0"/>
              <a:t>Computer misuse – unauthorised access</a:t>
            </a:r>
          </a:p>
        </p:txBody>
      </p:sp>
      <p:sp>
        <p:nvSpPr>
          <p:cNvPr id="3" name="Text Placeholder 2">
            <a:extLst>
              <a:ext uri="{FF2B5EF4-FFF2-40B4-BE49-F238E27FC236}">
                <a16:creationId xmlns:a16="http://schemas.microsoft.com/office/drawing/2014/main" id="{30735E17-9348-433C-B717-BCDB880E471C}"/>
              </a:ext>
            </a:extLst>
          </p:cNvPr>
          <p:cNvSpPr>
            <a:spLocks noGrp="1"/>
          </p:cNvSpPr>
          <p:nvPr>
            <p:ph type="body" sz="quarter" idx="14"/>
          </p:nvPr>
        </p:nvSpPr>
        <p:spPr>
          <a:xfrm>
            <a:off x="724280" y="2170800"/>
            <a:ext cx="7052738" cy="3453607"/>
          </a:xfrm>
        </p:spPr>
        <p:txBody>
          <a:bodyPr/>
          <a:lstStyle/>
          <a:p>
            <a:r>
              <a:rPr lang="en-GB" dirty="0"/>
              <a:t>Accessing someone else’s computer or data without permission is an offence under the Computer Misuse Act</a:t>
            </a:r>
          </a:p>
          <a:p>
            <a:pPr lvl="1"/>
            <a:r>
              <a:rPr lang="en-GB" dirty="0"/>
              <a:t>A hacker may access data held by an individual or organisation simply to “find out how it’s done” but </a:t>
            </a:r>
            <a:br>
              <a:rPr lang="en-GB" dirty="0"/>
            </a:br>
            <a:r>
              <a:rPr lang="en-GB" dirty="0"/>
              <a:t>this is an offence </a:t>
            </a:r>
            <a:br>
              <a:rPr lang="en-GB" dirty="0"/>
            </a:br>
            <a:r>
              <a:rPr lang="en-GB" dirty="0"/>
              <a:t>and taken seriously</a:t>
            </a:r>
          </a:p>
          <a:p>
            <a:endParaRPr lang="en-GB" dirty="0"/>
          </a:p>
        </p:txBody>
      </p:sp>
      <p:pic>
        <p:nvPicPr>
          <p:cNvPr id="11" name="Graphic 10">
            <a:extLst>
              <a:ext uri="{FF2B5EF4-FFF2-40B4-BE49-F238E27FC236}">
                <a16:creationId xmlns:a16="http://schemas.microsoft.com/office/drawing/2014/main" id="{6AF2176C-A0D8-422B-955D-0F1AD730B7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748458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CD2B2C-8D7B-4C70-A8D1-A810B517BD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935"/>
          <a:stretch/>
        </p:blipFill>
        <p:spPr>
          <a:xfrm>
            <a:off x="5241303" y="607325"/>
            <a:ext cx="3902697" cy="6250675"/>
          </a:xfrm>
          <a:prstGeom prst="rect">
            <a:avLst/>
          </a:prstGeom>
        </p:spPr>
      </p:pic>
      <p:sp>
        <p:nvSpPr>
          <p:cNvPr id="2" name="Text Placeholder 1">
            <a:extLst>
              <a:ext uri="{FF2B5EF4-FFF2-40B4-BE49-F238E27FC236}">
                <a16:creationId xmlns:a16="http://schemas.microsoft.com/office/drawing/2014/main" id="{3B0619E4-91B3-45F4-A694-8AFDD85744AB}"/>
              </a:ext>
            </a:extLst>
          </p:cNvPr>
          <p:cNvSpPr>
            <a:spLocks noGrp="1"/>
          </p:cNvSpPr>
          <p:nvPr>
            <p:ph type="body" sz="quarter" idx="13"/>
          </p:nvPr>
        </p:nvSpPr>
        <p:spPr/>
        <p:txBody>
          <a:bodyPr/>
          <a:lstStyle/>
          <a:p>
            <a:r>
              <a:rPr lang="en-GB" dirty="0"/>
              <a:t>Computer misuse – with intent to commit further offences</a:t>
            </a:r>
          </a:p>
        </p:txBody>
      </p:sp>
      <p:sp>
        <p:nvSpPr>
          <p:cNvPr id="3" name="Text Placeholder 2">
            <a:extLst>
              <a:ext uri="{FF2B5EF4-FFF2-40B4-BE49-F238E27FC236}">
                <a16:creationId xmlns:a16="http://schemas.microsoft.com/office/drawing/2014/main" id="{30735E17-9348-433C-B717-BCDB880E471C}"/>
              </a:ext>
            </a:extLst>
          </p:cNvPr>
          <p:cNvSpPr>
            <a:spLocks noGrp="1"/>
          </p:cNvSpPr>
          <p:nvPr>
            <p:ph type="body" sz="quarter" idx="14"/>
          </p:nvPr>
        </p:nvSpPr>
        <p:spPr>
          <a:xfrm>
            <a:off x="724280" y="2170800"/>
            <a:ext cx="5950840" cy="4053386"/>
          </a:xfrm>
        </p:spPr>
        <p:txBody>
          <a:bodyPr/>
          <a:lstStyle/>
          <a:p>
            <a:r>
              <a:rPr lang="en-GB" dirty="0"/>
              <a:t>Accessing someone else’s data without permission in order to carry out a different crime is serious offence</a:t>
            </a:r>
          </a:p>
          <a:p>
            <a:pPr lvl="1"/>
            <a:r>
              <a:rPr lang="en-GB" dirty="0"/>
              <a:t>The motive may be personal gain, </a:t>
            </a:r>
            <a:br>
              <a:rPr lang="en-GB" dirty="0"/>
            </a:br>
            <a:r>
              <a:rPr lang="en-GB" dirty="0"/>
              <a:t>blackmail or revenge</a:t>
            </a:r>
          </a:p>
          <a:p>
            <a:r>
              <a:rPr lang="en-GB" dirty="0"/>
              <a:t>It could be carried out by </a:t>
            </a:r>
          </a:p>
          <a:p>
            <a:pPr lvl="1"/>
            <a:r>
              <a:rPr lang="en-GB" dirty="0"/>
              <a:t>First, finding someone’s password</a:t>
            </a:r>
            <a:br>
              <a:rPr lang="en-GB" dirty="0"/>
            </a:br>
            <a:r>
              <a:rPr lang="en-GB" dirty="0"/>
              <a:t>by phishing</a:t>
            </a:r>
          </a:p>
          <a:p>
            <a:pPr lvl="1"/>
            <a:r>
              <a:rPr lang="en-GB" dirty="0"/>
              <a:t>Then committing a further offence of stealing money from their online bank account</a:t>
            </a:r>
          </a:p>
        </p:txBody>
      </p:sp>
      <p:pic>
        <p:nvPicPr>
          <p:cNvPr id="9" name="Graphic 8">
            <a:extLst>
              <a:ext uri="{FF2B5EF4-FFF2-40B4-BE49-F238E27FC236}">
                <a16:creationId xmlns:a16="http://schemas.microsoft.com/office/drawing/2014/main" id="{1523717D-EB89-4B31-945C-316DBABE3D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329980828"/>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F3F7C-0E1E-48F5-B58E-9D0DAAE166F7}">
  <ds:schemaRefs>
    <ds:schemaRef ds:uri="http://schemas.microsoft.com/office/2006/documentManagement/type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1ef05dc5-97a2-498b-bf7c-bd189143a1ff"/>
    <ds:schemaRef ds:uri="http://www.w3.org/XML/1998/namespace"/>
    <ds:schemaRef ds:uri="http://purl.org/dc/terms/"/>
  </ds:schemaRefs>
</ds:datastoreItem>
</file>

<file path=customXml/itemProps2.xml><?xml version="1.0" encoding="utf-8"?>
<ds:datastoreItem xmlns:ds="http://schemas.openxmlformats.org/officeDocument/2006/customXml" ds:itemID="{7E23DD2F-E073-4DD5-AC05-CB89BE9A1C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4990D6-9465-4624-B6E0-2D6D71CC4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15403</TotalTime>
  <Words>999</Words>
  <Application>Microsoft Office PowerPoint</Application>
  <PresentationFormat>On-screen Show (4:3)</PresentationFormat>
  <Paragraphs>187</Paragraphs>
  <Slides>39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155</cp:revision>
  <dcterms:created xsi:type="dcterms:W3CDTF">2016-01-18T14:01:19Z</dcterms:created>
  <dcterms:modified xsi:type="dcterms:W3CDTF">2019-01-30T12:28:08Z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