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6"/>
  </p:notesMasterIdLst>
  <p:handoutMasterIdLst>
    <p:handoutMasterId r:id="rId37"/>
  </p:handoutMasterIdLst>
  <p:sldIdLst>
    <p:sldId id="259" r:id="rId5"/>
    <p:sldId id="263" r:id="rId6"/>
    <p:sldId id="296" r:id="rId7"/>
    <p:sldId id="315" r:id="rId8"/>
    <p:sldId id="316" r:id="rId9"/>
    <p:sldId id="317" r:id="rId10"/>
    <p:sldId id="264" r:id="rId11"/>
    <p:sldId id="302" r:id="rId12"/>
    <p:sldId id="300" r:id="rId13"/>
    <p:sldId id="301" r:id="rId14"/>
    <p:sldId id="304" r:id="rId15"/>
    <p:sldId id="303" r:id="rId16"/>
    <p:sldId id="319" r:id="rId17"/>
    <p:sldId id="271" r:id="rId18"/>
    <p:sldId id="292" r:id="rId19"/>
    <p:sldId id="293" r:id="rId20"/>
    <p:sldId id="269" r:id="rId21"/>
    <p:sldId id="297" r:id="rId22"/>
    <p:sldId id="298" r:id="rId23"/>
    <p:sldId id="299" r:id="rId24"/>
    <p:sldId id="307" r:id="rId25"/>
    <p:sldId id="285" r:id="rId26"/>
    <p:sldId id="286" r:id="rId27"/>
    <p:sldId id="320" r:id="rId28"/>
    <p:sldId id="308" r:id="rId29"/>
    <p:sldId id="309" r:id="rId30"/>
    <p:sldId id="314" r:id="rId31"/>
    <p:sldId id="284" r:id="rId32"/>
    <p:sldId id="312" r:id="rId33"/>
    <p:sldId id="318" r:id="rId34"/>
    <p:sldId id="262"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8" clrIdx="0">
    <p:extLst>
      <p:ext uri="{19B8F6BF-5375-455C-9EA6-DF929625EA0E}">
        <p15:presenceInfo xmlns:p15="http://schemas.microsoft.com/office/powerpoint/2012/main" userId="S-1-12-1-3482410245-1226788991-2863834804-2984533512" providerId="AD"/>
      </p:ext>
    </p:extLst>
  </p:cmAuthor>
  <p:cmAuthor id="2" name="James Franklin" initials="JF [2]" lastIdx="8" clrIdx="1">
    <p:extLst>
      <p:ext uri="{19B8F6BF-5375-455C-9EA6-DF929625EA0E}">
        <p15:presenceInfo xmlns:p15="http://schemas.microsoft.com/office/powerpoint/2012/main" userId="S::james.franklin@pgonline.co.uk::cf915d05-507f-491f-b4a6-b2aa085ee4b1" providerId="AD"/>
      </p:ext>
    </p:extLst>
  </p:cmAuthor>
  <p:cmAuthor id="3" name="Mike Bloys" initials="MB" lastIdx="5" clrIdx="2">
    <p:extLst>
      <p:ext uri="{19B8F6BF-5375-455C-9EA6-DF929625EA0E}">
        <p15:presenceInfo xmlns:p15="http://schemas.microsoft.com/office/powerpoint/2012/main" userId="S::mike.bloys@pgonline.co.uk::1248c4d8-7b2b-4b32-b8bd-163ae845f9bb" providerId="AD"/>
      </p:ext>
    </p:extLst>
  </p:cmAuthor>
  <p:cmAuthor id="4" name="Rob Heathcote" initials="RH" lastIdx="1" clrIdx="3">
    <p:extLst>
      <p:ext uri="{19B8F6BF-5375-455C-9EA6-DF929625EA0E}">
        <p15:presenceInfo xmlns:p15="http://schemas.microsoft.com/office/powerpoint/2012/main" userId="Rob Heathco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5152"/>
    <a:srgbClr val="0844C8"/>
    <a:srgbClr val="06131B"/>
    <a:srgbClr val="E3E2DE"/>
    <a:srgbClr val="F9FAFE"/>
    <a:srgbClr val="C1C1C1"/>
    <a:srgbClr val="EBEFF0"/>
    <a:srgbClr val="0C52D8"/>
    <a:srgbClr val="021F2F"/>
    <a:srgbClr val="C5CAC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63258-6F7E-40EE-BD6F-81D66D05FCC3}" v="11" dt="2019-01-30T12:33:44.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78" autoAdjust="0"/>
    <p:restoredTop sz="97449" autoAdjust="0"/>
  </p:normalViewPr>
  <p:slideViewPr>
    <p:cSldViewPr snapToGrid="0">
      <p:cViewPr varScale="1">
        <p:scale>
          <a:sx n="163" d="100"/>
          <a:sy n="163" d="100"/>
        </p:scale>
        <p:origin x="1632" y="138"/>
      </p:cViewPr>
      <p:guideLst>
        <p:guide orient="horz" pos="1911"/>
        <p:guide pos="306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6" d="100"/>
          <a:sy n="126" d="100"/>
        </p:scale>
        <p:origin x="2688"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FA4F30EA-3625-45A8-89AB-ED6F68C14FDE}"/>
    <pc:docChg chg="custSel modSld modMainMaster">
      <pc:chgData name="Rob Heathcote" userId="62419938-1f1d-43ca-9327-cfd6c1894440" providerId="ADAL" clId="{FA4F30EA-3625-45A8-89AB-ED6F68C14FDE}" dt="2018-12-06T08:58:09.307" v="165" actId="20577"/>
      <pc:docMkLst>
        <pc:docMk/>
      </pc:docMkLst>
      <pc:sldChg chg="modSp">
        <pc:chgData name="Rob Heathcote" userId="62419938-1f1d-43ca-9327-cfd6c1894440" providerId="ADAL" clId="{FA4F30EA-3625-45A8-89AB-ED6F68C14FDE}" dt="2018-11-19T10:56:11.631" v="10" actId="14100"/>
        <pc:sldMkLst>
          <pc:docMk/>
          <pc:sldMk cId="313576880" sldId="264"/>
        </pc:sldMkLst>
        <pc:spChg chg="mod">
          <ac:chgData name="Rob Heathcote" userId="62419938-1f1d-43ca-9327-cfd6c1894440" providerId="ADAL" clId="{FA4F30EA-3625-45A8-89AB-ED6F68C14FDE}" dt="2018-11-19T10:56:11.631" v="10" actId="14100"/>
          <ac:spMkLst>
            <pc:docMk/>
            <pc:sldMk cId="313576880" sldId="264"/>
            <ac:spMk id="3" creationId="{A2A2C0EF-35A2-4B49-84CE-D2885958976E}"/>
          </ac:spMkLst>
        </pc:spChg>
      </pc:sldChg>
      <pc:sldChg chg="delSp modSp delCm">
        <pc:chgData name="Rob Heathcote" userId="62419938-1f1d-43ca-9327-cfd6c1894440" providerId="ADAL" clId="{FA4F30EA-3625-45A8-89AB-ED6F68C14FDE}" dt="2018-11-23T13:21:18.689" v="65" actId="6549"/>
        <pc:sldMkLst>
          <pc:docMk/>
          <pc:sldMk cId="1380508934" sldId="285"/>
        </pc:sldMkLst>
        <pc:spChg chg="mod">
          <ac:chgData name="Rob Heathcote" userId="62419938-1f1d-43ca-9327-cfd6c1894440" providerId="ADAL" clId="{FA4F30EA-3625-45A8-89AB-ED6F68C14FDE}" dt="2018-11-23T13:21:18.689" v="65" actId="6549"/>
          <ac:spMkLst>
            <pc:docMk/>
            <pc:sldMk cId="1380508934" sldId="285"/>
            <ac:spMk id="5" creationId="{160D5BBC-17C4-4458-9CF4-921C4CA1CE47}"/>
          </ac:spMkLst>
        </pc:spChg>
        <pc:picChg chg="del">
          <ac:chgData name="Rob Heathcote" userId="62419938-1f1d-43ca-9327-cfd6c1894440" providerId="ADAL" clId="{FA4F30EA-3625-45A8-89AB-ED6F68C14FDE}" dt="2018-11-23T13:21:15.047" v="63" actId="478"/>
          <ac:picMkLst>
            <pc:docMk/>
            <pc:sldMk cId="1380508934" sldId="285"/>
            <ac:picMk id="6" creationId="{ED064DFE-47FF-4169-9C5D-4AD96C767846}"/>
          </ac:picMkLst>
        </pc:picChg>
      </pc:sldChg>
      <pc:sldChg chg="modSp">
        <pc:chgData name="Rob Heathcote" userId="62419938-1f1d-43ca-9327-cfd6c1894440" providerId="ADAL" clId="{FA4F30EA-3625-45A8-89AB-ED6F68C14FDE}" dt="2018-12-06T08:58:09.307" v="165" actId="20577"/>
        <pc:sldMkLst>
          <pc:docMk/>
          <pc:sldMk cId="2035573439" sldId="296"/>
        </pc:sldMkLst>
        <pc:spChg chg="mod">
          <ac:chgData name="Rob Heathcote" userId="62419938-1f1d-43ca-9327-cfd6c1894440" providerId="ADAL" clId="{FA4F30EA-3625-45A8-89AB-ED6F68C14FDE}" dt="2018-12-06T08:58:09.307" v="165" actId="20577"/>
          <ac:spMkLst>
            <pc:docMk/>
            <pc:sldMk cId="2035573439" sldId="296"/>
            <ac:spMk id="3" creationId="{03946352-6567-41EB-ABAA-CDB37B24E8D6}"/>
          </ac:spMkLst>
        </pc:spChg>
      </pc:sldChg>
      <pc:sldChg chg="addSp delSp modSp">
        <pc:chgData name="Rob Heathcote" userId="62419938-1f1d-43ca-9327-cfd6c1894440" providerId="ADAL" clId="{FA4F30EA-3625-45A8-89AB-ED6F68C14FDE}" dt="2018-11-23T13:24:14.662" v="100" actId="478"/>
        <pc:sldMkLst>
          <pc:docMk/>
          <pc:sldMk cId="2611312656" sldId="297"/>
        </pc:sldMkLst>
        <pc:spChg chg="mod">
          <ac:chgData name="Rob Heathcote" userId="62419938-1f1d-43ca-9327-cfd6c1894440" providerId="ADAL" clId="{FA4F30EA-3625-45A8-89AB-ED6F68C14FDE}" dt="2018-11-23T13:20:58.521" v="61" actId="6549"/>
          <ac:spMkLst>
            <pc:docMk/>
            <pc:sldMk cId="2611312656" sldId="297"/>
            <ac:spMk id="3" creationId="{617B13E2-01E9-4A84-AA4E-96B494576325}"/>
          </ac:spMkLst>
        </pc:spChg>
        <pc:spChg chg="add del mod">
          <ac:chgData name="Rob Heathcote" userId="62419938-1f1d-43ca-9327-cfd6c1894440" providerId="ADAL" clId="{FA4F30EA-3625-45A8-89AB-ED6F68C14FDE}" dt="2018-11-23T13:20:51.234" v="58" actId="478"/>
          <ac:spMkLst>
            <pc:docMk/>
            <pc:sldMk cId="2611312656" sldId="297"/>
            <ac:spMk id="4" creationId="{0F6D11CF-2B6A-4E2B-BA40-AE45D54E8874}"/>
          </ac:spMkLst>
        </pc:spChg>
        <pc:spChg chg="add del mod">
          <ac:chgData name="Rob Heathcote" userId="62419938-1f1d-43ca-9327-cfd6c1894440" providerId="ADAL" clId="{FA4F30EA-3625-45A8-89AB-ED6F68C14FDE}" dt="2018-11-23T13:20:51.234" v="58" actId="478"/>
          <ac:spMkLst>
            <pc:docMk/>
            <pc:sldMk cId="2611312656" sldId="297"/>
            <ac:spMk id="6" creationId="{0A53B883-6E2F-4BD6-BBA2-FFCCDCAA6AD6}"/>
          </ac:spMkLst>
        </pc:spChg>
        <pc:picChg chg="del">
          <ac:chgData name="Rob Heathcote" userId="62419938-1f1d-43ca-9327-cfd6c1894440" providerId="ADAL" clId="{FA4F30EA-3625-45A8-89AB-ED6F68C14FDE}" dt="2018-11-23T13:20:45.688" v="57" actId="478"/>
          <ac:picMkLst>
            <pc:docMk/>
            <pc:sldMk cId="2611312656" sldId="297"/>
            <ac:picMk id="5" creationId="{EBE62AEF-8E20-4641-9C1A-4A6A11D67DC9}"/>
          </ac:picMkLst>
        </pc:picChg>
        <pc:picChg chg="del">
          <ac:chgData name="Rob Heathcote" userId="62419938-1f1d-43ca-9327-cfd6c1894440" providerId="ADAL" clId="{FA4F30EA-3625-45A8-89AB-ED6F68C14FDE}" dt="2018-11-23T13:24:14.662" v="100" actId="478"/>
          <ac:picMkLst>
            <pc:docMk/>
            <pc:sldMk cId="2611312656" sldId="297"/>
            <ac:picMk id="7" creationId="{5AE3D770-D026-4D29-92A3-123C3551D876}"/>
          </ac:picMkLst>
        </pc:picChg>
      </pc:sldChg>
      <pc:sldChg chg="delCm">
        <pc:chgData name="Rob Heathcote" userId="62419938-1f1d-43ca-9327-cfd6c1894440" providerId="ADAL" clId="{FA4F30EA-3625-45A8-89AB-ED6F68C14FDE}" dt="2018-11-19T10:57:15.897" v="21" actId="207"/>
        <pc:sldMkLst>
          <pc:docMk/>
          <pc:sldMk cId="3634267550" sldId="298"/>
        </pc:sldMkLst>
      </pc:sldChg>
      <pc:sldChg chg="addSp delSp modSp addCm modCm">
        <pc:chgData name="Rob Heathcote" userId="62419938-1f1d-43ca-9327-cfd6c1894440" providerId="ADAL" clId="{FA4F30EA-3625-45A8-89AB-ED6F68C14FDE}" dt="2018-11-23T13:24:22.655" v="104" actId="6549"/>
        <pc:sldMkLst>
          <pc:docMk/>
          <pc:sldMk cId="1312968475" sldId="299"/>
        </pc:sldMkLst>
        <pc:spChg chg="mod">
          <ac:chgData name="Rob Heathcote" userId="62419938-1f1d-43ca-9327-cfd6c1894440" providerId="ADAL" clId="{FA4F30EA-3625-45A8-89AB-ED6F68C14FDE}" dt="2018-11-23T13:22:46.726" v="82" actId="6549"/>
          <ac:spMkLst>
            <pc:docMk/>
            <pc:sldMk cId="1312968475" sldId="299"/>
            <ac:spMk id="3" creationId="{B5C42EEC-CBB5-4B3C-ADF4-11630D736466}"/>
          </ac:spMkLst>
        </pc:spChg>
        <pc:picChg chg="del">
          <ac:chgData name="Rob Heathcote" userId="62419938-1f1d-43ca-9327-cfd6c1894440" providerId="ADAL" clId="{FA4F30EA-3625-45A8-89AB-ED6F68C14FDE}" dt="2018-11-23T13:22:06.895" v="67" actId="478"/>
          <ac:picMkLst>
            <pc:docMk/>
            <pc:sldMk cId="1312968475" sldId="299"/>
            <ac:picMk id="7" creationId="{0AB9D441-05AA-4C2C-8344-253AF278BA09}"/>
          </ac:picMkLst>
        </pc:picChg>
        <pc:picChg chg="del">
          <ac:chgData name="Rob Heathcote" userId="62419938-1f1d-43ca-9327-cfd6c1894440" providerId="ADAL" clId="{FA4F30EA-3625-45A8-89AB-ED6F68C14FDE}" dt="2018-11-23T13:24:22.407" v="103" actId="478"/>
          <ac:picMkLst>
            <pc:docMk/>
            <pc:sldMk cId="1312968475" sldId="299"/>
            <ac:picMk id="8" creationId="{AAC9DB13-D8A1-4F9F-BD37-C131B06978F2}"/>
          </ac:picMkLst>
        </pc:picChg>
        <pc:picChg chg="add del">
          <ac:chgData name="Rob Heathcote" userId="62419938-1f1d-43ca-9327-cfd6c1894440" providerId="ADAL" clId="{FA4F30EA-3625-45A8-89AB-ED6F68C14FDE}" dt="2018-11-23T13:24:21.089" v="102" actId="6549"/>
          <ac:picMkLst>
            <pc:docMk/>
            <pc:sldMk cId="1312968475" sldId="299"/>
            <ac:picMk id="9" creationId="{6049A9C2-234B-427E-9733-97E3E20D0E45}"/>
          </ac:picMkLst>
        </pc:picChg>
        <pc:picChg chg="add">
          <ac:chgData name="Rob Heathcote" userId="62419938-1f1d-43ca-9327-cfd6c1894440" providerId="ADAL" clId="{FA4F30EA-3625-45A8-89AB-ED6F68C14FDE}" dt="2018-11-23T13:24:22.655" v="104" actId="6549"/>
          <ac:picMkLst>
            <pc:docMk/>
            <pc:sldMk cId="1312968475" sldId="299"/>
            <ac:picMk id="10" creationId="{15B1C4D4-8B37-4D79-B1C9-F01366E82CBF}"/>
          </ac:picMkLst>
        </pc:picChg>
        <pc:picChg chg="mod ord modCrop">
          <ac:chgData name="Rob Heathcote" userId="62419938-1f1d-43ca-9327-cfd6c1894440" providerId="ADAL" clId="{FA4F30EA-3625-45A8-89AB-ED6F68C14FDE}" dt="2018-11-23T13:23:33.807" v="99" actId="1038"/>
          <ac:picMkLst>
            <pc:docMk/>
            <pc:sldMk cId="1312968475" sldId="299"/>
            <ac:picMk id="1026" creationId="{1990A52E-973F-403C-AC32-3C3622B0BEB7}"/>
          </ac:picMkLst>
        </pc:picChg>
      </pc:sldChg>
      <pc:sldChg chg="modSp">
        <pc:chgData name="Rob Heathcote" userId="62419938-1f1d-43ca-9327-cfd6c1894440" providerId="ADAL" clId="{FA4F30EA-3625-45A8-89AB-ED6F68C14FDE}" dt="2018-11-19T10:56:28.587" v="11" actId="15"/>
        <pc:sldMkLst>
          <pc:docMk/>
          <pc:sldMk cId="92519380" sldId="301"/>
        </pc:sldMkLst>
        <pc:spChg chg="mod">
          <ac:chgData name="Rob Heathcote" userId="62419938-1f1d-43ca-9327-cfd6c1894440" providerId="ADAL" clId="{FA4F30EA-3625-45A8-89AB-ED6F68C14FDE}" dt="2018-11-19T10:56:28.587" v="11" actId="15"/>
          <ac:spMkLst>
            <pc:docMk/>
            <pc:sldMk cId="92519380" sldId="301"/>
            <ac:spMk id="3" creationId="{E54F9503-B700-44BB-9128-E2B154EC3758}"/>
          </ac:spMkLst>
        </pc:spChg>
      </pc:sldChg>
      <pc:sldChg chg="modSp">
        <pc:chgData name="Rob Heathcote" userId="62419938-1f1d-43ca-9327-cfd6c1894440" providerId="ADAL" clId="{FA4F30EA-3625-45A8-89AB-ED6F68C14FDE}" dt="2018-11-23T13:19:46.873" v="56" actId="20577"/>
        <pc:sldMkLst>
          <pc:docMk/>
          <pc:sldMk cId="561598960" sldId="304"/>
        </pc:sldMkLst>
        <pc:spChg chg="mod">
          <ac:chgData name="Rob Heathcote" userId="62419938-1f1d-43ca-9327-cfd6c1894440" providerId="ADAL" clId="{FA4F30EA-3625-45A8-89AB-ED6F68C14FDE}" dt="2018-11-23T13:19:46.873" v="56" actId="20577"/>
          <ac:spMkLst>
            <pc:docMk/>
            <pc:sldMk cId="561598960" sldId="304"/>
            <ac:spMk id="3" creationId="{17885E70-FE01-412D-AF1C-2D91FA348DF9}"/>
          </ac:spMkLst>
        </pc:spChg>
      </pc:sldChg>
      <pc:sldChg chg="delSp">
        <pc:chgData name="Rob Heathcote" userId="62419938-1f1d-43ca-9327-cfd6c1894440" providerId="ADAL" clId="{FA4F30EA-3625-45A8-89AB-ED6F68C14FDE}" dt="2018-11-19T10:57:55.376" v="23" actId="478"/>
        <pc:sldMkLst>
          <pc:docMk/>
          <pc:sldMk cId="2436844971" sldId="308"/>
        </pc:sldMkLst>
        <pc:picChg chg="del">
          <ac:chgData name="Rob Heathcote" userId="62419938-1f1d-43ca-9327-cfd6c1894440" providerId="ADAL" clId="{FA4F30EA-3625-45A8-89AB-ED6F68C14FDE}" dt="2018-11-19T10:57:55.376" v="23" actId="478"/>
          <ac:picMkLst>
            <pc:docMk/>
            <pc:sldMk cId="2436844971" sldId="308"/>
            <ac:picMk id="10242" creationId="{93B616F6-4CDF-4DEE-8E30-62C460AD8AE8}"/>
          </ac:picMkLst>
        </pc:picChg>
      </pc:sldChg>
      <pc:sldChg chg="addSp delSp modSp">
        <pc:chgData name="Rob Heathcote" userId="62419938-1f1d-43ca-9327-cfd6c1894440" providerId="ADAL" clId="{FA4F30EA-3625-45A8-89AB-ED6F68C14FDE}" dt="2018-11-19T10:58:17.646" v="30" actId="15"/>
        <pc:sldMkLst>
          <pc:docMk/>
          <pc:sldMk cId="3799463545" sldId="312"/>
        </pc:sldMkLst>
        <pc:spChg chg="mod">
          <ac:chgData name="Rob Heathcote" userId="62419938-1f1d-43ca-9327-cfd6c1894440" providerId="ADAL" clId="{FA4F30EA-3625-45A8-89AB-ED6F68C14FDE}" dt="2018-11-19T10:58:17.646" v="30" actId="15"/>
          <ac:spMkLst>
            <pc:docMk/>
            <pc:sldMk cId="3799463545" sldId="312"/>
            <ac:spMk id="3" creationId="{98991495-EAEA-40D3-8268-D76627F590B7}"/>
          </ac:spMkLst>
        </pc:spChg>
        <pc:spChg chg="add del mod">
          <ac:chgData name="Rob Heathcote" userId="62419938-1f1d-43ca-9327-cfd6c1894440" providerId="ADAL" clId="{FA4F30EA-3625-45A8-89AB-ED6F68C14FDE}" dt="2018-11-19T10:58:11.617" v="26" actId="15"/>
          <ac:spMkLst>
            <pc:docMk/>
            <pc:sldMk cId="3799463545" sldId="312"/>
            <ac:spMk id="4" creationId="{CB9B0CFC-B5B9-46AE-9BDD-7A6CF9CD1220}"/>
          </ac:spMkLst>
        </pc:spChg>
        <pc:spChg chg="add del mod">
          <ac:chgData name="Rob Heathcote" userId="62419938-1f1d-43ca-9327-cfd6c1894440" providerId="ADAL" clId="{FA4F30EA-3625-45A8-89AB-ED6F68C14FDE}" dt="2018-11-19T10:58:11.617" v="26" actId="15"/>
          <ac:spMkLst>
            <pc:docMk/>
            <pc:sldMk cId="3799463545" sldId="312"/>
            <ac:spMk id="6" creationId="{EA8A1089-6AD4-4189-89A6-B4BCC4E58242}"/>
          </ac:spMkLst>
        </pc:spChg>
        <pc:picChg chg="del">
          <ac:chgData name="Rob Heathcote" userId="62419938-1f1d-43ca-9327-cfd6c1894440" providerId="ADAL" clId="{FA4F30EA-3625-45A8-89AB-ED6F68C14FDE}" dt="2018-11-19T10:58:09.308" v="25" actId="478"/>
          <ac:picMkLst>
            <pc:docMk/>
            <pc:sldMk cId="3799463545" sldId="312"/>
            <ac:picMk id="5" creationId="{F13AF43B-412A-4BA5-A408-6B491CC33BB2}"/>
          </ac:picMkLst>
        </pc:picChg>
        <pc:picChg chg="del">
          <ac:chgData name="Rob Heathcote" userId="62419938-1f1d-43ca-9327-cfd6c1894440" providerId="ADAL" clId="{FA4F30EA-3625-45A8-89AB-ED6F68C14FDE}" dt="2018-11-19T10:58:08.609" v="24" actId="478"/>
          <ac:picMkLst>
            <pc:docMk/>
            <pc:sldMk cId="3799463545" sldId="312"/>
            <ac:picMk id="1026" creationId="{B13C774E-DD05-4AD4-9F29-AAB901C28480}"/>
          </ac:picMkLst>
        </pc:picChg>
      </pc:sldChg>
      <pc:sldChg chg="modSp">
        <pc:chgData name="Rob Heathcote" userId="62419938-1f1d-43ca-9327-cfd6c1894440" providerId="ADAL" clId="{FA4F30EA-3625-45A8-89AB-ED6F68C14FDE}" dt="2018-11-19T10:55:48.742" v="1" actId="1037"/>
        <pc:sldMkLst>
          <pc:docMk/>
          <pc:sldMk cId="3787299009" sldId="316"/>
        </pc:sldMkLst>
        <pc:picChg chg="mod">
          <ac:chgData name="Rob Heathcote" userId="62419938-1f1d-43ca-9327-cfd6c1894440" providerId="ADAL" clId="{FA4F30EA-3625-45A8-89AB-ED6F68C14FDE}" dt="2018-11-19T10:55:48.742" v="1" actId="1037"/>
          <ac:picMkLst>
            <pc:docMk/>
            <pc:sldMk cId="3787299009" sldId="316"/>
            <ac:picMk id="1026" creationId="{2C2ABA4F-6051-46D2-BD49-74EE905500C0}"/>
          </ac:picMkLst>
        </pc:picChg>
      </pc:sldChg>
      <pc:sldChg chg="modSp">
        <pc:chgData name="Rob Heathcote" userId="62419938-1f1d-43ca-9327-cfd6c1894440" providerId="ADAL" clId="{FA4F30EA-3625-45A8-89AB-ED6F68C14FDE}" dt="2018-11-19T10:55:55.746" v="9" actId="20577"/>
        <pc:sldMkLst>
          <pc:docMk/>
          <pc:sldMk cId="3707139505" sldId="317"/>
        </pc:sldMkLst>
        <pc:spChg chg="mod">
          <ac:chgData name="Rob Heathcote" userId="62419938-1f1d-43ca-9327-cfd6c1894440" providerId="ADAL" clId="{FA4F30EA-3625-45A8-89AB-ED6F68C14FDE}" dt="2018-11-19T10:55:55.746" v="9" actId="20577"/>
          <ac:spMkLst>
            <pc:docMk/>
            <pc:sldMk cId="3707139505" sldId="317"/>
            <ac:spMk id="3" creationId="{6338EB42-71DD-4FCA-A72C-ADFBAB117FEA}"/>
          </ac:spMkLst>
        </pc:spChg>
      </pc:sldChg>
      <pc:sldChg chg="modSp">
        <pc:chgData name="Rob Heathcote" userId="62419938-1f1d-43ca-9327-cfd6c1894440" providerId="ADAL" clId="{FA4F30EA-3625-45A8-89AB-ED6F68C14FDE}" dt="2018-11-19T10:58:26.753" v="39" actId="207"/>
        <pc:sldMkLst>
          <pc:docMk/>
          <pc:sldMk cId="2830850729" sldId="318"/>
        </pc:sldMkLst>
        <pc:spChg chg="mod">
          <ac:chgData name="Rob Heathcote" userId="62419938-1f1d-43ca-9327-cfd6c1894440" providerId="ADAL" clId="{FA4F30EA-3625-45A8-89AB-ED6F68C14FDE}" dt="2018-11-19T10:58:26.753" v="39" actId="207"/>
          <ac:spMkLst>
            <pc:docMk/>
            <pc:sldMk cId="2830850729" sldId="318"/>
            <ac:spMk id="2" creationId="{F186A243-B829-492E-816D-2FA0D55A72E0}"/>
          </ac:spMkLst>
        </pc:spChg>
      </pc:sldChg>
      <pc:sldChg chg="modSp">
        <pc:chgData name="Rob Heathcote" userId="62419938-1f1d-43ca-9327-cfd6c1894440" providerId="ADAL" clId="{FA4F30EA-3625-45A8-89AB-ED6F68C14FDE}" dt="2018-11-19T10:56:43.394" v="20" actId="20577"/>
        <pc:sldMkLst>
          <pc:docMk/>
          <pc:sldMk cId="3951294095" sldId="319"/>
        </pc:sldMkLst>
        <pc:spChg chg="mod">
          <ac:chgData name="Rob Heathcote" userId="62419938-1f1d-43ca-9327-cfd6c1894440" providerId="ADAL" clId="{FA4F30EA-3625-45A8-89AB-ED6F68C14FDE}" dt="2018-11-19T10:56:43.394" v="20" actId="20577"/>
          <ac:spMkLst>
            <pc:docMk/>
            <pc:sldMk cId="3951294095" sldId="319"/>
            <ac:spMk id="3" creationId="{6338EB42-71DD-4FCA-A72C-ADFBAB117FEA}"/>
          </ac:spMkLst>
        </pc:spChg>
      </pc:sldChg>
      <pc:sldChg chg="delSp">
        <pc:chgData name="Rob Heathcote" userId="62419938-1f1d-43ca-9327-cfd6c1894440" providerId="ADAL" clId="{FA4F30EA-3625-45A8-89AB-ED6F68C14FDE}" dt="2018-11-19T10:57:39.082" v="22" actId="478"/>
        <pc:sldMkLst>
          <pc:docMk/>
          <pc:sldMk cId="1533605303" sldId="320"/>
        </pc:sldMkLst>
        <pc:picChg chg="del">
          <ac:chgData name="Rob Heathcote" userId="62419938-1f1d-43ca-9327-cfd6c1894440" providerId="ADAL" clId="{FA4F30EA-3625-45A8-89AB-ED6F68C14FDE}" dt="2018-11-19T10:57:39.082" v="22" actId="478"/>
          <ac:picMkLst>
            <pc:docMk/>
            <pc:sldMk cId="1533605303" sldId="320"/>
            <ac:picMk id="7" creationId="{6EF63121-9B69-409B-9D63-3F660546540D}"/>
          </ac:picMkLst>
        </pc:picChg>
      </pc:sldChg>
      <pc:sldMasterChg chg="modSldLayout">
        <pc:chgData name="Rob Heathcote" userId="62419938-1f1d-43ca-9327-cfd6c1894440" providerId="ADAL" clId="{FA4F30EA-3625-45A8-89AB-ED6F68C14FDE}" dt="2018-11-30T09:07:02.654" v="109" actId="6549"/>
        <pc:sldMasterMkLst>
          <pc:docMk/>
          <pc:sldMasterMk cId="2369807912" sldId="2147483660"/>
        </pc:sldMasterMkLst>
        <pc:sldLayoutChg chg="modSp">
          <pc:chgData name="Rob Heathcote" userId="62419938-1f1d-43ca-9327-cfd6c1894440" providerId="ADAL" clId="{FA4F30EA-3625-45A8-89AB-ED6F68C14FDE}" dt="2018-11-30T09:06:56.658" v="105" actId="6549"/>
          <pc:sldLayoutMkLst>
            <pc:docMk/>
            <pc:sldMasterMk cId="2369807912" sldId="2147483660"/>
            <pc:sldLayoutMk cId="3864385121" sldId="2147483664"/>
          </pc:sldLayoutMkLst>
          <pc:spChg chg="mod">
            <ac:chgData name="Rob Heathcote" userId="62419938-1f1d-43ca-9327-cfd6c1894440" providerId="ADAL" clId="{FA4F30EA-3625-45A8-89AB-ED6F68C14FDE}" dt="2018-11-30T09:06:56.658" v="105" actId="6549"/>
            <ac:spMkLst>
              <pc:docMk/>
              <pc:sldMasterMk cId="2369807912" sldId="2147483660"/>
              <pc:sldLayoutMk cId="3864385121" sldId="2147483664"/>
              <ac:spMk id="12" creationId="{00000000-0000-0000-0000-000000000000}"/>
            </ac:spMkLst>
          </pc:spChg>
        </pc:sldLayoutChg>
        <pc:sldLayoutChg chg="modSp">
          <pc:chgData name="Rob Heathcote" userId="62419938-1f1d-43ca-9327-cfd6c1894440" providerId="ADAL" clId="{FA4F30EA-3625-45A8-89AB-ED6F68C14FDE}" dt="2018-11-30T09:07:00.026" v="107" actId="6549"/>
          <pc:sldLayoutMkLst>
            <pc:docMk/>
            <pc:sldMasterMk cId="2369807912" sldId="2147483660"/>
            <pc:sldLayoutMk cId="1482273398" sldId="2147483665"/>
          </pc:sldLayoutMkLst>
          <pc:spChg chg="mod">
            <ac:chgData name="Rob Heathcote" userId="62419938-1f1d-43ca-9327-cfd6c1894440" providerId="ADAL" clId="{FA4F30EA-3625-45A8-89AB-ED6F68C14FDE}" dt="2018-11-30T09:07:00.026" v="107" actId="6549"/>
            <ac:spMkLst>
              <pc:docMk/>
              <pc:sldMasterMk cId="2369807912" sldId="2147483660"/>
              <pc:sldLayoutMk cId="1482273398" sldId="2147483665"/>
              <ac:spMk id="9" creationId="{1D555690-5708-483E-8219-0E5E9D4C6007}"/>
            </ac:spMkLst>
          </pc:spChg>
        </pc:sldLayoutChg>
        <pc:sldLayoutChg chg="modSp">
          <pc:chgData name="Rob Heathcote" userId="62419938-1f1d-43ca-9327-cfd6c1894440" providerId="ADAL" clId="{FA4F30EA-3625-45A8-89AB-ED6F68C14FDE}" dt="2018-11-30T09:06:58.661" v="106" actId="6549"/>
          <pc:sldLayoutMkLst>
            <pc:docMk/>
            <pc:sldMasterMk cId="2369807912" sldId="2147483660"/>
            <pc:sldLayoutMk cId="1663747016" sldId="2147483666"/>
          </pc:sldLayoutMkLst>
          <pc:spChg chg="mod">
            <ac:chgData name="Rob Heathcote" userId="62419938-1f1d-43ca-9327-cfd6c1894440" providerId="ADAL" clId="{FA4F30EA-3625-45A8-89AB-ED6F68C14FDE}" dt="2018-11-30T09:06:58.661" v="106" actId="6549"/>
            <ac:spMkLst>
              <pc:docMk/>
              <pc:sldMasterMk cId="2369807912" sldId="2147483660"/>
              <pc:sldLayoutMk cId="1663747016" sldId="2147483666"/>
              <ac:spMk id="9" creationId="{7C37092B-8509-4089-A7A7-AF80CF6B3038}"/>
            </ac:spMkLst>
          </pc:spChg>
        </pc:sldLayoutChg>
        <pc:sldLayoutChg chg="modSp">
          <pc:chgData name="Rob Heathcote" userId="62419938-1f1d-43ca-9327-cfd6c1894440" providerId="ADAL" clId="{FA4F30EA-3625-45A8-89AB-ED6F68C14FDE}" dt="2018-11-30T09:07:01.282" v="108" actId="6549"/>
          <pc:sldLayoutMkLst>
            <pc:docMk/>
            <pc:sldMasterMk cId="2369807912" sldId="2147483660"/>
            <pc:sldLayoutMk cId="1345255809" sldId="2147483667"/>
          </pc:sldLayoutMkLst>
          <pc:spChg chg="mod">
            <ac:chgData name="Rob Heathcote" userId="62419938-1f1d-43ca-9327-cfd6c1894440" providerId="ADAL" clId="{FA4F30EA-3625-45A8-89AB-ED6F68C14FDE}" dt="2018-11-30T09:07:01.282" v="108" actId="6549"/>
            <ac:spMkLst>
              <pc:docMk/>
              <pc:sldMasterMk cId="2369807912" sldId="2147483660"/>
              <pc:sldLayoutMk cId="1345255809" sldId="2147483667"/>
              <ac:spMk id="11" creationId="{7F6CBED7-4793-42AE-BCB3-7A99253E8DC6}"/>
            </ac:spMkLst>
          </pc:spChg>
        </pc:sldLayoutChg>
        <pc:sldLayoutChg chg="modSp">
          <pc:chgData name="Rob Heathcote" userId="62419938-1f1d-43ca-9327-cfd6c1894440" providerId="ADAL" clId="{FA4F30EA-3625-45A8-89AB-ED6F68C14FDE}" dt="2018-11-30T09:07:02.654" v="109" actId="6549"/>
          <pc:sldLayoutMkLst>
            <pc:docMk/>
            <pc:sldMasterMk cId="2369807912" sldId="2147483660"/>
            <pc:sldLayoutMk cId="3920882233" sldId="2147483668"/>
          </pc:sldLayoutMkLst>
          <pc:spChg chg="mod">
            <ac:chgData name="Rob Heathcote" userId="62419938-1f1d-43ca-9327-cfd6c1894440" providerId="ADAL" clId="{FA4F30EA-3625-45A8-89AB-ED6F68C14FDE}" dt="2018-11-30T09:07:02.654" v="109" actId="6549"/>
            <ac:spMkLst>
              <pc:docMk/>
              <pc:sldMasterMk cId="2369807912" sldId="2147483660"/>
              <pc:sldLayoutMk cId="3920882233" sldId="2147483668"/>
              <ac:spMk id="7" creationId="{A5A43220-E4CA-4079-90A6-698C2A5FDD34}"/>
            </ac:spMkLst>
          </pc:spChg>
        </pc:sldLayoutChg>
      </pc:sldMasterChg>
    </pc:docChg>
  </pc:docChgLst>
  <pc:docChgLst>
    <pc:chgData name="Mike Bloys" userId="1248c4d8-7b2b-4b32-b8bd-163ae845f9bb" providerId="ADAL" clId="{5E284525-42ED-44EE-9AAE-9A408EC94FEB}"/>
    <pc:docChg chg="undo custSel modSld modMainMaster">
      <pc:chgData name="Mike Bloys" userId="1248c4d8-7b2b-4b32-b8bd-163ae845f9bb" providerId="ADAL" clId="{5E284525-42ED-44EE-9AAE-9A408EC94FEB}" dt="2018-11-30T16:50:52.156" v="205" actId="14826"/>
      <pc:docMkLst>
        <pc:docMk/>
      </pc:docMkLst>
      <pc:sldChg chg="addSp delSp modSp">
        <pc:chgData name="Mike Bloys" userId="1248c4d8-7b2b-4b32-b8bd-163ae845f9bb" providerId="ADAL" clId="{5E284525-42ED-44EE-9AAE-9A408EC94FEB}" dt="2018-11-21T16:20:06.674" v="84" actId="18131"/>
        <pc:sldMkLst>
          <pc:docMk/>
          <pc:sldMk cId="313576880" sldId="264"/>
        </pc:sldMkLst>
        <pc:picChg chg="add del mod">
          <ac:chgData name="Mike Bloys" userId="1248c4d8-7b2b-4b32-b8bd-163ae845f9bb" providerId="ADAL" clId="{5E284525-42ED-44EE-9AAE-9A408EC94FEB}" dt="2018-11-21T16:16:05.946" v="74" actId="478"/>
          <ac:picMkLst>
            <pc:docMk/>
            <pc:sldMk cId="313576880" sldId="264"/>
            <ac:picMk id="5" creationId="{27015021-7949-4D3E-AD01-1F7DF8CA98AD}"/>
          </ac:picMkLst>
        </pc:picChg>
        <pc:picChg chg="add del mod">
          <ac:chgData name="Mike Bloys" userId="1248c4d8-7b2b-4b32-b8bd-163ae845f9bb" providerId="ADAL" clId="{5E284525-42ED-44EE-9AAE-9A408EC94FEB}" dt="2018-11-21T16:19:40.379" v="76" actId="18131"/>
          <ac:picMkLst>
            <pc:docMk/>
            <pc:sldMk cId="313576880" sldId="264"/>
            <ac:picMk id="7" creationId="{EEAA7D4F-D9CC-48B3-8560-E2052865CE4F}"/>
          </ac:picMkLst>
        </pc:picChg>
        <pc:picChg chg="add ord">
          <ac:chgData name="Mike Bloys" userId="1248c4d8-7b2b-4b32-b8bd-163ae845f9bb" providerId="ADAL" clId="{5E284525-42ED-44EE-9AAE-9A408EC94FEB}" dt="2018-11-21T16:19:53.647" v="81" actId="167"/>
          <ac:picMkLst>
            <pc:docMk/>
            <pc:sldMk cId="313576880" sldId="264"/>
            <ac:picMk id="9" creationId="{682C013F-5E29-412B-987A-B5CB814389EC}"/>
          </ac:picMkLst>
        </pc:picChg>
        <pc:picChg chg="add">
          <ac:chgData name="Mike Bloys" userId="1248c4d8-7b2b-4b32-b8bd-163ae845f9bb" providerId="ADAL" clId="{5E284525-42ED-44EE-9AAE-9A408EC94FEB}" dt="2018-11-21T16:20:06.674" v="84" actId="18131"/>
          <ac:picMkLst>
            <pc:docMk/>
            <pc:sldMk cId="313576880" sldId="264"/>
            <ac:picMk id="10" creationId="{94AC95F5-EB65-4190-9E3B-4FF6C90A66A2}"/>
          </ac:picMkLst>
        </pc:picChg>
        <pc:picChg chg="del mod modCrop">
          <ac:chgData name="Mike Bloys" userId="1248c4d8-7b2b-4b32-b8bd-163ae845f9bb" providerId="ADAL" clId="{5E284525-42ED-44EE-9AAE-9A408EC94FEB}" dt="2018-11-21T16:19:55.351" v="82" actId="478"/>
          <ac:picMkLst>
            <pc:docMk/>
            <pc:sldMk cId="313576880" sldId="264"/>
            <ac:picMk id="2050" creationId="{23982D1C-70C0-4F99-BF62-2F0F34A84C91}"/>
          </ac:picMkLst>
        </pc:picChg>
      </pc:sldChg>
      <pc:sldChg chg="addSp delSp modSp">
        <pc:chgData name="Mike Bloys" userId="1248c4d8-7b2b-4b32-b8bd-163ae845f9bb" providerId="ADAL" clId="{5E284525-42ED-44EE-9AAE-9A408EC94FEB}" dt="2018-11-21T17:13:30.471" v="197" actId="18131"/>
        <pc:sldMkLst>
          <pc:docMk/>
          <pc:sldMk cId="1218450510" sldId="271"/>
        </pc:sldMkLst>
        <pc:spChg chg="mod">
          <ac:chgData name="Mike Bloys" userId="1248c4d8-7b2b-4b32-b8bd-163ae845f9bb" providerId="ADAL" clId="{5E284525-42ED-44EE-9AAE-9A408EC94FEB}" dt="2018-11-21T17:07:09.015" v="165" actId="20577"/>
          <ac:spMkLst>
            <pc:docMk/>
            <pc:sldMk cId="1218450510" sldId="271"/>
            <ac:spMk id="2" creationId="{C732D69D-DFD1-43E9-A939-07F729F1FFCE}"/>
          </ac:spMkLst>
        </pc:spChg>
        <pc:spChg chg="mod">
          <ac:chgData name="Mike Bloys" userId="1248c4d8-7b2b-4b32-b8bd-163ae845f9bb" providerId="ADAL" clId="{5E284525-42ED-44EE-9AAE-9A408EC94FEB}" dt="2018-11-21T17:07:18.515" v="169" actId="20577"/>
          <ac:spMkLst>
            <pc:docMk/>
            <pc:sldMk cId="1218450510" sldId="271"/>
            <ac:spMk id="3" creationId="{BE5A7A35-2CCD-4B15-A76C-78E2A9133878}"/>
          </ac:spMkLst>
        </pc:spChg>
        <pc:spChg chg="del">
          <ac:chgData name="Mike Bloys" userId="1248c4d8-7b2b-4b32-b8bd-163ae845f9bb" providerId="ADAL" clId="{5E284525-42ED-44EE-9AAE-9A408EC94FEB}" dt="2018-11-21T17:06:29.888" v="155" actId="478"/>
          <ac:spMkLst>
            <pc:docMk/>
            <pc:sldMk cId="1218450510" sldId="271"/>
            <ac:spMk id="4" creationId="{D08E6B7E-239E-4F1C-AFBA-CE938F3A255D}"/>
          </ac:spMkLst>
        </pc:spChg>
        <pc:spChg chg="del">
          <ac:chgData name="Mike Bloys" userId="1248c4d8-7b2b-4b32-b8bd-163ae845f9bb" providerId="ADAL" clId="{5E284525-42ED-44EE-9AAE-9A408EC94FEB}" dt="2018-11-21T17:06:30.706" v="156" actId="478"/>
          <ac:spMkLst>
            <pc:docMk/>
            <pc:sldMk cId="1218450510" sldId="271"/>
            <ac:spMk id="7" creationId="{06E60593-9B93-4E57-A9DF-1BFAAC8D1966}"/>
          </ac:spMkLst>
        </pc:spChg>
        <pc:picChg chg="add del mod">
          <ac:chgData name="Mike Bloys" userId="1248c4d8-7b2b-4b32-b8bd-163ae845f9bb" providerId="ADAL" clId="{5E284525-42ED-44EE-9AAE-9A408EC94FEB}" dt="2018-11-21T17:06:50.959" v="159" actId="18131"/>
          <ac:picMkLst>
            <pc:docMk/>
            <pc:sldMk cId="1218450510" sldId="271"/>
            <ac:picMk id="6" creationId="{D42C1CCD-A627-4F93-9434-226BB9F45402}"/>
          </ac:picMkLst>
        </pc:picChg>
        <pc:picChg chg="add ord">
          <ac:chgData name="Mike Bloys" userId="1248c4d8-7b2b-4b32-b8bd-163ae845f9bb" providerId="ADAL" clId="{5E284525-42ED-44EE-9AAE-9A408EC94FEB}" dt="2018-11-21T17:07:06.608" v="164" actId="167"/>
          <ac:picMkLst>
            <pc:docMk/>
            <pc:sldMk cId="1218450510" sldId="271"/>
            <ac:picMk id="9" creationId="{E82D3F79-5B11-40B9-AD64-2BD6DBD874DD}"/>
          </ac:picMkLst>
        </pc:picChg>
        <pc:picChg chg="add mod">
          <ac:chgData name="Mike Bloys" userId="1248c4d8-7b2b-4b32-b8bd-163ae845f9bb" providerId="ADAL" clId="{5E284525-42ED-44EE-9AAE-9A408EC94FEB}" dt="2018-11-21T17:07:36.115" v="171" actId="207"/>
          <ac:picMkLst>
            <pc:docMk/>
            <pc:sldMk cId="1218450510" sldId="271"/>
            <ac:picMk id="10" creationId="{EA9F3243-0792-4BC3-9EAA-E92E46356750}"/>
          </ac:picMkLst>
        </pc:picChg>
        <pc:picChg chg="add del mod modCrop">
          <ac:chgData name="Mike Bloys" userId="1248c4d8-7b2b-4b32-b8bd-163ae845f9bb" providerId="ADAL" clId="{5E284525-42ED-44EE-9AAE-9A408EC94FEB}" dt="2018-11-21T17:13:30.471" v="197" actId="18131"/>
          <ac:picMkLst>
            <pc:docMk/>
            <pc:sldMk cId="1218450510" sldId="271"/>
            <ac:picMk id="11" creationId="{28009FFC-2DCD-45B2-BA7F-472993862DE7}"/>
          </ac:picMkLst>
        </pc:picChg>
        <pc:picChg chg="del">
          <ac:chgData name="Mike Bloys" userId="1248c4d8-7b2b-4b32-b8bd-163ae845f9bb" providerId="ADAL" clId="{5E284525-42ED-44EE-9AAE-9A408EC94FEB}" dt="2018-11-21T17:06:28.463" v="154" actId="478"/>
          <ac:picMkLst>
            <pc:docMk/>
            <pc:sldMk cId="1218450510" sldId="271"/>
            <ac:picMk id="1028" creationId="{58DABBD7-596D-4759-9E23-0A90AFD26F11}"/>
          </ac:picMkLst>
        </pc:picChg>
      </pc:sldChg>
      <pc:sldChg chg="addSp delSp modSp addCm">
        <pc:chgData name="Mike Bloys" userId="1248c4d8-7b2b-4b32-b8bd-163ae845f9bb" providerId="ADAL" clId="{5E284525-42ED-44EE-9AAE-9A408EC94FEB}" dt="2018-11-21T17:14:08.409" v="203" actId="18131"/>
        <pc:sldMkLst>
          <pc:docMk/>
          <pc:sldMk cId="4094516643" sldId="293"/>
        </pc:sldMkLst>
        <pc:spChg chg="mod">
          <ac:chgData name="Mike Bloys" userId="1248c4d8-7b2b-4b32-b8bd-163ae845f9bb" providerId="ADAL" clId="{5E284525-42ED-44EE-9AAE-9A408EC94FEB}" dt="2018-11-21T17:09:37.999" v="178" actId="20577"/>
          <ac:spMkLst>
            <pc:docMk/>
            <pc:sldMk cId="4094516643" sldId="293"/>
            <ac:spMk id="2" creationId="{1ABCF309-4D84-4677-9786-B290DE91CD6B}"/>
          </ac:spMkLst>
        </pc:spChg>
        <pc:spChg chg="mod">
          <ac:chgData name="Mike Bloys" userId="1248c4d8-7b2b-4b32-b8bd-163ae845f9bb" providerId="ADAL" clId="{5E284525-42ED-44EE-9AAE-9A408EC94FEB}" dt="2018-11-21T17:10:20.661" v="191" actId="20577"/>
          <ac:spMkLst>
            <pc:docMk/>
            <pc:sldMk cId="4094516643" sldId="293"/>
            <ac:spMk id="3" creationId="{0929BE5B-68A6-4D0D-BAE7-0BFD49A23A47}"/>
          </ac:spMkLst>
        </pc:spChg>
        <pc:picChg chg="add del mod">
          <ac:chgData name="Mike Bloys" userId="1248c4d8-7b2b-4b32-b8bd-163ae845f9bb" providerId="ADAL" clId="{5E284525-42ED-44EE-9AAE-9A408EC94FEB}" dt="2018-11-21T17:13:19.189" v="194" actId="18131"/>
          <ac:picMkLst>
            <pc:docMk/>
            <pc:sldMk cId="4094516643" sldId="293"/>
            <ac:picMk id="5" creationId="{16673E42-D467-4497-9BB4-903200DDCD62}"/>
          </ac:picMkLst>
        </pc:picChg>
        <pc:picChg chg="add mod ord modCrop">
          <ac:chgData name="Mike Bloys" userId="1248c4d8-7b2b-4b32-b8bd-163ae845f9bb" providerId="ADAL" clId="{5E284525-42ED-44EE-9AAE-9A408EC94FEB}" dt="2018-11-21T17:14:08.409" v="203" actId="18131"/>
          <ac:picMkLst>
            <pc:docMk/>
            <pc:sldMk cId="4094516643" sldId="293"/>
            <ac:picMk id="7" creationId="{8681550F-A9B1-47DA-90B2-BADE2031D35C}"/>
          </ac:picMkLst>
        </pc:picChg>
        <pc:picChg chg="del mod modCrop">
          <ac:chgData name="Mike Bloys" userId="1248c4d8-7b2b-4b32-b8bd-163ae845f9bb" providerId="ADAL" clId="{5E284525-42ED-44EE-9AAE-9A408EC94FEB}" dt="2018-11-21T17:13:38.080" v="200" actId="478"/>
          <ac:picMkLst>
            <pc:docMk/>
            <pc:sldMk cId="4094516643" sldId="293"/>
            <ac:picMk id="5122" creationId="{BE3358EE-21ED-444B-A86F-23FA301E2EE8}"/>
          </ac:picMkLst>
        </pc:picChg>
      </pc:sldChg>
      <pc:sldChg chg="addSp delSp modSp">
        <pc:chgData name="Mike Bloys" userId="1248c4d8-7b2b-4b32-b8bd-163ae845f9bb" providerId="ADAL" clId="{5E284525-42ED-44EE-9AAE-9A408EC94FEB}" dt="2018-11-21T16:02:42.880" v="52" actId="207"/>
        <pc:sldMkLst>
          <pc:docMk/>
          <pc:sldMk cId="2035573439" sldId="296"/>
        </pc:sldMkLst>
        <pc:spChg chg="mod">
          <ac:chgData name="Mike Bloys" userId="1248c4d8-7b2b-4b32-b8bd-163ae845f9bb" providerId="ADAL" clId="{5E284525-42ED-44EE-9AAE-9A408EC94FEB}" dt="2018-11-21T15:57:17.912" v="50" actId="20577"/>
          <ac:spMkLst>
            <pc:docMk/>
            <pc:sldMk cId="2035573439" sldId="296"/>
            <ac:spMk id="3" creationId="{03946352-6567-41EB-ABAA-CDB37B24E8D6}"/>
          </ac:spMkLst>
        </pc:spChg>
        <pc:picChg chg="add del mod">
          <ac:chgData name="Mike Bloys" userId="1248c4d8-7b2b-4b32-b8bd-163ae845f9bb" providerId="ADAL" clId="{5E284525-42ED-44EE-9AAE-9A408EC94FEB}" dt="2018-11-21T15:56:48.710" v="41" actId="207"/>
          <ac:picMkLst>
            <pc:docMk/>
            <pc:sldMk cId="2035573439" sldId="296"/>
            <ac:picMk id="5" creationId="{CED33A28-A50C-42D7-9554-5AE31989AB4D}"/>
          </ac:picMkLst>
        </pc:picChg>
        <pc:picChg chg="del">
          <ac:chgData name="Mike Bloys" userId="1248c4d8-7b2b-4b32-b8bd-163ae845f9bb" providerId="ADAL" clId="{5E284525-42ED-44EE-9AAE-9A408EC94FEB}" dt="2018-11-21T15:57:07.591" v="47" actId="478"/>
          <ac:picMkLst>
            <pc:docMk/>
            <pc:sldMk cId="2035573439" sldId="296"/>
            <ac:picMk id="7" creationId="{D2303238-D3D5-483E-977F-F9F0D1DF8B94}"/>
          </ac:picMkLst>
        </pc:picChg>
        <pc:picChg chg="add ord">
          <ac:chgData name="Mike Bloys" userId="1248c4d8-7b2b-4b32-b8bd-163ae845f9bb" providerId="ADAL" clId="{5E284525-42ED-44EE-9AAE-9A408EC94FEB}" dt="2018-11-21T15:57:06.183" v="46" actId="167"/>
          <ac:picMkLst>
            <pc:docMk/>
            <pc:sldMk cId="2035573439" sldId="296"/>
            <ac:picMk id="8" creationId="{C00C419A-F6D1-487B-85DE-CA25FC9CC817}"/>
          </ac:picMkLst>
        </pc:picChg>
        <pc:picChg chg="del">
          <ac:chgData name="Mike Bloys" userId="1248c4d8-7b2b-4b32-b8bd-163ae845f9bb" providerId="ADAL" clId="{5E284525-42ED-44EE-9AAE-9A408EC94FEB}" dt="2018-11-21T15:57:11.329" v="48" actId="478"/>
          <ac:picMkLst>
            <pc:docMk/>
            <pc:sldMk cId="2035573439" sldId="296"/>
            <ac:picMk id="9" creationId="{67BCDB86-AD87-4372-8C12-4F70D0925D7A}"/>
          </ac:picMkLst>
        </pc:picChg>
        <pc:picChg chg="add mod">
          <ac:chgData name="Mike Bloys" userId="1248c4d8-7b2b-4b32-b8bd-163ae845f9bb" providerId="ADAL" clId="{5E284525-42ED-44EE-9AAE-9A408EC94FEB}" dt="2018-11-21T16:02:42.880" v="52" actId="207"/>
          <ac:picMkLst>
            <pc:docMk/>
            <pc:sldMk cId="2035573439" sldId="296"/>
            <ac:picMk id="10" creationId="{B8848CFC-325C-4613-B050-3CFBC70AE596}"/>
          </ac:picMkLst>
        </pc:picChg>
      </pc:sldChg>
      <pc:sldChg chg="addSp delSp modSp">
        <pc:chgData name="Mike Bloys" userId="1248c4d8-7b2b-4b32-b8bd-163ae845f9bb" providerId="ADAL" clId="{5E284525-42ED-44EE-9AAE-9A408EC94FEB}" dt="2018-11-21T16:39:51.824" v="115" actId="18131"/>
        <pc:sldMkLst>
          <pc:docMk/>
          <pc:sldMk cId="2154963839" sldId="300"/>
        </pc:sldMkLst>
        <pc:picChg chg="add ord">
          <ac:chgData name="Mike Bloys" userId="1248c4d8-7b2b-4b32-b8bd-163ae845f9bb" providerId="ADAL" clId="{5E284525-42ED-44EE-9AAE-9A408EC94FEB}" dt="2018-11-21T16:30:56.096" v="107" actId="167"/>
          <ac:picMkLst>
            <pc:docMk/>
            <pc:sldMk cId="2154963839" sldId="300"/>
            <ac:picMk id="5" creationId="{D5F40C62-092C-407B-8E21-3CF675DE9F9D}"/>
          </ac:picMkLst>
        </pc:picChg>
        <pc:picChg chg="add mod">
          <ac:chgData name="Mike Bloys" userId="1248c4d8-7b2b-4b32-b8bd-163ae845f9bb" providerId="ADAL" clId="{5E284525-42ED-44EE-9AAE-9A408EC94FEB}" dt="2018-11-21T16:31:14.136" v="110" actId="207"/>
          <ac:picMkLst>
            <pc:docMk/>
            <pc:sldMk cId="2154963839" sldId="300"/>
            <ac:picMk id="6" creationId="{73BBF948-38F2-4C05-9B6C-45664CB0DA33}"/>
          </ac:picMkLst>
        </pc:picChg>
        <pc:picChg chg="add del mod modCrop">
          <ac:chgData name="Mike Bloys" userId="1248c4d8-7b2b-4b32-b8bd-163ae845f9bb" providerId="ADAL" clId="{5E284525-42ED-44EE-9AAE-9A408EC94FEB}" dt="2018-11-21T16:39:51.824" v="115" actId="18131"/>
          <ac:picMkLst>
            <pc:docMk/>
            <pc:sldMk cId="2154963839" sldId="300"/>
            <ac:picMk id="7" creationId="{A15DC632-25CA-48A9-B271-693DBA59FA98}"/>
          </ac:picMkLst>
        </pc:picChg>
        <pc:picChg chg="del">
          <ac:chgData name="Mike Bloys" userId="1248c4d8-7b2b-4b32-b8bd-163ae845f9bb" providerId="ADAL" clId="{5E284525-42ED-44EE-9AAE-9A408EC94FEB}" dt="2018-11-21T16:30:53.621" v="106" actId="478"/>
          <ac:picMkLst>
            <pc:docMk/>
            <pc:sldMk cId="2154963839" sldId="300"/>
            <ac:picMk id="3074" creationId="{F6386E80-8FE0-4807-ADB0-256FB2DDBBA5}"/>
          </ac:picMkLst>
        </pc:picChg>
      </pc:sldChg>
      <pc:sldChg chg="addSp delSp modSp">
        <pc:chgData name="Mike Bloys" userId="1248c4d8-7b2b-4b32-b8bd-163ae845f9bb" providerId="ADAL" clId="{5E284525-42ED-44EE-9AAE-9A408EC94FEB}" dt="2018-11-21T16:52:03.703" v="130" actId="18131"/>
        <pc:sldMkLst>
          <pc:docMk/>
          <pc:sldMk cId="92519380" sldId="301"/>
        </pc:sldMkLst>
        <pc:spChg chg="mod">
          <ac:chgData name="Mike Bloys" userId="1248c4d8-7b2b-4b32-b8bd-163ae845f9bb" providerId="ADAL" clId="{5E284525-42ED-44EE-9AAE-9A408EC94FEB}" dt="2018-11-21T16:40:27.635" v="122" actId="313"/>
          <ac:spMkLst>
            <pc:docMk/>
            <pc:sldMk cId="92519380" sldId="301"/>
            <ac:spMk id="3" creationId="{E54F9503-B700-44BB-9128-E2B154EC3758}"/>
          </ac:spMkLst>
        </pc:spChg>
        <pc:spChg chg="del">
          <ac:chgData name="Mike Bloys" userId="1248c4d8-7b2b-4b32-b8bd-163ae845f9bb" providerId="ADAL" clId="{5E284525-42ED-44EE-9AAE-9A408EC94FEB}" dt="2018-11-21T16:40:35.740" v="123" actId="478"/>
          <ac:spMkLst>
            <pc:docMk/>
            <pc:sldMk cId="92519380" sldId="301"/>
            <ac:spMk id="4" creationId="{ABC40BCF-D879-4D6A-9E97-ED58AACE3AEA}"/>
          </ac:spMkLst>
        </pc:spChg>
        <pc:picChg chg="add del mod">
          <ac:chgData name="Mike Bloys" userId="1248c4d8-7b2b-4b32-b8bd-163ae845f9bb" providerId="ADAL" clId="{5E284525-42ED-44EE-9AAE-9A408EC94FEB}" dt="2018-11-21T16:39:41.418" v="112" actId="18131"/>
          <ac:picMkLst>
            <pc:docMk/>
            <pc:sldMk cId="92519380" sldId="301"/>
            <ac:picMk id="6" creationId="{BF9353FB-37B4-4C30-8EF5-B031878CDE79}"/>
          </ac:picMkLst>
        </pc:picChg>
        <pc:picChg chg="add ord">
          <ac:chgData name="Mike Bloys" userId="1248c4d8-7b2b-4b32-b8bd-163ae845f9bb" providerId="ADAL" clId="{5E284525-42ED-44EE-9AAE-9A408EC94FEB}" dt="2018-11-21T16:39:56.033" v="117" actId="167"/>
          <ac:picMkLst>
            <pc:docMk/>
            <pc:sldMk cId="92519380" sldId="301"/>
            <ac:picMk id="8" creationId="{541295DA-5112-4868-8947-04B7F33707E2}"/>
          </ac:picMkLst>
        </pc:picChg>
        <pc:picChg chg="add mod">
          <ac:chgData name="Mike Bloys" userId="1248c4d8-7b2b-4b32-b8bd-163ae845f9bb" providerId="ADAL" clId="{5E284525-42ED-44EE-9AAE-9A408EC94FEB}" dt="2018-11-21T16:40:54.933" v="125" actId="207"/>
          <ac:picMkLst>
            <pc:docMk/>
            <pc:sldMk cId="92519380" sldId="301"/>
            <ac:picMk id="9" creationId="{AEA8876D-2325-4CE1-8B44-209C769ED0FC}"/>
          </ac:picMkLst>
        </pc:picChg>
        <pc:picChg chg="add del mod modCrop">
          <ac:chgData name="Mike Bloys" userId="1248c4d8-7b2b-4b32-b8bd-163ae845f9bb" providerId="ADAL" clId="{5E284525-42ED-44EE-9AAE-9A408EC94FEB}" dt="2018-11-21T16:52:03.703" v="130" actId="18131"/>
          <ac:picMkLst>
            <pc:docMk/>
            <pc:sldMk cId="92519380" sldId="301"/>
            <ac:picMk id="10" creationId="{17220DA3-D860-4987-843B-EB0C7BD3C96B}"/>
          </ac:picMkLst>
        </pc:picChg>
        <pc:picChg chg="del">
          <ac:chgData name="Mike Bloys" userId="1248c4d8-7b2b-4b32-b8bd-163ae845f9bb" providerId="ADAL" clId="{5E284525-42ED-44EE-9AAE-9A408EC94FEB}" dt="2018-11-21T16:40:03.080" v="118" actId="478"/>
          <ac:picMkLst>
            <pc:docMk/>
            <pc:sldMk cId="92519380" sldId="301"/>
            <ac:picMk id="3074" creationId="{5A7A3E96-374B-4A61-9EFD-B48AE16D73C5}"/>
          </ac:picMkLst>
        </pc:picChg>
      </pc:sldChg>
      <pc:sldChg chg="addSp delSp modSp">
        <pc:chgData name="Mike Bloys" userId="1248c4d8-7b2b-4b32-b8bd-163ae845f9bb" providerId="ADAL" clId="{5E284525-42ED-44EE-9AAE-9A408EC94FEB}" dt="2018-11-21T16:27:51.710" v="101" actId="478"/>
        <pc:sldMkLst>
          <pc:docMk/>
          <pc:sldMk cId="667523881" sldId="302"/>
        </pc:sldMkLst>
        <pc:spChg chg="mod">
          <ac:chgData name="Mike Bloys" userId="1248c4d8-7b2b-4b32-b8bd-163ae845f9bb" providerId="ADAL" clId="{5E284525-42ED-44EE-9AAE-9A408EC94FEB}" dt="2018-11-21T16:21:39.912" v="93" actId="313"/>
          <ac:spMkLst>
            <pc:docMk/>
            <pc:sldMk cId="667523881" sldId="302"/>
            <ac:spMk id="3" creationId="{D3A0F8CD-0A15-445A-BD46-D94BD587EF78}"/>
          </ac:spMkLst>
        </pc:spChg>
        <pc:picChg chg="add del mod">
          <ac:chgData name="Mike Bloys" userId="1248c4d8-7b2b-4b32-b8bd-163ae845f9bb" providerId="ADAL" clId="{5E284525-42ED-44EE-9AAE-9A408EC94FEB}" dt="2018-11-21T16:27:34.169" v="95" actId="478"/>
          <ac:picMkLst>
            <pc:docMk/>
            <pc:sldMk cId="667523881" sldId="302"/>
            <ac:picMk id="5" creationId="{640D8115-BE01-44AA-AE36-5C1500C0F6AB}"/>
          </ac:picMkLst>
        </pc:picChg>
        <pc:picChg chg="add ord">
          <ac:chgData name="Mike Bloys" userId="1248c4d8-7b2b-4b32-b8bd-163ae845f9bb" providerId="ADAL" clId="{5E284525-42ED-44EE-9AAE-9A408EC94FEB}" dt="2018-11-21T16:27:49.963" v="100" actId="167"/>
          <ac:picMkLst>
            <pc:docMk/>
            <pc:sldMk cId="667523881" sldId="302"/>
            <ac:picMk id="7" creationId="{CA5D3631-A459-4F0B-94FE-F6E501580E31}"/>
          </ac:picMkLst>
        </pc:picChg>
        <pc:picChg chg="del mod">
          <ac:chgData name="Mike Bloys" userId="1248c4d8-7b2b-4b32-b8bd-163ae845f9bb" providerId="ADAL" clId="{5E284525-42ED-44EE-9AAE-9A408EC94FEB}" dt="2018-11-21T16:27:51.710" v="101" actId="478"/>
          <ac:picMkLst>
            <pc:docMk/>
            <pc:sldMk cId="667523881" sldId="302"/>
            <ac:picMk id="4100" creationId="{FFFC9046-ED2F-4829-B3F9-A3842C03120F}"/>
          </ac:picMkLst>
        </pc:picChg>
      </pc:sldChg>
      <pc:sldChg chg="addSp delSp modSp addCm modCm">
        <pc:chgData name="Mike Bloys" userId="1248c4d8-7b2b-4b32-b8bd-163ae845f9bb" providerId="ADAL" clId="{5E284525-42ED-44EE-9AAE-9A408EC94FEB}" dt="2018-11-21T17:06:58.809" v="162" actId="18131"/>
        <pc:sldMkLst>
          <pc:docMk/>
          <pc:sldMk cId="2351060151" sldId="303"/>
        </pc:sldMkLst>
        <pc:picChg chg="add del mod">
          <ac:chgData name="Mike Bloys" userId="1248c4d8-7b2b-4b32-b8bd-163ae845f9bb" providerId="ADAL" clId="{5E284525-42ED-44EE-9AAE-9A408EC94FEB}" dt="2018-11-21T17:02:28.845" v="139" actId="18131"/>
          <ac:picMkLst>
            <pc:docMk/>
            <pc:sldMk cId="2351060151" sldId="303"/>
            <ac:picMk id="3" creationId="{D05777DA-63C4-4EDF-814A-829356F24E67}"/>
          </ac:picMkLst>
        </pc:picChg>
        <pc:picChg chg="del">
          <ac:chgData name="Mike Bloys" userId="1248c4d8-7b2b-4b32-b8bd-163ae845f9bb" providerId="ADAL" clId="{5E284525-42ED-44EE-9AAE-9A408EC94FEB}" dt="2018-11-21T17:02:44.393" v="146" actId="478"/>
          <ac:picMkLst>
            <pc:docMk/>
            <pc:sldMk cId="2351060151" sldId="303"/>
            <ac:picMk id="6" creationId="{014ACF5A-ECEC-4096-95C6-4A9B1FB86ED3}"/>
          </ac:picMkLst>
        </pc:picChg>
        <pc:picChg chg="add del ord">
          <ac:chgData name="Mike Bloys" userId="1248c4d8-7b2b-4b32-b8bd-163ae845f9bb" providerId="ADAL" clId="{5E284525-42ED-44EE-9AAE-9A408EC94FEB}" dt="2018-11-21T17:03:34.046" v="150" actId="478"/>
          <ac:picMkLst>
            <pc:docMk/>
            <pc:sldMk cId="2351060151" sldId="303"/>
            <ac:picMk id="8" creationId="{3E4A4118-EE32-4FC2-AEBA-E1D87CF05E7B}"/>
          </ac:picMkLst>
        </pc:picChg>
        <pc:picChg chg="add mod ord modCrop">
          <ac:chgData name="Mike Bloys" userId="1248c4d8-7b2b-4b32-b8bd-163ae845f9bb" providerId="ADAL" clId="{5E284525-42ED-44EE-9AAE-9A408EC94FEB}" dt="2018-11-21T17:03:32.674" v="149" actId="167"/>
          <ac:picMkLst>
            <pc:docMk/>
            <pc:sldMk cId="2351060151" sldId="303"/>
            <ac:picMk id="9" creationId="{346ED59B-339D-4373-B39B-C65EE95ACDAA}"/>
          </ac:picMkLst>
        </pc:picChg>
        <pc:picChg chg="add">
          <ac:chgData name="Mike Bloys" userId="1248c4d8-7b2b-4b32-b8bd-163ae845f9bb" providerId="ADAL" clId="{5E284525-42ED-44EE-9AAE-9A408EC94FEB}" dt="2018-11-21T17:03:45.089" v="152" actId="18131"/>
          <ac:picMkLst>
            <pc:docMk/>
            <pc:sldMk cId="2351060151" sldId="303"/>
            <ac:picMk id="11" creationId="{B0D879A6-75B3-4A05-B2C6-A343CB125DC8}"/>
          </ac:picMkLst>
        </pc:picChg>
        <pc:picChg chg="add del mod modCrop">
          <ac:chgData name="Mike Bloys" userId="1248c4d8-7b2b-4b32-b8bd-163ae845f9bb" providerId="ADAL" clId="{5E284525-42ED-44EE-9AAE-9A408EC94FEB}" dt="2018-11-21T17:06:58.809" v="162" actId="18131"/>
          <ac:picMkLst>
            <pc:docMk/>
            <pc:sldMk cId="2351060151" sldId="303"/>
            <ac:picMk id="12" creationId="{78D172C2-EAFD-4CD9-8DBB-9BB5BFA2EDCA}"/>
          </ac:picMkLst>
        </pc:picChg>
        <pc:picChg chg="del">
          <ac:chgData name="Mike Bloys" userId="1248c4d8-7b2b-4b32-b8bd-163ae845f9bb" providerId="ADAL" clId="{5E284525-42ED-44EE-9AAE-9A408EC94FEB}" dt="2018-11-21T17:02:43.328" v="145" actId="478"/>
          <ac:picMkLst>
            <pc:docMk/>
            <pc:sldMk cId="2351060151" sldId="303"/>
            <ac:picMk id="4102" creationId="{7E88753D-1378-4928-8303-82709CB7161E}"/>
          </ac:picMkLst>
        </pc:picChg>
      </pc:sldChg>
      <pc:sldChg chg="addSp delSp modSp">
        <pc:chgData name="Mike Bloys" userId="1248c4d8-7b2b-4b32-b8bd-163ae845f9bb" providerId="ADAL" clId="{5E284525-42ED-44EE-9AAE-9A408EC94FEB}" dt="2018-11-21T17:03:47.606" v="153" actId="478"/>
        <pc:sldMkLst>
          <pc:docMk/>
          <pc:sldMk cId="561598960" sldId="304"/>
        </pc:sldMkLst>
        <pc:picChg chg="add del mod">
          <ac:chgData name="Mike Bloys" userId="1248c4d8-7b2b-4b32-b8bd-163ae845f9bb" providerId="ADAL" clId="{5E284525-42ED-44EE-9AAE-9A408EC94FEB}" dt="2018-11-21T16:51:54.868" v="127" actId="478"/>
          <ac:picMkLst>
            <pc:docMk/>
            <pc:sldMk cId="561598960" sldId="304"/>
            <ac:picMk id="5" creationId="{D731D05F-7378-454D-9DB8-185D826427F1}"/>
          </ac:picMkLst>
        </pc:picChg>
        <pc:picChg chg="add mod ord">
          <ac:chgData name="Mike Bloys" userId="1248c4d8-7b2b-4b32-b8bd-163ae845f9bb" providerId="ADAL" clId="{5E284525-42ED-44EE-9AAE-9A408EC94FEB}" dt="2018-11-21T16:52:15.565" v="135" actId="1076"/>
          <ac:picMkLst>
            <pc:docMk/>
            <pc:sldMk cId="561598960" sldId="304"/>
            <ac:picMk id="7" creationId="{2C92AF00-CE74-444B-9922-DAE963B9BA2D}"/>
          </ac:picMkLst>
        </pc:picChg>
        <pc:picChg chg="add del mod modCrop">
          <ac:chgData name="Mike Bloys" userId="1248c4d8-7b2b-4b32-b8bd-163ae845f9bb" providerId="ADAL" clId="{5E284525-42ED-44EE-9AAE-9A408EC94FEB}" dt="2018-11-21T17:02:37.724" v="142" actId="478"/>
          <ac:picMkLst>
            <pc:docMk/>
            <pc:sldMk cId="561598960" sldId="304"/>
            <ac:picMk id="8" creationId="{E5A03917-2C9A-4AB1-B6AA-559301628097}"/>
          </ac:picMkLst>
        </pc:picChg>
        <pc:picChg chg="add del">
          <ac:chgData name="Mike Bloys" userId="1248c4d8-7b2b-4b32-b8bd-163ae845f9bb" providerId="ADAL" clId="{5E284525-42ED-44EE-9AAE-9A408EC94FEB}" dt="2018-11-21T17:03:47.606" v="153" actId="478"/>
          <ac:picMkLst>
            <pc:docMk/>
            <pc:sldMk cId="561598960" sldId="304"/>
            <ac:picMk id="9" creationId="{52787309-E751-4624-9845-48C9204CC7EC}"/>
          </ac:picMkLst>
        </pc:picChg>
        <pc:picChg chg="del">
          <ac:chgData name="Mike Bloys" userId="1248c4d8-7b2b-4b32-b8bd-163ae845f9bb" providerId="ADAL" clId="{5E284525-42ED-44EE-9AAE-9A408EC94FEB}" dt="2018-11-21T16:52:10.001" v="133" actId="478"/>
          <ac:picMkLst>
            <pc:docMk/>
            <pc:sldMk cId="561598960" sldId="304"/>
            <ac:picMk id="11272" creationId="{7B15FBBB-065E-4103-A497-F376531EBDF8}"/>
          </ac:picMkLst>
        </pc:picChg>
      </pc:sldChg>
      <pc:sldChg chg="addSp delSp modSp">
        <pc:chgData name="Mike Bloys" userId="1248c4d8-7b2b-4b32-b8bd-163ae845f9bb" providerId="ADAL" clId="{5E284525-42ED-44EE-9AAE-9A408EC94FEB}" dt="2018-11-21T16:08:29.168" v="62" actId="18131"/>
        <pc:sldMkLst>
          <pc:docMk/>
          <pc:sldMk cId="131757797" sldId="315"/>
        </pc:sldMkLst>
        <pc:spChg chg="mod">
          <ac:chgData name="Mike Bloys" userId="1248c4d8-7b2b-4b32-b8bd-163ae845f9bb" providerId="ADAL" clId="{5E284525-42ED-44EE-9AAE-9A408EC94FEB}" dt="2018-11-21T16:08:18.887" v="61" actId="207"/>
          <ac:spMkLst>
            <pc:docMk/>
            <pc:sldMk cId="131757797" sldId="315"/>
            <ac:spMk id="3" creationId="{F377AF4E-F24B-4250-878F-AE85D1DD0C26}"/>
          </ac:spMkLst>
        </pc:spChg>
        <pc:picChg chg="del">
          <ac:chgData name="Mike Bloys" userId="1248c4d8-7b2b-4b32-b8bd-163ae845f9bb" providerId="ADAL" clId="{5E284525-42ED-44EE-9AAE-9A408EC94FEB}" dt="2018-11-21T16:07:47.338" v="53" actId="478"/>
          <ac:picMkLst>
            <pc:docMk/>
            <pc:sldMk cId="131757797" sldId="315"/>
            <ac:picMk id="5" creationId="{7143F8F3-A2B0-4E30-8E4E-4B5632712C02}"/>
          </ac:picMkLst>
        </pc:picChg>
        <pc:picChg chg="add ord">
          <ac:chgData name="Mike Bloys" userId="1248c4d8-7b2b-4b32-b8bd-163ae845f9bb" providerId="ADAL" clId="{5E284525-42ED-44EE-9AAE-9A408EC94FEB}" dt="2018-11-21T16:08:07.718" v="59" actId="167"/>
          <ac:picMkLst>
            <pc:docMk/>
            <pc:sldMk cId="131757797" sldId="315"/>
            <ac:picMk id="6" creationId="{FC4FCA2D-8513-47DC-9F65-936C68346686}"/>
          </ac:picMkLst>
        </pc:picChg>
        <pc:picChg chg="add">
          <ac:chgData name="Mike Bloys" userId="1248c4d8-7b2b-4b32-b8bd-163ae845f9bb" providerId="ADAL" clId="{5E284525-42ED-44EE-9AAE-9A408EC94FEB}" dt="2018-11-21T16:08:29.168" v="62" actId="18131"/>
          <ac:picMkLst>
            <pc:docMk/>
            <pc:sldMk cId="131757797" sldId="315"/>
            <ac:picMk id="7" creationId="{BF2A965F-AAD5-4C40-92BC-A663C83962A8}"/>
          </ac:picMkLst>
        </pc:picChg>
        <pc:picChg chg="del">
          <ac:chgData name="Mike Bloys" userId="1248c4d8-7b2b-4b32-b8bd-163ae845f9bb" providerId="ADAL" clId="{5E284525-42ED-44EE-9AAE-9A408EC94FEB}" dt="2018-11-21T16:07:48.548" v="54" actId="478"/>
          <ac:picMkLst>
            <pc:docMk/>
            <pc:sldMk cId="131757797" sldId="315"/>
            <ac:picMk id="8" creationId="{CFD07C8A-E1B1-457B-870A-59B86AA728B6}"/>
          </ac:picMkLst>
        </pc:picChg>
      </pc:sldChg>
      <pc:sldChg chg="addSp delSp modSp">
        <pc:chgData name="Mike Bloys" userId="1248c4d8-7b2b-4b32-b8bd-163ae845f9bb" providerId="ADAL" clId="{5E284525-42ED-44EE-9AAE-9A408EC94FEB}" dt="2018-11-21T16:20:04.099" v="83" actId="18131"/>
        <pc:sldMkLst>
          <pc:docMk/>
          <pc:sldMk cId="3787299009" sldId="316"/>
        </pc:sldMkLst>
        <pc:picChg chg="add del mod">
          <ac:chgData name="Mike Bloys" userId="1248c4d8-7b2b-4b32-b8bd-163ae845f9bb" providerId="ADAL" clId="{5E284525-42ED-44EE-9AAE-9A408EC94FEB}" dt="2018-11-21T16:13:25.457" v="66" actId="18131"/>
          <ac:picMkLst>
            <pc:docMk/>
            <pc:sldMk cId="3787299009" sldId="316"/>
            <ac:picMk id="5" creationId="{59793A87-E7D5-4445-994C-7A9E38170497}"/>
          </ac:picMkLst>
        </pc:picChg>
        <pc:picChg chg="del">
          <ac:chgData name="Mike Bloys" userId="1248c4d8-7b2b-4b32-b8bd-163ae845f9bb" providerId="ADAL" clId="{5E284525-42ED-44EE-9AAE-9A408EC94FEB}" dt="2018-11-21T16:13:14.829" v="64" actId="478"/>
          <ac:picMkLst>
            <pc:docMk/>
            <pc:sldMk cId="3787299009" sldId="316"/>
            <ac:picMk id="7" creationId="{840769C7-6CD7-4D62-BA78-E16701B1E004}"/>
          </ac:picMkLst>
        </pc:picChg>
        <pc:picChg chg="add ord">
          <ac:chgData name="Mike Bloys" userId="1248c4d8-7b2b-4b32-b8bd-163ae845f9bb" providerId="ADAL" clId="{5E284525-42ED-44EE-9AAE-9A408EC94FEB}" dt="2018-11-21T16:14:47.685" v="71" actId="167"/>
          <ac:picMkLst>
            <pc:docMk/>
            <pc:sldMk cId="3787299009" sldId="316"/>
            <ac:picMk id="8" creationId="{685B4B15-9C74-46E6-9348-6996B64C12CD}"/>
          </ac:picMkLst>
        </pc:picChg>
        <pc:picChg chg="add">
          <ac:chgData name="Mike Bloys" userId="1248c4d8-7b2b-4b32-b8bd-163ae845f9bb" providerId="ADAL" clId="{5E284525-42ED-44EE-9AAE-9A408EC94FEB}" dt="2018-11-21T16:20:04.099" v="83" actId="18131"/>
          <ac:picMkLst>
            <pc:docMk/>
            <pc:sldMk cId="3787299009" sldId="316"/>
            <ac:picMk id="9" creationId="{F5B8C0FC-4B56-4FBE-84BD-EE4B41B3C090}"/>
          </ac:picMkLst>
        </pc:picChg>
        <pc:picChg chg="del">
          <ac:chgData name="Mike Bloys" userId="1248c4d8-7b2b-4b32-b8bd-163ae845f9bb" providerId="ADAL" clId="{5E284525-42ED-44EE-9AAE-9A408EC94FEB}" dt="2018-11-21T16:13:13.303" v="63" actId="478"/>
          <ac:picMkLst>
            <pc:docMk/>
            <pc:sldMk cId="3787299009" sldId="316"/>
            <ac:picMk id="1026" creationId="{2C2ABA4F-6051-46D2-BD49-74EE905500C0}"/>
          </ac:picMkLst>
        </pc:picChg>
      </pc:sldChg>
      <pc:sldMasterChg chg="modSldLayout">
        <pc:chgData name="Mike Bloys" userId="1248c4d8-7b2b-4b32-b8bd-163ae845f9bb" providerId="ADAL" clId="{5E284525-42ED-44EE-9AAE-9A408EC94FEB}" dt="2018-11-30T16:50:52.156" v="205" actId="14826"/>
        <pc:sldMasterMkLst>
          <pc:docMk/>
          <pc:sldMasterMk cId="2369807912" sldId="2147483660"/>
        </pc:sldMasterMkLst>
        <pc:sldLayoutChg chg="addSp delSp modSp">
          <pc:chgData name="Mike Bloys" userId="1248c4d8-7b2b-4b32-b8bd-163ae845f9bb" providerId="ADAL" clId="{5E284525-42ED-44EE-9AAE-9A408EC94FEB}" dt="2018-11-30T16:50:52.156" v="205" actId="14826"/>
          <pc:sldLayoutMkLst>
            <pc:docMk/>
            <pc:sldMasterMk cId="2369807912" sldId="2147483660"/>
            <pc:sldLayoutMk cId="1593432957" sldId="2147483661"/>
          </pc:sldLayoutMkLst>
          <pc:spChg chg="del">
            <ac:chgData name="Mike Bloys" userId="1248c4d8-7b2b-4b32-b8bd-163ae845f9bb" providerId="ADAL" clId="{5E284525-42ED-44EE-9AAE-9A408EC94FEB}" dt="2018-11-20T10:53:42.424" v="2" actId="478"/>
            <ac:spMkLst>
              <pc:docMk/>
              <pc:sldMasterMk cId="2369807912" sldId="2147483660"/>
              <pc:sldLayoutMk cId="1593432957" sldId="2147483661"/>
              <ac:spMk id="3" creationId="{AE17344C-247A-4C2E-9B3B-EBC6426DEAB1}"/>
            </ac:spMkLst>
          </pc:spChg>
          <pc:spChg chg="del">
            <ac:chgData name="Mike Bloys" userId="1248c4d8-7b2b-4b32-b8bd-163ae845f9bb" providerId="ADAL" clId="{5E284525-42ED-44EE-9AAE-9A408EC94FEB}" dt="2018-11-20T10:53:42.956" v="3" actId="478"/>
            <ac:spMkLst>
              <pc:docMk/>
              <pc:sldMasterMk cId="2369807912" sldId="2147483660"/>
              <pc:sldLayoutMk cId="1593432957" sldId="2147483661"/>
              <ac:spMk id="5" creationId="{E2748368-09D0-4F93-97F7-A8A3CA02CC7B}"/>
            </ac:spMkLst>
          </pc:spChg>
          <pc:spChg chg="del">
            <ac:chgData name="Mike Bloys" userId="1248c4d8-7b2b-4b32-b8bd-163ae845f9bb" providerId="ADAL" clId="{5E284525-42ED-44EE-9AAE-9A408EC94FEB}" dt="2018-11-20T10:53:40.876" v="0" actId="478"/>
            <ac:spMkLst>
              <pc:docMk/>
              <pc:sldMasterMk cId="2369807912" sldId="2147483660"/>
              <pc:sldLayoutMk cId="1593432957" sldId="2147483661"/>
              <ac:spMk id="7" creationId="{BADC9712-C1B3-4E5F-8E99-7EC5DD12E910}"/>
            </ac:spMkLst>
          </pc:spChg>
          <pc:spChg chg="del">
            <ac:chgData name="Mike Bloys" userId="1248c4d8-7b2b-4b32-b8bd-163ae845f9bb" providerId="ADAL" clId="{5E284525-42ED-44EE-9AAE-9A408EC94FEB}" dt="2018-11-20T10:53:40.876" v="0" actId="478"/>
            <ac:spMkLst>
              <pc:docMk/>
              <pc:sldMasterMk cId="2369807912" sldId="2147483660"/>
              <pc:sldLayoutMk cId="1593432957" sldId="2147483661"/>
              <ac:spMk id="8" creationId="{11C7FA22-68B4-4F7F-8BB6-614191B81FD8}"/>
            </ac:spMkLst>
          </pc:spChg>
          <pc:spChg chg="add mod">
            <ac:chgData name="Mike Bloys" userId="1248c4d8-7b2b-4b32-b8bd-163ae845f9bb" providerId="ADAL" clId="{5E284525-42ED-44EE-9AAE-9A408EC94FEB}" dt="2018-11-20T10:54:10.628" v="8" actId="20577"/>
            <ac:spMkLst>
              <pc:docMk/>
              <pc:sldMasterMk cId="2369807912" sldId="2147483660"/>
              <pc:sldLayoutMk cId="1593432957" sldId="2147483661"/>
              <ac:spMk id="14" creationId="{52B10EF1-D040-4EB2-B009-F88DB37B228D}"/>
            </ac:spMkLst>
          </pc:spChg>
          <pc:picChg chg="del">
            <ac:chgData name="Mike Bloys" userId="1248c4d8-7b2b-4b32-b8bd-163ae845f9bb" providerId="ADAL" clId="{5E284525-42ED-44EE-9AAE-9A408EC94FEB}" dt="2018-11-20T10:53:43.754" v="4" actId="478"/>
            <ac:picMkLst>
              <pc:docMk/>
              <pc:sldMasterMk cId="2369807912" sldId="2147483660"/>
              <pc:sldLayoutMk cId="1593432957" sldId="2147483661"/>
              <ac:picMk id="2" creationId="{91206D19-F720-4E07-8072-6AB693CA794E}"/>
            </ac:picMkLst>
          </pc:picChg>
          <pc:picChg chg="del">
            <ac:chgData name="Mike Bloys" userId="1248c4d8-7b2b-4b32-b8bd-163ae845f9bb" providerId="ADAL" clId="{5E284525-42ED-44EE-9AAE-9A408EC94FEB}" dt="2018-11-20T10:53:40.876" v="0" actId="478"/>
            <ac:picMkLst>
              <pc:docMk/>
              <pc:sldMasterMk cId="2369807912" sldId="2147483660"/>
              <pc:sldLayoutMk cId="1593432957" sldId="2147483661"/>
              <ac:picMk id="4" creationId="{A73DFE85-606E-42F8-AD4F-03C4CDA28935}"/>
            </ac:picMkLst>
          </pc:picChg>
          <pc:picChg chg="add mod">
            <ac:chgData name="Mike Bloys" userId="1248c4d8-7b2b-4b32-b8bd-163ae845f9bb" providerId="ADAL" clId="{5E284525-42ED-44EE-9AAE-9A408EC94FEB}" dt="2018-11-30T16:50:52.156" v="205" actId="14826"/>
            <ac:picMkLst>
              <pc:docMk/>
              <pc:sldMasterMk cId="2369807912" sldId="2147483660"/>
              <pc:sldLayoutMk cId="1593432957" sldId="2147483661"/>
              <ac:picMk id="13" creationId="{35D26B29-CD00-42B5-85DF-E6203222A508}"/>
            </ac:picMkLst>
          </pc:picChg>
          <pc:cxnChg chg="del">
            <ac:chgData name="Mike Bloys" userId="1248c4d8-7b2b-4b32-b8bd-163ae845f9bb" providerId="ADAL" clId="{5E284525-42ED-44EE-9AAE-9A408EC94FEB}" dt="2018-11-20T10:53:41.642" v="1" actId="478"/>
            <ac:cxnSpMkLst>
              <pc:docMk/>
              <pc:sldMasterMk cId="2369807912" sldId="2147483660"/>
              <pc:sldLayoutMk cId="1593432957" sldId="2147483661"/>
              <ac:cxnSpMk id="6" creationId="{AE871E7E-1373-4524-9D2E-28C05659B36C}"/>
            </ac:cxnSpMkLst>
          </pc:cxnChg>
        </pc:sldLayoutChg>
        <pc:sldLayoutChg chg="setBg">
          <pc:chgData name="Mike Bloys" userId="1248c4d8-7b2b-4b32-b8bd-163ae845f9bb" providerId="ADAL" clId="{5E284525-42ED-44EE-9AAE-9A408EC94FEB}" dt="2018-11-20T10:54:25.214" v="9" actId="207"/>
          <pc:sldLayoutMkLst>
            <pc:docMk/>
            <pc:sldMasterMk cId="2369807912" sldId="2147483660"/>
            <pc:sldLayoutMk cId="3265224848" sldId="2147483662"/>
          </pc:sldLayoutMkLst>
        </pc:sldLayoutChg>
        <pc:sldLayoutChg chg="setBg">
          <pc:chgData name="Mike Bloys" userId="1248c4d8-7b2b-4b32-b8bd-163ae845f9bb" providerId="ADAL" clId="{5E284525-42ED-44EE-9AAE-9A408EC94FEB}" dt="2018-11-20T10:54:30.297" v="10" actId="207"/>
          <pc:sldLayoutMkLst>
            <pc:docMk/>
            <pc:sldMasterMk cId="2369807912" sldId="2147483660"/>
            <pc:sldLayoutMk cId="1230368745" sldId="2147483663"/>
          </pc:sldLayoutMkLst>
        </pc:sldLayoutChg>
        <pc:sldLayoutChg chg="addSp delSp modSp">
          <pc:chgData name="Mike Bloys" userId="1248c4d8-7b2b-4b32-b8bd-163ae845f9bb" providerId="ADAL" clId="{5E284525-42ED-44EE-9AAE-9A408EC94FEB}" dt="2018-11-21T16:30:47.207" v="104" actId="18131"/>
          <pc:sldLayoutMkLst>
            <pc:docMk/>
            <pc:sldMasterMk cId="2369807912" sldId="2147483660"/>
            <pc:sldLayoutMk cId="3864385121" sldId="2147483664"/>
          </pc:sldLayoutMkLst>
          <pc:spChg chg="mod">
            <ac:chgData name="Mike Bloys" userId="1248c4d8-7b2b-4b32-b8bd-163ae845f9bb" providerId="ADAL" clId="{5E284525-42ED-44EE-9AAE-9A408EC94FEB}" dt="2018-11-20T10:56:24.261" v="33" actId="207"/>
            <ac:spMkLst>
              <pc:docMk/>
              <pc:sldMasterMk cId="2369807912" sldId="2147483660"/>
              <pc:sldLayoutMk cId="3864385121" sldId="2147483664"/>
              <ac:spMk id="9" creationId="{00000000-0000-0000-0000-000000000000}"/>
            </ac:spMkLst>
          </pc:spChg>
          <pc:spChg chg="mod">
            <ac:chgData name="Mike Bloys" userId="1248c4d8-7b2b-4b32-b8bd-163ae845f9bb" providerId="ADAL" clId="{5E284525-42ED-44EE-9AAE-9A408EC94FEB}" dt="2018-11-20T10:55:04.718" v="15" actId="14838"/>
            <ac:spMkLst>
              <pc:docMk/>
              <pc:sldMasterMk cId="2369807912" sldId="2147483660"/>
              <pc:sldLayoutMk cId="3864385121" sldId="2147483664"/>
              <ac:spMk id="12" creationId="{00000000-0000-0000-0000-000000000000}"/>
            </ac:spMkLst>
          </pc:spChg>
          <pc:picChg chg="add del mod modCrop">
            <ac:chgData name="Mike Bloys" userId="1248c4d8-7b2b-4b32-b8bd-163ae845f9bb" providerId="ADAL" clId="{5E284525-42ED-44EE-9AAE-9A408EC94FEB}" dt="2018-11-21T16:08:02.523" v="57" actId="18131"/>
            <ac:picMkLst>
              <pc:docMk/>
              <pc:sldMasterMk cId="2369807912" sldId="2147483660"/>
              <pc:sldLayoutMk cId="3864385121" sldId="2147483664"/>
              <ac:picMk id="3" creationId="{91E7CD03-DFC3-460E-8E5C-64B8D06FC759}"/>
            </ac:picMkLst>
          </pc:picChg>
          <pc:picChg chg="add del mod modCrop">
            <ac:chgData name="Mike Bloys" userId="1248c4d8-7b2b-4b32-b8bd-163ae845f9bb" providerId="ADAL" clId="{5E284525-42ED-44EE-9AAE-9A408EC94FEB}" dt="2018-11-21T16:30:47.207" v="104" actId="18131"/>
            <ac:picMkLst>
              <pc:docMk/>
              <pc:sldMasterMk cId="2369807912" sldId="2147483660"/>
              <pc:sldLayoutMk cId="3864385121" sldId="2147483664"/>
              <ac:picMk id="5" creationId="{310E7CC2-75F0-48B8-85E0-883D25990260}"/>
            </ac:picMkLst>
          </pc:picChg>
          <pc:picChg chg="add del mod modCrop">
            <ac:chgData name="Mike Bloys" userId="1248c4d8-7b2b-4b32-b8bd-163ae845f9bb" providerId="ADAL" clId="{5E284525-42ED-44EE-9AAE-9A408EC94FEB}" dt="2018-11-21T15:57:00.475" v="44" actId="18131"/>
            <ac:picMkLst>
              <pc:docMk/>
              <pc:sldMasterMk cId="2369807912" sldId="2147483660"/>
              <pc:sldLayoutMk cId="3864385121" sldId="2147483664"/>
              <ac:picMk id="7" creationId="{1C16973A-F217-45AF-8398-F69CF6B93EC0}"/>
            </ac:picMkLst>
          </pc:picChg>
          <pc:picChg chg="del">
            <ac:chgData name="Mike Bloys" userId="1248c4d8-7b2b-4b32-b8bd-163ae845f9bb" providerId="ADAL" clId="{5E284525-42ED-44EE-9AAE-9A408EC94FEB}" dt="2018-11-20T10:55:13.677" v="16" actId="478"/>
            <ac:picMkLst>
              <pc:docMk/>
              <pc:sldMasterMk cId="2369807912" sldId="2147483660"/>
              <pc:sldLayoutMk cId="3864385121" sldId="2147483664"/>
              <ac:picMk id="7" creationId="{DC16D1D5-5943-4F88-8F5A-58E67DB719DE}"/>
            </ac:picMkLst>
          </pc:picChg>
          <pc:picChg chg="add ord">
            <ac:chgData name="Mike Bloys" userId="1248c4d8-7b2b-4b32-b8bd-163ae845f9bb" providerId="ADAL" clId="{5E284525-42ED-44EE-9AAE-9A408EC94FEB}" dt="2018-11-20T10:55:16.583" v="18" actId="167"/>
            <ac:picMkLst>
              <pc:docMk/>
              <pc:sldMasterMk cId="2369807912" sldId="2147483660"/>
              <pc:sldLayoutMk cId="3864385121" sldId="2147483664"/>
              <ac:picMk id="10" creationId="{1167E029-AD3E-437F-B327-8981304F6F60}"/>
            </ac:picMkLst>
          </pc:picChg>
          <pc:picChg chg="add">
            <ac:chgData name="Mike Bloys" userId="1248c4d8-7b2b-4b32-b8bd-163ae845f9bb" providerId="ADAL" clId="{5E284525-42ED-44EE-9AAE-9A408EC94FEB}" dt="2018-11-20T10:55:22.082" v="20" actId="207"/>
            <ac:picMkLst>
              <pc:docMk/>
              <pc:sldMasterMk cId="2369807912" sldId="2147483660"/>
              <pc:sldLayoutMk cId="3864385121" sldId="2147483664"/>
              <ac:picMk id="11" creationId="{210ABED6-7F24-4C47-A4BF-07CF2E0E9990}"/>
            </ac:picMkLst>
          </pc:picChg>
          <pc:picChg chg="del">
            <ac:chgData name="Mike Bloys" userId="1248c4d8-7b2b-4b32-b8bd-163ae845f9bb" providerId="ADAL" clId="{5E284525-42ED-44EE-9AAE-9A408EC94FEB}" dt="2018-11-20T10:55:17.900" v="19" actId="478"/>
            <ac:picMkLst>
              <pc:docMk/>
              <pc:sldMasterMk cId="2369807912" sldId="2147483660"/>
              <pc:sldLayoutMk cId="3864385121" sldId="2147483664"/>
              <ac:picMk id="13" creationId="{00000000-0000-0000-0000-000000000000}"/>
            </ac:picMkLst>
          </pc:picChg>
          <pc:picChg chg="add del mod modCrop">
            <ac:chgData name="Mike Bloys" userId="1248c4d8-7b2b-4b32-b8bd-163ae845f9bb" providerId="ADAL" clId="{5E284525-42ED-44EE-9AAE-9A408EC94FEB}" dt="2018-11-21T16:13:49.792" v="69" actId="18131"/>
            <ac:picMkLst>
              <pc:docMk/>
              <pc:sldMasterMk cId="2369807912" sldId="2147483660"/>
              <pc:sldLayoutMk cId="3864385121" sldId="2147483664"/>
              <ac:picMk id="13" creationId="{EA7BD1A8-070F-42DA-BAE5-45070DC7B9B7}"/>
            </ac:picMkLst>
          </pc:picChg>
          <pc:picChg chg="add del mod modCrop">
            <ac:chgData name="Mike Bloys" userId="1248c4d8-7b2b-4b32-b8bd-163ae845f9bb" providerId="ADAL" clId="{5E284525-42ED-44EE-9AAE-9A408EC94FEB}" dt="2018-11-21T16:19:49.506" v="79" actId="18131"/>
            <ac:picMkLst>
              <pc:docMk/>
              <pc:sldMasterMk cId="2369807912" sldId="2147483660"/>
              <pc:sldLayoutMk cId="3864385121" sldId="2147483664"/>
              <ac:picMk id="14" creationId="{07D61CC6-31E7-4ABB-A220-3526BE676263}"/>
            </ac:picMkLst>
          </pc:picChg>
          <pc:picChg chg="add del mod modCrop">
            <ac:chgData name="Mike Bloys" userId="1248c4d8-7b2b-4b32-b8bd-163ae845f9bb" providerId="ADAL" clId="{5E284525-42ED-44EE-9AAE-9A408EC94FEB}" dt="2018-11-21T16:27:44.134" v="98" actId="18131"/>
            <ac:picMkLst>
              <pc:docMk/>
              <pc:sldMasterMk cId="2369807912" sldId="2147483660"/>
              <pc:sldLayoutMk cId="3864385121" sldId="2147483664"/>
              <ac:picMk id="15" creationId="{EA57BA1B-2355-449A-8390-B2FFE9829C50}"/>
            </ac:picMkLst>
          </pc:picChg>
        </pc:sldLayoutChg>
        <pc:sldLayoutChg chg="addSp delSp modSp">
          <pc:chgData name="Mike Bloys" userId="1248c4d8-7b2b-4b32-b8bd-163ae845f9bb" providerId="ADAL" clId="{5E284525-42ED-44EE-9AAE-9A408EC94FEB}" dt="2018-11-20T10:56:35.818" v="35" actId="207"/>
          <pc:sldLayoutMkLst>
            <pc:docMk/>
            <pc:sldMasterMk cId="2369807912" sldId="2147483660"/>
            <pc:sldLayoutMk cId="1482273398" sldId="2147483665"/>
          </pc:sldLayoutMkLst>
          <pc:spChg chg="add">
            <ac:chgData name="Mike Bloys" userId="1248c4d8-7b2b-4b32-b8bd-163ae845f9bb" providerId="ADAL" clId="{5E284525-42ED-44EE-9AAE-9A408EC94FEB}" dt="2018-11-20T10:55:35.553" v="22" actId="207"/>
            <ac:spMkLst>
              <pc:docMk/>
              <pc:sldMasterMk cId="2369807912" sldId="2147483660"/>
              <pc:sldLayoutMk cId="1482273398" sldId="2147483665"/>
              <ac:spMk id="9" creationId="{1D555690-5708-483E-8219-0E5E9D4C6007}"/>
            </ac:spMkLst>
          </pc:spChg>
          <pc:spChg chg="mod">
            <ac:chgData name="Mike Bloys" userId="1248c4d8-7b2b-4b32-b8bd-163ae845f9bb" providerId="ADAL" clId="{5E284525-42ED-44EE-9AAE-9A408EC94FEB}" dt="2018-11-20T10:56:35.818" v="35" actId="207"/>
            <ac:spMkLst>
              <pc:docMk/>
              <pc:sldMasterMk cId="2369807912" sldId="2147483660"/>
              <pc:sldLayoutMk cId="1482273398" sldId="2147483665"/>
              <ac:spMk id="14" creationId="{00000000-0000-0000-0000-000000000000}"/>
            </ac:spMkLst>
          </pc:spChg>
          <pc:spChg chg="del">
            <ac:chgData name="Mike Bloys" userId="1248c4d8-7b2b-4b32-b8bd-163ae845f9bb" providerId="ADAL" clId="{5E284525-42ED-44EE-9AAE-9A408EC94FEB}" dt="2018-11-20T10:55:34.604" v="21" actId="478"/>
            <ac:spMkLst>
              <pc:docMk/>
              <pc:sldMasterMk cId="2369807912" sldId="2147483660"/>
              <pc:sldLayoutMk cId="1482273398" sldId="2147483665"/>
              <ac:spMk id="15" creationId="{8944549B-FE6D-42C9-9A93-B43D69DA41FB}"/>
            </ac:spMkLst>
          </pc:spChg>
          <pc:picChg chg="add">
            <ac:chgData name="Mike Bloys" userId="1248c4d8-7b2b-4b32-b8bd-163ae845f9bb" providerId="ADAL" clId="{5E284525-42ED-44EE-9AAE-9A408EC94FEB}" dt="2018-11-20T10:55:35.553" v="22" actId="207"/>
            <ac:picMkLst>
              <pc:docMk/>
              <pc:sldMasterMk cId="2369807912" sldId="2147483660"/>
              <pc:sldLayoutMk cId="1482273398" sldId="2147483665"/>
              <ac:picMk id="8" creationId="{5ABBA56E-041A-4A17-B57B-90AB8E445558}"/>
            </ac:picMkLst>
          </pc:picChg>
          <pc:picChg chg="del">
            <ac:chgData name="Mike Bloys" userId="1248c4d8-7b2b-4b32-b8bd-163ae845f9bb" providerId="ADAL" clId="{5E284525-42ED-44EE-9AAE-9A408EC94FEB}" dt="2018-11-20T10:55:34.604" v="21" actId="478"/>
            <ac:picMkLst>
              <pc:docMk/>
              <pc:sldMasterMk cId="2369807912" sldId="2147483660"/>
              <pc:sldLayoutMk cId="1482273398" sldId="2147483665"/>
              <ac:picMk id="10" creationId="{4A08981C-3967-4F9C-B29B-AD86FD18D55E}"/>
            </ac:picMkLst>
          </pc:picChg>
          <pc:picChg chg="add">
            <ac:chgData name="Mike Bloys" userId="1248c4d8-7b2b-4b32-b8bd-163ae845f9bb" providerId="ADAL" clId="{5E284525-42ED-44EE-9AAE-9A408EC94FEB}" dt="2018-11-20T10:55:35.553" v="22" actId="207"/>
            <ac:picMkLst>
              <pc:docMk/>
              <pc:sldMasterMk cId="2369807912" sldId="2147483660"/>
              <pc:sldLayoutMk cId="1482273398" sldId="2147483665"/>
              <ac:picMk id="11" creationId="{526FFDA6-C058-488D-B82A-CB807AE8C48B}"/>
            </ac:picMkLst>
          </pc:picChg>
          <pc:picChg chg="del">
            <ac:chgData name="Mike Bloys" userId="1248c4d8-7b2b-4b32-b8bd-163ae845f9bb" providerId="ADAL" clId="{5E284525-42ED-44EE-9AAE-9A408EC94FEB}" dt="2018-11-20T10:55:34.604" v="21" actId="478"/>
            <ac:picMkLst>
              <pc:docMk/>
              <pc:sldMasterMk cId="2369807912" sldId="2147483660"/>
              <pc:sldLayoutMk cId="1482273398" sldId="2147483665"/>
              <ac:picMk id="12" creationId="{00000000-0000-0000-0000-000000000000}"/>
            </ac:picMkLst>
          </pc:picChg>
        </pc:sldLayoutChg>
        <pc:sldLayoutChg chg="addSp delSp modSp">
          <pc:chgData name="Mike Bloys" userId="1248c4d8-7b2b-4b32-b8bd-163ae845f9bb" providerId="ADAL" clId="{5E284525-42ED-44EE-9AAE-9A408EC94FEB}" dt="2018-11-20T10:56:54.514" v="37" actId="207"/>
          <pc:sldLayoutMkLst>
            <pc:docMk/>
            <pc:sldMasterMk cId="2369807912" sldId="2147483660"/>
            <pc:sldLayoutMk cId="1663747016" sldId="2147483666"/>
          </pc:sldLayoutMkLst>
          <pc:spChg chg="del">
            <ac:chgData name="Mike Bloys" userId="1248c4d8-7b2b-4b32-b8bd-163ae845f9bb" providerId="ADAL" clId="{5E284525-42ED-44EE-9AAE-9A408EC94FEB}" dt="2018-11-20T10:55:42.411" v="23" actId="478"/>
            <ac:spMkLst>
              <pc:docMk/>
              <pc:sldMasterMk cId="2369807912" sldId="2147483660"/>
              <pc:sldLayoutMk cId="1663747016" sldId="2147483666"/>
              <ac:spMk id="8" creationId="{4E0FF836-2D80-4C5F-B4BB-359A592434EE}"/>
            </ac:spMkLst>
          </pc:spChg>
          <pc:spChg chg="add">
            <ac:chgData name="Mike Bloys" userId="1248c4d8-7b2b-4b32-b8bd-163ae845f9bb" providerId="ADAL" clId="{5E284525-42ED-44EE-9AAE-9A408EC94FEB}" dt="2018-11-20T10:55:44.114" v="24" actId="207"/>
            <ac:spMkLst>
              <pc:docMk/>
              <pc:sldMasterMk cId="2369807912" sldId="2147483660"/>
              <pc:sldLayoutMk cId="1663747016" sldId="2147483666"/>
              <ac:spMk id="9" creationId="{7C37092B-8509-4089-A7A7-AF80CF6B3038}"/>
            </ac:spMkLst>
          </pc:spChg>
          <pc:spChg chg="mod">
            <ac:chgData name="Mike Bloys" userId="1248c4d8-7b2b-4b32-b8bd-163ae845f9bb" providerId="ADAL" clId="{5E284525-42ED-44EE-9AAE-9A408EC94FEB}" dt="2018-11-20T10:56:54.514" v="37"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5E284525-42ED-44EE-9AAE-9A408EC94FEB}" dt="2018-11-20T10:55:42.411" v="23" actId="478"/>
            <ac:picMkLst>
              <pc:docMk/>
              <pc:sldMasterMk cId="2369807912" sldId="2147483660"/>
              <pc:sldLayoutMk cId="1663747016" sldId="2147483666"/>
              <ac:picMk id="6" creationId="{C7C47002-1F74-446A-88BC-CAB8867F61A9}"/>
            </ac:picMkLst>
          </pc:picChg>
          <pc:picChg chg="add">
            <ac:chgData name="Mike Bloys" userId="1248c4d8-7b2b-4b32-b8bd-163ae845f9bb" providerId="ADAL" clId="{5E284525-42ED-44EE-9AAE-9A408EC94FEB}" dt="2018-11-20T10:55:44.114" v="24" actId="207"/>
            <ac:picMkLst>
              <pc:docMk/>
              <pc:sldMasterMk cId="2369807912" sldId="2147483660"/>
              <pc:sldLayoutMk cId="1663747016" sldId="2147483666"/>
              <ac:picMk id="7" creationId="{A53FFECB-B2AA-4810-A030-00ADB62D285C}"/>
            </ac:picMkLst>
          </pc:picChg>
          <pc:picChg chg="add del">
            <ac:chgData name="Mike Bloys" userId="1248c4d8-7b2b-4b32-b8bd-163ae845f9bb" providerId="ADAL" clId="{5E284525-42ED-44EE-9AAE-9A408EC94FEB}" dt="2018-11-20T10:55:47.451" v="25" actId="478"/>
            <ac:picMkLst>
              <pc:docMk/>
              <pc:sldMasterMk cId="2369807912" sldId="2147483660"/>
              <pc:sldLayoutMk cId="1663747016" sldId="2147483666"/>
              <ac:picMk id="10" creationId="{DB2ED939-E4BC-46FB-987B-8FCFA1CDD29F}"/>
            </ac:picMkLst>
          </pc:picChg>
        </pc:sldLayoutChg>
        <pc:sldLayoutChg chg="addSp delSp modSp">
          <pc:chgData name="Mike Bloys" userId="1248c4d8-7b2b-4b32-b8bd-163ae845f9bb" providerId="ADAL" clId="{5E284525-42ED-44EE-9AAE-9A408EC94FEB}" dt="2018-11-20T10:57:37.139" v="39" actId="207"/>
          <pc:sldLayoutMkLst>
            <pc:docMk/>
            <pc:sldMasterMk cId="2369807912" sldId="2147483660"/>
            <pc:sldLayoutMk cId="1345255809" sldId="2147483667"/>
          </pc:sldLayoutMkLst>
          <pc:spChg chg="del">
            <ac:chgData name="Mike Bloys" userId="1248c4d8-7b2b-4b32-b8bd-163ae845f9bb" providerId="ADAL" clId="{5E284525-42ED-44EE-9AAE-9A408EC94FEB}" dt="2018-11-20T10:55:50.828" v="26" actId="478"/>
            <ac:spMkLst>
              <pc:docMk/>
              <pc:sldMasterMk cId="2369807912" sldId="2147483660"/>
              <pc:sldLayoutMk cId="1345255809" sldId="2147483667"/>
              <ac:spMk id="9" creationId="{48B548FC-5CFE-4A2F-894E-2537AC64700A}"/>
            </ac:spMkLst>
          </pc:spChg>
          <pc:spChg chg="add">
            <ac:chgData name="Mike Bloys" userId="1248c4d8-7b2b-4b32-b8bd-163ae845f9bb" providerId="ADAL" clId="{5E284525-42ED-44EE-9AAE-9A408EC94FEB}" dt="2018-11-20T10:55:51.297" v="27" actId="207"/>
            <ac:spMkLst>
              <pc:docMk/>
              <pc:sldMasterMk cId="2369807912" sldId="2147483660"/>
              <pc:sldLayoutMk cId="1345255809" sldId="2147483667"/>
              <ac:spMk id="11" creationId="{7F6CBED7-4793-42AE-BCB3-7A99253E8DC6}"/>
            </ac:spMkLst>
          </pc:spChg>
          <pc:spChg chg="mod">
            <ac:chgData name="Mike Bloys" userId="1248c4d8-7b2b-4b32-b8bd-163ae845f9bb" providerId="ADAL" clId="{5E284525-42ED-44EE-9AAE-9A408EC94FEB}" dt="2018-11-20T10:57:37.139" v="39" actId="207"/>
            <ac:spMkLst>
              <pc:docMk/>
              <pc:sldMasterMk cId="2369807912" sldId="2147483660"/>
              <pc:sldLayoutMk cId="1345255809" sldId="2147483667"/>
              <ac:spMk id="13" creationId="{00000000-0000-0000-0000-000000000000}"/>
            </ac:spMkLst>
          </pc:spChg>
          <pc:picChg chg="del">
            <ac:chgData name="Mike Bloys" userId="1248c4d8-7b2b-4b32-b8bd-163ae845f9bb" providerId="ADAL" clId="{5E284525-42ED-44EE-9AAE-9A408EC94FEB}" dt="2018-11-20T10:55:50.828" v="26" actId="478"/>
            <ac:picMkLst>
              <pc:docMk/>
              <pc:sldMasterMk cId="2369807912" sldId="2147483660"/>
              <pc:sldLayoutMk cId="1345255809" sldId="2147483667"/>
              <ac:picMk id="7" creationId="{690798AD-EB9D-4215-804B-B2C8A035DD00}"/>
            </ac:picMkLst>
          </pc:picChg>
          <pc:picChg chg="add">
            <ac:chgData name="Mike Bloys" userId="1248c4d8-7b2b-4b32-b8bd-163ae845f9bb" providerId="ADAL" clId="{5E284525-42ED-44EE-9AAE-9A408EC94FEB}" dt="2018-11-20T10:55:51.297" v="27" actId="207"/>
            <ac:picMkLst>
              <pc:docMk/>
              <pc:sldMasterMk cId="2369807912" sldId="2147483660"/>
              <pc:sldLayoutMk cId="1345255809" sldId="2147483667"/>
              <ac:picMk id="8" creationId="{3056AC50-4CA9-4913-91E2-39D26A1820B3}"/>
            </ac:picMkLst>
          </pc:picChg>
          <pc:picChg chg="add del">
            <ac:chgData name="Mike Bloys" userId="1248c4d8-7b2b-4b32-b8bd-163ae845f9bb" providerId="ADAL" clId="{5E284525-42ED-44EE-9AAE-9A408EC94FEB}" dt="2018-11-20T10:55:53.771" v="28" actId="478"/>
            <ac:picMkLst>
              <pc:docMk/>
              <pc:sldMasterMk cId="2369807912" sldId="2147483660"/>
              <pc:sldLayoutMk cId="1345255809" sldId="2147483667"/>
              <ac:picMk id="14" creationId="{8017E28F-1F57-4210-861B-83F82EB17B76}"/>
            </ac:picMkLst>
          </pc:picChg>
        </pc:sldLayoutChg>
        <pc:sldLayoutChg chg="addSp delSp modSp">
          <pc:chgData name="Mike Bloys" userId="1248c4d8-7b2b-4b32-b8bd-163ae845f9bb" providerId="ADAL" clId="{5E284525-42ED-44EE-9AAE-9A408EC94FEB}" dt="2018-11-20T10:56:07.069" v="31" actId="207"/>
          <pc:sldLayoutMkLst>
            <pc:docMk/>
            <pc:sldMasterMk cId="2369807912" sldId="2147483660"/>
            <pc:sldLayoutMk cId="3920882233" sldId="2147483668"/>
          </pc:sldLayoutMkLst>
          <pc:spChg chg="add">
            <ac:chgData name="Mike Bloys" userId="1248c4d8-7b2b-4b32-b8bd-163ae845f9bb" providerId="ADAL" clId="{5E284525-42ED-44EE-9AAE-9A408EC94FEB}" dt="2018-11-20T10:55:59.809" v="30" actId="207"/>
            <ac:spMkLst>
              <pc:docMk/>
              <pc:sldMasterMk cId="2369807912" sldId="2147483660"/>
              <pc:sldLayoutMk cId="3920882233" sldId="2147483668"/>
              <ac:spMk id="7" creationId="{A5A43220-E4CA-4079-90A6-698C2A5FDD34}"/>
            </ac:spMkLst>
          </pc:spChg>
          <pc:spChg chg="del">
            <ac:chgData name="Mike Bloys" userId="1248c4d8-7b2b-4b32-b8bd-163ae845f9bb" providerId="ADAL" clId="{5E284525-42ED-44EE-9AAE-9A408EC94FEB}" dt="2018-11-20T10:55:58.844" v="29" actId="478"/>
            <ac:spMkLst>
              <pc:docMk/>
              <pc:sldMasterMk cId="2369807912" sldId="2147483660"/>
              <pc:sldLayoutMk cId="3920882233" sldId="2147483668"/>
              <ac:spMk id="12" creationId="{EC16D2DA-B5CA-450A-9870-4E511D7B6CAB}"/>
            </ac:spMkLst>
          </pc:spChg>
          <pc:picChg chg="add">
            <ac:chgData name="Mike Bloys" userId="1248c4d8-7b2b-4b32-b8bd-163ae845f9bb" providerId="ADAL" clId="{5E284525-42ED-44EE-9AAE-9A408EC94FEB}" dt="2018-11-20T10:55:59.809" v="30" actId="207"/>
            <ac:picMkLst>
              <pc:docMk/>
              <pc:sldMasterMk cId="2369807912" sldId="2147483660"/>
              <pc:sldLayoutMk cId="3920882233" sldId="2147483668"/>
              <ac:picMk id="6" creationId="{8BC14DA8-BBFA-44C6-9341-E2113110AEF2}"/>
            </ac:picMkLst>
          </pc:picChg>
          <pc:picChg chg="del">
            <ac:chgData name="Mike Bloys" userId="1248c4d8-7b2b-4b32-b8bd-163ae845f9bb" providerId="ADAL" clId="{5E284525-42ED-44EE-9AAE-9A408EC94FEB}" dt="2018-11-20T10:55:58.844" v="29" actId="478"/>
            <ac:picMkLst>
              <pc:docMk/>
              <pc:sldMasterMk cId="2369807912" sldId="2147483660"/>
              <pc:sldLayoutMk cId="3920882233" sldId="2147483668"/>
              <ac:picMk id="8" creationId="{00000000-0000-0000-0000-000000000000}"/>
            </ac:picMkLst>
          </pc:picChg>
          <pc:picChg chg="add mod">
            <ac:chgData name="Mike Bloys" userId="1248c4d8-7b2b-4b32-b8bd-163ae845f9bb" providerId="ADAL" clId="{5E284525-42ED-44EE-9AAE-9A408EC94FEB}" dt="2018-11-20T10:56:07.069" v="31" actId="207"/>
            <ac:picMkLst>
              <pc:docMk/>
              <pc:sldMasterMk cId="2369807912" sldId="2147483660"/>
              <pc:sldLayoutMk cId="3920882233" sldId="2147483668"/>
              <ac:picMk id="9" creationId="{2118CECF-6B93-45E5-92C9-6EE0DC66AC04}"/>
            </ac:picMkLst>
          </pc:picChg>
          <pc:picChg chg="del">
            <ac:chgData name="Mike Bloys" userId="1248c4d8-7b2b-4b32-b8bd-163ae845f9bb" providerId="ADAL" clId="{5E284525-42ED-44EE-9AAE-9A408EC94FEB}" dt="2018-11-20T10:55:58.844" v="29" actId="478"/>
            <ac:picMkLst>
              <pc:docMk/>
              <pc:sldMasterMk cId="2369807912" sldId="2147483660"/>
              <pc:sldLayoutMk cId="3920882233" sldId="2147483668"/>
              <ac:picMk id="11" creationId="{8EC19B71-3949-4680-9538-91B4601D9073}"/>
            </ac:picMkLst>
          </pc:picChg>
        </pc:sldLayoutChg>
      </pc:sldMasterChg>
    </pc:docChg>
  </pc:docChgLst>
  <pc:docChgLst>
    <pc:chgData name="Andy Gray" userId="3900aca3-aa6e-4813-b4e0-c02f9e48a0aa" providerId="ADAL" clId="{DD047350-723E-423F-B874-7326FE30DB62}"/>
    <pc:docChg chg="undo custSel modSld modMainMaster">
      <pc:chgData name="Andy Gray" userId="3900aca3-aa6e-4813-b4e0-c02f9e48a0aa" providerId="ADAL" clId="{DD047350-723E-423F-B874-7326FE30DB62}" dt="2018-11-23T17:12:05.457" v="52"/>
      <pc:docMkLst>
        <pc:docMk/>
      </pc:docMkLst>
      <pc:sldChg chg="modSp">
        <pc:chgData name="Andy Gray" userId="3900aca3-aa6e-4813-b4e0-c02f9e48a0aa" providerId="ADAL" clId="{DD047350-723E-423F-B874-7326FE30DB62}" dt="2018-11-23T16:54:58.183" v="46" actId="20577"/>
        <pc:sldMkLst>
          <pc:docMk/>
          <pc:sldMk cId="178399161" sldId="263"/>
        </pc:sldMkLst>
        <pc:spChg chg="mod">
          <ac:chgData name="Andy Gray" userId="3900aca3-aa6e-4813-b4e0-c02f9e48a0aa" providerId="ADAL" clId="{DD047350-723E-423F-B874-7326FE30DB62}" dt="2018-11-23T16:54:58.183" v="46" actId="20577"/>
          <ac:spMkLst>
            <pc:docMk/>
            <pc:sldMk cId="178399161" sldId="263"/>
            <ac:spMk id="3" creationId="{8841C565-F8A1-4DE6-88F1-F82B859E4087}"/>
          </ac:spMkLst>
        </pc:spChg>
      </pc:sldChg>
      <pc:sldChg chg="modSp">
        <pc:chgData name="Andy Gray" userId="3900aca3-aa6e-4813-b4e0-c02f9e48a0aa" providerId="ADAL" clId="{DD047350-723E-423F-B874-7326FE30DB62}" dt="2018-11-19T17:24:56.493" v="14" actId="1076"/>
        <pc:sldMkLst>
          <pc:docMk/>
          <pc:sldMk cId="313576880" sldId="264"/>
        </pc:sldMkLst>
        <pc:picChg chg="mod">
          <ac:chgData name="Andy Gray" userId="3900aca3-aa6e-4813-b4e0-c02f9e48a0aa" providerId="ADAL" clId="{DD047350-723E-423F-B874-7326FE30DB62}" dt="2018-11-19T17:24:56.493" v="14" actId="1076"/>
          <ac:picMkLst>
            <pc:docMk/>
            <pc:sldMk cId="313576880" sldId="264"/>
            <ac:picMk id="2050" creationId="{23982D1C-70C0-4F99-BF62-2F0F34A84C91}"/>
          </ac:picMkLst>
        </pc:picChg>
      </pc:sldChg>
      <pc:sldChg chg="delCm">
        <pc:chgData name="Andy Gray" userId="3900aca3-aa6e-4813-b4e0-c02f9e48a0aa" providerId="ADAL" clId="{DD047350-723E-423F-B874-7326FE30DB62}" dt="2018-11-23T16:58:51.868" v="48"/>
        <pc:sldMkLst>
          <pc:docMk/>
          <pc:sldMk cId="4094516643" sldId="293"/>
        </pc:sldMkLst>
      </pc:sldChg>
      <pc:sldChg chg="addSp delSp modSp">
        <pc:chgData name="Andy Gray" userId="3900aca3-aa6e-4813-b4e0-c02f9e48a0aa" providerId="ADAL" clId="{DD047350-723E-423F-B874-7326FE30DB62}" dt="2018-11-19T17:05:50.952" v="8" actId="1076"/>
        <pc:sldMkLst>
          <pc:docMk/>
          <pc:sldMk cId="2035573439" sldId="296"/>
        </pc:sldMkLst>
        <pc:picChg chg="add del mod">
          <ac:chgData name="Andy Gray" userId="3900aca3-aa6e-4813-b4e0-c02f9e48a0aa" providerId="ADAL" clId="{DD047350-723E-423F-B874-7326FE30DB62}" dt="2018-11-19T17:05:50.952" v="8" actId="1076"/>
          <ac:picMkLst>
            <pc:docMk/>
            <pc:sldMk cId="2035573439" sldId="296"/>
            <ac:picMk id="7" creationId="{D2303238-D3D5-483E-977F-F9F0D1DF8B94}"/>
          </ac:picMkLst>
        </pc:picChg>
      </pc:sldChg>
      <pc:sldChg chg="addSp delSp modSp delCm">
        <pc:chgData name="Andy Gray" userId="3900aca3-aa6e-4813-b4e0-c02f9e48a0aa" providerId="ADAL" clId="{DD047350-723E-423F-B874-7326FE30DB62}" dt="2018-11-23T16:52:58.518" v="33"/>
        <pc:sldMkLst>
          <pc:docMk/>
          <pc:sldMk cId="1312968475" sldId="299"/>
        </pc:sldMkLst>
        <pc:picChg chg="add mod ord modCrop">
          <ac:chgData name="Andy Gray" userId="3900aca3-aa6e-4813-b4e0-c02f9e48a0aa" providerId="ADAL" clId="{DD047350-723E-423F-B874-7326FE30DB62}" dt="2018-11-23T16:52:45.679" v="32" actId="732"/>
          <ac:picMkLst>
            <pc:docMk/>
            <pc:sldMk cId="1312968475" sldId="299"/>
            <ac:picMk id="5" creationId="{AEB0DDB4-28CC-4C7E-B1BE-FE3367DFA8B3}"/>
          </ac:picMkLst>
        </pc:picChg>
        <pc:picChg chg="del mod">
          <ac:chgData name="Andy Gray" userId="3900aca3-aa6e-4813-b4e0-c02f9e48a0aa" providerId="ADAL" clId="{DD047350-723E-423F-B874-7326FE30DB62}" dt="2018-11-23T16:52:30.145" v="29" actId="478"/>
          <ac:picMkLst>
            <pc:docMk/>
            <pc:sldMk cId="1312968475" sldId="299"/>
            <ac:picMk id="1026" creationId="{1990A52E-973F-403C-AC32-3C3622B0BEB7}"/>
          </ac:picMkLst>
        </pc:picChg>
      </pc:sldChg>
      <pc:sldChg chg="modSp">
        <pc:chgData name="Andy Gray" userId="3900aca3-aa6e-4813-b4e0-c02f9e48a0aa" providerId="ADAL" clId="{DD047350-723E-423F-B874-7326FE30DB62}" dt="2018-11-19T17:25:13.170" v="16" actId="196"/>
        <pc:sldMkLst>
          <pc:docMk/>
          <pc:sldMk cId="667523881" sldId="302"/>
        </pc:sldMkLst>
        <pc:picChg chg="mod">
          <ac:chgData name="Andy Gray" userId="3900aca3-aa6e-4813-b4e0-c02f9e48a0aa" providerId="ADAL" clId="{DD047350-723E-423F-B874-7326FE30DB62}" dt="2018-11-19T17:25:13.170" v="16" actId="196"/>
          <ac:picMkLst>
            <pc:docMk/>
            <pc:sldMk cId="667523881" sldId="302"/>
            <ac:picMk id="4100" creationId="{FFFC9046-ED2F-4829-B3F9-A3842C03120F}"/>
          </ac:picMkLst>
        </pc:picChg>
      </pc:sldChg>
      <pc:sldChg chg="delCm">
        <pc:chgData name="Andy Gray" userId="3900aca3-aa6e-4813-b4e0-c02f9e48a0aa" providerId="ADAL" clId="{DD047350-723E-423F-B874-7326FE30DB62}" dt="2018-11-23T16:58:37.602" v="47"/>
        <pc:sldMkLst>
          <pc:docMk/>
          <pc:sldMk cId="2351060151" sldId="303"/>
        </pc:sldMkLst>
      </pc:sldChg>
      <pc:sldChg chg="modSp">
        <pc:chgData name="Andy Gray" userId="3900aca3-aa6e-4813-b4e0-c02f9e48a0aa" providerId="ADAL" clId="{DD047350-723E-423F-B874-7326FE30DB62}" dt="2018-11-23T16:53:14.504" v="35" actId="1076"/>
        <pc:sldMkLst>
          <pc:docMk/>
          <pc:sldMk cId="601032260" sldId="307"/>
        </pc:sldMkLst>
        <pc:picChg chg="mod">
          <ac:chgData name="Andy Gray" userId="3900aca3-aa6e-4813-b4e0-c02f9e48a0aa" providerId="ADAL" clId="{DD047350-723E-423F-B874-7326FE30DB62}" dt="2018-11-23T16:53:14.504" v="35" actId="1076"/>
          <ac:picMkLst>
            <pc:docMk/>
            <pc:sldMk cId="601032260" sldId="307"/>
            <ac:picMk id="9" creationId="{8B832375-597C-474A-BA5B-7BE1D0C99363}"/>
          </ac:picMkLst>
        </pc:picChg>
      </pc:sldChg>
      <pc:sldChg chg="delCm">
        <pc:chgData name="Andy Gray" userId="3900aca3-aa6e-4813-b4e0-c02f9e48a0aa" providerId="ADAL" clId="{DD047350-723E-423F-B874-7326FE30DB62}" dt="2018-11-23T17:12:05.457" v="52"/>
        <pc:sldMkLst>
          <pc:docMk/>
          <pc:sldMk cId="2436844971" sldId="308"/>
        </pc:sldMkLst>
      </pc:sldChg>
      <pc:sldChg chg="addSp delSp modSp">
        <pc:chgData name="Andy Gray" userId="3900aca3-aa6e-4813-b4e0-c02f9e48a0aa" providerId="ADAL" clId="{DD047350-723E-423F-B874-7326FE30DB62}" dt="2018-11-19T17:04:25.026" v="7" actId="1076"/>
        <pc:sldMkLst>
          <pc:docMk/>
          <pc:sldMk cId="131757797" sldId="315"/>
        </pc:sldMkLst>
        <pc:picChg chg="add del mod">
          <ac:chgData name="Andy Gray" userId="3900aca3-aa6e-4813-b4e0-c02f9e48a0aa" providerId="ADAL" clId="{DD047350-723E-423F-B874-7326FE30DB62}" dt="2018-11-19T17:04:25.026" v="7" actId="1076"/>
          <ac:picMkLst>
            <pc:docMk/>
            <pc:sldMk cId="131757797" sldId="315"/>
            <ac:picMk id="5" creationId="{7143F8F3-A2B0-4E30-8E4E-4B5632712C02}"/>
          </ac:picMkLst>
        </pc:picChg>
      </pc:sldChg>
      <pc:sldChg chg="modSp">
        <pc:chgData name="Andy Gray" userId="3900aca3-aa6e-4813-b4e0-c02f9e48a0aa" providerId="ADAL" clId="{DD047350-723E-423F-B874-7326FE30DB62}" dt="2018-11-19T17:09:02.585" v="10" actId="1076"/>
        <pc:sldMkLst>
          <pc:docMk/>
          <pc:sldMk cId="3787299009" sldId="316"/>
        </pc:sldMkLst>
        <pc:picChg chg="mod">
          <ac:chgData name="Andy Gray" userId="3900aca3-aa6e-4813-b4e0-c02f9e48a0aa" providerId="ADAL" clId="{DD047350-723E-423F-B874-7326FE30DB62}" dt="2018-11-19T17:09:02.585" v="10" actId="1076"/>
          <ac:picMkLst>
            <pc:docMk/>
            <pc:sldMk cId="3787299009" sldId="316"/>
            <ac:picMk id="1026" creationId="{2C2ABA4F-6051-46D2-BD49-74EE905500C0}"/>
          </ac:picMkLst>
        </pc:picChg>
      </pc:sldChg>
      <pc:sldChg chg="addCm delCm">
        <pc:chgData name="Andy Gray" userId="3900aca3-aa6e-4813-b4e0-c02f9e48a0aa" providerId="ADAL" clId="{DD047350-723E-423F-B874-7326FE30DB62}" dt="2018-11-23T17:12:02.440" v="51"/>
        <pc:sldMkLst>
          <pc:docMk/>
          <pc:sldMk cId="1533605303" sldId="320"/>
        </pc:sldMkLst>
      </pc:sldChg>
      <pc:sldMasterChg chg="modSldLayout">
        <pc:chgData name="Andy Gray" userId="3900aca3-aa6e-4813-b4e0-c02f9e48a0aa" providerId="ADAL" clId="{DD047350-723E-423F-B874-7326FE30DB62}" dt="2018-11-23T16:54:15.998" v="40" actId="692"/>
        <pc:sldMasterMkLst>
          <pc:docMk/>
          <pc:sldMasterMk cId="2369807912" sldId="2147483660"/>
        </pc:sldMasterMkLst>
        <pc:sldLayoutChg chg="modSp">
          <pc:chgData name="Andy Gray" userId="3900aca3-aa6e-4813-b4e0-c02f9e48a0aa" providerId="ADAL" clId="{DD047350-723E-423F-B874-7326FE30DB62}" dt="2018-11-23T16:54:15.998" v="40" actId="692"/>
          <pc:sldLayoutMkLst>
            <pc:docMk/>
            <pc:sldMasterMk cId="2369807912" sldId="2147483660"/>
            <pc:sldLayoutMk cId="3265224848" sldId="2147483662"/>
          </pc:sldLayoutMkLst>
          <pc:cxnChg chg="mod">
            <ac:chgData name="Andy Gray" userId="3900aca3-aa6e-4813-b4e0-c02f9e48a0aa" providerId="ADAL" clId="{DD047350-723E-423F-B874-7326FE30DB62}" dt="2018-11-23T16:54:15.998" v="40" actId="692"/>
            <ac:cxnSpMkLst>
              <pc:docMk/>
              <pc:sldMasterMk cId="2369807912" sldId="2147483660"/>
              <pc:sldLayoutMk cId="3265224848" sldId="2147483662"/>
              <ac:cxnSpMk id="8" creationId="{00000000-0000-0000-0000-000000000000}"/>
            </ac:cxnSpMkLst>
          </pc:cxnChg>
        </pc:sldLayoutChg>
      </pc:sldMasterChg>
    </pc:docChg>
  </pc:docChgLst>
  <pc:docChgLst>
    <pc:chgData name="Leonora Sheppard" userId="3688f6d8-1f97-408e-a4fe-cc859c551ddb" providerId="ADAL" clId="{9DBD5123-FCC5-4975-9907-8760AF371620}"/>
    <pc:docChg chg="modSld">
      <pc:chgData name="Leonora Sheppard" userId="3688f6d8-1f97-408e-a4fe-cc859c551ddb" providerId="ADAL" clId="{9DBD5123-FCC5-4975-9907-8760AF371620}" dt="2018-11-22T14:13:57.725" v="45" actId="207"/>
      <pc:docMkLst>
        <pc:docMk/>
      </pc:docMkLst>
      <pc:sldChg chg="modSp">
        <pc:chgData name="Leonora Sheppard" userId="3688f6d8-1f97-408e-a4fe-cc859c551ddb" providerId="ADAL" clId="{9DBD5123-FCC5-4975-9907-8760AF371620}" dt="2018-11-22T14:02:16.959" v="40" actId="20577"/>
        <pc:sldMkLst>
          <pc:docMk/>
          <pc:sldMk cId="313576880" sldId="264"/>
        </pc:sldMkLst>
        <pc:spChg chg="mod">
          <ac:chgData name="Leonora Sheppard" userId="3688f6d8-1f97-408e-a4fe-cc859c551ddb" providerId="ADAL" clId="{9DBD5123-FCC5-4975-9907-8760AF371620}" dt="2018-11-22T14:02:16.959" v="40" actId="20577"/>
          <ac:spMkLst>
            <pc:docMk/>
            <pc:sldMk cId="313576880" sldId="264"/>
            <ac:spMk id="3" creationId="{A2A2C0EF-35A2-4B49-84CE-D2885958976E}"/>
          </ac:spMkLst>
        </pc:spChg>
      </pc:sldChg>
      <pc:sldChg chg="modSp">
        <pc:chgData name="Leonora Sheppard" userId="3688f6d8-1f97-408e-a4fe-cc859c551ddb" providerId="ADAL" clId="{9DBD5123-FCC5-4975-9907-8760AF371620}" dt="2018-11-22T14:13:42.600" v="44" actId="1035"/>
        <pc:sldMkLst>
          <pc:docMk/>
          <pc:sldMk cId="1218450510" sldId="271"/>
        </pc:sldMkLst>
        <pc:picChg chg="mod">
          <ac:chgData name="Leonora Sheppard" userId="3688f6d8-1f97-408e-a4fe-cc859c551ddb" providerId="ADAL" clId="{9DBD5123-FCC5-4975-9907-8760AF371620}" dt="2018-11-22T14:13:42.600" v="44" actId="1035"/>
          <ac:picMkLst>
            <pc:docMk/>
            <pc:sldMk cId="1218450510" sldId="271"/>
            <ac:picMk id="9" creationId="{E82D3F79-5B11-40B9-AD64-2BD6DBD874DD}"/>
          </ac:picMkLst>
        </pc:picChg>
      </pc:sldChg>
      <pc:sldChg chg="modSp">
        <pc:chgData name="Leonora Sheppard" userId="3688f6d8-1f97-408e-a4fe-cc859c551ddb" providerId="ADAL" clId="{9DBD5123-FCC5-4975-9907-8760AF371620}" dt="2018-11-22T14:13:57.725" v="45" actId="207"/>
        <pc:sldMkLst>
          <pc:docMk/>
          <pc:sldMk cId="2108574222" sldId="292"/>
        </pc:sldMkLst>
        <pc:spChg chg="mod">
          <ac:chgData name="Leonora Sheppard" userId="3688f6d8-1f97-408e-a4fe-cc859c551ddb" providerId="ADAL" clId="{9DBD5123-FCC5-4975-9907-8760AF371620}" dt="2018-11-22T14:13:57.725" v="45" actId="207"/>
          <ac:spMkLst>
            <pc:docMk/>
            <pc:sldMk cId="2108574222" sldId="292"/>
            <ac:spMk id="3" creationId="{B956D3D1-4E4A-4EF8-8E2C-96814FE3606F}"/>
          </ac:spMkLst>
        </pc:spChg>
      </pc:sldChg>
      <pc:sldChg chg="modSp">
        <pc:chgData name="Leonora Sheppard" userId="3688f6d8-1f97-408e-a4fe-cc859c551ddb" providerId="ADAL" clId="{9DBD5123-FCC5-4975-9907-8760AF371620}" dt="2018-11-22T14:00:33.351" v="31" actId="20577"/>
        <pc:sldMkLst>
          <pc:docMk/>
          <pc:sldMk cId="3787299009" sldId="316"/>
        </pc:sldMkLst>
        <pc:spChg chg="mod">
          <ac:chgData name="Leonora Sheppard" userId="3688f6d8-1f97-408e-a4fe-cc859c551ddb" providerId="ADAL" clId="{9DBD5123-FCC5-4975-9907-8760AF371620}" dt="2018-11-22T14:00:33.351" v="31" actId="20577"/>
          <ac:spMkLst>
            <pc:docMk/>
            <pc:sldMk cId="3787299009" sldId="316"/>
            <ac:spMk id="3" creationId="{F377AF4E-F24B-4250-878F-AE85D1DD0C26}"/>
          </ac:spMkLst>
        </pc:spChg>
      </pc:sldChg>
    </pc:docChg>
  </pc:docChgLst>
  <pc:docChgLst>
    <pc:chgData name="Andy Gray" userId="3900aca3-aa6e-4813-b4e0-c02f9e48a0aa" providerId="ADAL" clId="{149D827E-85A8-4E56-830B-BD3AFE0379E4}"/>
    <pc:docChg chg="modSld">
      <pc:chgData name="Andy Gray" userId="3900aca3-aa6e-4813-b4e0-c02f9e48a0aa" providerId="ADAL" clId="{149D827E-85A8-4E56-830B-BD3AFE0379E4}" dt="2019-01-03T10:06:58.686" v="1" actId="20577"/>
      <pc:docMkLst>
        <pc:docMk/>
      </pc:docMkLst>
      <pc:sldChg chg="modSp">
        <pc:chgData name="Andy Gray" userId="3900aca3-aa6e-4813-b4e0-c02f9e48a0aa" providerId="ADAL" clId="{149D827E-85A8-4E56-830B-BD3AFE0379E4}" dt="2019-01-03T10:06:58.686" v="1" actId="20577"/>
        <pc:sldMkLst>
          <pc:docMk/>
          <pc:sldMk cId="2035573439" sldId="296"/>
        </pc:sldMkLst>
        <pc:spChg chg="mod">
          <ac:chgData name="Andy Gray" userId="3900aca3-aa6e-4813-b4e0-c02f9e48a0aa" providerId="ADAL" clId="{149D827E-85A8-4E56-830B-BD3AFE0379E4}" dt="2019-01-03T10:06:58.686" v="1" actId="20577"/>
          <ac:spMkLst>
            <pc:docMk/>
            <pc:sldMk cId="2035573439" sldId="296"/>
            <ac:spMk id="2" creationId="{5704D481-C2A1-4F5D-A93E-0E95C25D5D66}"/>
          </ac:spMkLst>
        </pc:spChg>
      </pc:sldChg>
    </pc:docChg>
  </pc:docChgLst>
  <pc:docChgLst>
    <pc:chgData name="James Franklin" userId="cf915d05-507f-491f-b4a6-b2aa085ee4b1" providerId="ADAL" clId="{2F4CE57A-B2FC-49B0-B66A-6BF8DE673869}"/>
    <pc:docChg chg="custSel modSld">
      <pc:chgData name="James Franklin" userId="cf915d05-507f-491f-b4a6-b2aa085ee4b1" providerId="ADAL" clId="{2F4CE57A-B2FC-49B0-B66A-6BF8DE673869}" dt="2018-11-08T10:38:31.215" v="146" actId="20577"/>
      <pc:docMkLst>
        <pc:docMk/>
      </pc:docMkLst>
      <pc:sldChg chg="modSp">
        <pc:chgData name="James Franklin" userId="cf915d05-507f-491f-b4a6-b2aa085ee4b1" providerId="ADAL" clId="{2F4CE57A-B2FC-49B0-B66A-6BF8DE673869}" dt="2018-11-08T10:14:00.728" v="15" actId="1038"/>
        <pc:sldMkLst>
          <pc:docMk/>
          <pc:sldMk cId="2035573439" sldId="296"/>
        </pc:sldMkLst>
        <pc:picChg chg="mod">
          <ac:chgData name="James Franklin" userId="cf915d05-507f-491f-b4a6-b2aa085ee4b1" providerId="ADAL" clId="{2F4CE57A-B2FC-49B0-B66A-6BF8DE673869}" dt="2018-11-08T10:14:00.728" v="15" actId="1038"/>
          <ac:picMkLst>
            <pc:docMk/>
            <pc:sldMk cId="2035573439" sldId="296"/>
            <ac:picMk id="7" creationId="{D2303238-D3D5-483E-977F-F9F0D1DF8B94}"/>
          </ac:picMkLst>
        </pc:picChg>
      </pc:sldChg>
      <pc:sldChg chg="modSp">
        <pc:chgData name="James Franklin" userId="cf915d05-507f-491f-b4a6-b2aa085ee4b1" providerId="ADAL" clId="{2F4CE57A-B2FC-49B0-B66A-6BF8DE673869}" dt="2018-11-08T10:16:34.276" v="20" actId="15"/>
        <pc:sldMkLst>
          <pc:docMk/>
          <pc:sldMk cId="2154963839" sldId="300"/>
        </pc:sldMkLst>
        <pc:spChg chg="mod">
          <ac:chgData name="James Franklin" userId="cf915d05-507f-491f-b4a6-b2aa085ee4b1" providerId="ADAL" clId="{2F4CE57A-B2FC-49B0-B66A-6BF8DE673869}" dt="2018-11-08T10:16:34.276" v="20" actId="15"/>
          <ac:spMkLst>
            <pc:docMk/>
            <pc:sldMk cId="2154963839" sldId="300"/>
            <ac:spMk id="3" creationId="{95B0C0FD-8863-49F9-AB37-53468AAE7F07}"/>
          </ac:spMkLst>
        </pc:spChg>
      </pc:sldChg>
      <pc:sldChg chg="modSp">
        <pc:chgData name="James Franklin" userId="cf915d05-507f-491f-b4a6-b2aa085ee4b1" providerId="ADAL" clId="{2F4CE57A-B2FC-49B0-B66A-6BF8DE673869}" dt="2018-11-08T10:38:31.215" v="146" actId="20577"/>
        <pc:sldMkLst>
          <pc:docMk/>
          <pc:sldMk cId="92519380" sldId="301"/>
        </pc:sldMkLst>
        <pc:spChg chg="mod">
          <ac:chgData name="James Franklin" userId="cf915d05-507f-491f-b4a6-b2aa085ee4b1" providerId="ADAL" clId="{2F4CE57A-B2FC-49B0-B66A-6BF8DE673869}" dt="2018-11-08T10:38:31.215" v="146" actId="20577"/>
          <ac:spMkLst>
            <pc:docMk/>
            <pc:sldMk cId="92519380" sldId="301"/>
            <ac:spMk id="3" creationId="{E54F9503-B700-44BB-9128-E2B154EC3758}"/>
          </ac:spMkLst>
        </pc:spChg>
      </pc:sldChg>
      <pc:sldChg chg="modSp">
        <pc:chgData name="James Franklin" userId="cf915d05-507f-491f-b4a6-b2aa085ee4b1" providerId="ADAL" clId="{2F4CE57A-B2FC-49B0-B66A-6BF8DE673869}" dt="2018-11-08T10:16:19.692" v="19" actId="207"/>
        <pc:sldMkLst>
          <pc:docMk/>
          <pc:sldMk cId="667523881" sldId="302"/>
        </pc:sldMkLst>
        <pc:spChg chg="mod">
          <ac:chgData name="James Franklin" userId="cf915d05-507f-491f-b4a6-b2aa085ee4b1" providerId="ADAL" clId="{2F4CE57A-B2FC-49B0-B66A-6BF8DE673869}" dt="2018-11-08T10:16:19.692" v="19" actId="207"/>
          <ac:spMkLst>
            <pc:docMk/>
            <pc:sldMk cId="667523881" sldId="302"/>
            <ac:spMk id="2" creationId="{40C3A4C6-C805-4F7C-9FA8-5D0ACA26215B}"/>
          </ac:spMkLst>
        </pc:spChg>
        <pc:spChg chg="mod">
          <ac:chgData name="James Franklin" userId="cf915d05-507f-491f-b4a6-b2aa085ee4b1" providerId="ADAL" clId="{2F4CE57A-B2FC-49B0-B66A-6BF8DE673869}" dt="2018-11-08T10:16:19.692" v="19" actId="207"/>
          <ac:spMkLst>
            <pc:docMk/>
            <pc:sldMk cId="667523881" sldId="302"/>
            <ac:spMk id="3" creationId="{D3A0F8CD-0A15-445A-BD46-D94BD587EF78}"/>
          </ac:spMkLst>
        </pc:spChg>
      </pc:sldChg>
      <pc:sldChg chg="addSp delSp modSp">
        <pc:chgData name="James Franklin" userId="cf915d05-507f-491f-b4a6-b2aa085ee4b1" providerId="ADAL" clId="{2F4CE57A-B2FC-49B0-B66A-6BF8DE673869}" dt="2018-11-08T10:17:21.194" v="33" actId="732"/>
        <pc:sldMkLst>
          <pc:docMk/>
          <pc:sldMk cId="561598960" sldId="304"/>
        </pc:sldMkLst>
        <pc:spChg chg="mod">
          <ac:chgData name="James Franklin" userId="cf915d05-507f-491f-b4a6-b2aa085ee4b1" providerId="ADAL" clId="{2F4CE57A-B2FC-49B0-B66A-6BF8DE673869}" dt="2018-11-08T10:17:02.499" v="30" actId="207"/>
          <ac:spMkLst>
            <pc:docMk/>
            <pc:sldMk cId="561598960" sldId="304"/>
            <ac:spMk id="2" creationId="{07537A27-6032-4299-A386-20F2BDF2894E}"/>
          </ac:spMkLst>
        </pc:spChg>
        <pc:spChg chg="mod">
          <ac:chgData name="James Franklin" userId="cf915d05-507f-491f-b4a6-b2aa085ee4b1" providerId="ADAL" clId="{2F4CE57A-B2FC-49B0-B66A-6BF8DE673869}" dt="2018-11-08T10:17:02.499" v="30" actId="207"/>
          <ac:spMkLst>
            <pc:docMk/>
            <pc:sldMk cId="561598960" sldId="304"/>
            <ac:spMk id="3" creationId="{17885E70-FE01-412D-AF1C-2D91FA348DF9}"/>
          </ac:spMkLst>
        </pc:spChg>
        <pc:spChg chg="add del mod">
          <ac:chgData name="James Franklin" userId="cf915d05-507f-491f-b4a6-b2aa085ee4b1" providerId="ADAL" clId="{2F4CE57A-B2FC-49B0-B66A-6BF8DE673869}" dt="2018-11-08T10:16:54.843" v="29" actId="732"/>
          <ac:spMkLst>
            <pc:docMk/>
            <pc:sldMk cId="561598960" sldId="304"/>
            <ac:spMk id="4" creationId="{DD7B9794-9AC7-481A-8228-8CE71E4EEF47}"/>
          </ac:spMkLst>
        </pc:spChg>
        <pc:spChg chg="add del mod">
          <ac:chgData name="James Franklin" userId="cf915d05-507f-491f-b4a6-b2aa085ee4b1" providerId="ADAL" clId="{2F4CE57A-B2FC-49B0-B66A-6BF8DE673869}" dt="2018-11-08T10:16:54.843" v="29" actId="732"/>
          <ac:spMkLst>
            <pc:docMk/>
            <pc:sldMk cId="561598960" sldId="304"/>
            <ac:spMk id="5" creationId="{D83802CE-1B5A-4F6F-8D6D-AE761E83B389}"/>
          </ac:spMkLst>
        </pc:spChg>
        <pc:picChg chg="mod modCrop">
          <ac:chgData name="James Franklin" userId="cf915d05-507f-491f-b4a6-b2aa085ee4b1" providerId="ADAL" clId="{2F4CE57A-B2FC-49B0-B66A-6BF8DE673869}" dt="2018-11-08T10:17:21.194" v="33" actId="732"/>
          <ac:picMkLst>
            <pc:docMk/>
            <pc:sldMk cId="561598960" sldId="304"/>
            <ac:picMk id="11272" creationId="{7B15FBBB-065E-4103-A497-F376531EBDF8}"/>
          </ac:picMkLst>
        </pc:picChg>
      </pc:sldChg>
      <pc:sldChg chg="addSp delSp modSp">
        <pc:chgData name="James Franklin" userId="cf915d05-507f-491f-b4a6-b2aa085ee4b1" providerId="ADAL" clId="{2F4CE57A-B2FC-49B0-B66A-6BF8DE673869}" dt="2018-11-08T10:24:52.832" v="112" actId="1076"/>
        <pc:sldMkLst>
          <pc:docMk/>
          <pc:sldMk cId="601032260" sldId="307"/>
        </pc:sldMkLst>
        <pc:spChg chg="add mod">
          <ac:chgData name="James Franklin" userId="cf915d05-507f-491f-b4a6-b2aa085ee4b1" providerId="ADAL" clId="{2F4CE57A-B2FC-49B0-B66A-6BF8DE673869}" dt="2018-11-08T10:24:33.848" v="105" actId="1076"/>
          <ac:spMkLst>
            <pc:docMk/>
            <pc:sldMk cId="601032260" sldId="307"/>
            <ac:spMk id="4" creationId="{9E12A214-B488-4CE3-8B69-27497076E45B}"/>
          </ac:spMkLst>
        </pc:spChg>
        <pc:picChg chg="add mod">
          <ac:chgData name="James Franklin" userId="cf915d05-507f-491f-b4a6-b2aa085ee4b1" providerId="ADAL" clId="{2F4CE57A-B2FC-49B0-B66A-6BF8DE673869}" dt="2018-11-08T10:24:52.832" v="112" actId="1076"/>
          <ac:picMkLst>
            <pc:docMk/>
            <pc:sldMk cId="601032260" sldId="307"/>
            <ac:picMk id="5" creationId="{3BBB548A-D0D1-4BE2-B6BD-C2C4AC6F3E1C}"/>
          </ac:picMkLst>
        </pc:picChg>
        <pc:picChg chg="add mod">
          <ac:chgData name="James Franklin" userId="cf915d05-507f-491f-b4a6-b2aa085ee4b1" providerId="ADAL" clId="{2F4CE57A-B2FC-49B0-B66A-6BF8DE673869}" dt="2018-11-08T10:24:30.520" v="104" actId="1076"/>
          <ac:picMkLst>
            <pc:docMk/>
            <pc:sldMk cId="601032260" sldId="307"/>
            <ac:picMk id="1026" creationId="{1067AB9A-1383-4055-8F33-7AA51D982C53}"/>
          </ac:picMkLst>
        </pc:picChg>
        <pc:picChg chg="add mod">
          <ac:chgData name="James Franklin" userId="cf915d05-507f-491f-b4a6-b2aa085ee4b1" providerId="ADAL" clId="{2F4CE57A-B2FC-49B0-B66A-6BF8DE673869}" dt="2018-11-08T10:24:38.880" v="110" actId="1035"/>
          <ac:picMkLst>
            <pc:docMk/>
            <pc:sldMk cId="601032260" sldId="307"/>
            <ac:picMk id="1028" creationId="{B44F4782-FC06-4E0A-9A83-11F7254D1410}"/>
          </ac:picMkLst>
        </pc:picChg>
        <pc:picChg chg="del">
          <ac:chgData name="James Franklin" userId="cf915d05-507f-491f-b4a6-b2aa085ee4b1" providerId="ADAL" clId="{2F4CE57A-B2FC-49B0-B66A-6BF8DE673869}" dt="2018-11-08T10:19:12.488" v="34" actId="478"/>
          <ac:picMkLst>
            <pc:docMk/>
            <pc:sldMk cId="601032260" sldId="307"/>
            <ac:picMk id="8194" creationId="{5F5D8240-AF5B-4130-A32B-EBF195E7D39D}"/>
          </ac:picMkLst>
        </pc:picChg>
      </pc:sldChg>
      <pc:sldChg chg="modSp">
        <pc:chgData name="James Franklin" userId="cf915d05-507f-491f-b4a6-b2aa085ee4b1" providerId="ADAL" clId="{2F4CE57A-B2FC-49B0-B66A-6BF8DE673869}" dt="2018-11-08T10:25:40.955" v="113" actId="113"/>
        <pc:sldMkLst>
          <pc:docMk/>
          <pc:sldMk cId="3799463545" sldId="312"/>
        </pc:sldMkLst>
        <pc:spChg chg="mod">
          <ac:chgData name="James Franklin" userId="cf915d05-507f-491f-b4a6-b2aa085ee4b1" providerId="ADAL" clId="{2F4CE57A-B2FC-49B0-B66A-6BF8DE673869}" dt="2018-11-08T10:25:40.955" v="113" actId="113"/>
          <ac:spMkLst>
            <pc:docMk/>
            <pc:sldMk cId="3799463545" sldId="312"/>
            <ac:spMk id="3" creationId="{98991495-EAEA-40D3-8268-D76627F590B7}"/>
          </ac:spMkLst>
        </pc:spChg>
      </pc:sldChg>
      <pc:sldChg chg="modSp">
        <pc:chgData name="James Franklin" userId="cf915d05-507f-491f-b4a6-b2aa085ee4b1" providerId="ADAL" clId="{2F4CE57A-B2FC-49B0-B66A-6BF8DE673869}" dt="2018-11-08T10:16:06.547" v="18" actId="15"/>
        <pc:sldMkLst>
          <pc:docMk/>
          <pc:sldMk cId="131757797" sldId="315"/>
        </pc:sldMkLst>
        <pc:spChg chg="mod">
          <ac:chgData name="James Franklin" userId="cf915d05-507f-491f-b4a6-b2aa085ee4b1" providerId="ADAL" clId="{2F4CE57A-B2FC-49B0-B66A-6BF8DE673869}" dt="2018-11-08T10:16:06.547" v="18" actId="15"/>
          <ac:spMkLst>
            <pc:docMk/>
            <pc:sldMk cId="131757797" sldId="315"/>
            <ac:spMk id="3" creationId="{F377AF4E-F24B-4250-878F-AE85D1DD0C26}"/>
          </ac:spMkLst>
        </pc:spChg>
      </pc:sldChg>
      <pc:sldChg chg="modSp">
        <pc:chgData name="James Franklin" userId="cf915d05-507f-491f-b4a6-b2aa085ee4b1" providerId="ADAL" clId="{2F4CE57A-B2FC-49B0-B66A-6BF8DE673869}" dt="2018-11-08T10:14:54.763" v="17" actId="20577"/>
        <pc:sldMkLst>
          <pc:docMk/>
          <pc:sldMk cId="3787299009" sldId="316"/>
        </pc:sldMkLst>
        <pc:spChg chg="mod">
          <ac:chgData name="James Franklin" userId="cf915d05-507f-491f-b4a6-b2aa085ee4b1" providerId="ADAL" clId="{2F4CE57A-B2FC-49B0-B66A-6BF8DE673869}" dt="2018-11-08T10:14:54.763" v="17" actId="20577"/>
          <ac:spMkLst>
            <pc:docMk/>
            <pc:sldMk cId="3787299009" sldId="316"/>
            <ac:spMk id="3" creationId="{F377AF4E-F24B-4250-878F-AE85D1DD0C26}"/>
          </ac:spMkLst>
        </pc:spChg>
      </pc:sldChg>
    </pc:docChg>
  </pc:docChgLst>
  <pc:docChgLst>
    <pc:chgData name="Andy Gray" userId="3900aca3-aa6e-4813-b4e0-c02f9e48a0aa" providerId="ADAL" clId="{81D63258-6F7E-40EE-BD6F-81D66D05FCC3}"/>
    <pc:docChg chg="modSld modMainMaster">
      <pc:chgData name="Andy Gray" userId="3900aca3-aa6e-4813-b4e0-c02f9e48a0aa" providerId="ADAL" clId="{81D63258-6F7E-40EE-BD6F-81D66D05FCC3}" dt="2019-01-30T12:33:44.113" v="10" actId="20577"/>
      <pc:docMkLst>
        <pc:docMk/>
      </pc:docMkLst>
      <pc:sldChg chg="modSp">
        <pc:chgData name="Andy Gray" userId="3900aca3-aa6e-4813-b4e0-c02f9e48a0aa" providerId="ADAL" clId="{81D63258-6F7E-40EE-BD6F-81D66D05FCC3}" dt="2019-01-30T12:33:44.113" v="10" actId="20577"/>
        <pc:sldMkLst>
          <pc:docMk/>
          <pc:sldMk cId="178399161" sldId="263"/>
        </pc:sldMkLst>
        <pc:spChg chg="mod">
          <ac:chgData name="Andy Gray" userId="3900aca3-aa6e-4813-b4e0-c02f9e48a0aa" providerId="ADAL" clId="{81D63258-6F7E-40EE-BD6F-81D66D05FCC3}" dt="2019-01-30T12:33:44.113" v="10" actId="20577"/>
          <ac:spMkLst>
            <pc:docMk/>
            <pc:sldMk cId="178399161" sldId="263"/>
            <ac:spMk id="3" creationId="{8841C565-F8A1-4DE6-88F1-F82B859E4087}"/>
          </ac:spMkLst>
        </pc:spChg>
      </pc:sldChg>
      <pc:sldMasterChg chg="modSldLayout">
        <pc:chgData name="Andy Gray" userId="3900aca3-aa6e-4813-b4e0-c02f9e48a0aa" providerId="ADAL" clId="{81D63258-6F7E-40EE-BD6F-81D66D05FCC3}" dt="2019-01-30T12:33:36.406" v="8" actId="20577"/>
        <pc:sldMasterMkLst>
          <pc:docMk/>
          <pc:sldMasterMk cId="2369807912" sldId="2147483660"/>
        </pc:sldMasterMkLst>
        <pc:sldLayoutChg chg="addSp modSp">
          <pc:chgData name="Andy Gray" userId="3900aca3-aa6e-4813-b4e0-c02f9e48a0aa" providerId="ADAL" clId="{81D63258-6F7E-40EE-BD6F-81D66D05FCC3}" dt="2019-01-30T12:33:36.406" v="8" actId="20577"/>
          <pc:sldLayoutMkLst>
            <pc:docMk/>
            <pc:sldMasterMk cId="2369807912" sldId="2147483660"/>
            <pc:sldLayoutMk cId="1593432957" sldId="2147483661"/>
          </pc:sldLayoutMkLst>
          <pc:spChg chg="mod">
            <ac:chgData name="Andy Gray" userId="3900aca3-aa6e-4813-b4e0-c02f9e48a0aa" providerId="ADAL" clId="{81D63258-6F7E-40EE-BD6F-81D66D05FCC3}" dt="2019-01-30T12:33:36.406" v="8" actId="20577"/>
            <ac:spMkLst>
              <pc:docMk/>
              <pc:sldMasterMk cId="2369807912" sldId="2147483660"/>
              <pc:sldLayoutMk cId="1593432957" sldId="2147483661"/>
              <ac:spMk id="14" creationId="{52B10EF1-D040-4EB2-B009-F88DB37B228D}"/>
            </ac:spMkLst>
          </pc:spChg>
          <pc:picChg chg="add">
            <ac:chgData name="Andy Gray" userId="3900aca3-aa6e-4813-b4e0-c02f9e48a0aa" providerId="ADAL" clId="{81D63258-6F7E-40EE-BD6F-81D66D05FCC3}" dt="2019-01-29T12:37:01.035" v="0"/>
            <ac:picMkLst>
              <pc:docMk/>
              <pc:sldMasterMk cId="2369807912" sldId="2147483660"/>
              <pc:sldLayoutMk cId="1593432957" sldId="2147483661"/>
              <ac:picMk id="7" creationId="{636D7252-4A49-4526-9CCB-1F5E7BD08128}"/>
            </ac:picMkLst>
          </pc:picChg>
        </pc:sldLayoutChg>
      </pc:sldMasterChg>
    </pc:docChg>
  </pc:docChgLst>
  <pc:docChgLst>
    <pc:chgData name="Andy Gray" userId="3900aca3-aa6e-4813-b4e0-c02f9e48a0aa" providerId="ADAL" clId="{890C62E9-EBBC-446C-91FB-34C987328640}"/>
    <pc:docChg chg="modSld modMainMaster">
      <pc:chgData name="Andy Gray" userId="3900aca3-aa6e-4813-b4e0-c02f9e48a0aa" providerId="ADAL" clId="{890C62E9-EBBC-446C-91FB-34C987328640}" dt="2018-12-20T17:08:51.153" v="9" actId="692"/>
      <pc:docMkLst>
        <pc:docMk/>
      </pc:docMkLst>
      <pc:sldChg chg="modSp">
        <pc:chgData name="Andy Gray" userId="3900aca3-aa6e-4813-b4e0-c02f9e48a0aa" providerId="ADAL" clId="{890C62E9-EBBC-446C-91FB-34C987328640}" dt="2018-12-20T16:35:25.604" v="7" actId="1076"/>
        <pc:sldMkLst>
          <pc:docMk/>
          <pc:sldMk cId="2108574222" sldId="292"/>
        </pc:sldMkLst>
        <pc:picChg chg="mod">
          <ac:chgData name="Andy Gray" userId="3900aca3-aa6e-4813-b4e0-c02f9e48a0aa" providerId="ADAL" clId="{890C62E9-EBBC-446C-91FB-34C987328640}" dt="2018-12-20T16:35:25.604" v="7" actId="1076"/>
          <ac:picMkLst>
            <pc:docMk/>
            <pc:sldMk cId="2108574222" sldId="292"/>
            <ac:picMk id="12" creationId="{409F535E-C30B-41C4-B717-A76CE19EC1CE}"/>
          </ac:picMkLst>
        </pc:picChg>
      </pc:sldChg>
      <pc:sldMasterChg chg="modSldLayout">
        <pc:chgData name="Andy Gray" userId="3900aca3-aa6e-4813-b4e0-c02f9e48a0aa" providerId="ADAL" clId="{890C62E9-EBBC-446C-91FB-34C987328640}" dt="2018-12-20T17:08:51.153" v="9" actId="692"/>
        <pc:sldMasterMkLst>
          <pc:docMk/>
          <pc:sldMasterMk cId="2369807912" sldId="2147483660"/>
        </pc:sldMasterMkLst>
        <pc:sldLayoutChg chg="modSp">
          <pc:chgData name="Andy Gray" userId="3900aca3-aa6e-4813-b4e0-c02f9e48a0aa" providerId="ADAL" clId="{890C62E9-EBBC-446C-91FB-34C987328640}" dt="2018-12-20T17:08:51.153" v="9" actId="692"/>
          <pc:sldLayoutMkLst>
            <pc:docMk/>
            <pc:sldMasterMk cId="2369807912" sldId="2147483660"/>
            <pc:sldLayoutMk cId="1593432957" sldId="2147483661"/>
          </pc:sldLayoutMkLst>
          <pc:spChg chg="mod">
            <ac:chgData name="Andy Gray" userId="3900aca3-aa6e-4813-b4e0-c02f9e48a0aa" providerId="ADAL" clId="{890C62E9-EBBC-446C-91FB-34C987328640}" dt="2018-12-20T17:08:51.153" v="9" actId="692"/>
            <ac:spMkLst>
              <pc:docMk/>
              <pc:sldMasterMk cId="2369807912" sldId="2147483660"/>
              <pc:sldLayoutMk cId="1593432957" sldId="2147483661"/>
              <ac:spMk id="14" creationId="{52B10EF1-D040-4EB2-B009-F88DB37B228D}"/>
            </ac:spMkLst>
          </pc:spChg>
        </pc:sldLayoutChg>
      </pc:sldMasterChg>
    </pc:docChg>
  </pc:docChgLst>
  <pc:docChgLst>
    <pc:chgData name="James Franklin" userId="cf915d05-507f-491f-b4a6-b2aa085ee4b1" providerId="ADAL" clId="{1FAC4B46-0F0D-465A-A335-EC992698AF73}"/>
    <pc:docChg chg="undo modSld">
      <pc:chgData name="James Franklin" userId="cf915d05-507f-491f-b4a6-b2aa085ee4b1" providerId="ADAL" clId="{1FAC4B46-0F0D-465A-A335-EC992698AF73}" dt="2018-11-23T11:20:15.980" v="20" actId="1076"/>
      <pc:docMkLst>
        <pc:docMk/>
      </pc:docMkLst>
      <pc:sldChg chg="modSp">
        <pc:chgData name="James Franklin" userId="cf915d05-507f-491f-b4a6-b2aa085ee4b1" providerId="ADAL" clId="{1FAC4B46-0F0D-465A-A335-EC992698AF73}" dt="2018-11-23T11:18:46.453" v="16" actId="20577"/>
        <pc:sldMkLst>
          <pc:docMk/>
          <pc:sldMk cId="2235432161" sldId="284"/>
        </pc:sldMkLst>
        <pc:spChg chg="mod">
          <ac:chgData name="James Franklin" userId="cf915d05-507f-491f-b4a6-b2aa085ee4b1" providerId="ADAL" clId="{1FAC4B46-0F0D-465A-A335-EC992698AF73}" dt="2018-11-23T11:18:46.453" v="16" actId="20577"/>
          <ac:spMkLst>
            <pc:docMk/>
            <pc:sldMk cId="2235432161" sldId="284"/>
            <ac:spMk id="5" creationId="{CD896184-512E-4C62-8287-C08C5FF605AF}"/>
          </ac:spMkLst>
        </pc:spChg>
      </pc:sldChg>
      <pc:sldChg chg="addSp modSp">
        <pc:chgData name="James Franklin" userId="cf915d05-507f-491f-b4a6-b2aa085ee4b1" providerId="ADAL" clId="{1FAC4B46-0F0D-465A-A335-EC992698AF73}" dt="2018-11-23T11:20:15.980" v="20" actId="1076"/>
        <pc:sldMkLst>
          <pc:docMk/>
          <pc:sldMk cId="1312968475" sldId="299"/>
        </pc:sldMkLst>
        <pc:picChg chg="mod">
          <ac:chgData name="James Franklin" userId="cf915d05-507f-491f-b4a6-b2aa085ee4b1" providerId="ADAL" clId="{1FAC4B46-0F0D-465A-A335-EC992698AF73}" dt="2018-11-23T11:20:12.185" v="19" actId="1076"/>
          <ac:picMkLst>
            <pc:docMk/>
            <pc:sldMk cId="1312968475" sldId="299"/>
            <ac:picMk id="7" creationId="{0AB9D441-05AA-4C2C-8344-253AF278BA09}"/>
          </ac:picMkLst>
        </pc:picChg>
        <pc:picChg chg="add mod">
          <ac:chgData name="James Franklin" userId="cf915d05-507f-491f-b4a6-b2aa085ee4b1" providerId="ADAL" clId="{1FAC4B46-0F0D-465A-A335-EC992698AF73}" dt="2018-11-23T11:20:15.980" v="20" actId="1076"/>
          <ac:picMkLst>
            <pc:docMk/>
            <pc:sldMk cId="1312968475" sldId="299"/>
            <ac:picMk id="1026" creationId="{1990A52E-973F-403C-AC32-3C3622B0BEB7}"/>
          </ac:picMkLst>
        </pc:picChg>
      </pc:sldChg>
      <pc:sldChg chg="modSp">
        <pc:chgData name="James Franklin" userId="cf915d05-507f-491f-b4a6-b2aa085ee4b1" providerId="ADAL" clId="{1FAC4B46-0F0D-465A-A335-EC992698AF73}" dt="2018-11-23T11:14:01.923" v="0" actId="6549"/>
        <pc:sldMkLst>
          <pc:docMk/>
          <pc:sldMk cId="561598960" sldId="304"/>
        </pc:sldMkLst>
        <pc:spChg chg="mod">
          <ac:chgData name="James Franklin" userId="cf915d05-507f-491f-b4a6-b2aa085ee4b1" providerId="ADAL" clId="{1FAC4B46-0F0D-465A-A335-EC992698AF73}" dt="2018-11-23T11:14:01.923" v="0" actId="6549"/>
          <ac:spMkLst>
            <pc:docMk/>
            <pc:sldMk cId="561598960" sldId="304"/>
            <ac:spMk id="3" creationId="{17885E70-FE01-412D-AF1C-2D91FA348DF9}"/>
          </ac:spMkLst>
        </pc:spChg>
      </pc:sldChg>
      <pc:sldChg chg="modSp">
        <pc:chgData name="James Franklin" userId="cf915d05-507f-491f-b4a6-b2aa085ee4b1" providerId="ADAL" clId="{1FAC4B46-0F0D-465A-A335-EC992698AF73}" dt="2018-11-23T11:18:34.456" v="2" actId="11"/>
        <pc:sldMkLst>
          <pc:docMk/>
          <pc:sldMk cId="1533605303" sldId="320"/>
        </pc:sldMkLst>
        <pc:spChg chg="mod">
          <ac:chgData name="James Franklin" userId="cf915d05-507f-491f-b4a6-b2aa085ee4b1" providerId="ADAL" clId="{1FAC4B46-0F0D-465A-A335-EC992698AF73}" dt="2018-11-23T11:18:34.456" v="2" actId="11"/>
          <ac:spMkLst>
            <pc:docMk/>
            <pc:sldMk cId="1533605303" sldId="320"/>
            <ac:spMk id="3" creationId="{CBFBD3F9-6638-427A-A8A8-99F2A3BB32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30/01/2019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30/01/2019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3</a:t>
            </a:fld>
            <a:endParaRPr lang="en-GB"/>
          </a:p>
        </p:txBody>
      </p:sp>
    </p:spTree>
    <p:extLst>
      <p:ext uri="{BB962C8B-B14F-4D97-AF65-F5344CB8AC3E}">
        <p14:creationId xmlns:p14="http://schemas.microsoft.com/office/powerpoint/2010/main" val="256245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4</a:t>
            </a:fld>
            <a:endParaRPr lang="en-GB"/>
          </a:p>
        </p:txBody>
      </p:sp>
    </p:spTree>
    <p:extLst>
      <p:ext uri="{BB962C8B-B14F-4D97-AF65-F5344CB8AC3E}">
        <p14:creationId xmlns:p14="http://schemas.microsoft.com/office/powerpoint/2010/main" val="75844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5</a:t>
            </a:fld>
            <a:endParaRPr lang="en-GB"/>
          </a:p>
        </p:txBody>
      </p:sp>
    </p:spTree>
    <p:extLst>
      <p:ext uri="{BB962C8B-B14F-4D97-AF65-F5344CB8AC3E}">
        <p14:creationId xmlns:p14="http://schemas.microsoft.com/office/powerpoint/2010/main" val="170444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12</a:t>
            </a:fld>
            <a:endParaRPr lang="en-GB"/>
          </a:p>
        </p:txBody>
      </p:sp>
    </p:spTree>
    <p:extLst>
      <p:ext uri="{BB962C8B-B14F-4D97-AF65-F5344CB8AC3E}">
        <p14:creationId xmlns:p14="http://schemas.microsoft.com/office/powerpoint/2010/main" val="338108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15</a:t>
            </a:fld>
            <a:endParaRPr lang="en-GB"/>
          </a:p>
        </p:txBody>
      </p:sp>
    </p:spTree>
    <p:extLst>
      <p:ext uri="{BB962C8B-B14F-4D97-AF65-F5344CB8AC3E}">
        <p14:creationId xmlns:p14="http://schemas.microsoft.com/office/powerpoint/2010/main" val="428739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29</a:t>
            </a:fld>
            <a:endParaRPr lang="en-GB"/>
          </a:p>
        </p:txBody>
      </p:sp>
    </p:spTree>
    <p:extLst>
      <p:ext uri="{BB962C8B-B14F-4D97-AF65-F5344CB8AC3E}">
        <p14:creationId xmlns:p14="http://schemas.microsoft.com/office/powerpoint/2010/main" val="2668072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E354B23-6F8B-4BD3-B9C5-D9C374C46D43}"/>
              </a:ext>
            </a:extLst>
          </p:cNvPr>
          <p:cNvGrpSpPr/>
          <p:nvPr userDrawn="1"/>
        </p:nvGrpSpPr>
        <p:grpSpPr>
          <a:xfrm>
            <a:off x="3022975" y="5176840"/>
            <a:ext cx="1144339" cy="962025"/>
            <a:chOff x="3014662" y="2225385"/>
            <a:chExt cx="1144339" cy="962025"/>
          </a:xfrm>
        </p:grpSpPr>
        <p:sp>
          <p:nvSpPr>
            <p:cNvPr id="10" name="Rectangle 9">
              <a:extLst>
                <a:ext uri="{FF2B5EF4-FFF2-40B4-BE49-F238E27FC236}">
                  <a16:creationId xmlns:a16="http://schemas.microsoft.com/office/drawing/2014/main" id="{AADE0213-9ADB-4308-A895-F55F28165FCB}"/>
                </a:ext>
              </a:extLst>
            </p:cNvPr>
            <p:cNvSpPr/>
            <p:nvPr/>
          </p:nvSpPr>
          <p:spPr>
            <a:xfrm rot="2700000">
              <a:off x="3014662" y="2225385"/>
              <a:ext cx="962025" cy="962025"/>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1F54F0C-4B94-446D-98A1-625D3024953A}"/>
                </a:ext>
              </a:extLst>
            </p:cNvPr>
            <p:cNvSpPr txBox="1"/>
            <p:nvPr/>
          </p:nvSpPr>
          <p:spPr>
            <a:xfrm>
              <a:off x="3216026" y="2287162"/>
              <a:ext cx="942975" cy="784830"/>
            </a:xfrm>
            <a:prstGeom prst="rect">
              <a:avLst/>
            </a:prstGeom>
          </p:spPr>
          <p:txBody>
            <a:bodyPr wrap="square" rtlCol="0">
              <a:spAutoFit/>
            </a:bodyPr>
            <a:lstStyle/>
            <a:p>
              <a:r>
                <a:rPr lang="en-GB" sz="4500" b="1" kern="0" spc="-140" dirty="0">
                  <a:solidFill>
                    <a:schemeClr val="bg1"/>
                  </a:solidFill>
                  <a:latin typeface="Arial"/>
                  <a:cs typeface="Arial"/>
                </a:rPr>
                <a:t>F</a:t>
              </a:r>
              <a:endParaRPr lang="en-GB" dirty="0">
                <a:solidFill>
                  <a:schemeClr val="bg1"/>
                </a:solidFill>
              </a:endParaRPr>
            </a:p>
          </p:txBody>
        </p:sp>
      </p:grpSp>
      <p:pic>
        <p:nvPicPr>
          <p:cNvPr id="13" name="Picture 12">
            <a:extLst>
              <a:ext uri="{FF2B5EF4-FFF2-40B4-BE49-F238E27FC236}">
                <a16:creationId xmlns:a16="http://schemas.microsoft.com/office/drawing/2014/main" id="{35D26B29-CD00-42B5-85DF-E6203222A5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Placeholder 23">
            <a:extLst>
              <a:ext uri="{FF2B5EF4-FFF2-40B4-BE49-F238E27FC236}">
                <a16:creationId xmlns:a16="http://schemas.microsoft.com/office/drawing/2014/main" id="{52B10EF1-D040-4EB2-B009-F88DB37B228D}"/>
              </a:ext>
            </a:extLst>
          </p:cNvPr>
          <p:cNvSpPr txBox="1">
            <a:spLocks/>
          </p:cNvSpPr>
          <p:nvPr userDrawn="1"/>
        </p:nvSpPr>
        <p:spPr>
          <a:xfrm>
            <a:off x="7757651" y="261783"/>
            <a:ext cx="924233" cy="924233"/>
          </a:xfrm>
          <a:prstGeom prst="pentagon">
            <a:avLst/>
          </a:prstGeom>
          <a:ln w="114300" cmpd="sng">
            <a:solidFill>
              <a:srgbClr val="F15152"/>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15152"/>
                </a:solidFill>
              </a:rPr>
              <a:t>4</a:t>
            </a:r>
          </a:p>
        </p:txBody>
      </p:sp>
      <p:pic>
        <p:nvPicPr>
          <p:cNvPr id="7" name="Picture 6">
            <a:extLst>
              <a:ext uri="{FF2B5EF4-FFF2-40B4-BE49-F238E27FC236}">
                <a16:creationId xmlns:a16="http://schemas.microsoft.com/office/drawing/2014/main" id="{636D7252-4A49-4526-9CCB-1F5E7BD08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2160" y="387350"/>
            <a:ext cx="1338415" cy="673100"/>
          </a:xfrm>
          <a:prstGeom prst="rect">
            <a:avLst/>
          </a:prstGeom>
        </p:spPr>
      </p:pic>
    </p:spTree>
    <p:extLst>
      <p:ext uri="{BB962C8B-B14F-4D97-AF65-F5344CB8AC3E}">
        <p14:creationId xmlns:p14="http://schemas.microsoft.com/office/powerpoint/2010/main" val="159343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6"/>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45017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23036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7139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26522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67E029-AD3E-437F-B327-8981304F6F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Moral and ethical factors in the use of IT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US" sz="1200" b="0" dirty="0">
                <a:solidFill>
                  <a:srgbClr val="FFFFFF"/>
                </a:solidFill>
                <a:effectLst>
                  <a:glow rad="228600">
                    <a:schemeClr val="tx1">
                      <a:alpha val="40000"/>
                    </a:schemeClr>
                  </a:glow>
                </a:effectLst>
                <a:latin typeface="Arial"/>
                <a:cs typeface="Arial"/>
              </a:rPr>
              <a:t>F Issues</a:t>
            </a:r>
          </a:p>
        </p:txBody>
      </p:sp>
      <p:pic>
        <p:nvPicPr>
          <p:cNvPr id="11" name="Graphic 10">
            <a:extLst>
              <a:ext uri="{FF2B5EF4-FFF2-40B4-BE49-F238E27FC236}">
                <a16:creationId xmlns:a16="http://schemas.microsoft.com/office/drawing/2014/main" id="{210ABED6-7F24-4C47-A4BF-07CF2E0E99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s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53FFECB-B2AA-4810-A030-00ADB62D28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9" name="TextBox 8">
            <a:extLst>
              <a:ext uri="{FF2B5EF4-FFF2-40B4-BE49-F238E27FC236}">
                <a16:creationId xmlns:a16="http://schemas.microsoft.com/office/drawing/2014/main" id="{7C37092B-8509-4089-A7A7-AF80CF6B303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Moral and ethical factors in the use of IT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US" sz="1200" b="0" dirty="0">
                <a:solidFill>
                  <a:srgbClr val="FFFFFF"/>
                </a:solidFill>
                <a:effectLst>
                  <a:glow rad="228600">
                    <a:schemeClr val="tx1">
                      <a:alpha val="40000"/>
                    </a:schemeClr>
                  </a:glow>
                </a:effectLst>
                <a:latin typeface="Arial"/>
                <a:cs typeface="Arial"/>
              </a:rPr>
              <a:t>F Issues</a:t>
            </a:r>
          </a:p>
        </p:txBody>
      </p:sp>
      <p:pic>
        <p:nvPicPr>
          <p:cNvPr id="6" name="Graphic 5">
            <a:extLst>
              <a:ext uri="{FF2B5EF4-FFF2-40B4-BE49-F238E27FC236}">
                <a16:creationId xmlns:a16="http://schemas.microsoft.com/office/drawing/2014/main" id="{A8F8213B-0664-4278-AFD4-9268BA24974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pic>
        <p:nvPicPr>
          <p:cNvPr id="8" name="Graphic 7">
            <a:extLst>
              <a:ext uri="{FF2B5EF4-FFF2-40B4-BE49-F238E27FC236}">
                <a16:creationId xmlns:a16="http://schemas.microsoft.com/office/drawing/2014/main" id="{7AA5F182-64D4-49E0-8460-D9825FE8A0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5ABBA56E-041A-4A17-B57B-90AB8E445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9" name="TextBox 8">
            <a:extLst>
              <a:ext uri="{FF2B5EF4-FFF2-40B4-BE49-F238E27FC236}">
                <a16:creationId xmlns:a16="http://schemas.microsoft.com/office/drawing/2014/main" id="{1D555690-5708-483E-8219-0E5E9D4C600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Moral and ethical factors in the use of IT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US" sz="1200" b="0" dirty="0">
                <a:solidFill>
                  <a:srgbClr val="FFFFFF"/>
                </a:solidFill>
                <a:effectLst>
                  <a:glow rad="228600">
                    <a:schemeClr val="tx1">
                      <a:alpha val="40000"/>
                    </a:schemeClr>
                  </a:glow>
                </a:effectLst>
                <a:latin typeface="Arial"/>
                <a:cs typeface="Arial"/>
              </a:rPr>
              <a:t>F Issues</a:t>
            </a:r>
          </a:p>
        </p:txBody>
      </p:sp>
      <p:pic>
        <p:nvPicPr>
          <p:cNvPr id="11" name="Graphic 10">
            <a:extLst>
              <a:ext uri="{FF2B5EF4-FFF2-40B4-BE49-F238E27FC236}">
                <a16:creationId xmlns:a16="http://schemas.microsoft.com/office/drawing/2014/main" id="{526FFDA6-C058-488D-B82A-CB807AE8C4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3056AC50-4CA9-4913-91E2-39D26A1820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7F6CBED7-4793-42AE-BCB3-7A99253E8DC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Moral and ethical factors in the use of IT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US" sz="1200" b="0" dirty="0">
                <a:solidFill>
                  <a:srgbClr val="FFFFFF"/>
                </a:solidFill>
                <a:effectLst>
                  <a:glow rad="228600">
                    <a:schemeClr val="tx1">
                      <a:alpha val="40000"/>
                    </a:schemeClr>
                  </a:glow>
                </a:effectLst>
                <a:latin typeface="Arial"/>
                <a:cs typeface="Arial"/>
              </a:rPr>
              <a:t>F Issues</a:t>
            </a:r>
          </a:p>
        </p:txBody>
      </p:sp>
    </p:spTree>
    <p:extLst>
      <p:ext uri="{BB962C8B-B14F-4D97-AF65-F5344CB8AC3E}">
        <p14:creationId xmlns:p14="http://schemas.microsoft.com/office/powerpoint/2010/main" val="134525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8BC14DA8-BBFA-44C6-9341-E2113110AE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7" name="TextBox 6">
            <a:extLst>
              <a:ext uri="{FF2B5EF4-FFF2-40B4-BE49-F238E27FC236}">
                <a16:creationId xmlns:a16="http://schemas.microsoft.com/office/drawing/2014/main" id="{A5A43220-E4CA-4079-90A6-698C2A5FDD3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Moral and ethical factors in the use of IT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US" sz="1200" b="0" dirty="0">
                <a:solidFill>
                  <a:srgbClr val="FFFFFF"/>
                </a:solidFill>
                <a:effectLst>
                  <a:glow rad="228600">
                    <a:schemeClr val="tx1">
                      <a:alpha val="40000"/>
                    </a:schemeClr>
                  </a:glow>
                </a:effectLst>
                <a:latin typeface="Arial"/>
                <a:cs typeface="Arial"/>
              </a:rPr>
              <a:t>F Issues</a:t>
            </a:r>
          </a:p>
        </p:txBody>
      </p:sp>
      <p:pic>
        <p:nvPicPr>
          <p:cNvPr id="9" name="Graphic 8">
            <a:extLst>
              <a:ext uri="{FF2B5EF4-FFF2-40B4-BE49-F238E27FC236}">
                <a16:creationId xmlns:a16="http://schemas.microsoft.com/office/drawing/2014/main" id="{2118CECF-6B93-45E5-92C9-6EE0DC66AC0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9208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5"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1295DA-5112-4868-8947-04B7F33707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09B5CCD2-9661-46A6-AEA6-C780E975215E}"/>
              </a:ext>
            </a:extLst>
          </p:cNvPr>
          <p:cNvSpPr>
            <a:spLocks noGrp="1"/>
          </p:cNvSpPr>
          <p:nvPr>
            <p:ph type="body" sz="quarter" idx="13"/>
          </p:nvPr>
        </p:nvSpPr>
        <p:spPr/>
        <p:txBody>
          <a:bodyPr/>
          <a:lstStyle/>
          <a:p>
            <a:r>
              <a:rPr lang="en-GB" dirty="0">
                <a:solidFill>
                  <a:schemeClr val="bg1"/>
                </a:solidFill>
              </a:rPr>
              <a:t>Immoral, unethical or illegal?</a:t>
            </a:r>
          </a:p>
          <a:p>
            <a:endParaRPr lang="en-GB" dirty="0"/>
          </a:p>
        </p:txBody>
      </p:sp>
      <p:sp>
        <p:nvSpPr>
          <p:cNvPr id="3" name="Text Placeholder 2">
            <a:extLst>
              <a:ext uri="{FF2B5EF4-FFF2-40B4-BE49-F238E27FC236}">
                <a16:creationId xmlns:a16="http://schemas.microsoft.com/office/drawing/2014/main" id="{E54F9503-B700-44BB-9128-E2B154EC3758}"/>
              </a:ext>
            </a:extLst>
          </p:cNvPr>
          <p:cNvSpPr>
            <a:spLocks noGrp="1"/>
          </p:cNvSpPr>
          <p:nvPr>
            <p:ph type="body" sz="quarter" idx="14"/>
          </p:nvPr>
        </p:nvSpPr>
        <p:spPr/>
        <p:txBody>
          <a:bodyPr/>
          <a:lstStyle/>
          <a:p>
            <a:r>
              <a:rPr lang="en-GB" dirty="0">
                <a:solidFill>
                  <a:schemeClr val="bg1"/>
                </a:solidFill>
              </a:rPr>
              <a:t>A company uses a social media site to influence the outcome of an election by targeting users with highly personalised propaganda, depending on their profiles and ‘likes’</a:t>
            </a:r>
          </a:p>
          <a:p>
            <a:pPr lvl="1"/>
            <a:r>
              <a:rPr lang="en-GB" dirty="0">
                <a:solidFill>
                  <a:schemeClr val="bg1"/>
                </a:solidFill>
              </a:rPr>
              <a:t>The social media site does</a:t>
            </a:r>
            <a:br>
              <a:rPr lang="en-GB" dirty="0">
                <a:solidFill>
                  <a:schemeClr val="bg1"/>
                </a:solidFill>
              </a:rPr>
            </a:br>
            <a:r>
              <a:rPr lang="en-GB" dirty="0">
                <a:solidFill>
                  <a:schemeClr val="bg1"/>
                </a:solidFill>
              </a:rPr>
              <a:t>nothing to prevent this</a:t>
            </a:r>
          </a:p>
        </p:txBody>
      </p:sp>
      <p:pic>
        <p:nvPicPr>
          <p:cNvPr id="9" name="Graphic 8">
            <a:extLst>
              <a:ext uri="{FF2B5EF4-FFF2-40B4-BE49-F238E27FC236}">
                <a16:creationId xmlns:a16="http://schemas.microsoft.com/office/drawing/2014/main" id="{AEA8876D-2325-4CE1-8B44-209C769ED0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251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6131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92AF00-CE74-444B-9922-DAE963B9B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2"/>
            <a:ext cx="9144000" cy="6208777"/>
          </a:xfrm>
          <a:prstGeom prst="rect">
            <a:avLst/>
          </a:prstGeom>
        </p:spPr>
      </p:pic>
      <p:sp>
        <p:nvSpPr>
          <p:cNvPr id="2" name="Text Placeholder 1">
            <a:extLst>
              <a:ext uri="{FF2B5EF4-FFF2-40B4-BE49-F238E27FC236}">
                <a16:creationId xmlns:a16="http://schemas.microsoft.com/office/drawing/2014/main" id="{07537A27-6032-4299-A386-20F2BDF2894E}"/>
              </a:ext>
            </a:extLst>
          </p:cNvPr>
          <p:cNvSpPr>
            <a:spLocks noGrp="1"/>
          </p:cNvSpPr>
          <p:nvPr>
            <p:ph type="body" sz="quarter" idx="13"/>
          </p:nvPr>
        </p:nvSpPr>
        <p:spPr/>
        <p:txBody>
          <a:bodyPr/>
          <a:lstStyle/>
          <a:p>
            <a:r>
              <a:rPr lang="en-GB" dirty="0">
                <a:solidFill>
                  <a:schemeClr val="bg1"/>
                </a:solidFill>
              </a:rPr>
              <a:t>Social media platforms ethics</a:t>
            </a:r>
          </a:p>
        </p:txBody>
      </p:sp>
      <p:sp>
        <p:nvSpPr>
          <p:cNvPr id="3" name="Text Placeholder 2">
            <a:extLst>
              <a:ext uri="{FF2B5EF4-FFF2-40B4-BE49-F238E27FC236}">
                <a16:creationId xmlns:a16="http://schemas.microsoft.com/office/drawing/2014/main" id="{17885E70-FE01-412D-AF1C-2D91FA348DF9}"/>
              </a:ext>
            </a:extLst>
          </p:cNvPr>
          <p:cNvSpPr>
            <a:spLocks noGrp="1"/>
          </p:cNvSpPr>
          <p:nvPr>
            <p:ph type="body" sz="quarter" idx="14"/>
          </p:nvPr>
        </p:nvSpPr>
        <p:spPr/>
        <p:txBody>
          <a:bodyPr/>
          <a:lstStyle/>
          <a:p>
            <a:r>
              <a:rPr lang="en-GB" dirty="0">
                <a:solidFill>
                  <a:schemeClr val="bg1"/>
                </a:solidFill>
              </a:rPr>
              <a:t>In 2014 and 2015, the Facebook platform allowed an app created by Cambridge Analytica to harvest 87 million profiles of users around the world </a:t>
            </a:r>
          </a:p>
          <a:p>
            <a:r>
              <a:rPr lang="en-GB" dirty="0">
                <a:solidFill>
                  <a:schemeClr val="bg1"/>
                </a:solidFill>
              </a:rPr>
              <a:t>The data used in 2016 was thought to influence the outcome of the US presidential election</a:t>
            </a:r>
          </a:p>
          <a:p>
            <a:pPr lvl="1"/>
            <a:r>
              <a:rPr lang="en-GB" dirty="0">
                <a:solidFill>
                  <a:schemeClr val="bg1"/>
                </a:solidFill>
              </a:rPr>
              <a:t>Facebook did not have procedures in place to </a:t>
            </a:r>
            <a:br>
              <a:rPr lang="en-GB" dirty="0">
                <a:solidFill>
                  <a:schemeClr val="bg1"/>
                </a:solidFill>
              </a:rPr>
            </a:br>
            <a:r>
              <a:rPr lang="en-GB" dirty="0">
                <a:solidFill>
                  <a:schemeClr val="bg1"/>
                </a:solidFill>
              </a:rPr>
              <a:t>prevent this from happening, and their brand was </a:t>
            </a:r>
            <a:br>
              <a:rPr lang="en-GB" dirty="0">
                <a:solidFill>
                  <a:schemeClr val="bg1"/>
                </a:solidFill>
              </a:rPr>
            </a:br>
            <a:r>
              <a:rPr lang="en-GB" dirty="0">
                <a:solidFill>
                  <a:schemeClr val="bg1"/>
                </a:solidFill>
              </a:rPr>
              <a:t>severely damaged as a result</a:t>
            </a:r>
          </a:p>
        </p:txBody>
      </p:sp>
    </p:spTree>
    <p:extLst>
      <p:ext uri="{BB962C8B-B14F-4D97-AF65-F5344CB8AC3E}">
        <p14:creationId xmlns:p14="http://schemas.microsoft.com/office/powerpoint/2010/main" val="56159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6ED59B-339D-4373-B39B-C65EE95ACD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222"/>
            <a:ext cx="9144000" cy="6208778"/>
          </a:xfrm>
          <a:prstGeom prst="rect">
            <a:avLst/>
          </a:prstGeom>
        </p:spPr>
      </p:pic>
      <p:sp>
        <p:nvSpPr>
          <p:cNvPr id="4" name="Text Placeholder 3">
            <a:extLst>
              <a:ext uri="{FF2B5EF4-FFF2-40B4-BE49-F238E27FC236}">
                <a16:creationId xmlns:a16="http://schemas.microsoft.com/office/drawing/2014/main" id="{CDFD3062-CD8B-46FF-B8F1-B880BFB033EE}"/>
              </a:ext>
            </a:extLst>
          </p:cNvPr>
          <p:cNvSpPr>
            <a:spLocks noGrp="1"/>
          </p:cNvSpPr>
          <p:nvPr>
            <p:ph type="body" sz="quarter" idx="13"/>
          </p:nvPr>
        </p:nvSpPr>
        <p:spPr/>
        <p:txBody>
          <a:bodyPr/>
          <a:lstStyle/>
          <a:p>
            <a:r>
              <a:rPr lang="en-GB" dirty="0">
                <a:solidFill>
                  <a:schemeClr val="bg1"/>
                </a:solidFill>
              </a:rPr>
              <a:t>The reaction</a:t>
            </a:r>
          </a:p>
        </p:txBody>
      </p:sp>
      <p:sp>
        <p:nvSpPr>
          <p:cNvPr id="5" name="Text Placeholder 4">
            <a:extLst>
              <a:ext uri="{FF2B5EF4-FFF2-40B4-BE49-F238E27FC236}">
                <a16:creationId xmlns:a16="http://schemas.microsoft.com/office/drawing/2014/main" id="{D0BFC2B9-4BDE-46D6-9C6F-DBD98088DFFD}"/>
              </a:ext>
            </a:extLst>
          </p:cNvPr>
          <p:cNvSpPr>
            <a:spLocks noGrp="1"/>
          </p:cNvSpPr>
          <p:nvPr>
            <p:ph type="body" sz="quarter" idx="14"/>
          </p:nvPr>
        </p:nvSpPr>
        <p:spPr/>
        <p:txBody>
          <a:bodyPr/>
          <a:lstStyle/>
          <a:p>
            <a:r>
              <a:rPr lang="en-GB" dirty="0">
                <a:solidFill>
                  <a:schemeClr val="bg1"/>
                </a:solidFill>
              </a:rPr>
              <a:t>For Facebook users in the USA</a:t>
            </a:r>
            <a:br>
              <a:rPr lang="en-GB" dirty="0">
                <a:solidFill>
                  <a:schemeClr val="bg1"/>
                </a:solidFill>
              </a:rPr>
            </a:br>
            <a:r>
              <a:rPr lang="en-GB" dirty="0">
                <a:solidFill>
                  <a:schemeClr val="bg1"/>
                </a:solidFill>
              </a:rPr>
              <a:t>for 12 months to June 2018:</a:t>
            </a:r>
          </a:p>
          <a:p>
            <a:pPr lvl="1"/>
            <a:r>
              <a:rPr lang="en-GB" dirty="0">
                <a:solidFill>
                  <a:schemeClr val="bg1"/>
                </a:solidFill>
              </a:rPr>
              <a:t>54% changed their </a:t>
            </a:r>
            <a:br>
              <a:rPr lang="en-GB" dirty="0">
                <a:solidFill>
                  <a:schemeClr val="bg1"/>
                </a:solidFill>
              </a:rPr>
            </a:br>
            <a:r>
              <a:rPr lang="en-GB" dirty="0">
                <a:solidFill>
                  <a:schemeClr val="bg1"/>
                </a:solidFill>
              </a:rPr>
              <a:t>privacy settings</a:t>
            </a:r>
          </a:p>
          <a:p>
            <a:pPr lvl="1"/>
            <a:r>
              <a:rPr lang="en-GB" dirty="0">
                <a:solidFill>
                  <a:schemeClr val="bg1"/>
                </a:solidFill>
              </a:rPr>
              <a:t>42% stopped using Facebook </a:t>
            </a:r>
            <a:br>
              <a:rPr lang="en-GB" dirty="0">
                <a:solidFill>
                  <a:schemeClr val="bg1"/>
                </a:solidFill>
              </a:rPr>
            </a:br>
            <a:r>
              <a:rPr lang="en-GB" dirty="0">
                <a:solidFill>
                  <a:schemeClr val="bg1"/>
                </a:solidFill>
              </a:rPr>
              <a:t>for several weeks or more</a:t>
            </a:r>
          </a:p>
          <a:p>
            <a:pPr lvl="1"/>
            <a:r>
              <a:rPr lang="en-GB" dirty="0">
                <a:solidFill>
                  <a:schemeClr val="bg1"/>
                </a:solidFill>
              </a:rPr>
              <a:t>26% deleted the Facebook app</a:t>
            </a:r>
          </a:p>
          <a:p>
            <a:pPr lvl="1"/>
            <a:r>
              <a:rPr lang="en-GB" dirty="0">
                <a:solidFill>
                  <a:schemeClr val="bg1"/>
                </a:solidFill>
              </a:rPr>
              <a:t>9% downloaded the personal</a:t>
            </a:r>
            <a:br>
              <a:rPr lang="en-GB" dirty="0">
                <a:solidFill>
                  <a:schemeClr val="bg1"/>
                </a:solidFill>
              </a:rPr>
            </a:br>
            <a:r>
              <a:rPr lang="en-GB" dirty="0">
                <a:solidFill>
                  <a:schemeClr val="bg1"/>
                </a:solidFill>
              </a:rPr>
              <a:t>data which Facebook has</a:t>
            </a:r>
            <a:br>
              <a:rPr lang="en-GB" dirty="0">
                <a:solidFill>
                  <a:schemeClr val="bg1"/>
                </a:solidFill>
              </a:rPr>
            </a:br>
            <a:r>
              <a:rPr lang="en-GB" dirty="0">
                <a:solidFill>
                  <a:schemeClr val="bg1"/>
                </a:solidFill>
              </a:rPr>
              <a:t>about them</a:t>
            </a:r>
          </a:p>
        </p:txBody>
      </p:sp>
      <p:pic>
        <p:nvPicPr>
          <p:cNvPr id="11" name="Graphic 10">
            <a:extLst>
              <a:ext uri="{FF2B5EF4-FFF2-40B4-BE49-F238E27FC236}">
                <a16:creationId xmlns:a16="http://schemas.microsoft.com/office/drawing/2014/main" id="{B0D879A6-75B3-4A05-B2C6-A343CB125D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35106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2</a:t>
            </a:r>
            <a:r>
              <a:rPr lang="en-GB" dirty="0"/>
              <a:t> of the worksheet</a:t>
            </a:r>
          </a:p>
        </p:txBody>
      </p:sp>
    </p:spTree>
    <p:extLst>
      <p:ext uri="{BB962C8B-B14F-4D97-AF65-F5344CB8AC3E}">
        <p14:creationId xmlns:p14="http://schemas.microsoft.com/office/powerpoint/2010/main" val="395129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2D3F79-5B11-40B9-AD64-2BD6DBD874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8622"/>
            <a:ext cx="9144000" cy="6208779"/>
          </a:xfrm>
          <a:prstGeom prst="rect">
            <a:avLst/>
          </a:prstGeom>
        </p:spPr>
      </p:pic>
      <p:sp>
        <p:nvSpPr>
          <p:cNvPr id="2" name="Text Placeholder 1">
            <a:extLst>
              <a:ext uri="{FF2B5EF4-FFF2-40B4-BE49-F238E27FC236}">
                <a16:creationId xmlns:a16="http://schemas.microsoft.com/office/drawing/2014/main" id="{C732D69D-DFD1-43E9-A939-07F729F1FFCE}"/>
              </a:ext>
            </a:extLst>
          </p:cNvPr>
          <p:cNvSpPr>
            <a:spLocks noGrp="1"/>
          </p:cNvSpPr>
          <p:nvPr>
            <p:ph type="body" sz="quarter" idx="13"/>
          </p:nvPr>
        </p:nvSpPr>
        <p:spPr/>
        <p:txBody>
          <a:bodyPr/>
          <a:lstStyle/>
          <a:p>
            <a:r>
              <a:rPr lang="en-GB" dirty="0">
                <a:solidFill>
                  <a:schemeClr val="bg1"/>
                </a:solidFill>
              </a:rPr>
              <a:t>Moderation of </a:t>
            </a:r>
            <a:br>
              <a:rPr lang="en-GB" dirty="0">
                <a:solidFill>
                  <a:schemeClr val="bg1"/>
                </a:solidFill>
              </a:rPr>
            </a:br>
            <a:r>
              <a:rPr lang="en-GB" dirty="0">
                <a:solidFill>
                  <a:schemeClr val="bg1"/>
                </a:solidFill>
              </a:rPr>
              <a:t>online behaviour</a:t>
            </a:r>
          </a:p>
        </p:txBody>
      </p:sp>
      <p:sp>
        <p:nvSpPr>
          <p:cNvPr id="3" name="Text Placeholder 2">
            <a:extLst>
              <a:ext uri="{FF2B5EF4-FFF2-40B4-BE49-F238E27FC236}">
                <a16:creationId xmlns:a16="http://schemas.microsoft.com/office/drawing/2014/main" id="{BE5A7A35-2CCD-4B15-A76C-78E2A9133878}"/>
              </a:ext>
            </a:extLst>
          </p:cNvPr>
          <p:cNvSpPr>
            <a:spLocks noGrp="1"/>
          </p:cNvSpPr>
          <p:nvPr>
            <p:ph type="body" sz="quarter" idx="14"/>
          </p:nvPr>
        </p:nvSpPr>
        <p:spPr>
          <a:xfrm>
            <a:off x="724280" y="2170800"/>
            <a:ext cx="7797230" cy="4000585"/>
          </a:xfrm>
        </p:spPr>
        <p:txBody>
          <a:bodyPr/>
          <a:lstStyle/>
          <a:p>
            <a:r>
              <a:rPr lang="en-GB" dirty="0">
                <a:solidFill>
                  <a:schemeClr val="bg1"/>
                </a:solidFill>
              </a:rPr>
              <a:t>Towards the end of 2017, </a:t>
            </a:r>
            <a:br>
              <a:rPr lang="en-GB" dirty="0">
                <a:solidFill>
                  <a:schemeClr val="bg1"/>
                </a:solidFill>
              </a:rPr>
            </a:br>
            <a:r>
              <a:rPr lang="en-GB" dirty="0">
                <a:solidFill>
                  <a:schemeClr val="bg1"/>
                </a:solidFill>
              </a:rPr>
              <a:t>Google began hiring </a:t>
            </a:r>
            <a:br>
              <a:rPr lang="en-GB" dirty="0">
                <a:solidFill>
                  <a:schemeClr val="bg1"/>
                </a:solidFill>
              </a:rPr>
            </a:br>
            <a:r>
              <a:rPr lang="en-GB" dirty="0">
                <a:solidFill>
                  <a:schemeClr val="bg1"/>
                </a:solidFill>
              </a:rPr>
              <a:t>thousands of new moderators </a:t>
            </a:r>
            <a:br>
              <a:rPr lang="en-GB" dirty="0">
                <a:solidFill>
                  <a:schemeClr val="bg1"/>
                </a:solidFill>
              </a:rPr>
            </a:br>
            <a:r>
              <a:rPr lang="en-GB" dirty="0">
                <a:solidFill>
                  <a:schemeClr val="bg1"/>
                </a:solidFill>
              </a:rPr>
              <a:t>to review and remove </a:t>
            </a:r>
            <a:br>
              <a:rPr lang="en-GB" dirty="0">
                <a:solidFill>
                  <a:schemeClr val="bg1"/>
                </a:solidFill>
              </a:rPr>
            </a:br>
            <a:r>
              <a:rPr lang="en-GB" dirty="0">
                <a:solidFill>
                  <a:schemeClr val="bg1"/>
                </a:solidFill>
              </a:rPr>
              <a:t>“problematic content” </a:t>
            </a:r>
            <a:br>
              <a:rPr lang="en-GB" dirty="0">
                <a:solidFill>
                  <a:schemeClr val="bg1"/>
                </a:solidFill>
              </a:rPr>
            </a:br>
            <a:r>
              <a:rPr lang="en-GB" dirty="0">
                <a:solidFill>
                  <a:schemeClr val="bg1"/>
                </a:solidFill>
              </a:rPr>
              <a:t>from YouTube</a:t>
            </a:r>
          </a:p>
        </p:txBody>
      </p:sp>
      <p:pic>
        <p:nvPicPr>
          <p:cNvPr id="10" name="Graphic 9">
            <a:extLst>
              <a:ext uri="{FF2B5EF4-FFF2-40B4-BE49-F238E27FC236}">
                <a16:creationId xmlns:a16="http://schemas.microsoft.com/office/drawing/2014/main" id="{EA9F3243-0792-4BC3-9EAA-E92E463567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21845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F535E-C30B-41C4-B717-A76CE19EC1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0631"/>
            <a:ext cx="9144000" cy="6208494"/>
          </a:xfrm>
          <a:prstGeom prst="rect">
            <a:avLst/>
          </a:prstGeom>
        </p:spPr>
      </p:pic>
      <p:sp>
        <p:nvSpPr>
          <p:cNvPr id="2" name="Text Placeholder 1">
            <a:extLst>
              <a:ext uri="{FF2B5EF4-FFF2-40B4-BE49-F238E27FC236}">
                <a16:creationId xmlns:a16="http://schemas.microsoft.com/office/drawing/2014/main" id="{AB47A195-6A23-4282-83EB-603C0C1BD048}"/>
              </a:ext>
            </a:extLst>
          </p:cNvPr>
          <p:cNvSpPr>
            <a:spLocks noGrp="1"/>
          </p:cNvSpPr>
          <p:nvPr>
            <p:ph type="body" sz="quarter" idx="13"/>
          </p:nvPr>
        </p:nvSpPr>
        <p:spPr/>
        <p:txBody>
          <a:bodyPr/>
          <a:lstStyle/>
          <a:p>
            <a:r>
              <a:rPr lang="en-GB" dirty="0">
                <a:solidFill>
                  <a:schemeClr val="bg1"/>
                </a:solidFill>
              </a:rPr>
              <a:t>The volume of data</a:t>
            </a:r>
          </a:p>
        </p:txBody>
      </p:sp>
      <p:sp>
        <p:nvSpPr>
          <p:cNvPr id="3" name="Text Placeholder 2">
            <a:extLst>
              <a:ext uri="{FF2B5EF4-FFF2-40B4-BE49-F238E27FC236}">
                <a16:creationId xmlns:a16="http://schemas.microsoft.com/office/drawing/2014/main" id="{B956D3D1-4E4A-4EF8-8E2C-96814FE3606F}"/>
              </a:ext>
            </a:extLst>
          </p:cNvPr>
          <p:cNvSpPr>
            <a:spLocks noGrp="1"/>
          </p:cNvSpPr>
          <p:nvPr>
            <p:ph type="body" sz="quarter" idx="14"/>
          </p:nvPr>
        </p:nvSpPr>
        <p:spPr>
          <a:xfrm>
            <a:off x="724280" y="1704179"/>
            <a:ext cx="3504820" cy="3453607"/>
          </a:xfrm>
        </p:spPr>
        <p:txBody>
          <a:bodyPr/>
          <a:lstStyle/>
          <a:p>
            <a:r>
              <a:rPr lang="en-GB" dirty="0">
                <a:solidFill>
                  <a:schemeClr val="bg1"/>
                </a:solidFill>
              </a:rPr>
              <a:t>It was estimated in 2018 that 400 hours of content are uploaded on YouTube every minute</a:t>
            </a:r>
          </a:p>
          <a:p>
            <a:pPr lvl="1"/>
            <a:r>
              <a:rPr lang="en-GB" dirty="0">
                <a:solidFill>
                  <a:schemeClr val="accent5"/>
                </a:solidFill>
              </a:rPr>
              <a:t>Policing this manually is impossible, so Facebook relies heavily on flagging by viewers</a:t>
            </a:r>
          </a:p>
          <a:p>
            <a:pPr lvl="1"/>
            <a:r>
              <a:rPr lang="en-GB" dirty="0">
                <a:solidFill>
                  <a:schemeClr val="accent5"/>
                </a:solidFill>
              </a:rPr>
              <a:t>What are the problems with this policy?</a:t>
            </a:r>
          </a:p>
        </p:txBody>
      </p:sp>
    </p:spTree>
    <p:extLst>
      <p:ext uri="{BB962C8B-B14F-4D97-AF65-F5344CB8AC3E}">
        <p14:creationId xmlns:p14="http://schemas.microsoft.com/office/powerpoint/2010/main" val="210857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AF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81550F-A9B1-47DA-90B2-BADE2031D3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0"/>
            <a:ext cx="9144000" cy="6208780"/>
          </a:xfrm>
          <a:prstGeom prst="rect">
            <a:avLst/>
          </a:prstGeom>
        </p:spPr>
      </p:pic>
      <p:sp>
        <p:nvSpPr>
          <p:cNvPr id="2" name="Text Placeholder 1">
            <a:extLst>
              <a:ext uri="{FF2B5EF4-FFF2-40B4-BE49-F238E27FC236}">
                <a16:creationId xmlns:a16="http://schemas.microsoft.com/office/drawing/2014/main" id="{1ABCF309-4D84-4677-9786-B290DE91CD6B}"/>
              </a:ext>
            </a:extLst>
          </p:cNvPr>
          <p:cNvSpPr>
            <a:spLocks noGrp="1"/>
          </p:cNvSpPr>
          <p:nvPr>
            <p:ph type="body" sz="quarter" idx="13"/>
          </p:nvPr>
        </p:nvSpPr>
        <p:spPr/>
        <p:txBody>
          <a:bodyPr/>
          <a:lstStyle/>
          <a:p>
            <a:r>
              <a:rPr lang="en-GB" dirty="0"/>
              <a:t>Policing undesirable </a:t>
            </a:r>
            <a:br>
              <a:rPr lang="en-GB" dirty="0"/>
            </a:br>
            <a:r>
              <a:rPr lang="en-GB" dirty="0"/>
              <a:t>content</a:t>
            </a:r>
          </a:p>
        </p:txBody>
      </p:sp>
      <p:sp>
        <p:nvSpPr>
          <p:cNvPr id="3" name="Text Placeholder 2">
            <a:extLst>
              <a:ext uri="{FF2B5EF4-FFF2-40B4-BE49-F238E27FC236}">
                <a16:creationId xmlns:a16="http://schemas.microsoft.com/office/drawing/2014/main" id="{0929BE5B-68A6-4D0D-BAE7-0BFD49A23A47}"/>
              </a:ext>
            </a:extLst>
          </p:cNvPr>
          <p:cNvSpPr>
            <a:spLocks noGrp="1"/>
          </p:cNvSpPr>
          <p:nvPr>
            <p:ph type="body" sz="quarter" idx="14"/>
          </p:nvPr>
        </p:nvSpPr>
        <p:spPr>
          <a:xfrm>
            <a:off x="724280" y="2170800"/>
            <a:ext cx="7797230" cy="3453607"/>
          </a:xfrm>
        </p:spPr>
        <p:txBody>
          <a:bodyPr/>
          <a:lstStyle/>
          <a:p>
            <a:r>
              <a:rPr lang="en-GB" dirty="0"/>
              <a:t>If the content has already been</a:t>
            </a:r>
            <a:br>
              <a:rPr lang="en-GB" dirty="0"/>
            </a:br>
            <a:r>
              <a:rPr lang="en-GB" dirty="0"/>
              <a:t>viewed by small children, </a:t>
            </a:r>
            <a:br>
              <a:rPr lang="en-GB" dirty="0"/>
            </a:br>
            <a:r>
              <a:rPr lang="en-GB" dirty="0"/>
              <a:t>the damage is already done</a:t>
            </a:r>
          </a:p>
          <a:p>
            <a:pPr lvl="1"/>
            <a:r>
              <a:rPr lang="en-GB" dirty="0"/>
              <a:t>Disturbing videos targeted at children </a:t>
            </a:r>
            <a:br>
              <a:rPr lang="en-GB" dirty="0"/>
            </a:br>
            <a:r>
              <a:rPr lang="en-GB" dirty="0"/>
              <a:t>are distributed on YouTube, showing </a:t>
            </a:r>
            <a:br>
              <a:rPr lang="en-GB" dirty="0"/>
            </a:br>
            <a:r>
              <a:rPr lang="en-GB" dirty="0"/>
              <a:t>favourite characters in situations of </a:t>
            </a:r>
            <a:br>
              <a:rPr lang="en-GB" dirty="0"/>
            </a:br>
            <a:r>
              <a:rPr lang="en-GB" dirty="0"/>
              <a:t>violence and death</a:t>
            </a:r>
          </a:p>
          <a:p>
            <a:pPr lvl="1"/>
            <a:r>
              <a:rPr lang="en-GB" dirty="0"/>
              <a:t>There are reports of previously happy </a:t>
            </a:r>
            <a:br>
              <a:rPr lang="en-GB" dirty="0"/>
            </a:br>
            <a:r>
              <a:rPr lang="en-GB" dirty="0"/>
              <a:t>and well-adjusted children becoming </a:t>
            </a:r>
            <a:br>
              <a:rPr lang="en-GB" dirty="0"/>
            </a:br>
            <a:r>
              <a:rPr lang="en-GB" dirty="0"/>
              <a:t>frightened of the dark, prone to fits of </a:t>
            </a:r>
            <a:br>
              <a:rPr lang="en-GB" dirty="0"/>
            </a:br>
            <a:r>
              <a:rPr lang="en-GB" dirty="0"/>
              <a:t>crying or displaying violent behaviour</a:t>
            </a:r>
          </a:p>
        </p:txBody>
      </p:sp>
    </p:spTree>
    <p:extLst>
      <p:ext uri="{BB962C8B-B14F-4D97-AF65-F5344CB8AC3E}">
        <p14:creationId xmlns:p14="http://schemas.microsoft.com/office/powerpoint/2010/main" val="409451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5DA329-7BAA-4B20-967F-71B0FE913C1A}"/>
              </a:ext>
            </a:extLst>
          </p:cNvPr>
          <p:cNvSpPr>
            <a:spLocks noGrp="1"/>
          </p:cNvSpPr>
          <p:nvPr>
            <p:ph type="body" sz="quarter" idx="13"/>
          </p:nvPr>
        </p:nvSpPr>
        <p:spPr/>
        <p:txBody>
          <a:bodyPr/>
          <a:lstStyle/>
          <a:p>
            <a:r>
              <a:rPr lang="en-GB" dirty="0"/>
              <a:t>Worksheet 4</a:t>
            </a:r>
          </a:p>
        </p:txBody>
      </p:sp>
      <p:sp>
        <p:nvSpPr>
          <p:cNvPr id="5" name="Text Placeholder 4">
            <a:extLst>
              <a:ext uri="{FF2B5EF4-FFF2-40B4-BE49-F238E27FC236}">
                <a16:creationId xmlns:a16="http://schemas.microsoft.com/office/drawing/2014/main" id="{3DE94977-1A89-460D-A360-CC31908BE864}"/>
              </a:ext>
            </a:extLst>
          </p:cNvPr>
          <p:cNvSpPr>
            <a:spLocks noGrp="1"/>
          </p:cNvSpPr>
          <p:nvPr>
            <p:ph type="body" sz="quarter" idx="14"/>
          </p:nvPr>
        </p:nvSpPr>
        <p:spPr/>
        <p:txBody>
          <a:bodyPr/>
          <a:lstStyle/>
          <a:p>
            <a:r>
              <a:rPr lang="en-GB" dirty="0"/>
              <a:t>Do </a:t>
            </a:r>
            <a:r>
              <a:rPr lang="en-GB" b="1" dirty="0"/>
              <a:t>Tasks 3</a:t>
            </a:r>
            <a:r>
              <a:rPr lang="en-GB" dirty="0"/>
              <a:t> </a:t>
            </a:r>
            <a:r>
              <a:rPr lang="en-GB" b="1" dirty="0"/>
              <a:t>and 4 </a:t>
            </a:r>
            <a:r>
              <a:rPr lang="en-GB" dirty="0"/>
              <a:t>on the worksheet</a:t>
            </a:r>
          </a:p>
        </p:txBody>
      </p:sp>
    </p:spTree>
    <p:extLst>
      <p:ext uri="{BB962C8B-B14F-4D97-AF65-F5344CB8AC3E}">
        <p14:creationId xmlns:p14="http://schemas.microsoft.com/office/powerpoint/2010/main" val="176192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8E6B3-0D44-40EC-9A8A-0CC806825620}"/>
              </a:ext>
            </a:extLst>
          </p:cNvPr>
          <p:cNvSpPr>
            <a:spLocks noGrp="1"/>
          </p:cNvSpPr>
          <p:nvPr>
            <p:ph type="body" sz="quarter" idx="13"/>
          </p:nvPr>
        </p:nvSpPr>
        <p:spPr/>
        <p:txBody>
          <a:bodyPr/>
          <a:lstStyle/>
          <a:p>
            <a:r>
              <a:rPr lang="en-GB"/>
              <a:t>Monitoring software</a:t>
            </a:r>
            <a:endParaRPr lang="en-GB" dirty="0"/>
          </a:p>
        </p:txBody>
      </p:sp>
      <p:sp>
        <p:nvSpPr>
          <p:cNvPr id="3" name="Text Placeholder 2">
            <a:extLst>
              <a:ext uri="{FF2B5EF4-FFF2-40B4-BE49-F238E27FC236}">
                <a16:creationId xmlns:a16="http://schemas.microsoft.com/office/drawing/2014/main" id="{617B13E2-01E9-4A84-AA4E-96B494576325}"/>
              </a:ext>
            </a:extLst>
          </p:cNvPr>
          <p:cNvSpPr>
            <a:spLocks noGrp="1"/>
          </p:cNvSpPr>
          <p:nvPr>
            <p:ph type="body" sz="quarter" idx="14"/>
          </p:nvPr>
        </p:nvSpPr>
        <p:spPr/>
        <p:txBody>
          <a:bodyPr/>
          <a:lstStyle/>
          <a:p>
            <a:r>
              <a:rPr lang="en-GB" dirty="0"/>
              <a:t>Some companies use software to monitor </a:t>
            </a:r>
            <a:br>
              <a:rPr lang="en-GB" dirty="0"/>
            </a:br>
            <a:r>
              <a:rPr lang="en-GB" dirty="0"/>
              <a:t>their employees use of IT</a:t>
            </a:r>
          </a:p>
          <a:p>
            <a:r>
              <a:rPr lang="en-GB" dirty="0"/>
              <a:t>This gives them an insight into:</a:t>
            </a:r>
          </a:p>
          <a:p>
            <a:pPr lvl="1"/>
            <a:r>
              <a:rPr lang="en-GB" dirty="0"/>
              <a:t>Emails</a:t>
            </a:r>
          </a:p>
          <a:p>
            <a:pPr lvl="1"/>
            <a:r>
              <a:rPr lang="en-GB" dirty="0"/>
              <a:t>Search history</a:t>
            </a:r>
          </a:p>
          <a:p>
            <a:pPr lvl="1"/>
            <a:r>
              <a:rPr lang="en-GB" dirty="0"/>
              <a:t>Instant messaging chats</a:t>
            </a:r>
          </a:p>
          <a:p>
            <a:r>
              <a:rPr lang="en-GB" dirty="0"/>
              <a:t>It can be used to view past activities or monitor IT use in real time</a:t>
            </a:r>
          </a:p>
          <a:p>
            <a:pPr lvl="1"/>
            <a:r>
              <a:rPr lang="en-GB" dirty="0"/>
              <a:t>How would you feel about this?</a:t>
            </a:r>
          </a:p>
        </p:txBody>
      </p:sp>
    </p:spTree>
    <p:extLst>
      <p:ext uri="{BB962C8B-B14F-4D97-AF65-F5344CB8AC3E}">
        <p14:creationId xmlns:p14="http://schemas.microsoft.com/office/powerpoint/2010/main" val="261131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2BA53A-21C7-4E0E-B9DC-7C4272DFF1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9EFA7CD3-9E88-4426-83A0-727833AF6EB8}"/>
              </a:ext>
            </a:extLst>
          </p:cNvPr>
          <p:cNvSpPr>
            <a:spLocks noGrp="1"/>
          </p:cNvSpPr>
          <p:nvPr>
            <p:ph type="body" sz="quarter" idx="13"/>
          </p:nvPr>
        </p:nvSpPr>
        <p:spPr/>
        <p:txBody>
          <a:bodyPr/>
          <a:lstStyle/>
          <a:p>
            <a:r>
              <a:rPr lang="en-GB" dirty="0"/>
              <a:t>Transparency of </a:t>
            </a:r>
            <a:br>
              <a:rPr lang="en-GB" dirty="0"/>
            </a:br>
            <a:r>
              <a:rPr lang="en-GB" dirty="0"/>
              <a:t>monitoring software</a:t>
            </a:r>
          </a:p>
        </p:txBody>
      </p:sp>
      <p:sp>
        <p:nvSpPr>
          <p:cNvPr id="3" name="Text Placeholder 2">
            <a:extLst>
              <a:ext uri="{FF2B5EF4-FFF2-40B4-BE49-F238E27FC236}">
                <a16:creationId xmlns:a16="http://schemas.microsoft.com/office/drawing/2014/main" id="{6D833781-B41A-4182-B360-6CC6135D2CA5}"/>
              </a:ext>
            </a:extLst>
          </p:cNvPr>
          <p:cNvSpPr>
            <a:spLocks noGrp="1"/>
          </p:cNvSpPr>
          <p:nvPr>
            <p:ph type="body" sz="quarter" idx="14"/>
          </p:nvPr>
        </p:nvSpPr>
        <p:spPr>
          <a:xfrm>
            <a:off x="724280" y="2170800"/>
            <a:ext cx="7797230" cy="3160544"/>
          </a:xfrm>
        </p:spPr>
        <p:txBody>
          <a:bodyPr/>
          <a:lstStyle/>
          <a:p>
            <a:r>
              <a:rPr lang="en-GB" dirty="0"/>
              <a:t>Monitoring software, if used, should be transparent so that employees know they are </a:t>
            </a:r>
            <a:br>
              <a:rPr lang="en-GB" dirty="0"/>
            </a:br>
            <a:r>
              <a:rPr lang="en-GB" dirty="0"/>
              <a:t>being monitored</a:t>
            </a:r>
          </a:p>
          <a:p>
            <a:endParaRPr lang="en-GB" dirty="0"/>
          </a:p>
        </p:txBody>
      </p:sp>
      <p:pic>
        <p:nvPicPr>
          <p:cNvPr id="9" name="Graphic 8">
            <a:extLst>
              <a:ext uri="{FF2B5EF4-FFF2-40B4-BE49-F238E27FC236}">
                <a16:creationId xmlns:a16="http://schemas.microsoft.com/office/drawing/2014/main" id="{71B7D2D7-DEDB-4AAB-80E8-FFB8C37B6C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63426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4"/>
          </p:nvPr>
        </p:nvSpPr>
        <p:spPr/>
        <p:txBody>
          <a:bodyPr/>
          <a:lstStyle/>
          <a:p>
            <a:r>
              <a:rPr lang="en-GB"/>
              <a:t>Consider </a:t>
            </a:r>
            <a:r>
              <a:rPr lang="en-GB" dirty="0"/>
              <a:t>moral and ethical factors in the use </a:t>
            </a:r>
            <a:br>
              <a:rPr lang="en-GB" dirty="0"/>
            </a:br>
            <a:r>
              <a:rPr lang="en-GB"/>
              <a:t>of IT </a:t>
            </a:r>
            <a:r>
              <a:rPr lang="en-GB" dirty="0"/>
              <a:t>systems</a:t>
            </a:r>
          </a:p>
          <a:p>
            <a:r>
              <a:rPr lang="en-GB" dirty="0"/>
              <a:t>Consider the implications for individuals, organisations and wider society of moral and </a:t>
            </a:r>
            <a:br>
              <a:rPr lang="en-GB" dirty="0"/>
            </a:br>
            <a:r>
              <a:rPr lang="en-GB" dirty="0"/>
              <a:t>ethical factors of using Information Technology</a:t>
            </a:r>
          </a:p>
          <a:p>
            <a:r>
              <a:rPr lang="en-GB" dirty="0"/>
              <a:t>Describe the purpose and role of codes of </a:t>
            </a:r>
            <a:br>
              <a:rPr lang="en-GB" dirty="0"/>
            </a:br>
            <a:r>
              <a:rPr lang="en-GB" dirty="0"/>
              <a:t>practice produced by professional bodies for the </a:t>
            </a:r>
            <a:br>
              <a:rPr lang="en-GB" dirty="0"/>
            </a:br>
            <a:r>
              <a:rPr lang="en-GB" dirty="0"/>
              <a:t>use of IT systems</a:t>
            </a:r>
          </a:p>
          <a:p>
            <a:r>
              <a:rPr lang="en-GB" dirty="0"/>
              <a:t>Describe the impact of codes of practice on individuals and organisations</a:t>
            </a:r>
          </a:p>
          <a:p>
            <a:pPr marL="274638"/>
            <a:endParaRPr lang="en-GB" dirty="0"/>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generated with very high confidence">
            <a:extLst>
              <a:ext uri="{FF2B5EF4-FFF2-40B4-BE49-F238E27FC236}">
                <a16:creationId xmlns:a16="http://schemas.microsoft.com/office/drawing/2014/main" id="{AEB0DDB4-28CC-4C7E-B1BE-FE3367DFA8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959254" y="906233"/>
            <a:ext cx="5184746" cy="5951767"/>
          </a:xfrm>
          <a:prstGeom prst="rect">
            <a:avLst/>
          </a:prstGeom>
        </p:spPr>
      </p:pic>
      <p:sp>
        <p:nvSpPr>
          <p:cNvPr id="2" name="Text Placeholder 1">
            <a:extLst>
              <a:ext uri="{FF2B5EF4-FFF2-40B4-BE49-F238E27FC236}">
                <a16:creationId xmlns:a16="http://schemas.microsoft.com/office/drawing/2014/main" id="{BA4ADD1F-1524-4828-8CFF-7DACFB85EA94}"/>
              </a:ext>
            </a:extLst>
          </p:cNvPr>
          <p:cNvSpPr>
            <a:spLocks noGrp="1"/>
          </p:cNvSpPr>
          <p:nvPr>
            <p:ph type="body" sz="quarter" idx="13"/>
          </p:nvPr>
        </p:nvSpPr>
        <p:spPr>
          <a:xfrm>
            <a:off x="724280" y="906233"/>
            <a:ext cx="7816470" cy="670772"/>
          </a:xfrm>
        </p:spPr>
        <p:txBody>
          <a:bodyPr/>
          <a:lstStyle/>
          <a:p>
            <a:r>
              <a:rPr lang="en-GB" dirty="0"/>
              <a:t>Pros and cons of </a:t>
            </a:r>
            <a:br>
              <a:rPr lang="en-GB" dirty="0"/>
            </a:br>
            <a:r>
              <a:rPr lang="en-GB" dirty="0"/>
              <a:t>monitoring software</a:t>
            </a:r>
          </a:p>
        </p:txBody>
      </p:sp>
      <p:sp>
        <p:nvSpPr>
          <p:cNvPr id="3" name="Text Placeholder 2">
            <a:extLst>
              <a:ext uri="{FF2B5EF4-FFF2-40B4-BE49-F238E27FC236}">
                <a16:creationId xmlns:a16="http://schemas.microsoft.com/office/drawing/2014/main" id="{B5C42EEC-CBB5-4B3C-ADF4-11630D736466}"/>
              </a:ext>
            </a:extLst>
          </p:cNvPr>
          <p:cNvSpPr>
            <a:spLocks noGrp="1"/>
          </p:cNvSpPr>
          <p:nvPr>
            <p:ph type="body" sz="quarter" idx="14"/>
          </p:nvPr>
        </p:nvSpPr>
        <p:spPr>
          <a:xfrm>
            <a:off x="724279" y="2170800"/>
            <a:ext cx="4882193" cy="3020067"/>
          </a:xfrm>
        </p:spPr>
        <p:txBody>
          <a:bodyPr/>
          <a:lstStyle/>
          <a:p>
            <a:r>
              <a:rPr lang="en-GB" dirty="0"/>
              <a:t>It can be beneficial both </a:t>
            </a:r>
            <a:br>
              <a:rPr lang="en-GB" dirty="0"/>
            </a:br>
            <a:r>
              <a:rPr lang="en-GB" dirty="0"/>
              <a:t>to the company and the employee</a:t>
            </a:r>
          </a:p>
          <a:p>
            <a:pPr lvl="1"/>
            <a:r>
              <a:rPr lang="en-GB" dirty="0"/>
              <a:t>Management may find </a:t>
            </a:r>
            <a:br>
              <a:rPr lang="en-GB" dirty="0"/>
            </a:br>
            <a:r>
              <a:rPr lang="en-GB" dirty="0"/>
              <a:t>ways of helping employees </a:t>
            </a:r>
            <a:br>
              <a:rPr lang="en-GB" dirty="0"/>
            </a:br>
            <a:r>
              <a:rPr lang="en-GB" dirty="0"/>
              <a:t>become more productive</a:t>
            </a:r>
          </a:p>
          <a:p>
            <a:r>
              <a:rPr lang="en-GB" dirty="0"/>
              <a:t>On the other hand, it may create resentment and a </a:t>
            </a:r>
            <a:br>
              <a:rPr lang="en-GB" dirty="0"/>
            </a:br>
            <a:r>
              <a:rPr lang="en-GB" dirty="0"/>
              <a:t>lack of trust between employees and employer</a:t>
            </a:r>
          </a:p>
        </p:txBody>
      </p:sp>
      <p:pic>
        <p:nvPicPr>
          <p:cNvPr id="10" name="Graphic 9">
            <a:extLst>
              <a:ext uri="{FF2B5EF4-FFF2-40B4-BE49-F238E27FC236}">
                <a16:creationId xmlns:a16="http://schemas.microsoft.com/office/drawing/2014/main" id="{15B1C4D4-8B37-4D79-B1C9-F01366E82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31296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832375-597C-474A-BA5B-7BE1D0C993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844798"/>
            <a:ext cx="9144000" cy="4013201"/>
          </a:xfrm>
          <a:prstGeom prst="rect">
            <a:avLst/>
          </a:prstGeom>
        </p:spPr>
      </p:pic>
      <p:sp>
        <p:nvSpPr>
          <p:cNvPr id="2" name="Text Placeholder 1">
            <a:extLst>
              <a:ext uri="{FF2B5EF4-FFF2-40B4-BE49-F238E27FC236}">
                <a16:creationId xmlns:a16="http://schemas.microsoft.com/office/drawing/2014/main" id="{EEEC47E8-6569-4F65-BC04-27494D85ED61}"/>
              </a:ext>
            </a:extLst>
          </p:cNvPr>
          <p:cNvSpPr>
            <a:spLocks noGrp="1"/>
          </p:cNvSpPr>
          <p:nvPr>
            <p:ph type="body" sz="quarter" idx="13"/>
          </p:nvPr>
        </p:nvSpPr>
        <p:spPr/>
        <p:txBody>
          <a:bodyPr/>
          <a:lstStyle/>
          <a:p>
            <a:r>
              <a:rPr lang="en-GB" dirty="0"/>
              <a:t>Write a code of practice</a:t>
            </a:r>
          </a:p>
        </p:txBody>
      </p:sp>
      <p:sp>
        <p:nvSpPr>
          <p:cNvPr id="3" name="Text Placeholder 2">
            <a:extLst>
              <a:ext uri="{FF2B5EF4-FFF2-40B4-BE49-F238E27FC236}">
                <a16:creationId xmlns:a16="http://schemas.microsoft.com/office/drawing/2014/main" id="{5D48596C-A011-49A6-A3AE-E3BF9A24AEDB}"/>
              </a:ext>
            </a:extLst>
          </p:cNvPr>
          <p:cNvSpPr>
            <a:spLocks noGrp="1"/>
          </p:cNvSpPr>
          <p:nvPr>
            <p:ph type="body" sz="quarter" idx="14"/>
          </p:nvPr>
        </p:nvSpPr>
        <p:spPr/>
        <p:txBody>
          <a:bodyPr/>
          <a:lstStyle/>
          <a:p>
            <a:r>
              <a:rPr lang="en-GB" dirty="0"/>
              <a:t>If you were writing guidelines for good practice in the IT industry, what would you include?</a:t>
            </a:r>
          </a:p>
        </p:txBody>
      </p:sp>
      <p:pic>
        <p:nvPicPr>
          <p:cNvPr id="12" name="Graphic 11">
            <a:extLst>
              <a:ext uri="{FF2B5EF4-FFF2-40B4-BE49-F238E27FC236}">
                <a16:creationId xmlns:a16="http://schemas.microsoft.com/office/drawing/2014/main" id="{61178204-1E58-45FB-9C70-CC1B5D036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60103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0D5BBC-17C4-4458-9CF4-921C4CA1CE47}"/>
              </a:ext>
            </a:extLst>
          </p:cNvPr>
          <p:cNvSpPr>
            <a:spLocks noGrp="1"/>
          </p:cNvSpPr>
          <p:nvPr>
            <p:ph type="body" sz="quarter" idx="14"/>
          </p:nvPr>
        </p:nvSpPr>
        <p:spPr>
          <a:xfrm>
            <a:off x="724280" y="1704179"/>
            <a:ext cx="7429120" cy="3009711"/>
          </a:xfrm>
        </p:spPr>
        <p:txBody>
          <a:bodyPr/>
          <a:lstStyle/>
          <a:p>
            <a:r>
              <a:rPr lang="en-GB" dirty="0"/>
              <a:t>A code of practice is a set of written guidelines issued by a professional body</a:t>
            </a:r>
          </a:p>
          <a:p>
            <a:pPr lvl="1"/>
            <a:r>
              <a:rPr lang="en-GB" dirty="0"/>
              <a:t>It sets out how people working in a particular profession should behave</a:t>
            </a:r>
          </a:p>
          <a:p>
            <a:r>
              <a:rPr lang="en-GB" dirty="0"/>
              <a:t>The British Computer Society (BCS) issues a Code of Good Practice for its members</a:t>
            </a:r>
          </a:p>
          <a:p>
            <a:pPr lvl="1"/>
            <a:r>
              <a:rPr lang="en-GB" dirty="0"/>
              <a:t>It applies to all members working in IT, </a:t>
            </a:r>
            <a:br>
              <a:rPr lang="en-GB" dirty="0"/>
            </a:br>
            <a:r>
              <a:rPr lang="en-GB" dirty="0"/>
              <a:t>whether as academics, employees, </a:t>
            </a:r>
            <a:br>
              <a:rPr lang="en-GB" dirty="0"/>
            </a:br>
            <a:r>
              <a:rPr lang="en-GB" dirty="0"/>
              <a:t>contractors or independent consultants</a:t>
            </a:r>
          </a:p>
        </p:txBody>
      </p:sp>
      <p:sp>
        <p:nvSpPr>
          <p:cNvPr id="4" name="Text Placeholder 3">
            <a:extLst>
              <a:ext uri="{FF2B5EF4-FFF2-40B4-BE49-F238E27FC236}">
                <a16:creationId xmlns:a16="http://schemas.microsoft.com/office/drawing/2014/main" id="{8020E263-B5DC-4839-8706-0F217C9E5BDC}"/>
              </a:ext>
            </a:extLst>
          </p:cNvPr>
          <p:cNvSpPr>
            <a:spLocks noGrp="1"/>
          </p:cNvSpPr>
          <p:nvPr>
            <p:ph type="body" sz="quarter" idx="13"/>
          </p:nvPr>
        </p:nvSpPr>
        <p:spPr/>
        <p:txBody>
          <a:bodyPr/>
          <a:lstStyle/>
          <a:p>
            <a:r>
              <a:rPr lang="en-GB" dirty="0"/>
              <a:t>Codes of practice</a:t>
            </a:r>
          </a:p>
        </p:txBody>
      </p:sp>
    </p:spTree>
    <p:extLst>
      <p:ext uri="{BB962C8B-B14F-4D97-AF65-F5344CB8AC3E}">
        <p14:creationId xmlns:p14="http://schemas.microsoft.com/office/powerpoint/2010/main" val="138050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9E2FC0-1EC4-4E09-A2F1-3FF540D08F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3289" y="3211261"/>
            <a:ext cx="5190711" cy="3646740"/>
          </a:xfrm>
          <a:prstGeom prst="rect">
            <a:avLst/>
          </a:prstGeom>
        </p:spPr>
      </p:pic>
      <p:sp>
        <p:nvSpPr>
          <p:cNvPr id="2" name="Text Placeholder 1">
            <a:extLst>
              <a:ext uri="{FF2B5EF4-FFF2-40B4-BE49-F238E27FC236}">
                <a16:creationId xmlns:a16="http://schemas.microsoft.com/office/drawing/2014/main" id="{6D4803F9-868F-4EE9-8C2B-61A35DFE2B53}"/>
              </a:ext>
            </a:extLst>
          </p:cNvPr>
          <p:cNvSpPr>
            <a:spLocks noGrp="1"/>
          </p:cNvSpPr>
          <p:nvPr>
            <p:ph type="body" sz="quarter" idx="13"/>
          </p:nvPr>
        </p:nvSpPr>
        <p:spPr/>
        <p:txBody>
          <a:bodyPr/>
          <a:lstStyle/>
          <a:p>
            <a:r>
              <a:rPr lang="en-GB" dirty="0"/>
              <a:t>BCS Code of Good Practice – 1</a:t>
            </a:r>
          </a:p>
        </p:txBody>
      </p:sp>
      <p:sp>
        <p:nvSpPr>
          <p:cNvPr id="3" name="Text Placeholder 2">
            <a:extLst>
              <a:ext uri="{FF2B5EF4-FFF2-40B4-BE49-F238E27FC236}">
                <a16:creationId xmlns:a16="http://schemas.microsoft.com/office/drawing/2014/main" id="{CBFBD3F9-6638-427A-A8A8-99F2A3BB32A2}"/>
              </a:ext>
            </a:extLst>
          </p:cNvPr>
          <p:cNvSpPr>
            <a:spLocks noGrp="1"/>
          </p:cNvSpPr>
          <p:nvPr>
            <p:ph type="body" sz="quarter" idx="14"/>
          </p:nvPr>
        </p:nvSpPr>
        <p:spPr>
          <a:xfrm>
            <a:off x="724280" y="1704179"/>
            <a:ext cx="7797230" cy="4758405"/>
          </a:xfrm>
        </p:spPr>
        <p:txBody>
          <a:bodyPr/>
          <a:lstStyle/>
          <a:p>
            <a:pPr marL="449263" indent="-457200">
              <a:buFont typeface="+mj-lt"/>
              <a:buAutoNum type="arabicPeriod"/>
            </a:pPr>
            <a:r>
              <a:rPr lang="en-GB" dirty="0"/>
              <a:t>Maintain your technical competence</a:t>
            </a:r>
          </a:p>
          <a:p>
            <a:pPr marL="449263" indent="-457200">
              <a:buFont typeface="+mj-lt"/>
              <a:buAutoNum type="arabicPeriod"/>
            </a:pPr>
            <a:r>
              <a:rPr lang="en-GB" dirty="0"/>
              <a:t>Adhere to regulations</a:t>
            </a:r>
          </a:p>
          <a:p>
            <a:pPr marL="449263" indent="-457200">
              <a:buFont typeface="+mj-lt"/>
              <a:buAutoNum type="arabicPeriod"/>
            </a:pPr>
            <a:r>
              <a:rPr lang="en-GB" dirty="0"/>
              <a:t>Act professionally as a specialist</a:t>
            </a:r>
          </a:p>
          <a:p>
            <a:pPr marL="449263" indent="-457200">
              <a:buFont typeface="+mj-lt"/>
              <a:buAutoNum type="arabicPeriod"/>
            </a:pPr>
            <a:r>
              <a:rPr lang="en-GB" dirty="0"/>
              <a:t>Use appropriate methods </a:t>
            </a:r>
            <a:br>
              <a:rPr lang="en-GB" dirty="0"/>
            </a:br>
            <a:r>
              <a:rPr lang="en-GB" dirty="0"/>
              <a:t>and tools</a:t>
            </a:r>
          </a:p>
          <a:p>
            <a:pPr marL="449263" indent="-457200">
              <a:buFont typeface="+mj-lt"/>
              <a:buAutoNum type="arabicPeriod"/>
            </a:pPr>
            <a:r>
              <a:rPr lang="en-GB" dirty="0"/>
              <a:t>Manage your </a:t>
            </a:r>
            <a:br>
              <a:rPr lang="en-GB" dirty="0"/>
            </a:br>
            <a:r>
              <a:rPr lang="en-GB" dirty="0"/>
              <a:t>workload efficiently</a:t>
            </a:r>
          </a:p>
          <a:p>
            <a:pPr marL="901700" lvl="1" indent="-457200">
              <a:buFont typeface="+mj-lt"/>
              <a:buAutoNum type="arabicPeriod"/>
            </a:pPr>
            <a:endParaRPr lang="en-GB" dirty="0"/>
          </a:p>
          <a:p>
            <a:pPr lvl="1"/>
            <a:endParaRPr lang="en-GB" dirty="0"/>
          </a:p>
        </p:txBody>
      </p:sp>
      <p:pic>
        <p:nvPicPr>
          <p:cNvPr id="7" name="Graphic 6">
            <a:extLst>
              <a:ext uri="{FF2B5EF4-FFF2-40B4-BE49-F238E27FC236}">
                <a16:creationId xmlns:a16="http://schemas.microsoft.com/office/drawing/2014/main" id="{D30F4993-6048-4487-BB3A-9E1EF45B8A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9256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4803F9-868F-4EE9-8C2B-61A35DFE2B53}"/>
              </a:ext>
            </a:extLst>
          </p:cNvPr>
          <p:cNvSpPr>
            <a:spLocks noGrp="1"/>
          </p:cNvSpPr>
          <p:nvPr>
            <p:ph type="body" sz="quarter" idx="13"/>
          </p:nvPr>
        </p:nvSpPr>
        <p:spPr/>
        <p:txBody>
          <a:bodyPr/>
          <a:lstStyle/>
          <a:p>
            <a:r>
              <a:rPr lang="en-GB"/>
              <a:t>BCS Code of Good Practice – 2</a:t>
            </a:r>
            <a:endParaRPr lang="en-GB" dirty="0"/>
          </a:p>
        </p:txBody>
      </p:sp>
      <p:sp>
        <p:nvSpPr>
          <p:cNvPr id="3" name="Text Placeholder 2">
            <a:extLst>
              <a:ext uri="{FF2B5EF4-FFF2-40B4-BE49-F238E27FC236}">
                <a16:creationId xmlns:a16="http://schemas.microsoft.com/office/drawing/2014/main" id="{CBFBD3F9-6638-427A-A8A8-99F2A3BB32A2}"/>
              </a:ext>
            </a:extLst>
          </p:cNvPr>
          <p:cNvSpPr>
            <a:spLocks noGrp="1"/>
          </p:cNvSpPr>
          <p:nvPr>
            <p:ph type="body" sz="quarter" idx="14"/>
          </p:nvPr>
        </p:nvSpPr>
        <p:spPr/>
        <p:txBody>
          <a:bodyPr/>
          <a:lstStyle/>
          <a:p>
            <a:pPr marL="457200" indent="-457200">
              <a:buFont typeface="+mj-lt"/>
              <a:buAutoNum type="arabicPeriod" startAt="6"/>
            </a:pPr>
            <a:r>
              <a:rPr lang="en-GB" dirty="0"/>
              <a:t>Participate maturely</a:t>
            </a:r>
          </a:p>
          <a:p>
            <a:pPr marL="457200" indent="-457200">
              <a:buFont typeface="+mj-lt"/>
              <a:buAutoNum type="arabicPeriod" startAt="6"/>
            </a:pPr>
            <a:r>
              <a:rPr lang="en-GB" dirty="0"/>
              <a:t>Respect the interests of your customers</a:t>
            </a:r>
          </a:p>
          <a:p>
            <a:pPr marL="457200" indent="-457200">
              <a:buFont typeface="+mj-lt"/>
              <a:buAutoNum type="arabicPeriod" startAt="6"/>
            </a:pPr>
            <a:r>
              <a:rPr lang="en-GB" dirty="0"/>
              <a:t>Promote good practices within the organisation</a:t>
            </a:r>
          </a:p>
          <a:p>
            <a:pPr marL="457200" indent="-457200">
              <a:buFont typeface="+mj-lt"/>
              <a:buAutoNum type="arabicPeriod" startAt="6"/>
            </a:pPr>
            <a:r>
              <a:rPr lang="en-GB" dirty="0"/>
              <a:t>Represent the profession to the public</a:t>
            </a:r>
          </a:p>
          <a:p>
            <a:pPr lvl="1"/>
            <a:endParaRPr lang="en-GB" dirty="0"/>
          </a:p>
        </p:txBody>
      </p:sp>
    </p:spTree>
    <p:extLst>
      <p:ext uri="{BB962C8B-B14F-4D97-AF65-F5344CB8AC3E}">
        <p14:creationId xmlns:p14="http://schemas.microsoft.com/office/powerpoint/2010/main" val="153360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F5C5B-C9C1-4C11-A4BD-BA4FD594A3B0}"/>
              </a:ext>
            </a:extLst>
          </p:cNvPr>
          <p:cNvSpPr>
            <a:spLocks noGrp="1"/>
          </p:cNvSpPr>
          <p:nvPr>
            <p:ph type="body" sz="quarter" idx="13"/>
          </p:nvPr>
        </p:nvSpPr>
        <p:spPr/>
        <p:txBody>
          <a:bodyPr/>
          <a:lstStyle/>
          <a:p>
            <a:r>
              <a:rPr lang="en-GB" dirty="0"/>
              <a:t>Impact of codes of practice</a:t>
            </a:r>
          </a:p>
        </p:txBody>
      </p:sp>
      <p:sp>
        <p:nvSpPr>
          <p:cNvPr id="3" name="Text Placeholder 2">
            <a:extLst>
              <a:ext uri="{FF2B5EF4-FFF2-40B4-BE49-F238E27FC236}">
                <a16:creationId xmlns:a16="http://schemas.microsoft.com/office/drawing/2014/main" id="{D7C882AE-155D-4BA3-9923-E66CC48A37CA}"/>
              </a:ext>
            </a:extLst>
          </p:cNvPr>
          <p:cNvSpPr>
            <a:spLocks noGrp="1"/>
          </p:cNvSpPr>
          <p:nvPr>
            <p:ph type="body" sz="quarter" idx="14"/>
          </p:nvPr>
        </p:nvSpPr>
        <p:spPr/>
        <p:txBody>
          <a:bodyPr/>
          <a:lstStyle/>
          <a:p>
            <a:r>
              <a:rPr lang="en-GB" dirty="0"/>
              <a:t>What impact do you think a code of practice</a:t>
            </a:r>
            <a:br>
              <a:rPr lang="en-GB" dirty="0"/>
            </a:br>
            <a:r>
              <a:rPr lang="en-GB" dirty="0"/>
              <a:t> has on individuals and organisations?</a:t>
            </a:r>
          </a:p>
        </p:txBody>
      </p:sp>
    </p:spTree>
    <p:extLst>
      <p:ext uri="{BB962C8B-B14F-4D97-AF65-F5344CB8AC3E}">
        <p14:creationId xmlns:p14="http://schemas.microsoft.com/office/powerpoint/2010/main" val="243684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AC76A-3F31-41B1-81FC-BE9B5E1C8E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2"/>
            <a:ext cx="9144000" cy="6208777"/>
          </a:xfrm>
          <a:prstGeom prst="rect">
            <a:avLst/>
          </a:prstGeom>
        </p:spPr>
      </p:pic>
      <p:sp>
        <p:nvSpPr>
          <p:cNvPr id="2" name="Text Placeholder 1">
            <a:extLst>
              <a:ext uri="{FF2B5EF4-FFF2-40B4-BE49-F238E27FC236}">
                <a16:creationId xmlns:a16="http://schemas.microsoft.com/office/drawing/2014/main" id="{568002CB-2BF5-4F12-9272-3F5B966F52A8}"/>
              </a:ext>
            </a:extLst>
          </p:cNvPr>
          <p:cNvSpPr>
            <a:spLocks noGrp="1"/>
          </p:cNvSpPr>
          <p:nvPr>
            <p:ph type="body" sz="quarter" idx="13"/>
          </p:nvPr>
        </p:nvSpPr>
        <p:spPr/>
        <p:txBody>
          <a:bodyPr/>
          <a:lstStyle/>
          <a:p>
            <a:r>
              <a:rPr lang="en-GB" dirty="0"/>
              <a:t>Impact on individuals</a:t>
            </a:r>
          </a:p>
          <a:p>
            <a:endParaRPr lang="en-GB" dirty="0"/>
          </a:p>
        </p:txBody>
      </p:sp>
      <p:sp>
        <p:nvSpPr>
          <p:cNvPr id="3" name="Text Placeholder 2">
            <a:extLst>
              <a:ext uri="{FF2B5EF4-FFF2-40B4-BE49-F238E27FC236}">
                <a16:creationId xmlns:a16="http://schemas.microsoft.com/office/drawing/2014/main" id="{52F81A98-22BA-4470-8045-AB0AD1AC944B}"/>
              </a:ext>
            </a:extLst>
          </p:cNvPr>
          <p:cNvSpPr>
            <a:spLocks noGrp="1"/>
          </p:cNvSpPr>
          <p:nvPr>
            <p:ph type="body" sz="quarter" idx="14"/>
          </p:nvPr>
        </p:nvSpPr>
        <p:spPr>
          <a:xfrm>
            <a:off x="724280" y="1704179"/>
            <a:ext cx="7797230" cy="4412842"/>
          </a:xfrm>
        </p:spPr>
        <p:txBody>
          <a:bodyPr/>
          <a:lstStyle/>
          <a:p>
            <a:r>
              <a:rPr lang="en-GB" dirty="0"/>
              <a:t>A code of practice is a guide and </a:t>
            </a:r>
            <a:br>
              <a:rPr lang="en-GB" dirty="0"/>
            </a:br>
            <a:r>
              <a:rPr lang="en-GB" dirty="0"/>
              <a:t>reference for employees</a:t>
            </a:r>
          </a:p>
          <a:p>
            <a:pPr lvl="1"/>
            <a:r>
              <a:rPr lang="en-GB" dirty="0">
                <a:solidFill>
                  <a:schemeClr val="tx1"/>
                </a:solidFill>
              </a:rPr>
              <a:t>It encourages discussions of ethics and compliance, </a:t>
            </a:r>
            <a:r>
              <a:rPr lang="en-US" dirty="0">
                <a:solidFill>
                  <a:schemeClr val="tx1"/>
                </a:solidFill>
              </a:rPr>
              <a:t>empowering employees to handle ethical dilemmas </a:t>
            </a:r>
            <a:br>
              <a:rPr lang="en-US" dirty="0">
                <a:solidFill>
                  <a:schemeClr val="tx1"/>
                </a:solidFill>
              </a:rPr>
            </a:br>
            <a:r>
              <a:rPr lang="en-US" dirty="0">
                <a:solidFill>
                  <a:schemeClr val="tx1"/>
                </a:solidFill>
              </a:rPr>
              <a:t>they encounter in everyday work</a:t>
            </a:r>
            <a:endParaRPr lang="en-GB" dirty="0">
              <a:solidFill>
                <a:schemeClr val="tx1"/>
              </a:solidFill>
            </a:endParaRPr>
          </a:p>
          <a:p>
            <a:pPr lvl="1"/>
            <a:r>
              <a:rPr lang="en-GB" dirty="0">
                <a:solidFill>
                  <a:schemeClr val="tx1"/>
                </a:solidFill>
              </a:rPr>
              <a:t>It encourages cooperation between employees, </a:t>
            </a:r>
            <a:br>
              <a:rPr lang="en-GB" dirty="0">
                <a:solidFill>
                  <a:schemeClr val="tx1"/>
                </a:solidFill>
              </a:rPr>
            </a:br>
            <a:r>
              <a:rPr lang="en-GB" dirty="0">
                <a:solidFill>
                  <a:schemeClr val="tx1"/>
                </a:solidFill>
              </a:rPr>
              <a:t>and good customer relations</a:t>
            </a:r>
          </a:p>
          <a:p>
            <a:pPr lvl="1"/>
            <a:r>
              <a:rPr lang="en-GB" dirty="0">
                <a:solidFill>
                  <a:schemeClr val="tx1"/>
                </a:solidFill>
              </a:rPr>
              <a:t>It motivates employees who know they are working </a:t>
            </a:r>
            <a:br>
              <a:rPr lang="en-GB" dirty="0">
                <a:solidFill>
                  <a:schemeClr val="tx1"/>
                </a:solidFill>
              </a:rPr>
            </a:br>
            <a:r>
              <a:rPr lang="en-GB" dirty="0">
                <a:solidFill>
                  <a:schemeClr val="tx1"/>
                </a:solidFill>
              </a:rPr>
              <a:t>for a good company that cares about its employees</a:t>
            </a:r>
          </a:p>
          <a:p>
            <a:pPr lvl="1"/>
            <a:r>
              <a:rPr lang="en-GB" dirty="0">
                <a:solidFill>
                  <a:schemeClr val="tx1"/>
                </a:solidFill>
              </a:rPr>
              <a:t>Employees can legitimately ask for </a:t>
            </a:r>
            <a:br>
              <a:rPr lang="en-GB" dirty="0">
                <a:solidFill>
                  <a:schemeClr val="tx1"/>
                </a:solidFill>
              </a:rPr>
            </a:br>
            <a:r>
              <a:rPr lang="en-GB" dirty="0">
                <a:solidFill>
                  <a:schemeClr val="tx1"/>
                </a:solidFill>
              </a:rPr>
              <a:t>permission to attend courses to maintain </a:t>
            </a:r>
            <a:br>
              <a:rPr lang="en-GB" dirty="0">
                <a:solidFill>
                  <a:schemeClr val="tx1"/>
                </a:solidFill>
              </a:rPr>
            </a:br>
            <a:r>
              <a:rPr lang="en-GB" dirty="0">
                <a:solidFill>
                  <a:schemeClr val="tx1"/>
                </a:solidFill>
              </a:rPr>
              <a:t>technical competence</a:t>
            </a:r>
          </a:p>
          <a:p>
            <a:pPr lvl="1"/>
            <a:endParaRPr lang="en-GB" dirty="0">
              <a:solidFill>
                <a:schemeClr val="tx1"/>
              </a:solidFill>
            </a:endParaRPr>
          </a:p>
        </p:txBody>
      </p:sp>
      <p:pic>
        <p:nvPicPr>
          <p:cNvPr id="10" name="Graphic 9">
            <a:extLst>
              <a:ext uri="{FF2B5EF4-FFF2-40B4-BE49-F238E27FC236}">
                <a16:creationId xmlns:a16="http://schemas.microsoft.com/office/drawing/2014/main" id="{A267901C-056C-4E8D-954F-DDCF8EDA3B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00549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423418-05D8-4732-AD28-7207D86507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568002CB-2BF5-4F12-9272-3F5B966F52A8}"/>
              </a:ext>
            </a:extLst>
          </p:cNvPr>
          <p:cNvSpPr>
            <a:spLocks noGrp="1"/>
          </p:cNvSpPr>
          <p:nvPr>
            <p:ph type="body" sz="quarter" idx="13"/>
          </p:nvPr>
        </p:nvSpPr>
        <p:spPr/>
        <p:txBody>
          <a:bodyPr/>
          <a:lstStyle/>
          <a:p>
            <a:r>
              <a:rPr lang="en-GB" dirty="0"/>
              <a:t>Impact on organisations</a:t>
            </a:r>
          </a:p>
          <a:p>
            <a:endParaRPr lang="en-GB" dirty="0"/>
          </a:p>
        </p:txBody>
      </p:sp>
      <p:sp>
        <p:nvSpPr>
          <p:cNvPr id="3" name="Text Placeholder 2">
            <a:extLst>
              <a:ext uri="{FF2B5EF4-FFF2-40B4-BE49-F238E27FC236}">
                <a16:creationId xmlns:a16="http://schemas.microsoft.com/office/drawing/2014/main" id="{52F81A98-22BA-4470-8045-AB0AD1AC944B}"/>
              </a:ext>
            </a:extLst>
          </p:cNvPr>
          <p:cNvSpPr>
            <a:spLocks noGrp="1"/>
          </p:cNvSpPr>
          <p:nvPr>
            <p:ph type="body" sz="quarter" idx="14"/>
          </p:nvPr>
        </p:nvSpPr>
        <p:spPr>
          <a:xfrm>
            <a:off x="724280" y="1704179"/>
            <a:ext cx="4658881" cy="4412842"/>
          </a:xfrm>
        </p:spPr>
        <p:txBody>
          <a:bodyPr/>
          <a:lstStyle/>
          <a:p>
            <a:r>
              <a:rPr lang="en-GB" dirty="0"/>
              <a:t>A code of practice is important for an organisation</a:t>
            </a:r>
          </a:p>
          <a:p>
            <a:pPr lvl="1"/>
            <a:r>
              <a:rPr lang="en-GB" b="1" dirty="0"/>
              <a:t>Compliance:</a:t>
            </a:r>
            <a:r>
              <a:rPr lang="en-GB" dirty="0"/>
              <a:t> Legislation requires companies to implement codes of practice</a:t>
            </a:r>
          </a:p>
          <a:p>
            <a:pPr lvl="1"/>
            <a:r>
              <a:rPr lang="en-GB" b="1" dirty="0"/>
              <a:t>Marketing</a:t>
            </a:r>
            <a:r>
              <a:rPr lang="en-GB" dirty="0"/>
              <a:t>: </a:t>
            </a:r>
            <a:r>
              <a:rPr lang="en-US" dirty="0"/>
              <a:t>A code serves as a public statement of what the company stands for and its commitment to high standards</a:t>
            </a:r>
          </a:p>
          <a:p>
            <a:pPr lvl="1"/>
            <a:r>
              <a:rPr lang="en-GB" b="1" dirty="0"/>
              <a:t>Employee reviews</a:t>
            </a:r>
            <a:r>
              <a:rPr lang="en-GB" dirty="0"/>
              <a:t>: Codes of practice can serve as a reference document in regular reviews of employee performance</a:t>
            </a:r>
          </a:p>
          <a:p>
            <a:pPr lvl="1"/>
            <a:endParaRPr lang="en-US" dirty="0"/>
          </a:p>
          <a:p>
            <a:pPr lvl="1"/>
            <a:endParaRPr lang="en-GB" dirty="0"/>
          </a:p>
          <a:p>
            <a:pPr lvl="1"/>
            <a:endParaRPr lang="en-GB" dirty="0"/>
          </a:p>
          <a:p>
            <a:pPr lvl="1"/>
            <a:endParaRPr lang="en-GB" dirty="0"/>
          </a:p>
        </p:txBody>
      </p:sp>
      <p:pic>
        <p:nvPicPr>
          <p:cNvPr id="8" name="Graphic 7">
            <a:extLst>
              <a:ext uri="{FF2B5EF4-FFF2-40B4-BE49-F238E27FC236}">
                <a16:creationId xmlns:a16="http://schemas.microsoft.com/office/drawing/2014/main" id="{9F6A946E-70D4-4A61-A15A-C6F5947B45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40639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CE91F-94FA-4217-83E4-4DECC1217D81}"/>
              </a:ext>
            </a:extLst>
          </p:cNvPr>
          <p:cNvSpPr>
            <a:spLocks noGrp="1"/>
          </p:cNvSpPr>
          <p:nvPr>
            <p:ph type="body" sz="quarter" idx="13"/>
          </p:nvPr>
        </p:nvSpPr>
        <p:spPr/>
        <p:txBody>
          <a:bodyPr/>
          <a:lstStyle/>
          <a:p>
            <a:r>
              <a:rPr lang="en-GB" dirty="0"/>
              <a:t>Worksheet 4</a:t>
            </a:r>
          </a:p>
        </p:txBody>
      </p:sp>
      <p:sp>
        <p:nvSpPr>
          <p:cNvPr id="5" name="Text Placeholder 4">
            <a:extLst>
              <a:ext uri="{FF2B5EF4-FFF2-40B4-BE49-F238E27FC236}">
                <a16:creationId xmlns:a16="http://schemas.microsoft.com/office/drawing/2014/main" id="{CD896184-512E-4C62-8287-C08C5FF605AF}"/>
              </a:ext>
            </a:extLst>
          </p:cNvPr>
          <p:cNvSpPr>
            <a:spLocks noGrp="1"/>
          </p:cNvSpPr>
          <p:nvPr>
            <p:ph type="body" sz="quarter" idx="14"/>
          </p:nvPr>
        </p:nvSpPr>
        <p:spPr/>
        <p:txBody>
          <a:bodyPr/>
          <a:lstStyle/>
          <a:p>
            <a:r>
              <a:rPr lang="en-GB" dirty="0"/>
              <a:t>Now complete </a:t>
            </a:r>
            <a:r>
              <a:rPr lang="en-GB" b="1" dirty="0"/>
              <a:t>Task 5 </a:t>
            </a:r>
            <a:r>
              <a:rPr lang="en-GB" dirty="0"/>
              <a:t>on </a:t>
            </a:r>
            <a:r>
              <a:rPr lang="en-GB" b="1" dirty="0"/>
              <a:t>Worksheet 4</a:t>
            </a:r>
          </a:p>
        </p:txBody>
      </p:sp>
    </p:spTree>
    <p:extLst>
      <p:ext uri="{BB962C8B-B14F-4D97-AF65-F5344CB8AC3E}">
        <p14:creationId xmlns:p14="http://schemas.microsoft.com/office/powerpoint/2010/main" val="2235432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6CD275-1FBC-4423-98FC-4C24D446F4A3}"/>
              </a:ext>
            </a:extLst>
          </p:cNvPr>
          <p:cNvSpPr>
            <a:spLocks noGrp="1"/>
          </p:cNvSpPr>
          <p:nvPr>
            <p:ph type="body" sz="quarter" idx="13"/>
          </p:nvPr>
        </p:nvSpPr>
        <p:spPr/>
        <p:txBody>
          <a:bodyPr/>
          <a:lstStyle/>
          <a:p>
            <a:r>
              <a:rPr lang="en-GB"/>
              <a:t>Plenary</a:t>
            </a:r>
            <a:endParaRPr lang="en-GB" dirty="0"/>
          </a:p>
        </p:txBody>
      </p:sp>
      <p:sp>
        <p:nvSpPr>
          <p:cNvPr id="3" name="Text Placeholder 2">
            <a:extLst>
              <a:ext uri="{FF2B5EF4-FFF2-40B4-BE49-F238E27FC236}">
                <a16:creationId xmlns:a16="http://schemas.microsoft.com/office/drawing/2014/main" id="{98991495-EAEA-40D3-8268-D76627F590B7}"/>
              </a:ext>
            </a:extLst>
          </p:cNvPr>
          <p:cNvSpPr>
            <a:spLocks noGrp="1"/>
          </p:cNvSpPr>
          <p:nvPr>
            <p:ph type="body" sz="quarter" idx="14"/>
          </p:nvPr>
        </p:nvSpPr>
        <p:spPr/>
        <p:txBody>
          <a:bodyPr/>
          <a:lstStyle/>
          <a:p>
            <a:r>
              <a:rPr lang="en-GB" dirty="0"/>
              <a:t>Define:</a:t>
            </a:r>
          </a:p>
          <a:p>
            <a:pPr lvl="1"/>
            <a:r>
              <a:rPr lang="en-GB" dirty="0"/>
              <a:t>Morals</a:t>
            </a:r>
          </a:p>
          <a:p>
            <a:pPr lvl="1"/>
            <a:r>
              <a:rPr lang="en-GB" dirty="0"/>
              <a:t>Ethics</a:t>
            </a:r>
          </a:p>
          <a:p>
            <a:pPr lvl="1"/>
            <a:r>
              <a:rPr lang="en-GB" dirty="0"/>
              <a:t>Codes of practice</a:t>
            </a:r>
          </a:p>
          <a:p>
            <a:pPr lvl="1"/>
            <a:r>
              <a:rPr lang="en-GB" dirty="0"/>
              <a:t>Legislation</a:t>
            </a:r>
          </a:p>
        </p:txBody>
      </p:sp>
    </p:spTree>
    <p:extLst>
      <p:ext uri="{BB962C8B-B14F-4D97-AF65-F5344CB8AC3E}">
        <p14:creationId xmlns:p14="http://schemas.microsoft.com/office/powerpoint/2010/main" val="379946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0C419A-F6D1-487B-85DE-CA25FC9CC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5704D481-C2A1-4F5D-A93E-0E95C25D5D66}"/>
              </a:ext>
            </a:extLst>
          </p:cNvPr>
          <p:cNvSpPr>
            <a:spLocks noGrp="1"/>
          </p:cNvSpPr>
          <p:nvPr>
            <p:ph type="body" sz="quarter" idx="13"/>
          </p:nvPr>
        </p:nvSpPr>
        <p:spPr/>
        <p:txBody>
          <a:bodyPr/>
          <a:lstStyle/>
          <a:p>
            <a:r>
              <a:rPr lang="en-GB">
                <a:solidFill>
                  <a:schemeClr val="bg1"/>
                </a:solidFill>
              </a:rPr>
              <a:t>Are algorithms </a:t>
            </a:r>
            <a:r>
              <a:rPr lang="en-GB" dirty="0">
                <a:solidFill>
                  <a:schemeClr val="bg1"/>
                </a:solidFill>
              </a:rPr>
              <a:t>fair?</a:t>
            </a:r>
          </a:p>
        </p:txBody>
      </p:sp>
      <p:sp>
        <p:nvSpPr>
          <p:cNvPr id="3" name="Text Placeholder 2">
            <a:extLst>
              <a:ext uri="{FF2B5EF4-FFF2-40B4-BE49-F238E27FC236}">
                <a16:creationId xmlns:a16="http://schemas.microsoft.com/office/drawing/2014/main" id="{03946352-6567-41EB-ABAA-CDB37B24E8D6}"/>
              </a:ext>
            </a:extLst>
          </p:cNvPr>
          <p:cNvSpPr>
            <a:spLocks noGrp="1"/>
          </p:cNvSpPr>
          <p:nvPr>
            <p:ph type="body" sz="quarter" idx="14"/>
          </p:nvPr>
        </p:nvSpPr>
        <p:spPr>
          <a:xfrm>
            <a:off x="724279" y="1704179"/>
            <a:ext cx="3847721" cy="4178006"/>
          </a:xfrm>
        </p:spPr>
        <p:txBody>
          <a:bodyPr/>
          <a:lstStyle/>
          <a:p>
            <a:r>
              <a:rPr lang="en-GB" dirty="0">
                <a:solidFill>
                  <a:schemeClr val="bg1"/>
                </a:solidFill>
              </a:rPr>
              <a:t>In one study, </a:t>
            </a:r>
            <a:br>
              <a:rPr lang="en-GB" dirty="0">
                <a:solidFill>
                  <a:schemeClr val="bg1"/>
                </a:solidFill>
              </a:rPr>
            </a:br>
            <a:r>
              <a:rPr lang="en-GB" dirty="0">
                <a:solidFill>
                  <a:schemeClr val="bg1"/>
                </a:solidFill>
              </a:rPr>
              <a:t>Google’s ad </a:t>
            </a:r>
            <a:br>
              <a:rPr lang="en-GB" dirty="0">
                <a:solidFill>
                  <a:schemeClr val="bg1"/>
                </a:solidFill>
              </a:rPr>
            </a:br>
            <a:r>
              <a:rPr lang="en-GB" dirty="0">
                <a:solidFill>
                  <a:schemeClr val="bg1"/>
                </a:solidFill>
              </a:rPr>
              <a:t>system showed </a:t>
            </a:r>
            <a:br>
              <a:rPr lang="en-GB" dirty="0">
                <a:solidFill>
                  <a:schemeClr val="bg1"/>
                </a:solidFill>
              </a:rPr>
            </a:br>
            <a:r>
              <a:rPr lang="en-GB" dirty="0">
                <a:solidFill>
                  <a:schemeClr val="bg1"/>
                </a:solidFill>
              </a:rPr>
              <a:t>a high paying </a:t>
            </a:r>
            <a:br>
              <a:rPr lang="en-GB" dirty="0">
                <a:solidFill>
                  <a:schemeClr val="bg1"/>
                </a:solidFill>
              </a:rPr>
            </a:br>
            <a:r>
              <a:rPr lang="en-GB" dirty="0">
                <a:solidFill>
                  <a:schemeClr val="bg1"/>
                </a:solidFill>
              </a:rPr>
              <a:t>job 1,852 times </a:t>
            </a:r>
            <a:br>
              <a:rPr lang="en-GB" dirty="0">
                <a:solidFill>
                  <a:schemeClr val="bg1"/>
                </a:solidFill>
              </a:rPr>
            </a:br>
            <a:r>
              <a:rPr lang="en-GB" dirty="0">
                <a:solidFill>
                  <a:schemeClr val="bg1"/>
                </a:solidFill>
              </a:rPr>
              <a:t>to men, and 318 </a:t>
            </a:r>
            <a:br>
              <a:rPr lang="en-GB" dirty="0">
                <a:solidFill>
                  <a:schemeClr val="bg1"/>
                </a:solidFill>
              </a:rPr>
            </a:br>
            <a:r>
              <a:rPr lang="en-GB" dirty="0">
                <a:solidFill>
                  <a:schemeClr val="bg1"/>
                </a:solidFill>
              </a:rPr>
              <a:t>times to women with </a:t>
            </a:r>
            <a:br>
              <a:rPr lang="en-GB" dirty="0">
                <a:solidFill>
                  <a:schemeClr val="bg1"/>
                </a:solidFill>
              </a:rPr>
            </a:br>
            <a:r>
              <a:rPr lang="en-GB" dirty="0">
                <a:solidFill>
                  <a:schemeClr val="bg1"/>
                </a:solidFill>
              </a:rPr>
              <a:t>the same preferences</a:t>
            </a:r>
          </a:p>
          <a:p>
            <a:pPr lvl="1"/>
            <a:r>
              <a:rPr lang="en-GB">
                <a:solidFill>
                  <a:schemeClr val="bg1"/>
                </a:solidFill>
              </a:rPr>
              <a:t>Does </a:t>
            </a:r>
            <a:r>
              <a:rPr lang="en-GB" dirty="0">
                <a:solidFill>
                  <a:schemeClr val="bg1"/>
                </a:solidFill>
              </a:rPr>
              <a:t>this prove </a:t>
            </a:r>
            <a:br>
              <a:rPr lang="en-GB" dirty="0">
                <a:solidFill>
                  <a:schemeClr val="bg1"/>
                </a:solidFill>
              </a:rPr>
            </a:br>
            <a:r>
              <a:rPr lang="en-GB" dirty="0">
                <a:solidFill>
                  <a:schemeClr val="bg1"/>
                </a:solidFill>
              </a:rPr>
              <a:t>that the algorithm </a:t>
            </a:r>
            <a:br>
              <a:rPr lang="en-GB" dirty="0">
                <a:solidFill>
                  <a:schemeClr val="bg1"/>
                </a:solidFill>
              </a:rPr>
            </a:br>
            <a:r>
              <a:rPr lang="en-GB" dirty="0">
                <a:solidFill>
                  <a:schemeClr val="bg1"/>
                </a:solidFill>
              </a:rPr>
              <a:t>is unfair?</a:t>
            </a:r>
          </a:p>
          <a:p>
            <a:endParaRPr lang="en-GB" dirty="0">
              <a:solidFill>
                <a:schemeClr val="bg1"/>
              </a:solidFill>
            </a:endParaRPr>
          </a:p>
        </p:txBody>
      </p:sp>
      <p:pic>
        <p:nvPicPr>
          <p:cNvPr id="10" name="Graphic 9">
            <a:extLst>
              <a:ext uri="{FF2B5EF4-FFF2-40B4-BE49-F238E27FC236}">
                <a16:creationId xmlns:a16="http://schemas.microsoft.com/office/drawing/2014/main" id="{B8848CFC-325C-4613-B050-3CFBC70AE5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035573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A243-B829-492E-816D-2FA0D55A72E0}"/>
              </a:ext>
            </a:extLst>
          </p:cNvPr>
          <p:cNvSpPr>
            <a:spLocks noGrp="1"/>
          </p:cNvSpPr>
          <p:nvPr>
            <p:ph type="body" sz="quarter" idx="13"/>
          </p:nvPr>
        </p:nvSpPr>
        <p:spPr/>
        <p:txBody>
          <a:bodyPr/>
          <a:lstStyle/>
          <a:p>
            <a:r>
              <a:rPr lang="en-GB" dirty="0"/>
              <a:t>Plenary</a:t>
            </a:r>
            <a:endParaRPr lang="en-GB" dirty="0">
              <a:solidFill>
                <a:srgbClr val="FF0000"/>
              </a:solidFill>
            </a:endParaRPr>
          </a:p>
        </p:txBody>
      </p:sp>
      <p:sp>
        <p:nvSpPr>
          <p:cNvPr id="4" name="Text Placeholder 3">
            <a:extLst>
              <a:ext uri="{FF2B5EF4-FFF2-40B4-BE49-F238E27FC236}">
                <a16:creationId xmlns:a16="http://schemas.microsoft.com/office/drawing/2014/main" id="{E8DFDF50-1C7D-4766-B348-C2FC01F892E6}"/>
              </a:ext>
            </a:extLst>
          </p:cNvPr>
          <p:cNvSpPr>
            <a:spLocks noGrp="1"/>
          </p:cNvSpPr>
          <p:nvPr>
            <p:ph type="body" sz="quarter" idx="14"/>
          </p:nvPr>
        </p:nvSpPr>
        <p:spPr/>
        <p:txBody>
          <a:bodyPr/>
          <a:lstStyle/>
          <a:p>
            <a:r>
              <a:rPr lang="en-GB" b="1" dirty="0">
                <a:solidFill>
                  <a:srgbClr val="FF0000"/>
                </a:solidFill>
              </a:rPr>
              <a:t>Morals</a:t>
            </a:r>
            <a:r>
              <a:rPr lang="en-GB" b="1" dirty="0"/>
              <a:t> </a:t>
            </a:r>
            <a:r>
              <a:rPr lang="en-GB" dirty="0"/>
              <a:t>determine an individual’s personal compass of right and wrong</a:t>
            </a:r>
          </a:p>
          <a:p>
            <a:r>
              <a:rPr lang="en-GB" b="1" dirty="0">
                <a:solidFill>
                  <a:srgbClr val="FF0000"/>
                </a:solidFill>
              </a:rPr>
              <a:t>Ethics</a:t>
            </a:r>
            <a:r>
              <a:rPr lang="en-GB" dirty="0"/>
              <a:t> determine the right thing to do according to an external source such as professional and legal guidelines</a:t>
            </a:r>
          </a:p>
          <a:p>
            <a:r>
              <a:rPr lang="en-GB" b="1" dirty="0">
                <a:solidFill>
                  <a:srgbClr val="FF0000"/>
                </a:solidFill>
              </a:rPr>
              <a:t>Codes of practice </a:t>
            </a:r>
            <a:r>
              <a:rPr lang="en-GB" dirty="0"/>
              <a:t>set out principles of explaining how people should behave in a particular profession</a:t>
            </a:r>
          </a:p>
          <a:p>
            <a:r>
              <a:rPr lang="en-GB" b="1" dirty="0">
                <a:solidFill>
                  <a:srgbClr val="FF0000"/>
                </a:solidFill>
              </a:rPr>
              <a:t>Legislation</a:t>
            </a:r>
            <a:r>
              <a:rPr lang="en-GB" dirty="0"/>
              <a:t> are the laws that set good/correct behaviour for people and organisations</a:t>
            </a:r>
          </a:p>
        </p:txBody>
      </p:sp>
    </p:spTree>
    <p:extLst>
      <p:ext uri="{BB962C8B-B14F-4D97-AF65-F5344CB8AC3E}">
        <p14:creationId xmlns:p14="http://schemas.microsoft.com/office/powerpoint/2010/main" val="283085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FCA2D-8513-47DC-9F65-936C683466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772D0394-F31D-4CAF-83C2-CF6233A794C1}"/>
              </a:ext>
            </a:extLst>
          </p:cNvPr>
          <p:cNvSpPr>
            <a:spLocks noGrp="1"/>
          </p:cNvSpPr>
          <p:nvPr>
            <p:ph type="body" sz="quarter" idx="13"/>
          </p:nvPr>
        </p:nvSpPr>
        <p:spPr>
          <a:xfrm>
            <a:off x="724280" y="906233"/>
            <a:ext cx="4237019" cy="670772"/>
          </a:xfrm>
        </p:spPr>
        <p:txBody>
          <a:bodyPr/>
          <a:lstStyle/>
          <a:p>
            <a:r>
              <a:rPr lang="en-GB" dirty="0"/>
              <a:t>Are algorithms guilty of bias?</a:t>
            </a:r>
          </a:p>
        </p:txBody>
      </p:sp>
      <p:sp>
        <p:nvSpPr>
          <p:cNvPr id="3" name="Text Placeholder 2">
            <a:extLst>
              <a:ext uri="{FF2B5EF4-FFF2-40B4-BE49-F238E27FC236}">
                <a16:creationId xmlns:a16="http://schemas.microsoft.com/office/drawing/2014/main" id="{F377AF4E-F24B-4250-878F-AE85D1DD0C26}"/>
              </a:ext>
            </a:extLst>
          </p:cNvPr>
          <p:cNvSpPr>
            <a:spLocks noGrp="1"/>
          </p:cNvSpPr>
          <p:nvPr>
            <p:ph type="body" sz="quarter" idx="14"/>
          </p:nvPr>
        </p:nvSpPr>
        <p:spPr>
          <a:xfrm>
            <a:off x="724280" y="2170800"/>
            <a:ext cx="5076913" cy="4395988"/>
          </a:xfrm>
        </p:spPr>
        <p:txBody>
          <a:bodyPr/>
          <a:lstStyle/>
          <a:p>
            <a:r>
              <a:rPr lang="en-GB" dirty="0"/>
              <a:t>In some US law courts, a computer program called COMPAS is used to predict the risk of an offender re-offending</a:t>
            </a:r>
          </a:p>
          <a:p>
            <a:pPr lvl="1"/>
            <a:r>
              <a:rPr lang="en-GB" dirty="0">
                <a:solidFill>
                  <a:schemeClr val="accent1"/>
                </a:solidFill>
              </a:rPr>
              <a:t>This may then be considered </a:t>
            </a:r>
            <a:br>
              <a:rPr lang="en-GB" dirty="0">
                <a:solidFill>
                  <a:schemeClr val="accent1"/>
                </a:solidFill>
              </a:rPr>
            </a:br>
            <a:r>
              <a:rPr lang="en-GB" dirty="0">
                <a:solidFill>
                  <a:schemeClr val="accent1"/>
                </a:solidFill>
              </a:rPr>
              <a:t>by the judge at sentencing</a:t>
            </a:r>
          </a:p>
        </p:txBody>
      </p:sp>
      <p:pic>
        <p:nvPicPr>
          <p:cNvPr id="7" name="Graphic 6">
            <a:extLst>
              <a:ext uri="{FF2B5EF4-FFF2-40B4-BE49-F238E27FC236}">
                <a16:creationId xmlns:a16="http://schemas.microsoft.com/office/drawing/2014/main" id="{BF2A965F-AAD5-4C40-92BC-A663C83962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3175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5B4B15-9C74-46E6-9348-6996B64C12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772D0394-F31D-4CAF-83C2-CF6233A794C1}"/>
              </a:ext>
            </a:extLst>
          </p:cNvPr>
          <p:cNvSpPr>
            <a:spLocks noGrp="1"/>
          </p:cNvSpPr>
          <p:nvPr>
            <p:ph type="body" sz="quarter" idx="13"/>
          </p:nvPr>
        </p:nvSpPr>
        <p:spPr>
          <a:xfrm>
            <a:off x="724280" y="906233"/>
            <a:ext cx="3711918" cy="670772"/>
          </a:xfrm>
        </p:spPr>
        <p:txBody>
          <a:bodyPr/>
          <a:lstStyle/>
          <a:p>
            <a:r>
              <a:rPr lang="en-GB" dirty="0">
                <a:solidFill>
                  <a:schemeClr val="bg1"/>
                </a:solidFill>
              </a:rPr>
              <a:t>Are algorithms guilty of bias?</a:t>
            </a:r>
          </a:p>
        </p:txBody>
      </p:sp>
      <p:sp>
        <p:nvSpPr>
          <p:cNvPr id="3" name="Text Placeholder 2">
            <a:extLst>
              <a:ext uri="{FF2B5EF4-FFF2-40B4-BE49-F238E27FC236}">
                <a16:creationId xmlns:a16="http://schemas.microsoft.com/office/drawing/2014/main" id="{F377AF4E-F24B-4250-878F-AE85D1DD0C26}"/>
              </a:ext>
            </a:extLst>
          </p:cNvPr>
          <p:cNvSpPr>
            <a:spLocks noGrp="1"/>
          </p:cNvSpPr>
          <p:nvPr>
            <p:ph type="body" sz="quarter" idx="14"/>
          </p:nvPr>
        </p:nvSpPr>
        <p:spPr>
          <a:xfrm>
            <a:off x="724281" y="2170800"/>
            <a:ext cx="4629384" cy="2144418"/>
          </a:xfrm>
        </p:spPr>
        <p:txBody>
          <a:bodyPr/>
          <a:lstStyle/>
          <a:p>
            <a:r>
              <a:rPr lang="en-GB" dirty="0">
                <a:solidFill>
                  <a:schemeClr val="bg1"/>
                </a:solidFill>
              </a:rPr>
              <a:t>A study found that COMPAS predicts black defendants will have a higher rate of reoffending than they </a:t>
            </a:r>
            <a:br>
              <a:rPr lang="en-GB" dirty="0">
                <a:solidFill>
                  <a:schemeClr val="bg1"/>
                </a:solidFill>
              </a:rPr>
            </a:br>
            <a:r>
              <a:rPr lang="en-GB" dirty="0">
                <a:solidFill>
                  <a:schemeClr val="bg1"/>
                </a:solidFill>
              </a:rPr>
              <a:t>actually do</a:t>
            </a:r>
          </a:p>
          <a:p>
            <a:pPr lvl="1"/>
            <a:r>
              <a:rPr lang="en-GB" dirty="0">
                <a:solidFill>
                  <a:schemeClr val="bg1"/>
                </a:solidFill>
              </a:rPr>
              <a:t>White defendants are </a:t>
            </a:r>
            <a:br>
              <a:rPr lang="en-GB" dirty="0">
                <a:solidFill>
                  <a:schemeClr val="bg1"/>
                </a:solidFill>
              </a:rPr>
            </a:br>
            <a:r>
              <a:rPr lang="en-GB" dirty="0">
                <a:solidFill>
                  <a:schemeClr val="bg1"/>
                </a:solidFill>
              </a:rPr>
              <a:t>predicted to have a </a:t>
            </a:r>
            <a:br>
              <a:rPr lang="en-GB" dirty="0">
                <a:solidFill>
                  <a:schemeClr val="bg1"/>
                </a:solidFill>
              </a:rPr>
            </a:br>
            <a:r>
              <a:rPr lang="en-GB" dirty="0">
                <a:solidFill>
                  <a:schemeClr val="bg1"/>
                </a:solidFill>
              </a:rPr>
              <a:t>lower rate of reoffending </a:t>
            </a:r>
            <a:br>
              <a:rPr lang="en-GB" dirty="0">
                <a:solidFill>
                  <a:schemeClr val="bg1"/>
                </a:solidFill>
              </a:rPr>
            </a:br>
            <a:r>
              <a:rPr lang="en-GB" dirty="0">
                <a:solidFill>
                  <a:schemeClr val="bg1"/>
                </a:solidFill>
              </a:rPr>
              <a:t>than in reality</a:t>
            </a:r>
          </a:p>
        </p:txBody>
      </p:sp>
      <p:pic>
        <p:nvPicPr>
          <p:cNvPr id="9" name="Graphic 8">
            <a:extLst>
              <a:ext uri="{FF2B5EF4-FFF2-40B4-BE49-F238E27FC236}">
                <a16:creationId xmlns:a16="http://schemas.microsoft.com/office/drawing/2014/main" id="{F5B8C0FC-4B56-4FBE-84BD-EE4B41B3C0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78729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1</a:t>
            </a:r>
            <a:r>
              <a:rPr lang="en-GB" dirty="0"/>
              <a:t> on the worksheet</a:t>
            </a:r>
          </a:p>
        </p:txBody>
      </p:sp>
    </p:spTree>
    <p:extLst>
      <p:ext uri="{BB962C8B-B14F-4D97-AF65-F5344CB8AC3E}">
        <p14:creationId xmlns:p14="http://schemas.microsoft.com/office/powerpoint/2010/main" val="370713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F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2C013F-5E29-412B-987A-B5CB814389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dirty="0"/>
              <a:t>Morals and ethics – what’s </a:t>
            </a:r>
            <a:br>
              <a:rPr lang="en-GB" dirty="0"/>
            </a:br>
            <a:r>
              <a:rPr lang="en-GB" dirty="0"/>
              <a:t>the difference?</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4280" y="2170800"/>
            <a:ext cx="7797230" cy="3519758"/>
          </a:xfrm>
        </p:spPr>
        <p:txBody>
          <a:bodyPr/>
          <a:lstStyle/>
          <a:p>
            <a:r>
              <a:rPr lang="en-GB" dirty="0"/>
              <a:t>Katya works for a company producing landmines</a:t>
            </a:r>
          </a:p>
          <a:p>
            <a:r>
              <a:rPr lang="en-GB" dirty="0"/>
              <a:t>Natasha says it is unethical to work for the company</a:t>
            </a:r>
          </a:p>
          <a:p>
            <a:r>
              <a:rPr lang="en-GB" dirty="0"/>
              <a:t>Mario says it is immoral</a:t>
            </a:r>
          </a:p>
          <a:p>
            <a:r>
              <a:rPr lang="en-GB" dirty="0"/>
              <a:t>Katya says it is a well-paid job and she needs to feed her family – the alternative is claiming benefits</a:t>
            </a:r>
          </a:p>
          <a:p>
            <a:pPr lvl="1"/>
            <a:endParaRPr lang="en-GB" dirty="0">
              <a:solidFill>
                <a:schemeClr val="tx1"/>
              </a:solidFill>
            </a:endParaRPr>
          </a:p>
          <a:p>
            <a:endParaRPr lang="en-GB" dirty="0"/>
          </a:p>
        </p:txBody>
      </p:sp>
      <p:pic>
        <p:nvPicPr>
          <p:cNvPr id="10" name="Graphic 9">
            <a:extLst>
              <a:ext uri="{FF2B5EF4-FFF2-40B4-BE49-F238E27FC236}">
                <a16:creationId xmlns:a16="http://schemas.microsoft.com/office/drawing/2014/main" id="{94AC95F5-EB65-4190-9E3B-4FF6C90A66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1357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5D3631-A459-4F0B-94FE-F6E501580E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40C3A4C6-C805-4F7C-9FA8-5D0ACA26215B}"/>
              </a:ext>
            </a:extLst>
          </p:cNvPr>
          <p:cNvSpPr>
            <a:spLocks noGrp="1"/>
          </p:cNvSpPr>
          <p:nvPr>
            <p:ph type="body" sz="quarter" idx="13"/>
          </p:nvPr>
        </p:nvSpPr>
        <p:spPr/>
        <p:txBody>
          <a:bodyPr/>
          <a:lstStyle/>
          <a:p>
            <a:r>
              <a:rPr lang="en-GB" dirty="0"/>
              <a:t>Ethics vs. morals</a:t>
            </a:r>
          </a:p>
        </p:txBody>
      </p:sp>
      <p:sp>
        <p:nvSpPr>
          <p:cNvPr id="3" name="Text Placeholder 2">
            <a:extLst>
              <a:ext uri="{FF2B5EF4-FFF2-40B4-BE49-F238E27FC236}">
                <a16:creationId xmlns:a16="http://schemas.microsoft.com/office/drawing/2014/main" id="{D3A0F8CD-0A15-445A-BD46-D94BD587EF78}"/>
              </a:ext>
            </a:extLst>
          </p:cNvPr>
          <p:cNvSpPr>
            <a:spLocks noGrp="1"/>
          </p:cNvSpPr>
          <p:nvPr>
            <p:ph type="body" sz="quarter" idx="14"/>
          </p:nvPr>
        </p:nvSpPr>
        <p:spPr>
          <a:xfrm>
            <a:off x="724280" y="1704179"/>
            <a:ext cx="7797230" cy="4586262"/>
          </a:xfrm>
        </p:spPr>
        <p:txBody>
          <a:bodyPr/>
          <a:lstStyle/>
          <a:p>
            <a:r>
              <a:rPr lang="en-GB" dirty="0"/>
              <a:t>Ethics and morals are both concerned with what is the ‘right’  behaviour in different circumstances</a:t>
            </a:r>
          </a:p>
          <a:p>
            <a:pPr lvl="1"/>
            <a:r>
              <a:rPr lang="en-GB" b="1" dirty="0">
                <a:solidFill>
                  <a:schemeClr val="tx1"/>
                </a:solidFill>
              </a:rPr>
              <a:t>Ethics</a:t>
            </a:r>
            <a:r>
              <a:rPr lang="en-GB" dirty="0">
                <a:solidFill>
                  <a:schemeClr val="tx1"/>
                </a:solidFill>
              </a:rPr>
              <a:t> are defined by rules decided by an external source, for example an Acceptable Use policy or a Code of Conduct applicable to different professions or organisations</a:t>
            </a:r>
          </a:p>
          <a:p>
            <a:pPr lvl="1"/>
            <a:r>
              <a:rPr lang="en-GB" b="1" dirty="0">
                <a:solidFill>
                  <a:schemeClr val="tx1"/>
                </a:solidFill>
              </a:rPr>
              <a:t>Morals</a:t>
            </a:r>
            <a:r>
              <a:rPr lang="en-GB" dirty="0">
                <a:solidFill>
                  <a:schemeClr val="tx1"/>
                </a:solidFill>
              </a:rPr>
              <a:t> refer to an individual’s own principles or beliefs</a:t>
            </a:r>
          </a:p>
          <a:p>
            <a:r>
              <a:rPr lang="en-GB" dirty="0"/>
              <a:t>Can a person’s ‘moral compass’ </a:t>
            </a:r>
            <a:br>
              <a:rPr lang="en-GB" dirty="0"/>
            </a:br>
            <a:r>
              <a:rPr lang="en-GB" dirty="0"/>
              <a:t>change over time? </a:t>
            </a:r>
          </a:p>
          <a:p>
            <a:r>
              <a:rPr lang="en-GB" dirty="0"/>
              <a:t>Can ethics change?</a:t>
            </a:r>
          </a:p>
          <a:p>
            <a:r>
              <a:rPr lang="en-GB" dirty="0"/>
              <a:t>What part do laws play?</a:t>
            </a:r>
          </a:p>
        </p:txBody>
      </p:sp>
    </p:spTree>
    <p:extLst>
      <p:ext uri="{BB962C8B-B14F-4D97-AF65-F5344CB8AC3E}">
        <p14:creationId xmlns:p14="http://schemas.microsoft.com/office/powerpoint/2010/main" val="66752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F40C62-092C-407B-8E21-3CF675DE9F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07FC85A0-BA3F-4949-AF15-19C61CA03999}"/>
              </a:ext>
            </a:extLst>
          </p:cNvPr>
          <p:cNvSpPr>
            <a:spLocks noGrp="1"/>
          </p:cNvSpPr>
          <p:nvPr>
            <p:ph type="body" sz="quarter" idx="13"/>
          </p:nvPr>
        </p:nvSpPr>
        <p:spPr/>
        <p:txBody>
          <a:bodyPr/>
          <a:lstStyle/>
          <a:p>
            <a:r>
              <a:rPr lang="en-GB">
                <a:solidFill>
                  <a:schemeClr val="bg1"/>
                </a:solidFill>
              </a:rPr>
              <a:t>Moral, ethical </a:t>
            </a:r>
            <a:br>
              <a:rPr lang="en-GB">
                <a:solidFill>
                  <a:schemeClr val="bg1"/>
                </a:solidFill>
              </a:rPr>
            </a:br>
            <a:r>
              <a:rPr lang="en-GB">
                <a:solidFill>
                  <a:schemeClr val="bg1"/>
                </a:solidFill>
              </a:rPr>
              <a:t>or neither?</a:t>
            </a:r>
            <a:endParaRPr lang="en-GB" dirty="0">
              <a:solidFill>
                <a:schemeClr val="bg1"/>
              </a:solidFill>
            </a:endParaRPr>
          </a:p>
        </p:txBody>
      </p:sp>
      <p:sp>
        <p:nvSpPr>
          <p:cNvPr id="3" name="Text Placeholder 2">
            <a:extLst>
              <a:ext uri="{FF2B5EF4-FFF2-40B4-BE49-F238E27FC236}">
                <a16:creationId xmlns:a16="http://schemas.microsoft.com/office/drawing/2014/main" id="{95B0C0FD-8863-49F9-AB37-53468AAE7F07}"/>
              </a:ext>
            </a:extLst>
          </p:cNvPr>
          <p:cNvSpPr>
            <a:spLocks noGrp="1"/>
          </p:cNvSpPr>
          <p:nvPr>
            <p:ph type="body" sz="quarter" idx="14"/>
          </p:nvPr>
        </p:nvSpPr>
        <p:spPr>
          <a:xfrm>
            <a:off x="724279" y="2170800"/>
            <a:ext cx="5139559" cy="3453607"/>
          </a:xfrm>
        </p:spPr>
        <p:txBody>
          <a:bodyPr/>
          <a:lstStyle/>
          <a:p>
            <a:r>
              <a:rPr lang="en-GB" dirty="0">
                <a:solidFill>
                  <a:schemeClr val="bg1"/>
                </a:solidFill>
              </a:rPr>
              <a:t>A barrister defends a criminal </a:t>
            </a:r>
            <a:br>
              <a:rPr lang="en-GB" dirty="0">
                <a:solidFill>
                  <a:schemeClr val="bg1"/>
                </a:solidFill>
              </a:rPr>
            </a:br>
            <a:r>
              <a:rPr lang="en-GB" dirty="0">
                <a:solidFill>
                  <a:schemeClr val="bg1"/>
                </a:solidFill>
              </a:rPr>
              <a:t>in court to the best of his ability even though he suspects he </a:t>
            </a:r>
            <a:br>
              <a:rPr lang="en-GB" dirty="0">
                <a:solidFill>
                  <a:schemeClr val="bg1"/>
                </a:solidFill>
              </a:rPr>
            </a:br>
            <a:r>
              <a:rPr lang="en-GB" dirty="0">
                <a:solidFill>
                  <a:schemeClr val="bg1"/>
                </a:solidFill>
              </a:rPr>
              <a:t>is guilty</a:t>
            </a:r>
          </a:p>
          <a:p>
            <a:pPr lvl="1"/>
            <a:r>
              <a:rPr lang="en-GB" dirty="0">
                <a:solidFill>
                  <a:schemeClr val="bg1"/>
                </a:solidFill>
              </a:rPr>
              <a:t>Is this moral?</a:t>
            </a:r>
          </a:p>
          <a:p>
            <a:pPr lvl="1"/>
            <a:r>
              <a:rPr lang="en-GB" dirty="0">
                <a:solidFill>
                  <a:schemeClr val="bg1"/>
                </a:solidFill>
              </a:rPr>
              <a:t>Is this ethical?</a:t>
            </a:r>
          </a:p>
        </p:txBody>
      </p:sp>
      <p:pic>
        <p:nvPicPr>
          <p:cNvPr id="6" name="Graphic 5">
            <a:extLst>
              <a:ext uri="{FF2B5EF4-FFF2-40B4-BE49-F238E27FC236}">
                <a16:creationId xmlns:a16="http://schemas.microsoft.com/office/drawing/2014/main" id="{73BBF948-38F2-4C05-9B6C-45664CB0DA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154963839"/>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C3449F-4402-4B4E-AE1E-0F23973C1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F3F7C-0E1E-48F5-B58E-9D0DAAE166F7}">
  <ds:schemaRefs>
    <ds:schemaRef ds:uri="http://schemas.microsoft.com/office/2006/metadata/properties"/>
    <ds:schemaRef ds:uri="http://purl.org/dc/terms/"/>
    <ds:schemaRef ds:uri="http://schemas.microsoft.com/office/2006/documentManagement/types"/>
    <ds:schemaRef ds:uri="94dce8ab-38ff-4714-b1ed-1fc5e4d9abd1"/>
    <ds:schemaRef ds:uri="http://purl.org/dc/dcmitype/"/>
    <ds:schemaRef ds:uri="http://schemas.microsoft.com/office/infopath/2007/PartnerControls"/>
    <ds:schemaRef ds:uri="http://purl.org/dc/elements/1.1/"/>
    <ds:schemaRef ds:uri="http://schemas.openxmlformats.org/package/2006/metadata/core-properties"/>
    <ds:schemaRef ds:uri="1ef05dc5-97a2-498b-bf7c-bd189143a1ff"/>
    <ds:schemaRef ds:uri="http://www.w3.org/XML/1998/namespace"/>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9796</TotalTime>
  <Words>708</Words>
  <Application>Microsoft Office PowerPoint</Application>
  <PresentationFormat>On-screen Show (4:3)</PresentationFormat>
  <Paragraphs>125</Paragraphs>
  <Slides>31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178</cp:revision>
  <dcterms:created xsi:type="dcterms:W3CDTF">2016-01-18T14:01:19Z</dcterms:created>
  <dcterms:modified xsi:type="dcterms:W3CDTF">2019-01-30T12:33:46Z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