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0"/>
  </p:notesMasterIdLst>
  <p:handoutMasterIdLst>
    <p:handoutMasterId r:id="rId41"/>
  </p:handoutMasterIdLst>
  <p:sldIdLst>
    <p:sldId id="259" r:id="rId5"/>
    <p:sldId id="319" r:id="rId6"/>
    <p:sldId id="403" r:id="rId7"/>
    <p:sldId id="428" r:id="rId8"/>
    <p:sldId id="422" r:id="rId9"/>
    <p:sldId id="424" r:id="rId10"/>
    <p:sldId id="423" r:id="rId11"/>
    <p:sldId id="430" r:id="rId12"/>
    <p:sldId id="425" r:id="rId13"/>
    <p:sldId id="435" r:id="rId14"/>
    <p:sldId id="405" r:id="rId15"/>
    <p:sldId id="431" r:id="rId16"/>
    <p:sldId id="392" r:id="rId17"/>
    <p:sldId id="404" r:id="rId18"/>
    <p:sldId id="436" r:id="rId19"/>
    <p:sldId id="407" r:id="rId20"/>
    <p:sldId id="408" r:id="rId21"/>
    <p:sldId id="409" r:id="rId22"/>
    <p:sldId id="411" r:id="rId23"/>
    <p:sldId id="412" r:id="rId24"/>
    <p:sldId id="432" r:id="rId25"/>
    <p:sldId id="419" r:id="rId26"/>
    <p:sldId id="413" r:id="rId27"/>
    <p:sldId id="433" r:id="rId28"/>
    <p:sldId id="410" r:id="rId29"/>
    <p:sldId id="414" r:id="rId30"/>
    <p:sldId id="415" r:id="rId31"/>
    <p:sldId id="421" r:id="rId32"/>
    <p:sldId id="416" r:id="rId33"/>
    <p:sldId id="418" r:id="rId34"/>
    <p:sldId id="429" r:id="rId35"/>
    <p:sldId id="420" r:id="rId36"/>
    <p:sldId id="395" r:id="rId37"/>
    <p:sldId id="434" r:id="rId38"/>
    <p:sldId id="262" r:id="rId39"/>
  </p:sldIdLst>
  <p:sldSz cx="9144000" cy="6858000" type="screen4x3"/>
  <p:notesSz cx="6797675" cy="9926638"/>
  <p:embeddedFontLst>
    <p:embeddedFont>
      <p:font typeface="Calibri" panose="020F0502020204030204"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1" userDrawn="1">
          <p15:clr>
            <a:srgbClr val="A4A3A4"/>
          </p15:clr>
        </p15:guide>
        <p15:guide id="2" pos="136" userDrawn="1">
          <p15:clr>
            <a:srgbClr val="A4A3A4"/>
          </p15:clr>
        </p15:guide>
        <p15:guide id="3" orient="horz" pos="413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9"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FDFDFD"/>
    <a:srgbClr val="FFFA32"/>
    <a:srgbClr val="FFA90D"/>
    <a:srgbClr val="FF7715"/>
    <a:srgbClr val="2D8B35"/>
    <a:srgbClr val="3A3F43"/>
    <a:srgbClr val="262C38"/>
    <a:srgbClr val="F9F9F9"/>
    <a:srgbClr val="066DB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7449" autoAdjust="0"/>
  </p:normalViewPr>
  <p:slideViewPr>
    <p:cSldViewPr snapToGrid="0">
      <p:cViewPr varScale="1">
        <p:scale>
          <a:sx n="77" d="100"/>
          <a:sy n="77" d="100"/>
        </p:scale>
        <p:origin x="894" y="96"/>
      </p:cViewPr>
      <p:guideLst>
        <p:guide orient="horz" pos="2481"/>
        <p:guide pos="136"/>
        <p:guide orient="horz" pos="4133"/>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85D6CA3D-DB38-49B9-A27F-82C8628BA07D}"/>
    <pc:docChg chg="undo custSel modSld modMainMaster">
      <pc:chgData name="Andy Gray" userId="3900aca3-aa6e-4813-b4e0-c02f9e48a0aa" providerId="ADAL" clId="{85D6CA3D-DB38-49B9-A27F-82C8628BA07D}" dt="2019-07-05T09:25:47.890" v="437" actId="20577"/>
      <pc:docMkLst>
        <pc:docMk/>
      </pc:docMkLst>
      <pc:sldChg chg="delSp">
        <pc:chgData name="Andy Gray" userId="3900aca3-aa6e-4813-b4e0-c02f9e48a0aa" providerId="ADAL" clId="{85D6CA3D-DB38-49B9-A27F-82C8628BA07D}" dt="2019-07-05T08:07:24.847" v="216" actId="478"/>
        <pc:sldMkLst>
          <pc:docMk/>
          <pc:sldMk cId="4088036100" sldId="259"/>
        </pc:sldMkLst>
        <pc:spChg chg="del">
          <ac:chgData name="Andy Gray" userId="3900aca3-aa6e-4813-b4e0-c02f9e48a0aa" providerId="ADAL" clId="{85D6CA3D-DB38-49B9-A27F-82C8628BA07D}" dt="2019-07-05T08:07:22.217" v="215" actId="478"/>
          <ac:spMkLst>
            <pc:docMk/>
            <pc:sldMk cId="4088036100" sldId="259"/>
            <ac:spMk id="2" creationId="{56B3E9CB-F56C-45B6-B13E-F5661DA5F115}"/>
          </ac:spMkLst>
        </pc:spChg>
        <pc:spChg chg="del">
          <ac:chgData name="Andy Gray" userId="3900aca3-aa6e-4813-b4e0-c02f9e48a0aa" providerId="ADAL" clId="{85D6CA3D-DB38-49B9-A27F-82C8628BA07D}" dt="2019-07-05T08:07:24.847" v="216" actId="478"/>
          <ac:spMkLst>
            <pc:docMk/>
            <pc:sldMk cId="4088036100" sldId="259"/>
            <ac:spMk id="3" creationId="{BBCFB235-9490-46CA-B42E-DA14AC5E6089}"/>
          </ac:spMkLst>
        </pc:spChg>
      </pc:sldChg>
      <pc:sldChg chg="addSp delSp modSp">
        <pc:chgData name="Andy Gray" userId="3900aca3-aa6e-4813-b4e0-c02f9e48a0aa" providerId="ADAL" clId="{85D6CA3D-DB38-49B9-A27F-82C8628BA07D}" dt="2019-07-04T16:12:22.139" v="214" actId="113"/>
        <pc:sldMkLst>
          <pc:docMk/>
          <pc:sldMk cId="383292592" sldId="392"/>
        </pc:sldMkLst>
        <pc:spChg chg="add del mod">
          <ac:chgData name="Andy Gray" userId="3900aca3-aa6e-4813-b4e0-c02f9e48a0aa" providerId="ADAL" clId="{85D6CA3D-DB38-49B9-A27F-82C8628BA07D}" dt="2019-07-04T16:12:06.328" v="204"/>
          <ac:spMkLst>
            <pc:docMk/>
            <pc:sldMk cId="383292592" sldId="392"/>
            <ac:spMk id="2" creationId="{27FECCE7-31C6-4118-A7F5-CDA9BDAC0F6F}"/>
          </ac:spMkLst>
        </pc:spChg>
        <pc:spChg chg="add del mod">
          <ac:chgData name="Andy Gray" userId="3900aca3-aa6e-4813-b4e0-c02f9e48a0aa" providerId="ADAL" clId="{85D6CA3D-DB38-49B9-A27F-82C8628BA07D}" dt="2019-07-04T16:12:06.328" v="204"/>
          <ac:spMkLst>
            <pc:docMk/>
            <pc:sldMk cId="383292592" sldId="392"/>
            <ac:spMk id="3" creationId="{C9F842EA-A6AB-42A6-AE2E-BF94EB22D2EA}"/>
          </ac:spMkLst>
        </pc:spChg>
        <pc:spChg chg="mod">
          <ac:chgData name="Andy Gray" userId="3900aca3-aa6e-4813-b4e0-c02f9e48a0aa" providerId="ADAL" clId="{85D6CA3D-DB38-49B9-A27F-82C8628BA07D}" dt="2019-07-04T16:12:22.139" v="214" actId="113"/>
          <ac:spMkLst>
            <pc:docMk/>
            <pc:sldMk cId="383292592" sldId="392"/>
            <ac:spMk id="5" creationId="{00000000-0000-0000-0000-000000000000}"/>
          </ac:spMkLst>
        </pc:spChg>
      </pc:sldChg>
      <pc:sldChg chg="addSp delSp modSp">
        <pc:chgData name="Andy Gray" userId="3900aca3-aa6e-4813-b4e0-c02f9e48a0aa" providerId="ADAL" clId="{85D6CA3D-DB38-49B9-A27F-82C8628BA07D}" dt="2019-07-05T09:09:24.669" v="415" actId="20577"/>
        <pc:sldMkLst>
          <pc:docMk/>
          <pc:sldMk cId="2475168239" sldId="395"/>
        </pc:sldMkLst>
        <pc:spChg chg="mod">
          <ac:chgData name="Andy Gray" userId="3900aca3-aa6e-4813-b4e0-c02f9e48a0aa" providerId="ADAL" clId="{85D6CA3D-DB38-49B9-A27F-82C8628BA07D}" dt="2019-07-05T09:09:24.669" v="415" actId="20577"/>
          <ac:spMkLst>
            <pc:docMk/>
            <pc:sldMk cId="2475168239" sldId="395"/>
            <ac:spMk id="3" creationId="{608A8B0B-3746-47C9-B476-6A05E129769C}"/>
          </ac:spMkLst>
        </pc:spChg>
        <pc:spChg chg="add del mod">
          <ac:chgData name="Andy Gray" userId="3900aca3-aa6e-4813-b4e0-c02f9e48a0aa" providerId="ADAL" clId="{85D6CA3D-DB38-49B9-A27F-82C8628BA07D}" dt="2019-07-05T09:08:56.001" v="411"/>
          <ac:spMkLst>
            <pc:docMk/>
            <pc:sldMk cId="2475168239" sldId="395"/>
            <ac:spMk id="4" creationId="{9429BCD6-1C47-4807-8CEE-2043CB6310A7}"/>
          </ac:spMkLst>
        </pc:spChg>
        <pc:spChg chg="add del mod">
          <ac:chgData name="Andy Gray" userId="3900aca3-aa6e-4813-b4e0-c02f9e48a0aa" providerId="ADAL" clId="{85D6CA3D-DB38-49B9-A27F-82C8628BA07D}" dt="2019-07-05T09:08:56.001" v="411"/>
          <ac:spMkLst>
            <pc:docMk/>
            <pc:sldMk cId="2475168239" sldId="395"/>
            <ac:spMk id="5" creationId="{4ECA8815-0820-4423-858F-1278B1EC3D95}"/>
          </ac:spMkLst>
        </pc:spChg>
      </pc:sldChg>
      <pc:sldChg chg="addSp delSp modSp">
        <pc:chgData name="Andy Gray" userId="3900aca3-aa6e-4813-b4e0-c02f9e48a0aa" providerId="ADAL" clId="{85D6CA3D-DB38-49B9-A27F-82C8628BA07D}" dt="2019-07-04T15:54:17.849" v="131"/>
        <pc:sldMkLst>
          <pc:docMk/>
          <pc:sldMk cId="1271493473" sldId="403"/>
        </pc:sldMkLst>
        <pc:spChg chg="add del mod">
          <ac:chgData name="Andy Gray" userId="3900aca3-aa6e-4813-b4e0-c02f9e48a0aa" providerId="ADAL" clId="{85D6CA3D-DB38-49B9-A27F-82C8628BA07D}" dt="2019-07-04T15:54:17.849" v="131"/>
          <ac:spMkLst>
            <pc:docMk/>
            <pc:sldMk cId="1271493473" sldId="403"/>
            <ac:spMk id="7" creationId="{DB371815-3043-4CD9-AB21-E8CA5C2CAE31}"/>
          </ac:spMkLst>
        </pc:spChg>
        <pc:spChg chg="add del mod">
          <ac:chgData name="Andy Gray" userId="3900aca3-aa6e-4813-b4e0-c02f9e48a0aa" providerId="ADAL" clId="{85D6CA3D-DB38-49B9-A27F-82C8628BA07D}" dt="2019-07-04T15:54:17.849" v="131"/>
          <ac:spMkLst>
            <pc:docMk/>
            <pc:sldMk cId="1271493473" sldId="403"/>
            <ac:spMk id="8" creationId="{F08C190E-79DE-4AC5-8137-2276E7136739}"/>
          </ac:spMkLst>
        </pc:spChg>
        <pc:picChg chg="del">
          <ac:chgData name="Andy Gray" userId="3900aca3-aa6e-4813-b4e0-c02f9e48a0aa" providerId="ADAL" clId="{85D6CA3D-DB38-49B9-A27F-82C8628BA07D}" dt="2019-07-04T15:53:06.440" v="115" actId="478"/>
          <ac:picMkLst>
            <pc:docMk/>
            <pc:sldMk cId="1271493473" sldId="403"/>
            <ac:picMk id="4" creationId="{7F362F6C-A9B8-4394-8D02-FE984BDD6FB3}"/>
          </ac:picMkLst>
        </pc:picChg>
        <pc:picChg chg="add mod ord modCrop">
          <ac:chgData name="Andy Gray" userId="3900aca3-aa6e-4813-b4e0-c02f9e48a0aa" providerId="ADAL" clId="{85D6CA3D-DB38-49B9-A27F-82C8628BA07D}" dt="2019-07-04T15:54:08.095" v="130" actId="1076"/>
          <ac:picMkLst>
            <pc:docMk/>
            <pc:sldMk cId="1271493473" sldId="403"/>
            <ac:picMk id="6" creationId="{3F784B51-0384-419D-97B6-8965BD49ECBA}"/>
          </ac:picMkLst>
        </pc:picChg>
        <pc:picChg chg="del">
          <ac:chgData name="Andy Gray" userId="3900aca3-aa6e-4813-b4e0-c02f9e48a0aa" providerId="ADAL" clId="{85D6CA3D-DB38-49B9-A27F-82C8628BA07D}" dt="2019-07-04T15:53:56.315" v="128" actId="478"/>
          <ac:picMkLst>
            <pc:docMk/>
            <pc:sldMk cId="1271493473" sldId="403"/>
            <ac:picMk id="1026" creationId="{F8D0C335-50C8-4515-AE4F-75107EA66D74}"/>
          </ac:picMkLst>
        </pc:picChg>
      </pc:sldChg>
      <pc:sldChg chg="delSp setBg">
        <pc:chgData name="Andy Gray" userId="3900aca3-aa6e-4813-b4e0-c02f9e48a0aa" providerId="ADAL" clId="{85D6CA3D-DB38-49B9-A27F-82C8628BA07D}" dt="2019-07-05T08:25:07.200" v="224" actId="478"/>
        <pc:sldMkLst>
          <pc:docMk/>
          <pc:sldMk cId="3677142202" sldId="404"/>
        </pc:sldMkLst>
        <pc:picChg chg="del">
          <ac:chgData name="Andy Gray" userId="3900aca3-aa6e-4813-b4e0-c02f9e48a0aa" providerId="ADAL" clId="{85D6CA3D-DB38-49B9-A27F-82C8628BA07D}" dt="2019-07-05T08:25:07.200" v="224" actId="478"/>
          <ac:picMkLst>
            <pc:docMk/>
            <pc:sldMk cId="3677142202" sldId="404"/>
            <ac:picMk id="4" creationId="{1C052F34-84B2-43A1-9F9C-CB3A49E39F43}"/>
          </ac:picMkLst>
        </pc:picChg>
        <pc:picChg chg="del">
          <ac:chgData name="Andy Gray" userId="3900aca3-aa6e-4813-b4e0-c02f9e48a0aa" providerId="ADAL" clId="{85D6CA3D-DB38-49B9-A27F-82C8628BA07D}" dt="2019-07-05T08:25:05.661" v="223" actId="478"/>
          <ac:picMkLst>
            <pc:docMk/>
            <pc:sldMk cId="3677142202" sldId="404"/>
            <ac:picMk id="1028" creationId="{4F024170-58C6-4312-986D-A2D9AAEACFF7}"/>
          </ac:picMkLst>
        </pc:picChg>
      </pc:sldChg>
      <pc:sldChg chg="addSp delSp modSp">
        <pc:chgData name="Andy Gray" userId="3900aca3-aa6e-4813-b4e0-c02f9e48a0aa" providerId="ADAL" clId="{85D6CA3D-DB38-49B9-A27F-82C8628BA07D}" dt="2019-07-05T08:15:53.389" v="218"/>
        <pc:sldMkLst>
          <pc:docMk/>
          <pc:sldMk cId="1825455849" sldId="405"/>
        </pc:sldMkLst>
        <pc:spChg chg="mod">
          <ac:chgData name="Andy Gray" userId="3900aca3-aa6e-4813-b4e0-c02f9e48a0aa" providerId="ADAL" clId="{85D6CA3D-DB38-49B9-A27F-82C8628BA07D}" dt="2019-07-04T16:10:03.328" v="192" actId="20577"/>
          <ac:spMkLst>
            <pc:docMk/>
            <pc:sldMk cId="1825455849" sldId="405"/>
            <ac:spMk id="3" creationId="{44F78F3E-6CCB-41CA-8B64-3D3B3AEA0088}"/>
          </ac:spMkLst>
        </pc:spChg>
        <pc:spChg chg="add del mod">
          <ac:chgData name="Andy Gray" userId="3900aca3-aa6e-4813-b4e0-c02f9e48a0aa" providerId="ADAL" clId="{85D6CA3D-DB38-49B9-A27F-82C8628BA07D}" dt="2019-07-04T16:11:13.529" v="193"/>
          <ac:spMkLst>
            <pc:docMk/>
            <pc:sldMk cId="1825455849" sldId="405"/>
            <ac:spMk id="4" creationId="{595E7113-5D44-47C8-A31B-3032436CD1E4}"/>
          </ac:spMkLst>
        </pc:spChg>
        <pc:spChg chg="add del mod">
          <ac:chgData name="Andy Gray" userId="3900aca3-aa6e-4813-b4e0-c02f9e48a0aa" providerId="ADAL" clId="{85D6CA3D-DB38-49B9-A27F-82C8628BA07D}" dt="2019-07-04T16:11:13.529" v="193"/>
          <ac:spMkLst>
            <pc:docMk/>
            <pc:sldMk cId="1825455849" sldId="405"/>
            <ac:spMk id="6" creationId="{65D8CDD4-3B83-4EAB-A502-0CB0ED273A39}"/>
          </ac:spMkLst>
        </pc:spChg>
        <pc:picChg chg="del">
          <ac:chgData name="Andy Gray" userId="3900aca3-aa6e-4813-b4e0-c02f9e48a0aa" providerId="ADAL" clId="{85D6CA3D-DB38-49B9-A27F-82C8628BA07D}" dt="2019-07-04T16:09:58.396" v="188" actId="478"/>
          <ac:picMkLst>
            <pc:docMk/>
            <pc:sldMk cId="1825455849" sldId="405"/>
            <ac:picMk id="5" creationId="{B9AF554F-C636-4F8A-A0CE-DC0C7715C3EB}"/>
          </ac:picMkLst>
        </pc:picChg>
        <pc:picChg chg="add">
          <ac:chgData name="Andy Gray" userId="3900aca3-aa6e-4813-b4e0-c02f9e48a0aa" providerId="ADAL" clId="{85D6CA3D-DB38-49B9-A27F-82C8628BA07D}" dt="2019-07-05T08:15:53.389" v="218"/>
          <ac:picMkLst>
            <pc:docMk/>
            <pc:sldMk cId="1825455849" sldId="405"/>
            <ac:picMk id="5" creationId="{CD4425B4-ED43-4234-A24C-CB073822D70D}"/>
          </ac:picMkLst>
        </pc:picChg>
        <pc:picChg chg="add mod ord">
          <ac:chgData name="Andy Gray" userId="3900aca3-aa6e-4813-b4e0-c02f9e48a0aa" providerId="ADAL" clId="{85D6CA3D-DB38-49B9-A27F-82C8628BA07D}" dt="2019-07-04T16:11:46.532" v="203" actId="14100"/>
          <ac:picMkLst>
            <pc:docMk/>
            <pc:sldMk cId="1825455849" sldId="405"/>
            <ac:picMk id="8" creationId="{0CBC1A21-F22C-40DC-AF72-0DC866D50B9F}"/>
          </ac:picMkLst>
        </pc:picChg>
        <pc:picChg chg="del mod modCrop">
          <ac:chgData name="Andy Gray" userId="3900aca3-aa6e-4813-b4e0-c02f9e48a0aa" providerId="ADAL" clId="{85D6CA3D-DB38-49B9-A27F-82C8628BA07D}" dt="2019-07-04T16:11:31.631" v="200" actId="478"/>
          <ac:picMkLst>
            <pc:docMk/>
            <pc:sldMk cId="1825455849" sldId="405"/>
            <ac:picMk id="1026" creationId="{B169E216-8D60-44CC-AAAE-1F07B8C7174B}"/>
          </ac:picMkLst>
        </pc:picChg>
      </pc:sldChg>
      <pc:sldChg chg="addSp delSp modSp">
        <pc:chgData name="Andy Gray" userId="3900aca3-aa6e-4813-b4e0-c02f9e48a0aa" providerId="ADAL" clId="{85D6CA3D-DB38-49B9-A27F-82C8628BA07D}" dt="2019-07-05T08:25:26.193" v="225"/>
        <pc:sldMkLst>
          <pc:docMk/>
          <pc:sldMk cId="3951952687" sldId="407"/>
        </pc:sldMkLst>
        <pc:spChg chg="add del mod">
          <ac:chgData name="Andy Gray" userId="3900aca3-aa6e-4813-b4e0-c02f9e48a0aa" providerId="ADAL" clId="{85D6CA3D-DB38-49B9-A27F-82C8628BA07D}" dt="2019-07-05T08:25:26.193" v="225"/>
          <ac:spMkLst>
            <pc:docMk/>
            <pc:sldMk cId="3951952687" sldId="407"/>
            <ac:spMk id="4" creationId="{A8A894BF-E649-436D-AFCC-4CC46C5AC18D}"/>
          </ac:spMkLst>
        </pc:spChg>
        <pc:spChg chg="add del mod">
          <ac:chgData name="Andy Gray" userId="3900aca3-aa6e-4813-b4e0-c02f9e48a0aa" providerId="ADAL" clId="{85D6CA3D-DB38-49B9-A27F-82C8628BA07D}" dt="2019-07-05T08:25:26.193" v="225"/>
          <ac:spMkLst>
            <pc:docMk/>
            <pc:sldMk cId="3951952687" sldId="407"/>
            <ac:spMk id="5" creationId="{F9C33396-FDE8-42C5-AF44-CDA39858351B}"/>
          </ac:spMkLst>
        </pc:spChg>
      </pc:sldChg>
      <pc:sldChg chg="addSp delSp modSp">
        <pc:chgData name="Andy Gray" userId="3900aca3-aa6e-4813-b4e0-c02f9e48a0aa" providerId="ADAL" clId="{85D6CA3D-DB38-49B9-A27F-82C8628BA07D}" dt="2019-07-05T08:26:50.515" v="231" actId="207"/>
        <pc:sldMkLst>
          <pc:docMk/>
          <pc:sldMk cId="2146167068" sldId="408"/>
        </pc:sldMkLst>
        <pc:spChg chg="add del mod">
          <ac:chgData name="Andy Gray" userId="3900aca3-aa6e-4813-b4e0-c02f9e48a0aa" providerId="ADAL" clId="{85D6CA3D-DB38-49B9-A27F-82C8628BA07D}" dt="2019-07-05T08:26:13.937" v="226"/>
          <ac:spMkLst>
            <pc:docMk/>
            <pc:sldMk cId="2146167068" sldId="408"/>
            <ac:spMk id="2" creationId="{4E85B1C7-AC07-4E35-A856-35F80561F569}"/>
          </ac:spMkLst>
        </pc:spChg>
        <pc:spChg chg="add del mod">
          <ac:chgData name="Andy Gray" userId="3900aca3-aa6e-4813-b4e0-c02f9e48a0aa" providerId="ADAL" clId="{85D6CA3D-DB38-49B9-A27F-82C8628BA07D}" dt="2019-07-05T08:26:13.937" v="226"/>
          <ac:spMkLst>
            <pc:docMk/>
            <pc:sldMk cId="2146167068" sldId="408"/>
            <ac:spMk id="3" creationId="{A180DB65-D1FF-46C5-9EA1-C240E5754D24}"/>
          </ac:spMkLst>
        </pc:spChg>
        <pc:spChg chg="mod">
          <ac:chgData name="Andy Gray" userId="3900aca3-aa6e-4813-b4e0-c02f9e48a0aa" providerId="ADAL" clId="{85D6CA3D-DB38-49B9-A27F-82C8628BA07D}" dt="2019-07-05T08:26:50.515" v="231" actId="207"/>
          <ac:spMkLst>
            <pc:docMk/>
            <pc:sldMk cId="2146167068" sldId="408"/>
            <ac:spMk id="5" creationId="{D8CCBD95-39B5-4CA4-B33E-DF9CCD8C25D4}"/>
          </ac:spMkLst>
        </pc:spChg>
      </pc:sldChg>
      <pc:sldChg chg="addSp delSp modSp setBg">
        <pc:chgData name="Andy Gray" userId="3900aca3-aa6e-4813-b4e0-c02f9e48a0aa" providerId="ADAL" clId="{85D6CA3D-DB38-49B9-A27F-82C8628BA07D}" dt="2019-07-05T08:31:42.014" v="262"/>
        <pc:sldMkLst>
          <pc:docMk/>
          <pc:sldMk cId="2430882938" sldId="409"/>
        </pc:sldMkLst>
        <pc:picChg chg="del">
          <ac:chgData name="Andy Gray" userId="3900aca3-aa6e-4813-b4e0-c02f9e48a0aa" providerId="ADAL" clId="{85D6CA3D-DB38-49B9-A27F-82C8628BA07D}" dt="2019-07-05T08:29:48.799" v="232" actId="478"/>
          <ac:picMkLst>
            <pc:docMk/>
            <pc:sldMk cId="2430882938" sldId="409"/>
            <ac:picMk id="4" creationId="{32C80E5D-6C8F-4AA0-9ACE-85D54FD63946}"/>
          </ac:picMkLst>
        </pc:picChg>
        <pc:picChg chg="add mod ord modCrop">
          <ac:chgData name="Andy Gray" userId="3900aca3-aa6e-4813-b4e0-c02f9e48a0aa" providerId="ADAL" clId="{85D6CA3D-DB38-49B9-A27F-82C8628BA07D}" dt="2019-07-05T08:31:15.059" v="261" actId="14100"/>
          <ac:picMkLst>
            <pc:docMk/>
            <pc:sldMk cId="2430882938" sldId="409"/>
            <ac:picMk id="6" creationId="{175D59BF-AEB4-49D2-B259-AEC03B8D65F9}"/>
          </ac:picMkLst>
        </pc:picChg>
        <pc:picChg chg="del">
          <ac:chgData name="Andy Gray" userId="3900aca3-aa6e-4813-b4e0-c02f9e48a0aa" providerId="ADAL" clId="{85D6CA3D-DB38-49B9-A27F-82C8628BA07D}" dt="2019-07-05T08:30:57.196" v="259" actId="478"/>
          <ac:picMkLst>
            <pc:docMk/>
            <pc:sldMk cId="2430882938" sldId="409"/>
            <ac:picMk id="7170" creationId="{1EA688BD-FC29-49AC-9B3F-6026777F7836}"/>
          </ac:picMkLst>
        </pc:picChg>
      </pc:sldChg>
      <pc:sldChg chg="addSp delSp modSp setBg">
        <pc:chgData name="Andy Gray" userId="3900aca3-aa6e-4813-b4e0-c02f9e48a0aa" providerId="ADAL" clId="{85D6CA3D-DB38-49B9-A27F-82C8628BA07D}" dt="2019-07-05T09:02:25.674" v="370" actId="20577"/>
        <pc:sldMkLst>
          <pc:docMk/>
          <pc:sldMk cId="3564103631" sldId="410"/>
        </pc:sldMkLst>
        <pc:spChg chg="mod">
          <ac:chgData name="Andy Gray" userId="3900aca3-aa6e-4813-b4e0-c02f9e48a0aa" providerId="ADAL" clId="{85D6CA3D-DB38-49B9-A27F-82C8628BA07D}" dt="2019-07-05T08:53:10.416" v="359" actId="207"/>
          <ac:spMkLst>
            <pc:docMk/>
            <pc:sldMk cId="3564103631" sldId="410"/>
            <ac:spMk id="2" creationId="{22755169-341D-488D-BC31-50CCAB86CEAD}"/>
          </ac:spMkLst>
        </pc:spChg>
        <pc:spChg chg="mod">
          <ac:chgData name="Andy Gray" userId="3900aca3-aa6e-4813-b4e0-c02f9e48a0aa" providerId="ADAL" clId="{85D6CA3D-DB38-49B9-A27F-82C8628BA07D}" dt="2019-07-05T09:02:25.674" v="370" actId="20577"/>
          <ac:spMkLst>
            <pc:docMk/>
            <pc:sldMk cId="3564103631" sldId="410"/>
            <ac:spMk id="3" creationId="{44F78F3E-6CCB-41CA-8B64-3D3B3AEA0088}"/>
          </ac:spMkLst>
        </pc:spChg>
        <pc:spChg chg="add del mod">
          <ac:chgData name="Andy Gray" userId="3900aca3-aa6e-4813-b4e0-c02f9e48a0aa" providerId="ADAL" clId="{85D6CA3D-DB38-49B9-A27F-82C8628BA07D}" dt="2019-07-05T08:53:00.123" v="357"/>
          <ac:spMkLst>
            <pc:docMk/>
            <pc:sldMk cId="3564103631" sldId="410"/>
            <ac:spMk id="4" creationId="{9BAF22B4-27E9-4440-BBEE-7BA9330871C6}"/>
          </ac:spMkLst>
        </pc:spChg>
        <pc:spChg chg="add del mod">
          <ac:chgData name="Andy Gray" userId="3900aca3-aa6e-4813-b4e0-c02f9e48a0aa" providerId="ADAL" clId="{85D6CA3D-DB38-49B9-A27F-82C8628BA07D}" dt="2019-07-05T08:53:00.123" v="357"/>
          <ac:spMkLst>
            <pc:docMk/>
            <pc:sldMk cId="3564103631" sldId="410"/>
            <ac:spMk id="5" creationId="{60CA8DA3-9BBA-4430-9CD3-C9539C6445BA}"/>
          </ac:spMkLst>
        </pc:spChg>
        <pc:picChg chg="del">
          <ac:chgData name="Andy Gray" userId="3900aca3-aa6e-4813-b4e0-c02f9e48a0aa" providerId="ADAL" clId="{85D6CA3D-DB38-49B9-A27F-82C8628BA07D}" dt="2019-07-05T08:53:14.461" v="360" actId="478"/>
          <ac:picMkLst>
            <pc:docMk/>
            <pc:sldMk cId="3564103631" sldId="410"/>
            <ac:picMk id="7" creationId="{5CACB9DD-0010-4AD7-8D67-584D326952B2}"/>
          </ac:picMkLst>
        </pc:picChg>
        <pc:picChg chg="del">
          <ac:chgData name="Andy Gray" userId="3900aca3-aa6e-4813-b4e0-c02f9e48a0aa" providerId="ADAL" clId="{85D6CA3D-DB38-49B9-A27F-82C8628BA07D}" dt="2019-07-05T09:01:46.992" v="364" actId="478"/>
          <ac:picMkLst>
            <pc:docMk/>
            <pc:sldMk cId="3564103631" sldId="410"/>
            <ac:picMk id="10250" creationId="{91ADECDB-CFB4-44A0-B468-399B5576B6B2}"/>
          </ac:picMkLst>
        </pc:picChg>
      </pc:sldChg>
      <pc:sldChg chg="addSp delSp modSp setBg">
        <pc:chgData name="Andy Gray" userId="3900aca3-aa6e-4813-b4e0-c02f9e48a0aa" providerId="ADAL" clId="{85D6CA3D-DB38-49B9-A27F-82C8628BA07D}" dt="2019-07-05T08:45:11.564" v="298" actId="478"/>
        <pc:sldMkLst>
          <pc:docMk/>
          <pc:sldMk cId="3177951604" sldId="411"/>
        </pc:sldMkLst>
        <pc:picChg chg="add del">
          <ac:chgData name="Andy Gray" userId="3900aca3-aa6e-4813-b4e0-c02f9e48a0aa" providerId="ADAL" clId="{85D6CA3D-DB38-49B9-A27F-82C8628BA07D}" dt="2019-07-05T08:34:33.193" v="265" actId="478"/>
          <ac:picMkLst>
            <pc:docMk/>
            <pc:sldMk cId="3177951604" sldId="411"/>
            <ac:picMk id="4" creationId="{8EF4F96A-6340-47DE-ADDF-3D8C9020CBA9}"/>
          </ac:picMkLst>
        </pc:picChg>
        <pc:picChg chg="add del mod ord">
          <ac:chgData name="Andy Gray" userId="3900aca3-aa6e-4813-b4e0-c02f9e48a0aa" providerId="ADAL" clId="{85D6CA3D-DB38-49B9-A27F-82C8628BA07D}" dt="2019-07-05T08:45:11.564" v="298" actId="478"/>
          <ac:picMkLst>
            <pc:docMk/>
            <pc:sldMk cId="3177951604" sldId="411"/>
            <ac:picMk id="6" creationId="{8DA55DD3-0797-438D-9BCE-161BF0876CA7}"/>
          </ac:picMkLst>
        </pc:picChg>
        <pc:picChg chg="del">
          <ac:chgData name="Andy Gray" userId="3900aca3-aa6e-4813-b4e0-c02f9e48a0aa" providerId="ADAL" clId="{85D6CA3D-DB38-49B9-A27F-82C8628BA07D}" dt="2019-07-05T08:38:15.805" v="293" actId="478"/>
          <ac:picMkLst>
            <pc:docMk/>
            <pc:sldMk cId="3177951604" sldId="411"/>
            <ac:picMk id="8194" creationId="{9E2FC3F2-031B-4CCD-B9C2-94C92F96FCAF}"/>
          </ac:picMkLst>
        </pc:picChg>
      </pc:sldChg>
      <pc:sldChg chg="addSp delSp modSp">
        <pc:chgData name="Andy Gray" userId="3900aca3-aa6e-4813-b4e0-c02f9e48a0aa" providerId="ADAL" clId="{85D6CA3D-DB38-49B9-A27F-82C8628BA07D}" dt="2019-07-05T08:47:18.035" v="315" actId="14100"/>
        <pc:sldMkLst>
          <pc:docMk/>
          <pc:sldMk cId="1883000990" sldId="412"/>
        </pc:sldMkLst>
        <pc:picChg chg="add mod ord modCrop">
          <ac:chgData name="Andy Gray" userId="3900aca3-aa6e-4813-b4e0-c02f9e48a0aa" providerId="ADAL" clId="{85D6CA3D-DB38-49B9-A27F-82C8628BA07D}" dt="2019-07-05T08:47:18.035" v="315" actId="14100"/>
          <ac:picMkLst>
            <pc:docMk/>
            <pc:sldMk cId="1883000990" sldId="412"/>
            <ac:picMk id="5" creationId="{98E315F0-B0F8-4DAE-B88B-E3808D211D1A}"/>
          </ac:picMkLst>
        </pc:picChg>
        <pc:picChg chg="del mod modCrop">
          <ac:chgData name="Andy Gray" userId="3900aca3-aa6e-4813-b4e0-c02f9e48a0aa" providerId="ADAL" clId="{85D6CA3D-DB38-49B9-A27F-82C8628BA07D}" dt="2019-07-05T08:47:04.791" v="312" actId="478"/>
          <ac:picMkLst>
            <pc:docMk/>
            <pc:sldMk cId="1883000990" sldId="412"/>
            <ac:picMk id="9220" creationId="{E53C6618-1A71-4A78-85D1-7455BE121408}"/>
          </ac:picMkLst>
        </pc:picChg>
      </pc:sldChg>
      <pc:sldChg chg="addSp delSp modSp">
        <pc:chgData name="Andy Gray" userId="3900aca3-aa6e-4813-b4e0-c02f9e48a0aa" providerId="ADAL" clId="{85D6CA3D-DB38-49B9-A27F-82C8628BA07D}" dt="2019-07-05T08:51:09.409" v="356"/>
        <pc:sldMkLst>
          <pc:docMk/>
          <pc:sldMk cId="1656449197" sldId="413"/>
        </pc:sldMkLst>
        <pc:spChg chg="add del mod">
          <ac:chgData name="Andy Gray" userId="3900aca3-aa6e-4813-b4e0-c02f9e48a0aa" providerId="ADAL" clId="{85D6CA3D-DB38-49B9-A27F-82C8628BA07D}" dt="2019-07-05T08:51:09.409" v="356"/>
          <ac:spMkLst>
            <pc:docMk/>
            <pc:sldMk cId="1656449197" sldId="413"/>
            <ac:spMk id="7" creationId="{318E3232-2827-4C31-B598-2DE4F8CF6017}"/>
          </ac:spMkLst>
        </pc:spChg>
        <pc:spChg chg="add del mod">
          <ac:chgData name="Andy Gray" userId="3900aca3-aa6e-4813-b4e0-c02f9e48a0aa" providerId="ADAL" clId="{85D6CA3D-DB38-49B9-A27F-82C8628BA07D}" dt="2019-07-05T08:51:09.409" v="356"/>
          <ac:spMkLst>
            <pc:docMk/>
            <pc:sldMk cId="1656449197" sldId="413"/>
            <ac:spMk id="9" creationId="{E144C174-CB20-48E0-B764-9506D0344DD7}"/>
          </ac:spMkLst>
        </pc:spChg>
        <pc:picChg chg="del">
          <ac:chgData name="Andy Gray" userId="3900aca3-aa6e-4813-b4e0-c02f9e48a0aa" providerId="ADAL" clId="{85D6CA3D-DB38-49B9-A27F-82C8628BA07D}" dt="2019-07-05T08:49:45.469" v="328" actId="478"/>
          <ac:picMkLst>
            <pc:docMk/>
            <pc:sldMk cId="1656449197" sldId="413"/>
            <ac:picMk id="4" creationId="{2B55453D-4E74-4420-8A9F-885F5A9E78AE}"/>
          </ac:picMkLst>
        </pc:picChg>
        <pc:picChg chg="add mod ord modCrop">
          <ac:chgData name="Andy Gray" userId="3900aca3-aa6e-4813-b4e0-c02f9e48a0aa" providerId="ADAL" clId="{85D6CA3D-DB38-49B9-A27F-82C8628BA07D}" dt="2019-07-05T08:50:45.101" v="355" actId="1035"/>
          <ac:picMkLst>
            <pc:docMk/>
            <pc:sldMk cId="1656449197" sldId="413"/>
            <ac:picMk id="6" creationId="{27CA5B04-C940-4D95-8ED7-25E9FE64CE3D}"/>
          </ac:picMkLst>
        </pc:picChg>
        <pc:picChg chg="add">
          <ac:chgData name="Andy Gray" userId="3900aca3-aa6e-4813-b4e0-c02f9e48a0aa" providerId="ADAL" clId="{85D6CA3D-DB38-49B9-A27F-82C8628BA07D}" dt="2019-07-05T08:50:35.850" v="340"/>
          <ac:picMkLst>
            <pc:docMk/>
            <pc:sldMk cId="1656449197" sldId="413"/>
            <ac:picMk id="8" creationId="{D18C4423-9602-48A5-AAAE-FDC86E0D0BEE}"/>
          </ac:picMkLst>
        </pc:picChg>
        <pc:picChg chg="del">
          <ac:chgData name="Andy Gray" userId="3900aca3-aa6e-4813-b4e0-c02f9e48a0aa" providerId="ADAL" clId="{85D6CA3D-DB38-49B9-A27F-82C8628BA07D}" dt="2019-07-05T08:50:02.151" v="336" actId="478"/>
          <ac:picMkLst>
            <pc:docMk/>
            <pc:sldMk cId="1656449197" sldId="413"/>
            <ac:picMk id="13316" creationId="{A3845D2E-163C-442B-A9C6-6E6742657A5D}"/>
          </ac:picMkLst>
        </pc:picChg>
      </pc:sldChg>
      <pc:sldChg chg="addSp delSp modSp">
        <pc:chgData name="Andy Gray" userId="3900aca3-aa6e-4813-b4e0-c02f9e48a0aa" providerId="ADAL" clId="{85D6CA3D-DB38-49B9-A27F-82C8628BA07D}" dt="2019-07-05T09:03:01.685" v="371"/>
        <pc:sldMkLst>
          <pc:docMk/>
          <pc:sldMk cId="1700761279" sldId="414"/>
        </pc:sldMkLst>
        <pc:spChg chg="add del mod">
          <ac:chgData name="Andy Gray" userId="3900aca3-aa6e-4813-b4e0-c02f9e48a0aa" providerId="ADAL" clId="{85D6CA3D-DB38-49B9-A27F-82C8628BA07D}" dt="2019-07-05T09:03:01.685" v="371"/>
          <ac:spMkLst>
            <pc:docMk/>
            <pc:sldMk cId="1700761279" sldId="414"/>
            <ac:spMk id="4" creationId="{D4F3C38B-73A1-45D1-B4CC-9284CA016361}"/>
          </ac:spMkLst>
        </pc:spChg>
        <pc:spChg chg="add del mod">
          <ac:chgData name="Andy Gray" userId="3900aca3-aa6e-4813-b4e0-c02f9e48a0aa" providerId="ADAL" clId="{85D6CA3D-DB38-49B9-A27F-82C8628BA07D}" dt="2019-07-05T09:03:01.685" v="371"/>
          <ac:spMkLst>
            <pc:docMk/>
            <pc:sldMk cId="1700761279" sldId="414"/>
            <ac:spMk id="5" creationId="{B5FB6BA3-2218-4379-9542-0E99038014F8}"/>
          </ac:spMkLst>
        </pc:spChg>
      </pc:sldChg>
      <pc:sldChg chg="addSp delSp modSp">
        <pc:chgData name="Andy Gray" userId="3900aca3-aa6e-4813-b4e0-c02f9e48a0aa" providerId="ADAL" clId="{85D6CA3D-DB38-49B9-A27F-82C8628BA07D}" dt="2019-07-05T09:03:39.557" v="372"/>
        <pc:sldMkLst>
          <pc:docMk/>
          <pc:sldMk cId="3732413634" sldId="415"/>
        </pc:sldMkLst>
        <pc:spChg chg="add del mod">
          <ac:chgData name="Andy Gray" userId="3900aca3-aa6e-4813-b4e0-c02f9e48a0aa" providerId="ADAL" clId="{85D6CA3D-DB38-49B9-A27F-82C8628BA07D}" dt="2019-07-05T09:03:39.557" v="372"/>
          <ac:spMkLst>
            <pc:docMk/>
            <pc:sldMk cId="3732413634" sldId="415"/>
            <ac:spMk id="4" creationId="{73DC4C5B-D7B8-4058-8F54-080047F9562E}"/>
          </ac:spMkLst>
        </pc:spChg>
        <pc:spChg chg="add del mod">
          <ac:chgData name="Andy Gray" userId="3900aca3-aa6e-4813-b4e0-c02f9e48a0aa" providerId="ADAL" clId="{85D6CA3D-DB38-49B9-A27F-82C8628BA07D}" dt="2019-07-05T09:03:39.557" v="372"/>
          <ac:spMkLst>
            <pc:docMk/>
            <pc:sldMk cId="3732413634" sldId="415"/>
            <ac:spMk id="5" creationId="{373BCBCA-54A9-4E2B-BE2A-38EED43789EC}"/>
          </ac:spMkLst>
        </pc:spChg>
      </pc:sldChg>
      <pc:sldChg chg="addSp delSp modSp">
        <pc:chgData name="Andy Gray" userId="3900aca3-aa6e-4813-b4e0-c02f9e48a0aa" providerId="ADAL" clId="{85D6CA3D-DB38-49B9-A27F-82C8628BA07D}" dt="2019-07-05T09:05:46.650" v="386"/>
        <pc:sldMkLst>
          <pc:docMk/>
          <pc:sldMk cId="1814565408" sldId="416"/>
        </pc:sldMkLst>
        <pc:spChg chg="add del mod">
          <ac:chgData name="Andy Gray" userId="3900aca3-aa6e-4813-b4e0-c02f9e48a0aa" providerId="ADAL" clId="{85D6CA3D-DB38-49B9-A27F-82C8628BA07D}" dt="2019-07-05T09:05:46.650" v="386"/>
          <ac:spMkLst>
            <pc:docMk/>
            <pc:sldMk cId="1814565408" sldId="416"/>
            <ac:spMk id="6" creationId="{E8140007-2B73-4E1D-B595-D4175F2E374A}"/>
          </ac:spMkLst>
        </pc:spChg>
        <pc:spChg chg="add del mod">
          <ac:chgData name="Andy Gray" userId="3900aca3-aa6e-4813-b4e0-c02f9e48a0aa" providerId="ADAL" clId="{85D6CA3D-DB38-49B9-A27F-82C8628BA07D}" dt="2019-07-05T09:05:46.650" v="386"/>
          <ac:spMkLst>
            <pc:docMk/>
            <pc:sldMk cId="1814565408" sldId="416"/>
            <ac:spMk id="8" creationId="{FA288AF2-52BA-4037-91FD-D0A157E30F5F}"/>
          </ac:spMkLst>
        </pc:spChg>
        <pc:picChg chg="add mod ord">
          <ac:chgData name="Andy Gray" userId="3900aca3-aa6e-4813-b4e0-c02f9e48a0aa" providerId="ADAL" clId="{85D6CA3D-DB38-49B9-A27F-82C8628BA07D}" dt="2019-07-05T09:05:16.123" v="383" actId="167"/>
          <ac:picMkLst>
            <pc:docMk/>
            <pc:sldMk cId="1814565408" sldId="416"/>
            <ac:picMk id="5" creationId="{6425439F-763B-4028-929A-91072AE3B73B}"/>
          </ac:picMkLst>
        </pc:picChg>
        <pc:picChg chg="add">
          <ac:chgData name="Andy Gray" userId="3900aca3-aa6e-4813-b4e0-c02f9e48a0aa" providerId="ADAL" clId="{85D6CA3D-DB38-49B9-A27F-82C8628BA07D}" dt="2019-07-05T09:05:36.283" v="385"/>
          <ac:picMkLst>
            <pc:docMk/>
            <pc:sldMk cId="1814565408" sldId="416"/>
            <ac:picMk id="7" creationId="{156AFFB9-388F-459D-BC0D-4DB8983EC922}"/>
          </ac:picMkLst>
        </pc:picChg>
        <pc:picChg chg="del">
          <ac:chgData name="Andy Gray" userId="3900aca3-aa6e-4813-b4e0-c02f9e48a0aa" providerId="ADAL" clId="{85D6CA3D-DB38-49B9-A27F-82C8628BA07D}" dt="2019-07-05T09:05:18.096" v="384" actId="478"/>
          <ac:picMkLst>
            <pc:docMk/>
            <pc:sldMk cId="1814565408" sldId="416"/>
            <ac:picMk id="1026" creationId="{F7D79814-24C7-4284-A070-09CFFF83381B}"/>
          </ac:picMkLst>
        </pc:picChg>
      </pc:sldChg>
      <pc:sldChg chg="addSp delSp modSp">
        <pc:chgData name="Andy Gray" userId="3900aca3-aa6e-4813-b4e0-c02f9e48a0aa" providerId="ADAL" clId="{85D6CA3D-DB38-49B9-A27F-82C8628BA07D}" dt="2019-07-05T09:07:51.170" v="405" actId="1076"/>
        <pc:sldMkLst>
          <pc:docMk/>
          <pc:sldMk cId="1286084686" sldId="418"/>
        </pc:sldMkLst>
        <pc:spChg chg="mod">
          <ac:chgData name="Andy Gray" userId="3900aca3-aa6e-4813-b4e0-c02f9e48a0aa" providerId="ADAL" clId="{85D6CA3D-DB38-49B9-A27F-82C8628BA07D}" dt="2019-07-05T09:06:54.394" v="388" actId="20577"/>
          <ac:spMkLst>
            <pc:docMk/>
            <pc:sldMk cId="1286084686" sldId="418"/>
            <ac:spMk id="3" creationId="{44F78F3E-6CCB-41CA-8B64-3D3B3AEA0088}"/>
          </ac:spMkLst>
        </pc:spChg>
        <pc:picChg chg="add mod ord modCrop">
          <ac:chgData name="Andy Gray" userId="3900aca3-aa6e-4813-b4e0-c02f9e48a0aa" providerId="ADAL" clId="{85D6CA3D-DB38-49B9-A27F-82C8628BA07D}" dt="2019-07-05T09:07:51.170" v="405" actId="1076"/>
          <ac:picMkLst>
            <pc:docMk/>
            <pc:sldMk cId="1286084686" sldId="418"/>
            <ac:picMk id="5" creationId="{DC4DC043-E8DF-4237-9694-DF941E487A21}"/>
          </ac:picMkLst>
        </pc:picChg>
        <pc:picChg chg="del mod">
          <ac:chgData name="Andy Gray" userId="3900aca3-aa6e-4813-b4e0-c02f9e48a0aa" providerId="ADAL" clId="{85D6CA3D-DB38-49B9-A27F-82C8628BA07D}" dt="2019-07-05T09:07:24.492" v="397" actId="478"/>
          <ac:picMkLst>
            <pc:docMk/>
            <pc:sldMk cId="1286084686" sldId="418"/>
            <ac:picMk id="3074" creationId="{78EA7FE1-5330-482B-B1CF-F39DF81E0F7C}"/>
          </ac:picMkLst>
        </pc:picChg>
      </pc:sldChg>
      <pc:sldChg chg="addSp delSp modSp">
        <pc:chgData name="Andy Gray" userId="3900aca3-aa6e-4813-b4e0-c02f9e48a0aa" providerId="ADAL" clId="{85D6CA3D-DB38-49B9-A27F-82C8628BA07D}" dt="2019-07-05T08:48:34.533" v="327" actId="113"/>
        <pc:sldMkLst>
          <pc:docMk/>
          <pc:sldMk cId="1688073769" sldId="419"/>
        </pc:sldMkLst>
        <pc:spChg chg="add del mod">
          <ac:chgData name="Andy Gray" userId="3900aca3-aa6e-4813-b4e0-c02f9e48a0aa" providerId="ADAL" clId="{85D6CA3D-DB38-49B9-A27F-82C8628BA07D}" dt="2019-07-05T08:48:19.068" v="321"/>
          <ac:spMkLst>
            <pc:docMk/>
            <pc:sldMk cId="1688073769" sldId="419"/>
            <ac:spMk id="2" creationId="{39336AB7-CF22-4C05-A18A-6706EDE13A7C}"/>
          </ac:spMkLst>
        </pc:spChg>
        <pc:spChg chg="add del mod">
          <ac:chgData name="Andy Gray" userId="3900aca3-aa6e-4813-b4e0-c02f9e48a0aa" providerId="ADAL" clId="{85D6CA3D-DB38-49B9-A27F-82C8628BA07D}" dt="2019-07-05T08:48:19.068" v="321"/>
          <ac:spMkLst>
            <pc:docMk/>
            <pc:sldMk cId="1688073769" sldId="419"/>
            <ac:spMk id="3" creationId="{E0B3952D-CD9A-4FE7-B493-F1A69952C59A}"/>
          </ac:spMkLst>
        </pc:spChg>
        <pc:spChg chg="mod">
          <ac:chgData name="Andy Gray" userId="3900aca3-aa6e-4813-b4e0-c02f9e48a0aa" providerId="ADAL" clId="{85D6CA3D-DB38-49B9-A27F-82C8628BA07D}" dt="2019-07-05T08:48:34.533" v="327" actId="113"/>
          <ac:spMkLst>
            <pc:docMk/>
            <pc:sldMk cId="1688073769" sldId="419"/>
            <ac:spMk id="5" creationId="{00000000-0000-0000-0000-000000000000}"/>
          </ac:spMkLst>
        </pc:spChg>
      </pc:sldChg>
      <pc:sldChg chg="addSp delSp modSp">
        <pc:chgData name="Andy Gray" userId="3900aca3-aa6e-4813-b4e0-c02f9e48a0aa" providerId="ADAL" clId="{85D6CA3D-DB38-49B9-A27F-82C8628BA07D}" dt="2019-07-05T09:08:46.441" v="410" actId="113"/>
        <pc:sldMkLst>
          <pc:docMk/>
          <pc:sldMk cId="1695423684" sldId="420"/>
        </pc:sldMkLst>
        <pc:spChg chg="add del mod">
          <ac:chgData name="Andy Gray" userId="3900aca3-aa6e-4813-b4e0-c02f9e48a0aa" providerId="ADAL" clId="{85D6CA3D-DB38-49B9-A27F-82C8628BA07D}" dt="2019-07-05T09:08:40.557" v="408"/>
          <ac:spMkLst>
            <pc:docMk/>
            <pc:sldMk cId="1695423684" sldId="420"/>
            <ac:spMk id="2" creationId="{AF0C161F-6F20-40FF-B4D0-76C4B161B416}"/>
          </ac:spMkLst>
        </pc:spChg>
        <pc:spChg chg="add del mod">
          <ac:chgData name="Andy Gray" userId="3900aca3-aa6e-4813-b4e0-c02f9e48a0aa" providerId="ADAL" clId="{85D6CA3D-DB38-49B9-A27F-82C8628BA07D}" dt="2019-07-05T09:08:40.557" v="408"/>
          <ac:spMkLst>
            <pc:docMk/>
            <pc:sldMk cId="1695423684" sldId="420"/>
            <ac:spMk id="3" creationId="{6CE2D8BB-D978-4692-8F78-01DA5A9ED386}"/>
          </ac:spMkLst>
        </pc:spChg>
        <pc:spChg chg="mod">
          <ac:chgData name="Andy Gray" userId="3900aca3-aa6e-4813-b4e0-c02f9e48a0aa" providerId="ADAL" clId="{85D6CA3D-DB38-49B9-A27F-82C8628BA07D}" dt="2019-07-05T09:08:46.441" v="410" actId="113"/>
          <ac:spMkLst>
            <pc:docMk/>
            <pc:sldMk cId="1695423684" sldId="420"/>
            <ac:spMk id="5" creationId="{00000000-0000-0000-0000-000000000000}"/>
          </ac:spMkLst>
        </pc:spChg>
      </pc:sldChg>
      <pc:sldChg chg="addSp delSp modSp">
        <pc:chgData name="Andy Gray" userId="3900aca3-aa6e-4813-b4e0-c02f9e48a0aa" providerId="ADAL" clId="{85D6CA3D-DB38-49B9-A27F-82C8628BA07D}" dt="2019-07-05T09:03:52.035" v="375" actId="113"/>
        <pc:sldMkLst>
          <pc:docMk/>
          <pc:sldMk cId="2571051168" sldId="421"/>
        </pc:sldMkLst>
        <pc:spChg chg="add del mod">
          <ac:chgData name="Andy Gray" userId="3900aca3-aa6e-4813-b4e0-c02f9e48a0aa" providerId="ADAL" clId="{85D6CA3D-DB38-49B9-A27F-82C8628BA07D}" dt="2019-07-05T09:03:46.151" v="373"/>
          <ac:spMkLst>
            <pc:docMk/>
            <pc:sldMk cId="2571051168" sldId="421"/>
            <ac:spMk id="2" creationId="{3C66866E-25DF-4927-A2B4-3E6F141A20EC}"/>
          </ac:spMkLst>
        </pc:spChg>
        <pc:spChg chg="add del mod">
          <ac:chgData name="Andy Gray" userId="3900aca3-aa6e-4813-b4e0-c02f9e48a0aa" providerId="ADAL" clId="{85D6CA3D-DB38-49B9-A27F-82C8628BA07D}" dt="2019-07-05T09:03:46.151" v="373"/>
          <ac:spMkLst>
            <pc:docMk/>
            <pc:sldMk cId="2571051168" sldId="421"/>
            <ac:spMk id="3" creationId="{3161D936-D677-46EA-BBDD-31C3D407F086}"/>
          </ac:spMkLst>
        </pc:spChg>
        <pc:spChg chg="mod">
          <ac:chgData name="Andy Gray" userId="3900aca3-aa6e-4813-b4e0-c02f9e48a0aa" providerId="ADAL" clId="{85D6CA3D-DB38-49B9-A27F-82C8628BA07D}" dt="2019-07-05T09:03:52.035" v="375" actId="113"/>
          <ac:spMkLst>
            <pc:docMk/>
            <pc:sldMk cId="2571051168" sldId="421"/>
            <ac:spMk id="5" creationId="{00000000-0000-0000-0000-000000000000}"/>
          </ac:spMkLst>
        </pc:spChg>
      </pc:sldChg>
      <pc:sldChg chg="addSp delSp modSp setBg">
        <pc:chgData name="Andy Gray" userId="3900aca3-aa6e-4813-b4e0-c02f9e48a0aa" providerId="ADAL" clId="{85D6CA3D-DB38-49B9-A27F-82C8628BA07D}" dt="2019-07-04T15:57:40.866" v="147"/>
        <pc:sldMkLst>
          <pc:docMk/>
          <pc:sldMk cId="2779125519" sldId="422"/>
        </pc:sldMkLst>
        <pc:picChg chg="del">
          <ac:chgData name="Andy Gray" userId="3900aca3-aa6e-4813-b4e0-c02f9e48a0aa" providerId="ADAL" clId="{85D6CA3D-DB38-49B9-A27F-82C8628BA07D}" dt="2019-07-04T15:56:42.156" v="134" actId="478"/>
          <ac:picMkLst>
            <pc:docMk/>
            <pc:sldMk cId="2779125519" sldId="422"/>
            <ac:picMk id="4" creationId="{3FDD1104-96ED-4D4E-9BDA-C5C62023A4A4}"/>
          </ac:picMkLst>
        </pc:picChg>
        <pc:picChg chg="add mod ord">
          <ac:chgData name="Andy Gray" userId="3900aca3-aa6e-4813-b4e0-c02f9e48a0aa" providerId="ADAL" clId="{85D6CA3D-DB38-49B9-A27F-82C8628BA07D}" dt="2019-07-04T15:57:26.818" v="146" actId="1076"/>
          <ac:picMkLst>
            <pc:docMk/>
            <pc:sldMk cId="2779125519" sldId="422"/>
            <ac:picMk id="6" creationId="{2BBC13ED-0657-4D8A-8E7A-28C3119D1089}"/>
          </ac:picMkLst>
        </pc:picChg>
        <pc:picChg chg="add">
          <ac:chgData name="Andy Gray" userId="3900aca3-aa6e-4813-b4e0-c02f9e48a0aa" providerId="ADAL" clId="{85D6CA3D-DB38-49B9-A27F-82C8628BA07D}" dt="2019-07-04T15:57:40.866" v="147"/>
          <ac:picMkLst>
            <pc:docMk/>
            <pc:sldMk cId="2779125519" sldId="422"/>
            <ac:picMk id="8" creationId="{00B65D11-DF20-4457-BF44-0323479683CD}"/>
          </ac:picMkLst>
        </pc:picChg>
        <pc:picChg chg="del mod">
          <ac:chgData name="Andy Gray" userId="3900aca3-aa6e-4813-b4e0-c02f9e48a0aa" providerId="ADAL" clId="{85D6CA3D-DB38-49B9-A27F-82C8628BA07D}" dt="2019-07-04T15:57:14.382" v="144" actId="478"/>
          <ac:picMkLst>
            <pc:docMk/>
            <pc:sldMk cId="2779125519" sldId="422"/>
            <ac:picMk id="2050" creationId="{BAEF2309-6E17-4C16-8502-7931DEED1DF5}"/>
          </ac:picMkLst>
        </pc:picChg>
      </pc:sldChg>
      <pc:sldChg chg="addSp delSp modSp">
        <pc:chgData name="Andy Gray" userId="3900aca3-aa6e-4813-b4e0-c02f9e48a0aa" providerId="ADAL" clId="{85D6CA3D-DB38-49B9-A27F-82C8628BA07D}" dt="2019-07-05T08:16:07.613" v="219"/>
        <pc:sldMkLst>
          <pc:docMk/>
          <pc:sldMk cId="1937915019" sldId="423"/>
        </pc:sldMkLst>
        <pc:grpChg chg="del mod">
          <ac:chgData name="Andy Gray" userId="3900aca3-aa6e-4813-b4e0-c02f9e48a0aa" providerId="ADAL" clId="{85D6CA3D-DB38-49B9-A27F-82C8628BA07D}" dt="2019-07-04T16:02:26.659" v="160" actId="478"/>
          <ac:grpSpMkLst>
            <pc:docMk/>
            <pc:sldMk cId="1937915019" sldId="423"/>
            <ac:grpSpMk id="9" creationId="{A5D3FD81-6FD3-4B11-B24C-597C7C0F8E09}"/>
          </ac:grpSpMkLst>
        </pc:grpChg>
        <pc:picChg chg="add mod ord">
          <ac:chgData name="Andy Gray" userId="3900aca3-aa6e-4813-b4e0-c02f9e48a0aa" providerId="ADAL" clId="{85D6CA3D-DB38-49B9-A27F-82C8628BA07D}" dt="2019-07-04T16:02:37.774" v="162" actId="1037"/>
          <ac:picMkLst>
            <pc:docMk/>
            <pc:sldMk cId="1937915019" sldId="423"/>
            <ac:picMk id="5" creationId="{28F93EE3-DBFE-4A92-B44F-72F9C8C7C1A5}"/>
          </ac:picMkLst>
        </pc:picChg>
        <pc:picChg chg="del">
          <ac:chgData name="Andy Gray" userId="3900aca3-aa6e-4813-b4e0-c02f9e48a0aa" providerId="ADAL" clId="{85D6CA3D-DB38-49B9-A27F-82C8628BA07D}" dt="2019-07-04T16:00:40.774" v="151" actId="478"/>
          <ac:picMkLst>
            <pc:docMk/>
            <pc:sldMk cId="1937915019" sldId="423"/>
            <ac:picMk id="6" creationId="{167980AB-378A-44E8-8B81-26BD8D065E1A}"/>
          </ac:picMkLst>
        </pc:picChg>
        <pc:picChg chg="add">
          <ac:chgData name="Andy Gray" userId="3900aca3-aa6e-4813-b4e0-c02f9e48a0aa" providerId="ADAL" clId="{85D6CA3D-DB38-49B9-A27F-82C8628BA07D}" dt="2019-07-05T08:16:07.613" v="219"/>
          <ac:picMkLst>
            <pc:docMk/>
            <pc:sldMk cId="1937915019" sldId="423"/>
            <ac:picMk id="6" creationId="{23C51CB3-8B18-4238-9233-EB16428888D8}"/>
          </ac:picMkLst>
        </pc:picChg>
        <pc:picChg chg="del">
          <ac:chgData name="Andy Gray" userId="3900aca3-aa6e-4813-b4e0-c02f9e48a0aa" providerId="ADAL" clId="{85D6CA3D-DB38-49B9-A27F-82C8628BA07D}" dt="2019-07-04T16:00:40.774" v="151" actId="478"/>
          <ac:picMkLst>
            <pc:docMk/>
            <pc:sldMk cId="1937915019" sldId="423"/>
            <ac:picMk id="7" creationId="{CEAA8F50-1F17-453E-A7EF-DB123E92B998}"/>
          </ac:picMkLst>
        </pc:picChg>
        <pc:picChg chg="add mod modCrop">
          <ac:chgData name="Andy Gray" userId="3900aca3-aa6e-4813-b4e0-c02f9e48a0aa" providerId="ADAL" clId="{85D6CA3D-DB38-49B9-A27F-82C8628BA07D}" dt="2019-07-04T16:03:57.568" v="178" actId="732"/>
          <ac:picMkLst>
            <pc:docMk/>
            <pc:sldMk cId="1937915019" sldId="423"/>
            <ac:picMk id="11" creationId="{70439D90-B112-46F5-A997-82708104ECB6}"/>
          </ac:picMkLst>
        </pc:picChg>
      </pc:sldChg>
      <pc:sldChg chg="delSp modSp setBg">
        <pc:chgData name="Andy Gray" userId="3900aca3-aa6e-4813-b4e0-c02f9e48a0aa" providerId="ADAL" clId="{85D6CA3D-DB38-49B9-A27F-82C8628BA07D}" dt="2019-07-05T09:25:47.890" v="437" actId="20577"/>
        <pc:sldMkLst>
          <pc:docMk/>
          <pc:sldMk cId="2050943163" sldId="425"/>
        </pc:sldMkLst>
        <pc:spChg chg="mod">
          <ac:chgData name="Andy Gray" userId="3900aca3-aa6e-4813-b4e0-c02f9e48a0aa" providerId="ADAL" clId="{85D6CA3D-DB38-49B9-A27F-82C8628BA07D}" dt="2019-07-05T09:25:47.890" v="437" actId="20577"/>
          <ac:spMkLst>
            <pc:docMk/>
            <pc:sldMk cId="2050943163" sldId="425"/>
            <ac:spMk id="3" creationId="{91E94E8D-6BFC-4C17-AEAB-42ED75994B4B}"/>
          </ac:spMkLst>
        </pc:spChg>
        <pc:picChg chg="del">
          <ac:chgData name="Andy Gray" userId="3900aca3-aa6e-4813-b4e0-c02f9e48a0aa" providerId="ADAL" clId="{85D6CA3D-DB38-49B9-A27F-82C8628BA07D}" dt="2019-07-04T16:06:31.235" v="179" actId="478"/>
          <ac:picMkLst>
            <pc:docMk/>
            <pc:sldMk cId="2050943163" sldId="425"/>
            <ac:picMk id="4" creationId="{5AC9C953-AB65-47F1-9F0C-0DF4082A73CC}"/>
          </ac:picMkLst>
        </pc:picChg>
        <pc:picChg chg="del">
          <ac:chgData name="Andy Gray" userId="3900aca3-aa6e-4813-b4e0-c02f9e48a0aa" providerId="ADAL" clId="{85D6CA3D-DB38-49B9-A27F-82C8628BA07D}" dt="2019-07-05T09:23:59.762" v="421" actId="478"/>
          <ac:picMkLst>
            <pc:docMk/>
            <pc:sldMk cId="2050943163" sldId="425"/>
            <ac:picMk id="6" creationId="{19A19BA6-A302-4058-BB4D-F434CBCB33D6}"/>
          </ac:picMkLst>
        </pc:picChg>
        <pc:picChg chg="del">
          <ac:chgData name="Andy Gray" userId="3900aca3-aa6e-4813-b4e0-c02f9e48a0aa" providerId="ADAL" clId="{85D6CA3D-DB38-49B9-A27F-82C8628BA07D}" dt="2019-07-05T09:23:57.546" v="420" actId="478"/>
          <ac:picMkLst>
            <pc:docMk/>
            <pc:sldMk cId="2050943163" sldId="425"/>
            <ac:picMk id="4098" creationId="{49CD2064-94A3-4DDB-AB52-F10D3297819D}"/>
          </ac:picMkLst>
        </pc:picChg>
      </pc:sldChg>
      <pc:sldChg chg="addSp delSp modSp">
        <pc:chgData name="Andy Gray" userId="3900aca3-aa6e-4813-b4e0-c02f9e48a0aa" providerId="ADAL" clId="{85D6CA3D-DB38-49B9-A27F-82C8628BA07D}" dt="2019-07-05T09:08:31.515" v="407" actId="207"/>
        <pc:sldMkLst>
          <pc:docMk/>
          <pc:sldMk cId="2497134150" sldId="429"/>
        </pc:sldMkLst>
        <pc:spChg chg="add del mod">
          <ac:chgData name="Andy Gray" userId="3900aca3-aa6e-4813-b4e0-c02f9e48a0aa" providerId="ADAL" clId="{85D6CA3D-DB38-49B9-A27F-82C8628BA07D}" dt="2019-07-05T09:08:27.014" v="406"/>
          <ac:spMkLst>
            <pc:docMk/>
            <pc:sldMk cId="2497134150" sldId="429"/>
            <ac:spMk id="2" creationId="{1065FD09-6804-40D3-8C0D-9B8626DD6FC0}"/>
          </ac:spMkLst>
        </pc:spChg>
        <pc:spChg chg="add del mod">
          <ac:chgData name="Andy Gray" userId="3900aca3-aa6e-4813-b4e0-c02f9e48a0aa" providerId="ADAL" clId="{85D6CA3D-DB38-49B9-A27F-82C8628BA07D}" dt="2019-07-05T09:08:27.014" v="406"/>
          <ac:spMkLst>
            <pc:docMk/>
            <pc:sldMk cId="2497134150" sldId="429"/>
            <ac:spMk id="3" creationId="{BF0602CF-6CCB-4C80-8316-7182A0EA819F}"/>
          </ac:spMkLst>
        </pc:spChg>
        <pc:spChg chg="mod">
          <ac:chgData name="Andy Gray" userId="3900aca3-aa6e-4813-b4e0-c02f9e48a0aa" providerId="ADAL" clId="{85D6CA3D-DB38-49B9-A27F-82C8628BA07D}" dt="2019-07-05T09:08:31.515" v="407" actId="207"/>
          <ac:spMkLst>
            <pc:docMk/>
            <pc:sldMk cId="2497134150" sldId="429"/>
            <ac:spMk id="5" creationId="{BF831D6B-E7AD-4625-B9F5-59D23A7B2810}"/>
          </ac:spMkLst>
        </pc:spChg>
      </pc:sldChg>
      <pc:sldChg chg="addSp delSp modSp">
        <pc:chgData name="Andy Gray" userId="3900aca3-aa6e-4813-b4e0-c02f9e48a0aa" providerId="ADAL" clId="{85D6CA3D-DB38-49B9-A27F-82C8628BA07D}" dt="2019-07-05T08:47:54.621" v="320" actId="207"/>
        <pc:sldMkLst>
          <pc:docMk/>
          <pc:sldMk cId="3886202922" sldId="432"/>
        </pc:sldMkLst>
        <pc:spChg chg="add del mod">
          <ac:chgData name="Andy Gray" userId="3900aca3-aa6e-4813-b4e0-c02f9e48a0aa" providerId="ADAL" clId="{85D6CA3D-DB38-49B9-A27F-82C8628BA07D}" dt="2019-07-05T08:47:32.227" v="316"/>
          <ac:spMkLst>
            <pc:docMk/>
            <pc:sldMk cId="3886202922" sldId="432"/>
            <ac:spMk id="3" creationId="{D2EBE303-5CB8-46CA-87B2-49CB330EC781}"/>
          </ac:spMkLst>
        </pc:spChg>
        <pc:spChg chg="mod">
          <ac:chgData name="Andy Gray" userId="3900aca3-aa6e-4813-b4e0-c02f9e48a0aa" providerId="ADAL" clId="{85D6CA3D-DB38-49B9-A27F-82C8628BA07D}" dt="2019-07-05T08:47:54.621" v="320" actId="207"/>
          <ac:spMkLst>
            <pc:docMk/>
            <pc:sldMk cId="3886202922" sldId="432"/>
            <ac:spMk id="4" creationId="{BCE1CC29-8091-4BCF-A709-FD96385E341B}"/>
          </ac:spMkLst>
        </pc:spChg>
        <pc:spChg chg="add del mod">
          <ac:chgData name="Andy Gray" userId="3900aca3-aa6e-4813-b4e0-c02f9e48a0aa" providerId="ADAL" clId="{85D6CA3D-DB38-49B9-A27F-82C8628BA07D}" dt="2019-07-05T08:47:32.227" v="316"/>
          <ac:spMkLst>
            <pc:docMk/>
            <pc:sldMk cId="3886202922" sldId="432"/>
            <ac:spMk id="5" creationId="{3FB3FC9A-08E8-40D9-80AB-BF7DEF1C04D3}"/>
          </ac:spMkLst>
        </pc:spChg>
      </pc:sldChg>
      <pc:sldChg chg="addSp delSp modSp">
        <pc:chgData name="Andy Gray" userId="3900aca3-aa6e-4813-b4e0-c02f9e48a0aa" providerId="ADAL" clId="{85D6CA3D-DB38-49B9-A27F-82C8628BA07D}" dt="2019-07-05T09:02:05.680" v="366" actId="207"/>
        <pc:sldMkLst>
          <pc:docMk/>
          <pc:sldMk cId="918277923" sldId="433"/>
        </pc:sldMkLst>
        <pc:spChg chg="add del mod">
          <ac:chgData name="Andy Gray" userId="3900aca3-aa6e-4813-b4e0-c02f9e48a0aa" providerId="ADAL" clId="{85D6CA3D-DB38-49B9-A27F-82C8628BA07D}" dt="2019-07-05T09:01:58.556" v="365"/>
          <ac:spMkLst>
            <pc:docMk/>
            <pc:sldMk cId="918277923" sldId="433"/>
            <ac:spMk id="2" creationId="{4C1DC074-6BBE-4585-8D4C-9B32F22A81C5}"/>
          </ac:spMkLst>
        </pc:spChg>
        <pc:spChg chg="add del mod">
          <ac:chgData name="Andy Gray" userId="3900aca3-aa6e-4813-b4e0-c02f9e48a0aa" providerId="ADAL" clId="{85D6CA3D-DB38-49B9-A27F-82C8628BA07D}" dt="2019-07-05T09:01:58.556" v="365"/>
          <ac:spMkLst>
            <pc:docMk/>
            <pc:sldMk cId="918277923" sldId="433"/>
            <ac:spMk id="3" creationId="{59105502-53AE-44CB-95CA-462596974475}"/>
          </ac:spMkLst>
        </pc:spChg>
        <pc:spChg chg="mod">
          <ac:chgData name="Andy Gray" userId="3900aca3-aa6e-4813-b4e0-c02f9e48a0aa" providerId="ADAL" clId="{85D6CA3D-DB38-49B9-A27F-82C8628BA07D}" dt="2019-07-05T09:02:05.680" v="366" actId="207"/>
          <ac:spMkLst>
            <pc:docMk/>
            <pc:sldMk cId="918277923" sldId="433"/>
            <ac:spMk id="5" creationId="{C76C63A7-F35E-4653-86AD-A2DCAE605311}"/>
          </ac:spMkLst>
        </pc:spChg>
      </pc:sldChg>
      <pc:sldChg chg="addSp delSp modSp">
        <pc:chgData name="Andy Gray" userId="3900aca3-aa6e-4813-b4e0-c02f9e48a0aa" providerId="ADAL" clId="{85D6CA3D-DB38-49B9-A27F-82C8628BA07D}" dt="2019-07-05T09:10:48.714" v="417" actId="207"/>
        <pc:sldMkLst>
          <pc:docMk/>
          <pc:sldMk cId="4047539192" sldId="434"/>
        </pc:sldMkLst>
        <pc:spChg chg="mod">
          <ac:chgData name="Andy Gray" userId="3900aca3-aa6e-4813-b4e0-c02f9e48a0aa" providerId="ADAL" clId="{85D6CA3D-DB38-49B9-A27F-82C8628BA07D}" dt="2019-07-05T09:10:48.714" v="417" actId="207"/>
          <ac:spMkLst>
            <pc:docMk/>
            <pc:sldMk cId="4047539192" sldId="434"/>
            <ac:spMk id="3" creationId="{8194CA13-0B9B-4877-81BA-146BF3EF2FF6}"/>
          </ac:spMkLst>
        </pc:spChg>
        <pc:spChg chg="add del mod">
          <ac:chgData name="Andy Gray" userId="3900aca3-aa6e-4813-b4e0-c02f9e48a0aa" providerId="ADAL" clId="{85D6CA3D-DB38-49B9-A27F-82C8628BA07D}" dt="2019-07-05T09:10:43.116" v="416"/>
          <ac:spMkLst>
            <pc:docMk/>
            <pc:sldMk cId="4047539192" sldId="434"/>
            <ac:spMk id="4" creationId="{49B55D73-A098-4ED1-8899-3624C5FA195C}"/>
          </ac:spMkLst>
        </pc:spChg>
        <pc:spChg chg="add del mod">
          <ac:chgData name="Andy Gray" userId="3900aca3-aa6e-4813-b4e0-c02f9e48a0aa" providerId="ADAL" clId="{85D6CA3D-DB38-49B9-A27F-82C8628BA07D}" dt="2019-07-05T09:10:43.116" v="416"/>
          <ac:spMkLst>
            <pc:docMk/>
            <pc:sldMk cId="4047539192" sldId="434"/>
            <ac:spMk id="5" creationId="{CB635E7E-D51D-4C7E-8F82-8B5B7BEED492}"/>
          </ac:spMkLst>
        </pc:spChg>
      </pc:sldChg>
      <pc:sldMasterChg chg="delSldLayout modSldLayout">
        <pc:chgData name="Andy Gray" userId="3900aca3-aa6e-4813-b4e0-c02f9e48a0aa" providerId="ADAL" clId="{85D6CA3D-DB38-49B9-A27F-82C8628BA07D}" dt="2019-07-05T08:08:59.411" v="217" actId="14100"/>
        <pc:sldMasterMkLst>
          <pc:docMk/>
          <pc:sldMasterMk cId="2369807912" sldId="2147483660"/>
        </pc:sldMasterMkLst>
        <pc:sldLayoutChg chg="addSp delSp modSp">
          <pc:chgData name="Andy Gray" userId="3900aca3-aa6e-4813-b4e0-c02f9e48a0aa" providerId="ADAL" clId="{85D6CA3D-DB38-49B9-A27F-82C8628BA07D}" dt="2019-07-04T15:43:35.403" v="10" actId="207"/>
          <pc:sldLayoutMkLst>
            <pc:docMk/>
            <pc:sldMasterMk cId="2369807912" sldId="2147483660"/>
            <pc:sldLayoutMk cId="1593432957" sldId="2147483661"/>
          </pc:sldLayoutMkLst>
          <pc:spChg chg="mod">
            <ac:chgData name="Andy Gray" userId="3900aca3-aa6e-4813-b4e0-c02f9e48a0aa" providerId="ADAL" clId="{85D6CA3D-DB38-49B9-A27F-82C8628BA07D}" dt="2019-07-04T15:43:35.403" v="10" actId="207"/>
            <ac:spMkLst>
              <pc:docMk/>
              <pc:sldMasterMk cId="2369807912" sldId="2147483660"/>
              <pc:sldLayoutMk cId="1593432957" sldId="2147483661"/>
              <ac:spMk id="4" creationId="{7694BA0E-1F63-41F2-B0E8-F0465B913055}"/>
            </ac:spMkLst>
          </pc:spChg>
          <pc:picChg chg="del">
            <ac:chgData name="Andy Gray" userId="3900aca3-aa6e-4813-b4e0-c02f9e48a0aa" providerId="ADAL" clId="{85D6CA3D-DB38-49B9-A27F-82C8628BA07D}" dt="2019-07-04T15:41:51.982" v="6" actId="478"/>
            <ac:picMkLst>
              <pc:docMk/>
              <pc:sldMasterMk cId="2369807912" sldId="2147483660"/>
              <pc:sldLayoutMk cId="1593432957" sldId="2147483661"/>
              <ac:picMk id="3" creationId="{B828F8C7-6434-4196-BE41-EBF201EC1460}"/>
            </ac:picMkLst>
          </pc:picChg>
          <pc:picChg chg="add mod ord">
            <ac:chgData name="Andy Gray" userId="3900aca3-aa6e-4813-b4e0-c02f9e48a0aa" providerId="ADAL" clId="{85D6CA3D-DB38-49B9-A27F-82C8628BA07D}" dt="2019-07-04T15:42:59.761" v="8" actId="167"/>
            <ac:picMkLst>
              <pc:docMk/>
              <pc:sldMasterMk cId="2369807912" sldId="2147483660"/>
              <pc:sldLayoutMk cId="1593432957" sldId="2147483661"/>
              <ac:picMk id="5" creationId="{D22BA86B-EC95-41AC-9536-2CFA324B565F}"/>
            </ac:picMkLst>
          </pc:picChg>
        </pc:sldLayoutChg>
        <pc:sldLayoutChg chg="setBg">
          <pc:chgData name="Andy Gray" userId="3900aca3-aa6e-4813-b4e0-c02f9e48a0aa" providerId="ADAL" clId="{85D6CA3D-DB38-49B9-A27F-82C8628BA07D}" dt="2019-07-04T15:43:44.590" v="11"/>
          <pc:sldLayoutMkLst>
            <pc:docMk/>
            <pc:sldMasterMk cId="2369807912" sldId="2147483660"/>
            <pc:sldLayoutMk cId="3265224848" sldId="2147483662"/>
          </pc:sldLayoutMkLst>
        </pc:sldLayoutChg>
        <pc:sldLayoutChg chg="modSp">
          <pc:chgData name="Andy Gray" userId="3900aca3-aa6e-4813-b4e0-c02f9e48a0aa" providerId="ADAL" clId="{85D6CA3D-DB38-49B9-A27F-82C8628BA07D}" dt="2019-07-05T08:08:59.411" v="217" actId="14100"/>
          <pc:sldLayoutMkLst>
            <pc:docMk/>
            <pc:sldMasterMk cId="2369807912" sldId="2147483660"/>
            <pc:sldLayoutMk cId="1230368745" sldId="2147483663"/>
          </pc:sldLayoutMkLst>
          <pc:cxnChg chg="mod">
            <ac:chgData name="Andy Gray" userId="3900aca3-aa6e-4813-b4e0-c02f9e48a0aa" providerId="ADAL" clId="{85D6CA3D-DB38-49B9-A27F-82C8628BA07D}" dt="2019-07-05T08:08:59.411" v="217" actId="14100"/>
            <ac:cxnSpMkLst>
              <pc:docMk/>
              <pc:sldMasterMk cId="2369807912" sldId="2147483660"/>
              <pc:sldLayoutMk cId="1230368745" sldId="2147483663"/>
              <ac:cxnSpMk id="9" creationId="{00000000-0000-0000-0000-000000000000}"/>
            </ac:cxnSpMkLst>
          </pc:cxnChg>
        </pc:sldLayoutChg>
        <pc:sldLayoutChg chg="addSp delSp modSp">
          <pc:chgData name="Andy Gray" userId="3900aca3-aa6e-4813-b4e0-c02f9e48a0aa" providerId="ADAL" clId="{85D6CA3D-DB38-49B9-A27F-82C8628BA07D}" dt="2019-07-04T15:50:17.433" v="102" actId="14838"/>
          <pc:sldLayoutMkLst>
            <pc:docMk/>
            <pc:sldMasterMk cId="2369807912" sldId="2147483660"/>
            <pc:sldLayoutMk cId="3864385121" sldId="2147483664"/>
          </pc:sldLayoutMkLst>
          <pc:spChg chg="del mod">
            <ac:chgData name="Andy Gray" userId="3900aca3-aa6e-4813-b4e0-c02f9e48a0aa" providerId="ADAL" clId="{85D6CA3D-DB38-49B9-A27F-82C8628BA07D}" dt="2019-07-04T15:44:47.033" v="50" actId="478"/>
            <ac:spMkLst>
              <pc:docMk/>
              <pc:sldMasterMk cId="2369807912" sldId="2147483660"/>
              <pc:sldLayoutMk cId="3864385121" sldId="2147483664"/>
              <ac:spMk id="4" creationId="{1746FD11-FF12-488F-A9BF-6E2D28555F58}"/>
            </ac:spMkLst>
          </pc:spChg>
          <pc:spChg chg="mod">
            <ac:chgData name="Andy Gray" userId="3900aca3-aa6e-4813-b4e0-c02f9e48a0aa" providerId="ADAL" clId="{85D6CA3D-DB38-49B9-A27F-82C8628BA07D}" dt="2019-07-04T15:45:08.958" v="56" actId="207"/>
            <ac:spMkLst>
              <pc:docMk/>
              <pc:sldMasterMk cId="2369807912" sldId="2147483660"/>
              <pc:sldLayoutMk cId="3864385121" sldId="2147483664"/>
              <ac:spMk id="9" creationId="{00000000-0000-0000-0000-000000000000}"/>
            </ac:spMkLst>
          </pc:spChg>
          <pc:spChg chg="del mod">
            <ac:chgData name="Andy Gray" userId="3900aca3-aa6e-4813-b4e0-c02f9e48a0aa" providerId="ADAL" clId="{85D6CA3D-DB38-49B9-A27F-82C8628BA07D}" dt="2019-07-04T15:44:47.033" v="50" actId="478"/>
            <ac:spMkLst>
              <pc:docMk/>
              <pc:sldMasterMk cId="2369807912" sldId="2147483660"/>
              <pc:sldLayoutMk cId="3864385121" sldId="2147483664"/>
              <ac:spMk id="11" creationId="{76A798F8-6565-4B65-8C16-B3884111AB16}"/>
            </ac:spMkLst>
          </pc:spChg>
          <pc:spChg chg="mod">
            <ac:chgData name="Andy Gray" userId="3900aca3-aa6e-4813-b4e0-c02f9e48a0aa" providerId="ADAL" clId="{85D6CA3D-DB38-49B9-A27F-82C8628BA07D}" dt="2019-07-04T15:50:17.433" v="102" actId="14838"/>
            <ac:spMkLst>
              <pc:docMk/>
              <pc:sldMasterMk cId="2369807912" sldId="2147483660"/>
              <pc:sldLayoutMk cId="3864385121" sldId="2147483664"/>
              <ac:spMk id="12" creationId="{00000000-0000-0000-0000-000000000000}"/>
            </ac:spMkLst>
          </pc:spChg>
          <pc:picChg chg="del">
            <ac:chgData name="Andy Gray" userId="3900aca3-aa6e-4813-b4e0-c02f9e48a0aa" providerId="ADAL" clId="{85D6CA3D-DB38-49B9-A27F-82C8628BA07D}" dt="2019-07-04T15:44:49.502" v="51" actId="478"/>
            <ac:picMkLst>
              <pc:docMk/>
              <pc:sldMasterMk cId="2369807912" sldId="2147483660"/>
              <pc:sldLayoutMk cId="3864385121" sldId="2147483664"/>
              <ac:picMk id="3" creationId="{B33A6100-85C1-4F2C-952D-A674770CAD96}"/>
            </ac:picMkLst>
          </pc:picChg>
          <pc:picChg chg="add mod ord">
            <ac:chgData name="Andy Gray" userId="3900aca3-aa6e-4813-b4e0-c02f9e48a0aa" providerId="ADAL" clId="{85D6CA3D-DB38-49B9-A27F-82C8628BA07D}" dt="2019-07-04T15:44:58.847" v="54" actId="167"/>
            <ac:picMkLst>
              <pc:docMk/>
              <pc:sldMasterMk cId="2369807912" sldId="2147483660"/>
              <pc:sldLayoutMk cId="3864385121" sldId="2147483664"/>
              <ac:picMk id="5" creationId="{79B3E7BE-4887-4C04-9ED7-4BC1AF36F16E}"/>
            </ac:picMkLst>
          </pc:picChg>
        </pc:sldLayoutChg>
        <pc:sldLayoutChg chg="addSp delSp">
          <pc:chgData name="Andy Gray" userId="3900aca3-aa6e-4813-b4e0-c02f9e48a0aa" providerId="ADAL" clId="{85D6CA3D-DB38-49B9-A27F-82C8628BA07D}" dt="2019-07-04T15:50:50.178" v="110"/>
          <pc:sldLayoutMkLst>
            <pc:docMk/>
            <pc:sldMasterMk cId="2369807912" sldId="2147483660"/>
            <pc:sldLayoutMk cId="1482273398" sldId="2147483665"/>
          </pc:sldLayoutMkLst>
          <pc:spChg chg="del">
            <ac:chgData name="Andy Gray" userId="3900aca3-aa6e-4813-b4e0-c02f9e48a0aa" providerId="ADAL" clId="{85D6CA3D-DB38-49B9-A27F-82C8628BA07D}" dt="2019-07-04T15:47:38.297" v="71" actId="478"/>
            <ac:spMkLst>
              <pc:docMk/>
              <pc:sldMasterMk cId="2369807912" sldId="2147483660"/>
              <pc:sldLayoutMk cId="1482273398" sldId="2147483665"/>
              <ac:spMk id="9" creationId="{3B87CE53-57C6-40A0-9977-8729D3377D5A}"/>
            </ac:spMkLst>
          </pc:spChg>
          <pc:spChg chg="del">
            <ac:chgData name="Andy Gray" userId="3900aca3-aa6e-4813-b4e0-c02f9e48a0aa" providerId="ADAL" clId="{85D6CA3D-DB38-49B9-A27F-82C8628BA07D}" dt="2019-07-04T15:47:38.297" v="71" actId="478"/>
            <ac:spMkLst>
              <pc:docMk/>
              <pc:sldMasterMk cId="2369807912" sldId="2147483660"/>
              <pc:sldLayoutMk cId="1482273398" sldId="2147483665"/>
              <ac:spMk id="10" creationId="{D65D2BE2-DE49-4BC4-A9A7-E3493CF535E8}"/>
            </ac:spMkLst>
          </pc:spChg>
          <pc:spChg chg="add">
            <ac:chgData name="Andy Gray" userId="3900aca3-aa6e-4813-b4e0-c02f9e48a0aa" providerId="ADAL" clId="{85D6CA3D-DB38-49B9-A27F-82C8628BA07D}" dt="2019-07-04T15:47:59.683" v="75"/>
            <ac:spMkLst>
              <pc:docMk/>
              <pc:sldMasterMk cId="2369807912" sldId="2147483660"/>
              <pc:sldLayoutMk cId="1482273398" sldId="2147483665"/>
              <ac:spMk id="13" creationId="{8A609175-4EC5-434E-8A55-C3885AB03F29}"/>
            </ac:spMkLst>
          </pc:spChg>
          <pc:spChg chg="del">
            <ac:chgData name="Andy Gray" userId="3900aca3-aa6e-4813-b4e0-c02f9e48a0aa" providerId="ADAL" clId="{85D6CA3D-DB38-49B9-A27F-82C8628BA07D}" dt="2019-07-04T15:47:38.297" v="71" actId="478"/>
            <ac:spMkLst>
              <pc:docMk/>
              <pc:sldMasterMk cId="2369807912" sldId="2147483660"/>
              <pc:sldLayoutMk cId="1482273398" sldId="2147483665"/>
              <ac:spMk id="15" creationId="{EDB80FE1-CB5F-4209-A5CF-C0E7A88B733B}"/>
            </ac:spMkLst>
          </pc:spChg>
          <pc:spChg chg="del">
            <ac:chgData name="Andy Gray" userId="3900aca3-aa6e-4813-b4e0-c02f9e48a0aa" providerId="ADAL" clId="{85D6CA3D-DB38-49B9-A27F-82C8628BA07D}" dt="2019-07-04T15:47:41.816" v="72" actId="478"/>
            <ac:spMkLst>
              <pc:docMk/>
              <pc:sldMasterMk cId="2369807912" sldId="2147483660"/>
              <pc:sldLayoutMk cId="1482273398" sldId="2147483665"/>
              <ac:spMk id="16" creationId="{7BDF21DE-A169-4C08-9632-B1FCE7D8B298}"/>
            </ac:spMkLst>
          </pc:spChg>
          <pc:spChg chg="add del">
            <ac:chgData name="Andy Gray" userId="3900aca3-aa6e-4813-b4e0-c02f9e48a0aa" providerId="ADAL" clId="{85D6CA3D-DB38-49B9-A27F-82C8628BA07D}" dt="2019-07-04T15:50:49.670" v="109" actId="478"/>
            <ac:spMkLst>
              <pc:docMk/>
              <pc:sldMasterMk cId="2369807912" sldId="2147483660"/>
              <pc:sldLayoutMk cId="1482273398" sldId="2147483665"/>
              <ac:spMk id="18" creationId="{2BE66C2C-6AE2-4521-B70C-E39E35CB58DC}"/>
            </ac:spMkLst>
          </pc:spChg>
          <pc:spChg chg="add">
            <ac:chgData name="Andy Gray" userId="3900aca3-aa6e-4813-b4e0-c02f9e48a0aa" providerId="ADAL" clId="{85D6CA3D-DB38-49B9-A27F-82C8628BA07D}" dt="2019-07-04T15:50:50.178" v="110"/>
            <ac:spMkLst>
              <pc:docMk/>
              <pc:sldMasterMk cId="2369807912" sldId="2147483660"/>
              <pc:sldLayoutMk cId="1482273398" sldId="2147483665"/>
              <ac:spMk id="20" creationId="{50D67731-09B7-4DE7-9857-F6A1A8EEEA79}"/>
            </ac:spMkLst>
          </pc:spChg>
          <pc:picChg chg="del">
            <ac:chgData name="Andy Gray" userId="3900aca3-aa6e-4813-b4e0-c02f9e48a0aa" providerId="ADAL" clId="{85D6CA3D-DB38-49B9-A27F-82C8628BA07D}" dt="2019-07-04T15:47:38.297" v="71" actId="478"/>
            <ac:picMkLst>
              <pc:docMk/>
              <pc:sldMasterMk cId="2369807912" sldId="2147483660"/>
              <pc:sldLayoutMk cId="1482273398" sldId="2147483665"/>
              <ac:picMk id="8" creationId="{227C6528-206C-4CD8-962B-FB652AD67822}"/>
            </ac:picMkLst>
          </pc:picChg>
          <pc:picChg chg="add del">
            <ac:chgData name="Andy Gray" userId="3900aca3-aa6e-4813-b4e0-c02f9e48a0aa" providerId="ADAL" clId="{85D6CA3D-DB38-49B9-A27F-82C8628BA07D}" dt="2019-07-04T15:47:46.251" v="74"/>
            <ac:picMkLst>
              <pc:docMk/>
              <pc:sldMasterMk cId="2369807912" sldId="2147483660"/>
              <pc:sldLayoutMk cId="1482273398" sldId="2147483665"/>
              <ac:picMk id="11" creationId="{E1EDAECA-FAAB-4ECF-A441-885D8B84CDC8}"/>
            </ac:picMkLst>
          </pc:picChg>
          <pc:picChg chg="add">
            <ac:chgData name="Andy Gray" userId="3900aca3-aa6e-4813-b4e0-c02f9e48a0aa" providerId="ADAL" clId="{85D6CA3D-DB38-49B9-A27F-82C8628BA07D}" dt="2019-07-04T15:47:59.683" v="75"/>
            <ac:picMkLst>
              <pc:docMk/>
              <pc:sldMasterMk cId="2369807912" sldId="2147483660"/>
              <pc:sldLayoutMk cId="1482273398" sldId="2147483665"/>
              <ac:picMk id="14" creationId="{59FE1754-81DE-4F31-9F81-9DF4DE1B38E1}"/>
            </ac:picMkLst>
          </pc:picChg>
          <pc:picChg chg="del">
            <ac:chgData name="Andy Gray" userId="3900aca3-aa6e-4813-b4e0-c02f9e48a0aa" providerId="ADAL" clId="{85D6CA3D-DB38-49B9-A27F-82C8628BA07D}" dt="2019-07-04T15:47:38.297" v="71" actId="478"/>
            <ac:picMkLst>
              <pc:docMk/>
              <pc:sldMasterMk cId="2369807912" sldId="2147483660"/>
              <pc:sldLayoutMk cId="1482273398" sldId="2147483665"/>
              <ac:picMk id="17" creationId="{3EF0F0AC-6610-4FFF-A713-8CE2D2FB7BED}"/>
            </ac:picMkLst>
          </pc:picChg>
          <pc:picChg chg="add">
            <ac:chgData name="Andy Gray" userId="3900aca3-aa6e-4813-b4e0-c02f9e48a0aa" providerId="ADAL" clId="{85D6CA3D-DB38-49B9-A27F-82C8628BA07D}" dt="2019-07-04T15:47:59.683" v="75"/>
            <ac:picMkLst>
              <pc:docMk/>
              <pc:sldMasterMk cId="2369807912" sldId="2147483660"/>
              <pc:sldLayoutMk cId="1482273398" sldId="2147483665"/>
              <ac:picMk id="19" creationId="{332BF3E5-ED97-4755-9670-96FC086B24A1}"/>
            </ac:picMkLst>
          </pc:picChg>
        </pc:sldLayoutChg>
        <pc:sldLayoutChg chg="addSp delSp modSp">
          <pc:chgData name="Andy Gray" userId="3900aca3-aa6e-4813-b4e0-c02f9e48a0aa" providerId="ADAL" clId="{85D6CA3D-DB38-49B9-A27F-82C8628BA07D}" dt="2019-07-04T15:51:14" v="114"/>
          <pc:sldLayoutMkLst>
            <pc:docMk/>
            <pc:sldMasterMk cId="2369807912" sldId="2147483660"/>
            <pc:sldLayoutMk cId="3920882233" sldId="2147483668"/>
          </pc:sldLayoutMkLst>
          <pc:spChg chg="del">
            <ac:chgData name="Andy Gray" userId="3900aca3-aa6e-4813-b4e0-c02f9e48a0aa" providerId="ADAL" clId="{85D6CA3D-DB38-49B9-A27F-82C8628BA07D}" dt="2019-07-04T15:48:18.944" v="78" actId="478"/>
            <ac:spMkLst>
              <pc:docMk/>
              <pc:sldMasterMk cId="2369807912" sldId="2147483660"/>
              <pc:sldLayoutMk cId="3920882233" sldId="2147483668"/>
              <ac:spMk id="8" creationId="{23B9BC9E-8848-4C69-BC0E-5167DD9CD905}"/>
            </ac:spMkLst>
          </pc:spChg>
          <pc:spChg chg="del">
            <ac:chgData name="Andy Gray" userId="3900aca3-aa6e-4813-b4e0-c02f9e48a0aa" providerId="ADAL" clId="{85D6CA3D-DB38-49B9-A27F-82C8628BA07D}" dt="2019-07-04T15:48:18.944" v="78" actId="478"/>
            <ac:spMkLst>
              <pc:docMk/>
              <pc:sldMasterMk cId="2369807912" sldId="2147483660"/>
              <pc:sldLayoutMk cId="3920882233" sldId="2147483668"/>
              <ac:spMk id="9" creationId="{FAE7CEC9-7716-4D65-971F-605FD3CFC23F}"/>
            </ac:spMkLst>
          </pc:spChg>
          <pc:spChg chg="del">
            <ac:chgData name="Andy Gray" userId="3900aca3-aa6e-4813-b4e0-c02f9e48a0aa" providerId="ADAL" clId="{85D6CA3D-DB38-49B9-A27F-82C8628BA07D}" dt="2019-07-04T15:48:22.268" v="79" actId="478"/>
            <ac:spMkLst>
              <pc:docMk/>
              <pc:sldMasterMk cId="2369807912" sldId="2147483660"/>
              <pc:sldLayoutMk cId="3920882233" sldId="2147483668"/>
              <ac:spMk id="10" creationId="{69808144-3D29-4148-B2FF-07F5FB8B2269}"/>
            </ac:spMkLst>
          </pc:spChg>
          <pc:spChg chg="add del">
            <ac:chgData name="Andy Gray" userId="3900aca3-aa6e-4813-b4e0-c02f9e48a0aa" providerId="ADAL" clId="{85D6CA3D-DB38-49B9-A27F-82C8628BA07D}" dt="2019-07-04T15:51:13.134" v="113" actId="478"/>
            <ac:spMkLst>
              <pc:docMk/>
              <pc:sldMasterMk cId="2369807912" sldId="2147483660"/>
              <pc:sldLayoutMk cId="3920882233" sldId="2147483668"/>
              <ac:spMk id="12" creationId="{1EA1464D-6FAB-488C-89C9-C7CFA4E6B451}"/>
            </ac:spMkLst>
          </pc:spChg>
          <pc:spChg chg="add">
            <ac:chgData name="Andy Gray" userId="3900aca3-aa6e-4813-b4e0-c02f9e48a0aa" providerId="ADAL" clId="{85D6CA3D-DB38-49B9-A27F-82C8628BA07D}" dt="2019-07-04T15:51:14" v="114"/>
            <ac:spMkLst>
              <pc:docMk/>
              <pc:sldMasterMk cId="2369807912" sldId="2147483660"/>
              <pc:sldLayoutMk cId="3920882233" sldId="2147483668"/>
              <ac:spMk id="14" creationId="{71251B66-54C8-4749-8D0A-1E6B81AD5D91}"/>
            </ac:spMkLst>
          </pc:spChg>
          <pc:picChg chg="add del mod">
            <ac:chgData name="Andy Gray" userId="3900aca3-aa6e-4813-b4e0-c02f9e48a0aa" providerId="ADAL" clId="{85D6CA3D-DB38-49B9-A27F-82C8628BA07D}" dt="2019-07-04T15:48:53.223" v="85" actId="478"/>
            <ac:picMkLst>
              <pc:docMk/>
              <pc:sldMasterMk cId="2369807912" sldId="2147483660"/>
              <pc:sldLayoutMk cId="3920882233" sldId="2147483668"/>
              <ac:picMk id="6" creationId="{B06B5AFB-DD88-44D0-84DB-9B997DA8A4A4}"/>
            </ac:picMkLst>
          </pc:picChg>
          <pc:picChg chg="del">
            <ac:chgData name="Andy Gray" userId="3900aca3-aa6e-4813-b4e0-c02f9e48a0aa" providerId="ADAL" clId="{85D6CA3D-DB38-49B9-A27F-82C8628BA07D}" dt="2019-07-04T15:48:18.944" v="78" actId="478"/>
            <ac:picMkLst>
              <pc:docMk/>
              <pc:sldMasterMk cId="2369807912" sldId="2147483660"/>
              <pc:sldLayoutMk cId="3920882233" sldId="2147483668"/>
              <ac:picMk id="7" creationId="{651D5050-10F6-473E-A936-34DA1A80C0C2}"/>
            </ac:picMkLst>
          </pc:picChg>
          <pc:picChg chg="add">
            <ac:chgData name="Andy Gray" userId="3900aca3-aa6e-4813-b4e0-c02f9e48a0aa" providerId="ADAL" clId="{85D6CA3D-DB38-49B9-A27F-82C8628BA07D}" dt="2019-07-04T15:48:23.124" v="80"/>
            <ac:picMkLst>
              <pc:docMk/>
              <pc:sldMasterMk cId="2369807912" sldId="2147483660"/>
              <pc:sldLayoutMk cId="3920882233" sldId="2147483668"/>
              <ac:picMk id="11" creationId="{0D95391C-BAE7-447E-9CC2-E919C14AE49D}"/>
            </ac:picMkLst>
          </pc:picChg>
          <pc:picChg chg="add del">
            <ac:chgData name="Andy Gray" userId="3900aca3-aa6e-4813-b4e0-c02f9e48a0aa" providerId="ADAL" clId="{85D6CA3D-DB38-49B9-A27F-82C8628BA07D}" dt="2019-07-04T15:48:49.897" v="84"/>
            <ac:picMkLst>
              <pc:docMk/>
              <pc:sldMasterMk cId="2369807912" sldId="2147483660"/>
              <pc:sldLayoutMk cId="3920882233" sldId="2147483668"/>
              <ac:picMk id="13" creationId="{A7BDF222-D6E3-4840-9ADE-FF97EB9AE3AA}"/>
            </ac:picMkLst>
          </pc:picChg>
        </pc:sldLayoutChg>
        <pc:sldLayoutChg chg="addSp delSp modSp">
          <pc:chgData name="Andy Gray" userId="3900aca3-aa6e-4813-b4e0-c02f9e48a0aa" providerId="ADAL" clId="{85D6CA3D-DB38-49B9-A27F-82C8628BA07D}" dt="2019-07-04T15:50:41.166" v="106"/>
          <pc:sldLayoutMkLst>
            <pc:docMk/>
            <pc:sldMasterMk cId="2369807912" sldId="2147483660"/>
            <pc:sldLayoutMk cId="930331741" sldId="2147483669"/>
          </pc:sldLayoutMkLst>
          <pc:spChg chg="add del">
            <ac:chgData name="Andy Gray" userId="3900aca3-aa6e-4813-b4e0-c02f9e48a0aa" providerId="ADAL" clId="{85D6CA3D-DB38-49B9-A27F-82C8628BA07D}" dt="2019-07-04T15:46:43.157" v="63"/>
            <ac:spMkLst>
              <pc:docMk/>
              <pc:sldMasterMk cId="2369807912" sldId="2147483660"/>
              <pc:sldLayoutMk cId="930331741" sldId="2147483669"/>
              <ac:spMk id="2" creationId="{32EFF726-040D-47C2-B6E0-B74EB97D47FE}"/>
            </ac:spMkLst>
          </pc:spChg>
          <pc:spChg chg="del">
            <ac:chgData name="Andy Gray" userId="3900aca3-aa6e-4813-b4e0-c02f9e48a0aa" providerId="ADAL" clId="{85D6CA3D-DB38-49B9-A27F-82C8628BA07D}" dt="2019-07-04T15:46:20.512" v="59" actId="478"/>
            <ac:spMkLst>
              <pc:docMk/>
              <pc:sldMasterMk cId="2369807912" sldId="2147483660"/>
              <pc:sldLayoutMk cId="930331741" sldId="2147483669"/>
              <ac:spMk id="8" creationId="{63E3ACAA-2173-48F4-A4CB-B5A2EAC26E8A}"/>
            </ac:spMkLst>
          </pc:spChg>
          <pc:spChg chg="del">
            <ac:chgData name="Andy Gray" userId="3900aca3-aa6e-4813-b4e0-c02f9e48a0aa" providerId="ADAL" clId="{85D6CA3D-DB38-49B9-A27F-82C8628BA07D}" dt="2019-07-04T15:46:20.512" v="59" actId="478"/>
            <ac:spMkLst>
              <pc:docMk/>
              <pc:sldMasterMk cId="2369807912" sldId="2147483660"/>
              <pc:sldLayoutMk cId="930331741" sldId="2147483669"/>
              <ac:spMk id="9" creationId="{C25842CC-CCEF-49DF-B82A-978FFE096155}"/>
            </ac:spMkLst>
          </pc:spChg>
          <pc:spChg chg="del">
            <ac:chgData name="Andy Gray" userId="3900aca3-aa6e-4813-b4e0-c02f9e48a0aa" providerId="ADAL" clId="{85D6CA3D-DB38-49B9-A27F-82C8628BA07D}" dt="2019-07-04T15:47:12.769" v="66" actId="478"/>
            <ac:spMkLst>
              <pc:docMk/>
              <pc:sldMasterMk cId="2369807912" sldId="2147483660"/>
              <pc:sldLayoutMk cId="930331741" sldId="2147483669"/>
              <ac:spMk id="13" creationId="{8FF35AEE-5337-4A17-A68B-5F42AFDFFF0C}"/>
            </ac:spMkLst>
          </pc:spChg>
          <pc:spChg chg="add ord">
            <ac:chgData name="Andy Gray" userId="3900aca3-aa6e-4813-b4e0-c02f9e48a0aa" providerId="ADAL" clId="{85D6CA3D-DB38-49B9-A27F-82C8628BA07D}" dt="2019-07-04T15:47:08.711" v="65" actId="167"/>
            <ac:spMkLst>
              <pc:docMk/>
              <pc:sldMasterMk cId="2369807912" sldId="2147483660"/>
              <pc:sldLayoutMk cId="930331741" sldId="2147483669"/>
              <ac:spMk id="14" creationId="{231537A0-4699-4D8C-8626-8A8A8A44B848}"/>
            </ac:spMkLst>
          </pc:spChg>
          <pc:spChg chg="del">
            <ac:chgData name="Andy Gray" userId="3900aca3-aa6e-4813-b4e0-c02f9e48a0aa" providerId="ADAL" clId="{85D6CA3D-DB38-49B9-A27F-82C8628BA07D}" dt="2019-07-04T15:46:22.338" v="60" actId="478"/>
            <ac:spMkLst>
              <pc:docMk/>
              <pc:sldMasterMk cId="2369807912" sldId="2147483660"/>
              <pc:sldLayoutMk cId="930331741" sldId="2147483669"/>
              <ac:spMk id="15" creationId="{A13DB2E3-C319-4E9F-B684-25EDD7A44358}"/>
            </ac:spMkLst>
          </pc:spChg>
          <pc:spChg chg="add del">
            <ac:chgData name="Andy Gray" userId="3900aca3-aa6e-4813-b4e0-c02f9e48a0aa" providerId="ADAL" clId="{85D6CA3D-DB38-49B9-A27F-82C8628BA07D}" dt="2019-07-04T15:50:40.286" v="105" actId="478"/>
            <ac:spMkLst>
              <pc:docMk/>
              <pc:sldMasterMk cId="2369807912" sldId="2147483660"/>
              <pc:sldLayoutMk cId="930331741" sldId="2147483669"/>
              <ac:spMk id="17" creationId="{50E82D6C-32B4-4DF9-9485-8BF363FE4881}"/>
            </ac:spMkLst>
          </pc:spChg>
          <pc:spChg chg="add">
            <ac:chgData name="Andy Gray" userId="3900aca3-aa6e-4813-b4e0-c02f9e48a0aa" providerId="ADAL" clId="{85D6CA3D-DB38-49B9-A27F-82C8628BA07D}" dt="2019-07-04T15:50:41.166" v="106"/>
            <ac:spMkLst>
              <pc:docMk/>
              <pc:sldMasterMk cId="2369807912" sldId="2147483660"/>
              <pc:sldLayoutMk cId="930331741" sldId="2147483669"/>
              <ac:spMk id="19" creationId="{4E91BF06-9D4F-4A54-92F9-98DAAED94B4D}"/>
            </ac:spMkLst>
          </pc:spChg>
          <pc:picChg chg="del">
            <ac:chgData name="Andy Gray" userId="3900aca3-aa6e-4813-b4e0-c02f9e48a0aa" providerId="ADAL" clId="{85D6CA3D-DB38-49B9-A27F-82C8628BA07D}" dt="2019-07-04T15:46:20.512" v="59" actId="478"/>
            <ac:picMkLst>
              <pc:docMk/>
              <pc:sldMasterMk cId="2369807912" sldId="2147483660"/>
              <pc:sldLayoutMk cId="930331741" sldId="2147483669"/>
              <ac:picMk id="10" creationId="{58D411FA-19CB-4C04-89C6-9285E366D7DE}"/>
            </ac:picMkLst>
          </pc:picChg>
          <pc:picChg chg="add">
            <ac:chgData name="Andy Gray" userId="3900aca3-aa6e-4813-b4e0-c02f9e48a0aa" providerId="ADAL" clId="{85D6CA3D-DB38-49B9-A27F-82C8628BA07D}" dt="2019-07-04T15:47:01.489" v="64"/>
            <ac:picMkLst>
              <pc:docMk/>
              <pc:sldMasterMk cId="2369807912" sldId="2147483660"/>
              <pc:sldLayoutMk cId="930331741" sldId="2147483669"/>
              <ac:picMk id="12" creationId="{C577E569-0EA8-410C-B79E-1A4F90DFC17C}"/>
            </ac:picMkLst>
          </pc:picChg>
          <pc:picChg chg="del">
            <ac:chgData name="Andy Gray" userId="3900aca3-aa6e-4813-b4e0-c02f9e48a0aa" providerId="ADAL" clId="{85D6CA3D-DB38-49B9-A27F-82C8628BA07D}" dt="2019-07-04T15:46:40.142" v="61" actId="478"/>
            <ac:picMkLst>
              <pc:docMk/>
              <pc:sldMasterMk cId="2369807912" sldId="2147483660"/>
              <pc:sldLayoutMk cId="930331741" sldId="2147483669"/>
              <ac:picMk id="16" creationId="{CFFB2EF8-C6C1-467E-811B-183D5E001540}"/>
            </ac:picMkLst>
          </pc:picChg>
          <pc:picChg chg="add del">
            <ac:chgData name="Andy Gray" userId="3900aca3-aa6e-4813-b4e0-c02f9e48a0aa" providerId="ADAL" clId="{85D6CA3D-DB38-49B9-A27F-82C8628BA07D}" dt="2019-07-04T15:47:18.037" v="68"/>
            <ac:picMkLst>
              <pc:docMk/>
              <pc:sldMasterMk cId="2369807912" sldId="2147483660"/>
              <pc:sldLayoutMk cId="930331741" sldId="2147483669"/>
              <ac:picMk id="18" creationId="{18E35631-5CD2-4C7B-86CB-9C2DD86980C9}"/>
            </ac:picMkLst>
          </pc:picChg>
        </pc:sldLayoutChg>
        <pc:sldLayoutChg chg="addSp delSp">
          <pc:chgData name="Andy Gray" userId="3900aca3-aa6e-4813-b4e0-c02f9e48a0aa" providerId="ADAL" clId="{85D6CA3D-DB38-49B9-A27F-82C8628BA07D}" dt="2019-07-04T15:50:35.118" v="104"/>
          <pc:sldLayoutMkLst>
            <pc:docMk/>
            <pc:sldMasterMk cId="2369807912" sldId="2147483660"/>
            <pc:sldLayoutMk cId="2483361276" sldId="2147483673"/>
          </pc:sldLayoutMkLst>
          <pc:spChg chg="add">
            <ac:chgData name="Andy Gray" userId="3900aca3-aa6e-4813-b4e0-c02f9e48a0aa" providerId="ADAL" clId="{85D6CA3D-DB38-49B9-A27F-82C8628BA07D}" dt="2019-07-04T15:50:35.118" v="104"/>
            <ac:spMkLst>
              <pc:docMk/>
              <pc:sldMasterMk cId="2369807912" sldId="2147483660"/>
              <pc:sldLayoutMk cId="2483361276" sldId="2147483673"/>
              <ac:spMk id="7" creationId="{593D990C-DC02-46FC-B11B-9C1BAD0C3C13}"/>
            </ac:spMkLst>
          </pc:spChg>
          <pc:spChg chg="del">
            <ac:chgData name="Andy Gray" userId="3900aca3-aa6e-4813-b4e0-c02f9e48a0aa" providerId="ADAL" clId="{85D6CA3D-DB38-49B9-A27F-82C8628BA07D}" dt="2019-07-04T15:50:34.682" v="103" actId="478"/>
            <ac:spMkLst>
              <pc:docMk/>
              <pc:sldMasterMk cId="2369807912" sldId="2147483660"/>
              <pc:sldLayoutMk cId="2483361276" sldId="2147483673"/>
              <ac:spMk id="12" creationId="{00000000-0000-0000-0000-000000000000}"/>
            </ac:spMkLst>
          </pc:spChg>
          <pc:picChg chg="del">
            <ac:chgData name="Andy Gray" userId="3900aca3-aa6e-4813-b4e0-c02f9e48a0aa" providerId="ADAL" clId="{85D6CA3D-DB38-49B9-A27F-82C8628BA07D}" dt="2019-07-04T15:45:49.253" v="57" actId="478"/>
            <ac:picMkLst>
              <pc:docMk/>
              <pc:sldMasterMk cId="2369807912" sldId="2147483660"/>
              <pc:sldLayoutMk cId="2483361276" sldId="2147483673"/>
              <ac:picMk id="10" creationId="{6F837AC8-70BE-41B8-A82B-6C7EC49BA5B4}"/>
            </ac:picMkLst>
          </pc:picChg>
        </pc:sldLayoutChg>
        <pc:sldLayoutChg chg="addSp delSp">
          <pc:chgData name="Andy Gray" userId="3900aca3-aa6e-4813-b4e0-c02f9e48a0aa" providerId="ADAL" clId="{85D6CA3D-DB38-49B9-A27F-82C8628BA07D}" dt="2019-07-04T15:50:45.257" v="108"/>
          <pc:sldLayoutMkLst>
            <pc:docMk/>
            <pc:sldMasterMk cId="2369807912" sldId="2147483660"/>
            <pc:sldLayoutMk cId="4091126071" sldId="2147483674"/>
          </pc:sldLayoutMkLst>
          <pc:spChg chg="add">
            <ac:chgData name="Andy Gray" userId="3900aca3-aa6e-4813-b4e0-c02f9e48a0aa" providerId="ADAL" clId="{85D6CA3D-DB38-49B9-A27F-82C8628BA07D}" dt="2019-07-04T15:50:45.257" v="108"/>
            <ac:spMkLst>
              <pc:docMk/>
              <pc:sldMasterMk cId="2369807912" sldId="2147483660"/>
              <pc:sldLayoutMk cId="4091126071" sldId="2147483674"/>
              <ac:spMk id="8" creationId="{101A12B6-857E-4DAE-BC01-BA849D40E968}"/>
            </ac:spMkLst>
          </pc:spChg>
          <pc:spChg chg="del">
            <ac:chgData name="Andy Gray" userId="3900aca3-aa6e-4813-b4e0-c02f9e48a0aa" providerId="ADAL" clId="{85D6CA3D-DB38-49B9-A27F-82C8628BA07D}" dt="2019-07-04T15:50:44.848" v="107" actId="478"/>
            <ac:spMkLst>
              <pc:docMk/>
              <pc:sldMasterMk cId="2369807912" sldId="2147483660"/>
              <pc:sldLayoutMk cId="4091126071" sldId="2147483674"/>
              <ac:spMk id="17" creationId="{50E82D6C-32B4-4DF9-9485-8BF363FE4881}"/>
            </ac:spMkLst>
          </pc:spChg>
          <pc:picChg chg="del">
            <ac:chgData name="Andy Gray" userId="3900aca3-aa6e-4813-b4e0-c02f9e48a0aa" providerId="ADAL" clId="{85D6CA3D-DB38-49B9-A27F-82C8628BA07D}" dt="2019-07-04T15:47:24.899" v="69" actId="478"/>
            <ac:picMkLst>
              <pc:docMk/>
              <pc:sldMasterMk cId="2369807912" sldId="2147483660"/>
              <pc:sldLayoutMk cId="4091126071" sldId="2147483674"/>
              <ac:picMk id="18" creationId="{18E35631-5CD2-4C7B-86CB-9C2DD86980C9}"/>
            </ac:picMkLst>
          </pc:picChg>
        </pc:sldLayoutChg>
        <pc:sldLayoutChg chg="addSp delSp">
          <pc:chgData name="Andy Gray" userId="3900aca3-aa6e-4813-b4e0-c02f9e48a0aa" providerId="ADAL" clId="{85D6CA3D-DB38-49B9-A27F-82C8628BA07D}" dt="2019-07-04T15:51:01.505" v="112"/>
          <pc:sldLayoutMkLst>
            <pc:docMk/>
            <pc:sldMasterMk cId="2369807912" sldId="2147483660"/>
            <pc:sldLayoutMk cId="3203372244" sldId="2147483675"/>
          </pc:sldLayoutMkLst>
          <pc:spChg chg="add">
            <ac:chgData name="Andy Gray" userId="3900aca3-aa6e-4813-b4e0-c02f9e48a0aa" providerId="ADAL" clId="{85D6CA3D-DB38-49B9-A27F-82C8628BA07D}" dt="2019-07-04T15:51:01.505" v="112"/>
            <ac:spMkLst>
              <pc:docMk/>
              <pc:sldMasterMk cId="2369807912" sldId="2147483660"/>
              <pc:sldLayoutMk cId="3203372244" sldId="2147483675"/>
              <ac:spMk id="8" creationId="{415AEF71-51D0-4C53-9392-99A640343141}"/>
            </ac:spMkLst>
          </pc:spChg>
          <pc:spChg chg="del">
            <ac:chgData name="Andy Gray" userId="3900aca3-aa6e-4813-b4e0-c02f9e48a0aa" providerId="ADAL" clId="{85D6CA3D-DB38-49B9-A27F-82C8628BA07D}" dt="2019-07-04T15:51:01.056" v="111" actId="478"/>
            <ac:spMkLst>
              <pc:docMk/>
              <pc:sldMasterMk cId="2369807912" sldId="2147483660"/>
              <pc:sldLayoutMk cId="3203372244" sldId="2147483675"/>
              <ac:spMk id="18" creationId="{2BE66C2C-6AE2-4521-B70C-E39E35CB58DC}"/>
            </ac:spMkLst>
          </pc:spChg>
          <pc:picChg chg="del">
            <ac:chgData name="Andy Gray" userId="3900aca3-aa6e-4813-b4e0-c02f9e48a0aa" providerId="ADAL" clId="{85D6CA3D-DB38-49B9-A27F-82C8628BA07D}" dt="2019-07-04T15:48:06.126" v="76" actId="478"/>
            <ac:picMkLst>
              <pc:docMk/>
              <pc:sldMasterMk cId="2369807912" sldId="2147483660"/>
              <pc:sldLayoutMk cId="3203372244" sldId="2147483675"/>
              <ac:picMk id="19" creationId="{332BF3E5-ED97-4755-9670-96FC086B24A1}"/>
            </ac:picMkLst>
          </pc:picChg>
        </pc:sldLayoutChg>
      </pc:sldMasterChg>
    </pc:docChg>
  </pc:docChgLst>
  <pc:docChgLst>
    <pc:chgData name="Rob Heathcote" userId="62419938-1f1d-43ca-9327-cfd6c1894440" providerId="ADAL" clId="{20830E1A-0BF7-4475-A0C6-3324BDF6C32A}"/>
    <pc:docChg chg="modSld">
      <pc:chgData name="Rob Heathcote" userId="62419938-1f1d-43ca-9327-cfd6c1894440" providerId="ADAL" clId="{20830E1A-0BF7-4475-A0C6-3324BDF6C32A}" dt="2019-07-09T11:53:15.371" v="1" actId="20577"/>
      <pc:docMkLst>
        <pc:docMk/>
      </pc:docMkLst>
      <pc:sldChg chg="modSp">
        <pc:chgData name="Rob Heathcote" userId="62419938-1f1d-43ca-9327-cfd6c1894440" providerId="ADAL" clId="{20830E1A-0BF7-4475-A0C6-3324BDF6C32A}" dt="2019-07-09T11:53:15.371" v="1" actId="20577"/>
        <pc:sldMkLst>
          <pc:docMk/>
          <pc:sldMk cId="2912915852" sldId="319"/>
        </pc:sldMkLst>
        <pc:spChg chg="mod">
          <ac:chgData name="Rob Heathcote" userId="62419938-1f1d-43ca-9327-cfd6c1894440" providerId="ADAL" clId="{20830E1A-0BF7-4475-A0C6-3324BDF6C32A}" dt="2019-07-09T11:53:15.371" v="1" actId="20577"/>
          <ac:spMkLst>
            <pc:docMk/>
            <pc:sldMk cId="2912915852" sldId="319"/>
            <ac:spMk id="3" creationId="{8841C565-F8A1-4DE6-88F1-F82B859E4087}"/>
          </ac:spMkLst>
        </pc:spChg>
      </pc:sldChg>
    </pc:docChg>
  </pc:docChgLst>
  <pc:docChgLst>
    <pc:chgData name="Leonora Sheppard" userId="3688f6d8-1f97-408e-a4fe-cc859c551ddb" providerId="ADAL" clId="{AA843DB9-B3DB-4446-A996-929EB85458FA}"/>
    <pc:docChg chg="undo custSel modSld">
      <pc:chgData name="Leonora Sheppard" userId="3688f6d8-1f97-408e-a4fe-cc859c551ddb" providerId="ADAL" clId="{AA843DB9-B3DB-4446-A996-929EB85458FA}" dt="2019-07-03T14:17:46.180" v="7" actId="20577"/>
      <pc:docMkLst>
        <pc:docMk/>
      </pc:docMkLst>
      <pc:sldChg chg="delSp">
        <pc:chgData name="Leonora Sheppard" userId="3688f6d8-1f97-408e-a4fe-cc859c551ddb" providerId="ADAL" clId="{AA843DB9-B3DB-4446-A996-929EB85458FA}" dt="2019-07-03T14:07:14.948" v="2" actId="478"/>
        <pc:sldMkLst>
          <pc:docMk/>
          <pc:sldMk cId="3677142202" sldId="404"/>
        </pc:sldMkLst>
        <pc:picChg chg="del">
          <ac:chgData name="Leonora Sheppard" userId="3688f6d8-1f97-408e-a4fe-cc859c551ddb" providerId="ADAL" clId="{AA843DB9-B3DB-4446-A996-929EB85458FA}" dt="2019-07-03T14:07:14.948" v="2" actId="478"/>
          <ac:picMkLst>
            <pc:docMk/>
            <pc:sldMk cId="3677142202" sldId="404"/>
            <ac:picMk id="5122" creationId="{626F2560-6C18-4EA9-885E-57BE39064928}"/>
          </ac:picMkLst>
        </pc:picChg>
      </pc:sldChg>
      <pc:sldChg chg="modSp">
        <pc:chgData name="Leonora Sheppard" userId="3688f6d8-1f97-408e-a4fe-cc859c551ddb" providerId="ADAL" clId="{AA843DB9-B3DB-4446-A996-929EB85458FA}" dt="2019-07-03T14:17:46.180" v="7" actId="20577"/>
        <pc:sldMkLst>
          <pc:docMk/>
          <pc:sldMk cId="1656449197" sldId="413"/>
        </pc:sldMkLst>
        <pc:spChg chg="mod">
          <ac:chgData name="Leonora Sheppard" userId="3688f6d8-1f97-408e-a4fe-cc859c551ddb" providerId="ADAL" clId="{AA843DB9-B3DB-4446-A996-929EB85458FA}" dt="2019-07-03T14:17:46.180" v="7" actId="20577"/>
          <ac:spMkLst>
            <pc:docMk/>
            <pc:sldMk cId="1656449197" sldId="413"/>
            <ac:spMk id="3" creationId="{44F78F3E-6CCB-41CA-8B64-3D3B3AEA0088}"/>
          </ac:spMkLst>
        </pc:spChg>
      </pc:sldChg>
      <pc:sldChg chg="modSp">
        <pc:chgData name="Leonora Sheppard" userId="3688f6d8-1f97-408e-a4fe-cc859c551ddb" providerId="ADAL" clId="{AA843DB9-B3DB-4446-A996-929EB85458FA}" dt="2019-07-03T13:59:40.256" v="1" actId="20577"/>
        <pc:sldMkLst>
          <pc:docMk/>
          <pc:sldMk cId="2779125519" sldId="422"/>
        </pc:sldMkLst>
        <pc:spChg chg="mod">
          <ac:chgData name="Leonora Sheppard" userId="3688f6d8-1f97-408e-a4fe-cc859c551ddb" providerId="ADAL" clId="{AA843DB9-B3DB-4446-A996-929EB85458FA}" dt="2019-07-03T13:59:40.256" v="1" actId="20577"/>
          <ac:spMkLst>
            <pc:docMk/>
            <pc:sldMk cId="2779125519" sldId="422"/>
            <ac:spMk id="3" creationId="{0ECDEE50-4080-4C6F-85C0-582C082BEAC8}"/>
          </ac:spMkLst>
        </pc:spChg>
      </pc:sldChg>
      <pc:sldChg chg="modSp">
        <pc:chgData name="Leonora Sheppard" userId="3688f6d8-1f97-408e-a4fe-cc859c551ddb" providerId="ADAL" clId="{AA843DB9-B3DB-4446-A996-929EB85458FA}" dt="2019-07-03T13:59:18.902" v="0" actId="20577"/>
        <pc:sldMkLst>
          <pc:docMk/>
          <pc:sldMk cId="2952701159" sldId="428"/>
        </pc:sldMkLst>
        <pc:spChg chg="mod">
          <ac:chgData name="Leonora Sheppard" userId="3688f6d8-1f97-408e-a4fe-cc859c551ddb" providerId="ADAL" clId="{AA843DB9-B3DB-4446-A996-929EB85458FA}" dt="2019-07-03T13:59:18.902" v="0" actId="20577"/>
          <ac:spMkLst>
            <pc:docMk/>
            <pc:sldMk cId="2952701159" sldId="428"/>
            <ac:spMk id="5" creationId="{8B63A6EB-6C6B-4608-8B19-C2DF03BF51B1}"/>
          </ac:spMkLst>
        </pc:spChg>
      </pc:sldChg>
    </pc:docChg>
  </pc:docChgLst>
  <pc:docChgLst>
    <pc:chgData name="James Franklin" userId="cf915d05-507f-491f-b4a6-b2aa085ee4b1" providerId="ADAL" clId="{6D0AD0E3-3B25-48A2-A13E-15304DDFD8AE}"/>
    <pc:docChg chg="undo redo custSel modSld">
      <pc:chgData name="James Franklin" userId="cf915d05-507f-491f-b4a6-b2aa085ee4b1" providerId="ADAL" clId="{6D0AD0E3-3B25-48A2-A13E-15304DDFD8AE}" dt="2019-07-04T13:52:48.528" v="141" actId="732"/>
      <pc:docMkLst>
        <pc:docMk/>
      </pc:docMkLst>
      <pc:sldChg chg="addSp delSp modSp">
        <pc:chgData name="James Franklin" userId="cf915d05-507f-491f-b4a6-b2aa085ee4b1" providerId="ADAL" clId="{6D0AD0E3-3B25-48A2-A13E-15304DDFD8AE}" dt="2019-07-04T13:47:49.620" v="123" actId="478"/>
        <pc:sldMkLst>
          <pc:docMk/>
          <pc:sldMk cId="4088036100" sldId="259"/>
        </pc:sldMkLst>
        <pc:spChg chg="add del mod">
          <ac:chgData name="James Franklin" userId="cf915d05-507f-491f-b4a6-b2aa085ee4b1" providerId="ADAL" clId="{6D0AD0E3-3B25-48A2-A13E-15304DDFD8AE}" dt="2019-07-04T13:47:49.620" v="123" actId="478"/>
          <ac:spMkLst>
            <pc:docMk/>
            <pc:sldMk cId="4088036100" sldId="259"/>
            <ac:spMk id="4" creationId="{5E4FB388-2E8E-492D-8BB8-DDEFD37FD68A}"/>
          </ac:spMkLst>
        </pc:spChg>
      </pc:sldChg>
      <pc:sldChg chg="addSp delSp modSp setBg">
        <pc:chgData name="James Franklin" userId="cf915d05-507f-491f-b4a6-b2aa085ee4b1" providerId="ADAL" clId="{6D0AD0E3-3B25-48A2-A13E-15304DDFD8AE}" dt="2019-07-04T13:52:48.528" v="141" actId="732"/>
        <pc:sldMkLst>
          <pc:docMk/>
          <pc:sldMk cId="3677142202" sldId="404"/>
        </pc:sldMkLst>
        <pc:spChg chg="mod">
          <ac:chgData name="James Franklin" userId="cf915d05-507f-491f-b4a6-b2aa085ee4b1" providerId="ADAL" clId="{6D0AD0E3-3B25-48A2-A13E-15304DDFD8AE}" dt="2019-07-04T13:52:30.812" v="138" actId="207"/>
          <ac:spMkLst>
            <pc:docMk/>
            <pc:sldMk cId="3677142202" sldId="404"/>
            <ac:spMk id="2" creationId="{22755169-341D-488D-BC31-50CCAB86CEAD}"/>
          </ac:spMkLst>
        </pc:spChg>
        <pc:spChg chg="mod">
          <ac:chgData name="James Franklin" userId="cf915d05-507f-491f-b4a6-b2aa085ee4b1" providerId="ADAL" clId="{6D0AD0E3-3B25-48A2-A13E-15304DDFD8AE}" dt="2019-07-04T13:52:30.812" v="138" actId="207"/>
          <ac:spMkLst>
            <pc:docMk/>
            <pc:sldMk cId="3677142202" sldId="404"/>
            <ac:spMk id="3" creationId="{44F78F3E-6CCB-41CA-8B64-3D3B3AEA0088}"/>
          </ac:spMkLst>
        </pc:spChg>
        <pc:spChg chg="del mod">
          <ac:chgData name="James Franklin" userId="cf915d05-507f-491f-b4a6-b2aa085ee4b1" providerId="ADAL" clId="{6D0AD0E3-3B25-48A2-A13E-15304DDFD8AE}" dt="2019-07-02T14:55:57.410" v="30" actId="478"/>
          <ac:spMkLst>
            <pc:docMk/>
            <pc:sldMk cId="3677142202" sldId="404"/>
            <ac:spMk id="5" creationId="{751C0BBB-7575-4D2C-902E-3C5C834C6065}"/>
          </ac:spMkLst>
        </pc:spChg>
        <pc:picChg chg="add del">
          <ac:chgData name="James Franklin" userId="cf915d05-507f-491f-b4a6-b2aa085ee4b1" providerId="ADAL" clId="{6D0AD0E3-3B25-48A2-A13E-15304DDFD8AE}" dt="2019-07-04T12:10:46.921" v="113" actId="478"/>
          <ac:picMkLst>
            <pc:docMk/>
            <pc:sldMk cId="3677142202" sldId="404"/>
            <ac:picMk id="4" creationId="{1C052F34-84B2-43A1-9F9C-CB3A49E39F43}"/>
          </ac:picMkLst>
        </pc:picChg>
        <pc:picChg chg="add del mod">
          <ac:chgData name="James Franklin" userId="cf915d05-507f-491f-b4a6-b2aa085ee4b1" providerId="ADAL" clId="{6D0AD0E3-3B25-48A2-A13E-15304DDFD8AE}" dt="2019-07-04T13:52:00.187" v="131" actId="478"/>
          <ac:picMkLst>
            <pc:docMk/>
            <pc:sldMk cId="3677142202" sldId="404"/>
            <ac:picMk id="1026" creationId="{16F7AD2B-DCA4-4DAB-8ED3-0E4A40710EE1}"/>
          </ac:picMkLst>
        </pc:picChg>
        <pc:picChg chg="add mod">
          <ac:chgData name="James Franklin" userId="cf915d05-507f-491f-b4a6-b2aa085ee4b1" providerId="ADAL" clId="{6D0AD0E3-3B25-48A2-A13E-15304DDFD8AE}" dt="2019-07-04T13:52:48.528" v="141" actId="732"/>
          <ac:picMkLst>
            <pc:docMk/>
            <pc:sldMk cId="3677142202" sldId="404"/>
            <ac:picMk id="1028" creationId="{4F024170-58C6-4312-986D-A2D9AAEACFF7}"/>
          </ac:picMkLst>
        </pc:picChg>
      </pc:sldChg>
      <pc:sldChg chg="delSp modSp setBg">
        <pc:chgData name="James Franklin" userId="cf915d05-507f-491f-b4a6-b2aa085ee4b1" providerId="ADAL" clId="{6D0AD0E3-3B25-48A2-A13E-15304DDFD8AE}" dt="2019-07-04T12:10:28.202" v="109"/>
        <pc:sldMkLst>
          <pc:docMk/>
          <pc:sldMk cId="3951952687" sldId="407"/>
        </pc:sldMkLst>
        <pc:spChg chg="mod">
          <ac:chgData name="James Franklin" userId="cf915d05-507f-491f-b4a6-b2aa085ee4b1" providerId="ADAL" clId="{6D0AD0E3-3B25-48A2-A13E-15304DDFD8AE}" dt="2019-07-04T12:10:19.658" v="108" actId="6549"/>
          <ac:spMkLst>
            <pc:docMk/>
            <pc:sldMk cId="3951952687" sldId="407"/>
            <ac:spMk id="3" creationId="{44F78F3E-6CCB-41CA-8B64-3D3B3AEA0088}"/>
          </ac:spMkLst>
        </pc:spChg>
        <pc:picChg chg="del">
          <ac:chgData name="James Franklin" userId="cf915d05-507f-491f-b4a6-b2aa085ee4b1" providerId="ADAL" clId="{6D0AD0E3-3B25-48A2-A13E-15304DDFD8AE}" dt="2019-07-04T12:10:14.953" v="106" actId="478"/>
          <ac:picMkLst>
            <pc:docMk/>
            <pc:sldMk cId="3951952687" sldId="407"/>
            <ac:picMk id="5" creationId="{F9AE9A53-A4E5-4FAC-A1B5-E2551A8F898C}"/>
          </ac:picMkLst>
        </pc:picChg>
        <pc:picChg chg="del">
          <ac:chgData name="James Franklin" userId="cf915d05-507f-491f-b4a6-b2aa085ee4b1" providerId="ADAL" clId="{6D0AD0E3-3B25-48A2-A13E-15304DDFD8AE}" dt="2019-07-04T12:10:12.066" v="105" actId="478"/>
          <ac:picMkLst>
            <pc:docMk/>
            <pc:sldMk cId="3951952687" sldId="407"/>
            <ac:picMk id="2050" creationId="{2F6688A2-5EB8-4A1A-9B6C-DA276E1223EB}"/>
          </ac:picMkLst>
        </pc:picChg>
      </pc:sldChg>
      <pc:sldChg chg="delSp modSp">
        <pc:chgData name="James Franklin" userId="cf915d05-507f-491f-b4a6-b2aa085ee4b1" providerId="ADAL" clId="{6D0AD0E3-3B25-48A2-A13E-15304DDFD8AE}" dt="2019-07-02T09:00:48.525" v="29" actId="478"/>
        <pc:sldMkLst>
          <pc:docMk/>
          <pc:sldMk cId="1700761279" sldId="414"/>
        </pc:sldMkLst>
        <pc:spChg chg="del mod">
          <ac:chgData name="James Franklin" userId="cf915d05-507f-491f-b4a6-b2aa085ee4b1" providerId="ADAL" clId="{6D0AD0E3-3B25-48A2-A13E-15304DDFD8AE}" dt="2019-07-02T09:00:48.525" v="29" actId="478"/>
          <ac:spMkLst>
            <pc:docMk/>
            <pc:sldMk cId="1700761279" sldId="414"/>
            <ac:spMk id="4" creationId="{55CA9A07-554E-4C37-A5DA-79220792EE20}"/>
          </ac:spMkLst>
        </pc:spChg>
      </pc:sldChg>
      <pc:sldChg chg="addSp delSp modSp">
        <pc:chgData name="James Franklin" userId="cf915d05-507f-491f-b4a6-b2aa085ee4b1" providerId="ADAL" clId="{6D0AD0E3-3B25-48A2-A13E-15304DDFD8AE}" dt="2019-07-04T12:06:32.217" v="104" actId="1076"/>
        <pc:sldMkLst>
          <pc:docMk/>
          <pc:sldMk cId="1814565408" sldId="416"/>
        </pc:sldMkLst>
        <pc:spChg chg="mod">
          <ac:chgData name="James Franklin" userId="cf915d05-507f-491f-b4a6-b2aa085ee4b1" providerId="ADAL" clId="{6D0AD0E3-3B25-48A2-A13E-15304DDFD8AE}" dt="2019-07-02T15:01:28.411" v="71" actId="6549"/>
          <ac:spMkLst>
            <pc:docMk/>
            <pc:sldMk cId="1814565408" sldId="416"/>
            <ac:spMk id="3" creationId="{44F78F3E-6CCB-41CA-8B64-3D3B3AEA0088}"/>
          </ac:spMkLst>
        </pc:spChg>
        <pc:picChg chg="del">
          <ac:chgData name="James Franklin" userId="cf915d05-507f-491f-b4a6-b2aa085ee4b1" providerId="ADAL" clId="{6D0AD0E3-3B25-48A2-A13E-15304DDFD8AE}" dt="2019-07-04T12:04:37.140" v="98" actId="478"/>
          <ac:picMkLst>
            <pc:docMk/>
            <pc:sldMk cId="1814565408" sldId="416"/>
            <ac:picMk id="4" creationId="{828CBB60-27D9-4513-8C00-0A0ECF2F4F39}"/>
          </ac:picMkLst>
        </pc:picChg>
        <pc:picChg chg="add mod">
          <ac:chgData name="James Franklin" userId="cf915d05-507f-491f-b4a6-b2aa085ee4b1" providerId="ADAL" clId="{6D0AD0E3-3B25-48A2-A13E-15304DDFD8AE}" dt="2019-07-04T12:06:32.217" v="104" actId="1076"/>
          <ac:picMkLst>
            <pc:docMk/>
            <pc:sldMk cId="1814565408" sldId="416"/>
            <ac:picMk id="1026" creationId="{F7D79814-24C7-4284-A070-09CFFF83381B}"/>
          </ac:picMkLst>
        </pc:picChg>
        <pc:picChg chg="del">
          <ac:chgData name="James Franklin" userId="cf915d05-507f-491f-b4a6-b2aa085ee4b1" providerId="ADAL" clId="{6D0AD0E3-3B25-48A2-A13E-15304DDFD8AE}" dt="2019-07-04T12:04:37.668" v="99" actId="478"/>
          <ac:picMkLst>
            <pc:docMk/>
            <pc:sldMk cId="1814565408" sldId="416"/>
            <ac:picMk id="11266" creationId="{8EC1E7D4-6B71-4D16-B412-78676E570D5F}"/>
          </ac:picMkLst>
        </pc:picChg>
      </pc:sldChg>
      <pc:sldChg chg="modSp">
        <pc:chgData name="James Franklin" userId="cf915d05-507f-491f-b4a6-b2aa085ee4b1" providerId="ADAL" clId="{6D0AD0E3-3B25-48A2-A13E-15304DDFD8AE}" dt="2019-06-25T08:48:13.397" v="3" actId="20577"/>
        <pc:sldMkLst>
          <pc:docMk/>
          <pc:sldMk cId="1695423684" sldId="420"/>
        </pc:sldMkLst>
        <pc:spChg chg="mod">
          <ac:chgData name="James Franklin" userId="cf915d05-507f-491f-b4a6-b2aa085ee4b1" providerId="ADAL" clId="{6D0AD0E3-3B25-48A2-A13E-15304DDFD8AE}" dt="2019-06-25T08:48:13.397" v="3" actId="20577"/>
          <ac:spMkLst>
            <pc:docMk/>
            <pc:sldMk cId="1695423684" sldId="420"/>
            <ac:spMk id="5" creationId="{00000000-0000-0000-0000-000000000000}"/>
          </ac:spMkLst>
        </pc:spChg>
      </pc:sldChg>
      <pc:sldChg chg="modSp">
        <pc:chgData name="James Franklin" userId="cf915d05-507f-491f-b4a6-b2aa085ee4b1" providerId="ADAL" clId="{6D0AD0E3-3B25-48A2-A13E-15304DDFD8AE}" dt="2019-06-25T08:48:08.181" v="1" actId="20577"/>
        <pc:sldMkLst>
          <pc:docMk/>
          <pc:sldMk cId="2571051168" sldId="421"/>
        </pc:sldMkLst>
        <pc:spChg chg="mod">
          <ac:chgData name="James Franklin" userId="cf915d05-507f-491f-b4a6-b2aa085ee4b1" providerId="ADAL" clId="{6D0AD0E3-3B25-48A2-A13E-15304DDFD8AE}" dt="2019-06-25T08:48:08.181" v="1" actId="20577"/>
          <ac:spMkLst>
            <pc:docMk/>
            <pc:sldMk cId="2571051168" sldId="421"/>
            <ac:spMk id="5" creationId="{00000000-0000-0000-0000-000000000000}"/>
          </ac:spMkLst>
        </pc:spChg>
      </pc:sldChg>
      <pc:sldChg chg="modSp">
        <pc:chgData name="James Franklin" userId="cf915d05-507f-491f-b4a6-b2aa085ee4b1" providerId="ADAL" clId="{6D0AD0E3-3B25-48A2-A13E-15304DDFD8AE}" dt="2019-07-02T14:56:35.671" v="47" actId="20577"/>
        <pc:sldMkLst>
          <pc:docMk/>
          <pc:sldMk cId="2779125519" sldId="422"/>
        </pc:sldMkLst>
        <pc:spChg chg="mod">
          <ac:chgData name="James Franklin" userId="cf915d05-507f-491f-b4a6-b2aa085ee4b1" providerId="ADAL" clId="{6D0AD0E3-3B25-48A2-A13E-15304DDFD8AE}" dt="2019-07-02T14:56:35.671" v="47" actId="20577"/>
          <ac:spMkLst>
            <pc:docMk/>
            <pc:sldMk cId="2779125519" sldId="422"/>
            <ac:spMk id="3" creationId="{0ECDEE50-4080-4C6F-85C0-582C082BEAC8}"/>
          </ac:spMkLst>
        </pc:spChg>
      </pc:sldChg>
      <pc:sldChg chg="delSp modSp">
        <pc:chgData name="James Franklin" userId="cf915d05-507f-491f-b4a6-b2aa085ee4b1" providerId="ADAL" clId="{6D0AD0E3-3B25-48A2-A13E-15304DDFD8AE}" dt="2019-07-02T08:27:54.110" v="26" actId="478"/>
        <pc:sldMkLst>
          <pc:docMk/>
          <pc:sldMk cId="2050943163" sldId="425"/>
        </pc:sldMkLst>
        <pc:spChg chg="mod">
          <ac:chgData name="James Franklin" userId="cf915d05-507f-491f-b4a6-b2aa085ee4b1" providerId="ADAL" clId="{6D0AD0E3-3B25-48A2-A13E-15304DDFD8AE}" dt="2019-07-02T08:22:39.465" v="25" actId="20577"/>
          <ac:spMkLst>
            <pc:docMk/>
            <pc:sldMk cId="2050943163" sldId="425"/>
            <ac:spMk id="3" creationId="{91E94E8D-6BFC-4C17-AEAB-42ED75994B4B}"/>
          </ac:spMkLst>
        </pc:spChg>
        <pc:spChg chg="del mod">
          <ac:chgData name="James Franklin" userId="cf915d05-507f-491f-b4a6-b2aa085ee4b1" providerId="ADAL" clId="{6D0AD0E3-3B25-48A2-A13E-15304DDFD8AE}" dt="2019-07-02T08:27:54.110" v="26" actId="478"/>
          <ac:spMkLst>
            <pc:docMk/>
            <pc:sldMk cId="2050943163" sldId="425"/>
            <ac:spMk id="5" creationId="{D6EB21A5-FA31-4146-88F4-5EDA27BD1861}"/>
          </ac:spMkLst>
        </pc:spChg>
      </pc:sldChg>
      <pc:sldChg chg="modSp">
        <pc:chgData name="James Franklin" userId="cf915d05-507f-491f-b4a6-b2aa085ee4b1" providerId="ADAL" clId="{6D0AD0E3-3B25-48A2-A13E-15304DDFD8AE}" dt="2019-07-02T15:02:12.207" v="97" actId="20577"/>
        <pc:sldMkLst>
          <pc:docMk/>
          <pc:sldMk cId="2497134150" sldId="429"/>
        </pc:sldMkLst>
        <pc:spChg chg="mod">
          <ac:chgData name="James Franklin" userId="cf915d05-507f-491f-b4a6-b2aa085ee4b1" providerId="ADAL" clId="{6D0AD0E3-3B25-48A2-A13E-15304DDFD8AE}" dt="2019-07-02T15:02:12.207" v="97" actId="20577"/>
          <ac:spMkLst>
            <pc:docMk/>
            <pc:sldMk cId="2497134150" sldId="429"/>
            <ac:spMk id="5" creationId="{BF831D6B-E7AD-4625-B9F5-59D23A7B2810}"/>
          </ac:spMkLst>
        </pc:spChg>
      </pc:sldChg>
    </pc:docChg>
  </pc:docChgLst>
  <pc:docChgLst>
    <pc:chgData name="Mike Bloys" userId="1248c4d8-7b2b-4b32-b8bd-163ae845f9bb" providerId="ADAL" clId="{F0011CC3-426C-4110-A41B-7A08F2D3324F}"/>
    <pc:docChg chg="modMainMaster">
      <pc:chgData name="Mike Bloys" userId="1248c4d8-7b2b-4b32-b8bd-163ae845f9bb" providerId="ADAL" clId="{F0011CC3-426C-4110-A41B-7A08F2D3324F}" dt="2020-05-13T11:30:25.699" v="0"/>
      <pc:docMkLst>
        <pc:docMk/>
      </pc:docMkLst>
      <pc:sldMasterChg chg="modSldLayout">
        <pc:chgData name="Mike Bloys" userId="1248c4d8-7b2b-4b32-b8bd-163ae845f9bb" providerId="ADAL" clId="{F0011CC3-426C-4110-A41B-7A08F2D3324F}" dt="2020-05-13T11:30:25.699" v="0"/>
        <pc:sldMasterMkLst>
          <pc:docMk/>
          <pc:sldMasterMk cId="2369807912" sldId="2147483660"/>
        </pc:sldMasterMkLst>
        <pc:sldLayoutChg chg="addSp modSp">
          <pc:chgData name="Mike Bloys" userId="1248c4d8-7b2b-4b32-b8bd-163ae845f9bb" providerId="ADAL" clId="{F0011CC3-426C-4110-A41B-7A08F2D3324F}" dt="2020-05-13T11:30:25.699" v="0"/>
          <pc:sldLayoutMkLst>
            <pc:docMk/>
            <pc:sldMasterMk cId="2369807912" sldId="2147483660"/>
            <pc:sldLayoutMk cId="1593432957" sldId="2147483661"/>
          </pc:sldLayoutMkLst>
          <pc:picChg chg="add mod">
            <ac:chgData name="Mike Bloys" userId="1248c4d8-7b2b-4b32-b8bd-163ae845f9bb" providerId="ADAL" clId="{F0011CC3-426C-4110-A41B-7A08F2D3324F}" dt="2020-05-13T11:30:25.699" v="0"/>
            <ac:picMkLst>
              <pc:docMk/>
              <pc:sldMasterMk cId="2369807912" sldId="2147483660"/>
              <pc:sldLayoutMk cId="1593432957" sldId="2147483661"/>
              <ac:picMk id="5" creationId="{1E8FE298-729E-450C-9F2B-64A6C05D47A3}"/>
            </ac:picMkLst>
          </pc:picChg>
        </pc:sldLayoutChg>
      </pc:sldMasterChg>
    </pc:docChg>
  </pc:docChgLst>
  <pc:docChgLst>
    <pc:chgData name="Andy Gray" userId="3900aca3-aa6e-4813-b4e0-c02f9e48a0aa" providerId="ADAL" clId="{0A01CA71-068E-4A37-9E19-60EE5F32CAEB}"/>
    <pc:docChg chg="undo custSel modSld modMainMaster">
      <pc:chgData name="Andy Gray" userId="3900aca3-aa6e-4813-b4e0-c02f9e48a0aa" providerId="ADAL" clId="{0A01CA71-068E-4A37-9E19-60EE5F32CAEB}" dt="2019-07-09T11:22:40.421" v="29"/>
      <pc:docMkLst>
        <pc:docMk/>
      </pc:docMkLst>
      <pc:sldChg chg="modSp">
        <pc:chgData name="Andy Gray" userId="3900aca3-aa6e-4813-b4e0-c02f9e48a0aa" providerId="ADAL" clId="{0A01CA71-068E-4A37-9E19-60EE5F32CAEB}" dt="2019-07-09T10:06:30.165" v="7" actId="14100"/>
        <pc:sldMkLst>
          <pc:docMk/>
          <pc:sldMk cId="1271493473" sldId="403"/>
        </pc:sldMkLst>
        <pc:spChg chg="mod">
          <ac:chgData name="Andy Gray" userId="3900aca3-aa6e-4813-b4e0-c02f9e48a0aa" providerId="ADAL" clId="{0A01CA71-068E-4A37-9E19-60EE5F32CAEB}" dt="2019-07-09T10:06:16.927" v="6" actId="20577"/>
          <ac:spMkLst>
            <pc:docMk/>
            <pc:sldMk cId="1271493473" sldId="403"/>
            <ac:spMk id="3" creationId="{1061BC03-1554-4286-8982-8C14D24D96E2}"/>
          </ac:spMkLst>
        </pc:spChg>
        <pc:picChg chg="mod modCrop">
          <ac:chgData name="Andy Gray" userId="3900aca3-aa6e-4813-b4e0-c02f9e48a0aa" providerId="ADAL" clId="{0A01CA71-068E-4A37-9E19-60EE5F32CAEB}" dt="2019-07-09T10:06:30.165" v="7" actId="14100"/>
          <ac:picMkLst>
            <pc:docMk/>
            <pc:sldMk cId="1271493473" sldId="403"/>
            <ac:picMk id="6" creationId="{3F784B51-0384-419D-97B6-8965BD49ECBA}"/>
          </ac:picMkLst>
        </pc:picChg>
      </pc:sldChg>
      <pc:sldMasterChg chg="modSldLayout">
        <pc:chgData name="Andy Gray" userId="3900aca3-aa6e-4813-b4e0-c02f9e48a0aa" providerId="ADAL" clId="{0A01CA71-068E-4A37-9E19-60EE5F32CAEB}" dt="2019-07-09T11:22:40.421" v="29"/>
        <pc:sldMasterMkLst>
          <pc:docMk/>
          <pc:sldMasterMk cId="2369807912" sldId="2147483660"/>
        </pc:sldMasterMkLst>
        <pc:sldLayoutChg chg="addSp delSp modSp">
          <pc:chgData name="Andy Gray" userId="3900aca3-aa6e-4813-b4e0-c02f9e48a0aa" providerId="ADAL" clId="{0A01CA71-068E-4A37-9E19-60EE5F32CAEB}" dt="2019-07-09T10:07:06.418" v="10" actId="167"/>
          <pc:sldLayoutMkLst>
            <pc:docMk/>
            <pc:sldMasterMk cId="2369807912" sldId="2147483660"/>
            <pc:sldLayoutMk cId="1593432957" sldId="2147483661"/>
          </pc:sldLayoutMkLst>
          <pc:picChg chg="del">
            <ac:chgData name="Andy Gray" userId="3900aca3-aa6e-4813-b4e0-c02f9e48a0aa" providerId="ADAL" clId="{0A01CA71-068E-4A37-9E19-60EE5F32CAEB}" dt="2019-07-09T10:07:02.416" v="8" actId="478"/>
            <ac:picMkLst>
              <pc:docMk/>
              <pc:sldMasterMk cId="2369807912" sldId="2147483660"/>
              <pc:sldLayoutMk cId="1593432957" sldId="2147483661"/>
              <ac:picMk id="5" creationId="{D22BA86B-EC95-41AC-9536-2CFA324B565F}"/>
            </ac:picMkLst>
          </pc:picChg>
          <pc:picChg chg="add ord">
            <ac:chgData name="Andy Gray" userId="3900aca3-aa6e-4813-b4e0-c02f9e48a0aa" providerId="ADAL" clId="{0A01CA71-068E-4A37-9E19-60EE5F32CAEB}" dt="2019-07-09T10:07:06.418" v="10" actId="167"/>
            <ac:picMkLst>
              <pc:docMk/>
              <pc:sldMasterMk cId="2369807912" sldId="2147483660"/>
              <pc:sldLayoutMk cId="1593432957" sldId="2147483661"/>
              <ac:picMk id="6" creationId="{27323B5C-F941-4C54-8964-AE15A940082C}"/>
            </ac:picMkLst>
          </pc:picChg>
        </pc:sldLayoutChg>
        <pc:sldLayoutChg chg="modSp">
          <pc:chgData name="Andy Gray" userId="3900aca3-aa6e-4813-b4e0-c02f9e48a0aa" providerId="ADAL" clId="{0A01CA71-068E-4A37-9E19-60EE5F32CAEB}" dt="2019-07-09T11:21:58.053" v="22"/>
          <pc:sldLayoutMkLst>
            <pc:docMk/>
            <pc:sldMasterMk cId="2369807912" sldId="2147483660"/>
            <pc:sldLayoutMk cId="3864385121" sldId="2147483664"/>
          </pc:sldLayoutMkLst>
          <pc:spChg chg="mod">
            <ac:chgData name="Andy Gray" userId="3900aca3-aa6e-4813-b4e0-c02f9e48a0aa" providerId="ADAL" clId="{0A01CA71-068E-4A37-9E19-60EE5F32CAEB}" dt="2019-07-09T11:21:58.053" v="22"/>
            <ac:spMkLst>
              <pc:docMk/>
              <pc:sldMasterMk cId="2369807912" sldId="2147483660"/>
              <pc:sldLayoutMk cId="3864385121" sldId="2147483664"/>
              <ac:spMk id="12" creationId="{00000000-0000-0000-0000-000000000000}"/>
            </ac:spMkLst>
          </pc:spChg>
        </pc:sldLayoutChg>
        <pc:sldLayoutChg chg="modSp">
          <pc:chgData name="Andy Gray" userId="3900aca3-aa6e-4813-b4e0-c02f9e48a0aa" providerId="ADAL" clId="{0A01CA71-068E-4A37-9E19-60EE5F32CAEB}" dt="2019-07-09T11:22:24.202" v="25"/>
          <pc:sldLayoutMkLst>
            <pc:docMk/>
            <pc:sldMasterMk cId="2369807912" sldId="2147483660"/>
            <pc:sldLayoutMk cId="1482273398" sldId="2147483665"/>
          </pc:sldLayoutMkLst>
          <pc:spChg chg="mod">
            <ac:chgData name="Andy Gray" userId="3900aca3-aa6e-4813-b4e0-c02f9e48a0aa" providerId="ADAL" clId="{0A01CA71-068E-4A37-9E19-60EE5F32CAEB}" dt="2019-07-09T11:22:24.202" v="25"/>
            <ac:spMkLst>
              <pc:docMk/>
              <pc:sldMasterMk cId="2369807912" sldId="2147483660"/>
              <pc:sldLayoutMk cId="1482273398" sldId="2147483665"/>
              <ac:spMk id="20" creationId="{50D67731-09B7-4DE7-9857-F6A1A8EEEA79}"/>
            </ac:spMkLst>
          </pc:spChg>
        </pc:sldLayoutChg>
        <pc:sldLayoutChg chg="modSp">
          <pc:chgData name="Andy Gray" userId="3900aca3-aa6e-4813-b4e0-c02f9e48a0aa" providerId="ADAL" clId="{0A01CA71-068E-4A37-9E19-60EE5F32CAEB}" dt="2019-07-09T11:22:40.421" v="29"/>
          <pc:sldLayoutMkLst>
            <pc:docMk/>
            <pc:sldMasterMk cId="2369807912" sldId="2147483660"/>
            <pc:sldLayoutMk cId="3920882233" sldId="2147483668"/>
          </pc:sldLayoutMkLst>
          <pc:spChg chg="mod">
            <ac:chgData name="Andy Gray" userId="3900aca3-aa6e-4813-b4e0-c02f9e48a0aa" providerId="ADAL" clId="{0A01CA71-068E-4A37-9E19-60EE5F32CAEB}" dt="2019-07-09T11:22:40.421" v="29"/>
            <ac:spMkLst>
              <pc:docMk/>
              <pc:sldMasterMk cId="2369807912" sldId="2147483660"/>
              <pc:sldLayoutMk cId="3920882233" sldId="2147483668"/>
              <ac:spMk id="14" creationId="{71251B66-54C8-4749-8D0A-1E6B81AD5D91}"/>
            </ac:spMkLst>
          </pc:spChg>
        </pc:sldLayoutChg>
        <pc:sldLayoutChg chg="modSp">
          <pc:chgData name="Andy Gray" userId="3900aca3-aa6e-4813-b4e0-c02f9e48a0aa" providerId="ADAL" clId="{0A01CA71-068E-4A37-9E19-60EE5F32CAEB}" dt="2019-07-09T11:21:26.943" v="21" actId="20577"/>
          <pc:sldLayoutMkLst>
            <pc:docMk/>
            <pc:sldMasterMk cId="2369807912" sldId="2147483660"/>
            <pc:sldLayoutMk cId="930331741" sldId="2147483669"/>
          </pc:sldLayoutMkLst>
          <pc:spChg chg="mod">
            <ac:chgData name="Andy Gray" userId="3900aca3-aa6e-4813-b4e0-c02f9e48a0aa" providerId="ADAL" clId="{0A01CA71-068E-4A37-9E19-60EE5F32CAEB}" dt="2019-07-09T11:21:26.943" v="21" actId="20577"/>
            <ac:spMkLst>
              <pc:docMk/>
              <pc:sldMasterMk cId="2369807912" sldId="2147483660"/>
              <pc:sldLayoutMk cId="930331741" sldId="2147483669"/>
              <ac:spMk id="19" creationId="{4E91BF06-9D4F-4A54-92F9-98DAAED94B4D}"/>
            </ac:spMkLst>
          </pc:spChg>
        </pc:sldLayoutChg>
        <pc:sldLayoutChg chg="modSp">
          <pc:chgData name="Andy Gray" userId="3900aca3-aa6e-4813-b4e0-c02f9e48a0aa" providerId="ADAL" clId="{0A01CA71-068E-4A37-9E19-60EE5F32CAEB}" dt="2019-07-09T11:22:07.977" v="23"/>
          <pc:sldLayoutMkLst>
            <pc:docMk/>
            <pc:sldMasterMk cId="2369807912" sldId="2147483660"/>
            <pc:sldLayoutMk cId="2483361276" sldId="2147483673"/>
          </pc:sldLayoutMkLst>
          <pc:spChg chg="mod">
            <ac:chgData name="Andy Gray" userId="3900aca3-aa6e-4813-b4e0-c02f9e48a0aa" providerId="ADAL" clId="{0A01CA71-068E-4A37-9E19-60EE5F32CAEB}" dt="2019-07-09T11:22:07.977" v="23"/>
            <ac:spMkLst>
              <pc:docMk/>
              <pc:sldMasterMk cId="2369807912" sldId="2147483660"/>
              <pc:sldLayoutMk cId="2483361276" sldId="2147483673"/>
              <ac:spMk id="7" creationId="{593D990C-DC02-46FC-B11B-9C1BAD0C3C13}"/>
            </ac:spMkLst>
          </pc:spChg>
        </pc:sldLayoutChg>
        <pc:sldLayoutChg chg="modSp">
          <pc:chgData name="Andy Gray" userId="3900aca3-aa6e-4813-b4e0-c02f9e48a0aa" providerId="ADAL" clId="{0A01CA71-068E-4A37-9E19-60EE5F32CAEB}" dt="2019-07-09T11:22:15.822" v="24"/>
          <pc:sldLayoutMkLst>
            <pc:docMk/>
            <pc:sldMasterMk cId="2369807912" sldId="2147483660"/>
            <pc:sldLayoutMk cId="4091126071" sldId="2147483674"/>
          </pc:sldLayoutMkLst>
          <pc:spChg chg="mod">
            <ac:chgData name="Andy Gray" userId="3900aca3-aa6e-4813-b4e0-c02f9e48a0aa" providerId="ADAL" clId="{0A01CA71-068E-4A37-9E19-60EE5F32CAEB}" dt="2019-07-09T11:22:15.822" v="24"/>
            <ac:spMkLst>
              <pc:docMk/>
              <pc:sldMasterMk cId="2369807912" sldId="2147483660"/>
              <pc:sldLayoutMk cId="4091126071" sldId="2147483674"/>
              <ac:spMk id="8" creationId="{101A12B6-857E-4DAE-BC01-BA849D40E968}"/>
            </ac:spMkLst>
          </pc:spChg>
        </pc:sldLayoutChg>
        <pc:sldLayoutChg chg="modSp">
          <pc:chgData name="Andy Gray" userId="3900aca3-aa6e-4813-b4e0-c02f9e48a0aa" providerId="ADAL" clId="{0A01CA71-068E-4A37-9E19-60EE5F32CAEB}" dt="2019-07-09T11:22:31.601" v="26"/>
          <pc:sldLayoutMkLst>
            <pc:docMk/>
            <pc:sldMasterMk cId="2369807912" sldId="2147483660"/>
            <pc:sldLayoutMk cId="3203372244" sldId="2147483675"/>
          </pc:sldLayoutMkLst>
          <pc:spChg chg="mod">
            <ac:chgData name="Andy Gray" userId="3900aca3-aa6e-4813-b4e0-c02f9e48a0aa" providerId="ADAL" clId="{0A01CA71-068E-4A37-9E19-60EE5F32CAEB}" dt="2019-07-09T11:22:31.601" v="26"/>
            <ac:spMkLst>
              <pc:docMk/>
              <pc:sldMasterMk cId="2369807912" sldId="2147483660"/>
              <pc:sldLayoutMk cId="3203372244" sldId="2147483675"/>
              <ac:spMk id="8" creationId="{415AEF71-51D0-4C53-9392-99A64034314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09/12/2021</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09/12/2021</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323B5C-F941-4C54-8964-AE15A940082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98425" cmpd="sng">
            <a:solidFill>
              <a:srgbClr val="FFA90D"/>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FFA90D"/>
                </a:solidFill>
              </a:rPr>
              <a:t>3</a:t>
            </a:r>
          </a:p>
        </p:txBody>
      </p:sp>
      <p:pic>
        <p:nvPicPr>
          <p:cNvPr id="5" name="Picture 4">
            <a:extLst>
              <a:ext uri="{FF2B5EF4-FFF2-40B4-BE49-F238E27FC236}">
                <a16:creationId xmlns:a16="http://schemas.microsoft.com/office/drawing/2014/main" id="{1E8FE298-729E-450C-9F2B-64A6C05D47A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112160" y="387350"/>
            <a:ext cx="1338415" cy="673100"/>
          </a:xfrm>
          <a:prstGeom prst="rect">
            <a:avLst/>
          </a:prstGeom>
        </p:spPr>
      </p:pic>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282727" y="6316547"/>
            <a:ext cx="1432860" cy="338190"/>
          </a:xfrm>
          <a:prstGeom prst="rect">
            <a:avLst/>
          </a:prstGeom>
        </p:spPr>
      </p:pic>
      <p:pic>
        <p:nvPicPr>
          <p:cNvPr id="11" name="Picture 10">
            <a:extLst>
              <a:ext uri="{FF2B5EF4-FFF2-40B4-BE49-F238E27FC236}">
                <a16:creationId xmlns:a16="http://schemas.microsoft.com/office/drawing/2014/main" id="{0D95391C-BAE7-447E-9CC2-E919C14AE4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4" name="TextBox 13">
            <a:extLst>
              <a:ext uri="{FF2B5EF4-FFF2-40B4-BE49-F238E27FC236}">
                <a16:creationId xmlns:a16="http://schemas.microsoft.com/office/drawing/2014/main" id="{71251B66-54C8-4749-8D0A-1E6B81AD5D9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Impact of IT Systems on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FFA90D"/>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2D8B35"/>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54942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3E7BE-4887-4C04-9ED7-4BC1AF36F1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Impact of IT Systems on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pic>
        <p:nvPicPr>
          <p:cNvPr id="10" name="Graphic 9">
            <a:extLst>
              <a:ext uri="{FF2B5EF4-FFF2-40B4-BE49-F238E27FC236}">
                <a16:creationId xmlns:a16="http://schemas.microsoft.com/office/drawing/2014/main" id="{6F837AC8-70BE-41B8-A82B-6C7EC49BA5B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3E7BE-4887-4C04-9ED7-4BC1AF36F1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593D990C-DC02-46FC-B11B-9C1BAD0C3C1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Impact of IT Systems on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spTree>
    <p:extLst>
      <p:ext uri="{BB962C8B-B14F-4D97-AF65-F5344CB8AC3E}">
        <p14:creationId xmlns:p14="http://schemas.microsoft.com/office/powerpoint/2010/main" val="2483361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231537A0-4699-4D8C-8626-8A8A8A44B848}"/>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C577E569-0EA8-410C-B79E-1A4F90DFC1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18" name="Graphic 17">
            <a:extLst>
              <a:ext uri="{FF2B5EF4-FFF2-40B4-BE49-F238E27FC236}">
                <a16:creationId xmlns:a16="http://schemas.microsoft.com/office/drawing/2014/main" id="{18E35631-5CD2-4C7B-86CB-9C2DD86980C9}"/>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7282727" y="6316547"/>
            <a:ext cx="1432860" cy="338190"/>
          </a:xfrm>
          <a:prstGeom prst="rect">
            <a:avLst/>
          </a:prstGeom>
        </p:spPr>
      </p:pic>
      <p:sp>
        <p:nvSpPr>
          <p:cNvPr id="19" name="TextBox 18">
            <a:extLst>
              <a:ext uri="{FF2B5EF4-FFF2-40B4-BE49-F238E27FC236}">
                <a16:creationId xmlns:a16="http://schemas.microsoft.com/office/drawing/2014/main" id="{4E91BF06-9D4F-4A54-92F9-98DAAED94B4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Impact of IT Systems on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Arial"/>
                <a:cs typeface="Arial"/>
              </a:rPr>
              <a:t>E Impact of IT systems</a:t>
            </a:r>
            <a:endParaRPr lang="en-US" sz="1200" b="0" dirty="0">
              <a:solidFill>
                <a:srgbClr val="FFFFFF"/>
              </a:solidFill>
              <a:effectLst>
                <a:glow rad="203200">
                  <a:schemeClr val="tx1">
                    <a:alpha val="25000"/>
                  </a:schemeClr>
                </a:glow>
              </a:effectLst>
              <a:latin typeface="Arial"/>
              <a:cs typeface="Arial"/>
            </a:endParaRPr>
          </a:p>
        </p:txBody>
      </p:sp>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231537A0-4699-4D8C-8626-8A8A8A44B848}"/>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text styles</a:t>
            </a:r>
          </a:p>
        </p:txBody>
      </p:sp>
      <p:pic>
        <p:nvPicPr>
          <p:cNvPr id="12" name="Picture 11">
            <a:extLst>
              <a:ext uri="{FF2B5EF4-FFF2-40B4-BE49-F238E27FC236}">
                <a16:creationId xmlns:a16="http://schemas.microsoft.com/office/drawing/2014/main" id="{C577E569-0EA8-410C-B79E-1A4F90DFC17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Box 7">
            <a:extLst>
              <a:ext uri="{FF2B5EF4-FFF2-40B4-BE49-F238E27FC236}">
                <a16:creationId xmlns:a16="http://schemas.microsoft.com/office/drawing/2014/main" id="{101A12B6-857E-4DAE-BC01-BA849D40E96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Impact of IT Systems on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spTree>
    <p:extLst>
      <p:ext uri="{BB962C8B-B14F-4D97-AF65-F5344CB8AC3E}">
        <p14:creationId xmlns:p14="http://schemas.microsoft.com/office/powerpoint/2010/main" val="409112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3" name="Text Placeholder 11">
            <a:extLst>
              <a:ext uri="{FF2B5EF4-FFF2-40B4-BE49-F238E27FC236}">
                <a16:creationId xmlns:a16="http://schemas.microsoft.com/office/drawing/2014/main" id="{8A609175-4EC5-434E-8A55-C3885AB03F29}"/>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4" name="Picture 13">
            <a:extLst>
              <a:ext uri="{FF2B5EF4-FFF2-40B4-BE49-F238E27FC236}">
                <a16:creationId xmlns:a16="http://schemas.microsoft.com/office/drawing/2014/main" id="{59FE1754-81DE-4F31-9F81-9DF4DE1B38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pic>
        <p:nvPicPr>
          <p:cNvPr id="19" name="Graphic 18">
            <a:extLst>
              <a:ext uri="{FF2B5EF4-FFF2-40B4-BE49-F238E27FC236}">
                <a16:creationId xmlns:a16="http://schemas.microsoft.com/office/drawing/2014/main" id="{332BF3E5-ED97-4755-9670-96FC086B24A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282727" y="6316547"/>
            <a:ext cx="1432860" cy="338190"/>
          </a:xfrm>
          <a:prstGeom prst="rect">
            <a:avLst/>
          </a:prstGeom>
        </p:spPr>
      </p:pic>
      <p:sp>
        <p:nvSpPr>
          <p:cNvPr id="20" name="TextBox 19">
            <a:extLst>
              <a:ext uri="{FF2B5EF4-FFF2-40B4-BE49-F238E27FC236}">
                <a16:creationId xmlns:a16="http://schemas.microsoft.com/office/drawing/2014/main" id="{50D67731-09B7-4DE7-9857-F6A1A8EEEA7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Impact of IT Systems on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Worksheet</a:t>
            </a:r>
          </a:p>
        </p:txBody>
      </p:sp>
      <p:sp>
        <p:nvSpPr>
          <p:cNvPr id="13" name="Text Placeholder 11">
            <a:extLst>
              <a:ext uri="{FF2B5EF4-FFF2-40B4-BE49-F238E27FC236}">
                <a16:creationId xmlns:a16="http://schemas.microsoft.com/office/drawing/2014/main" id="{8A609175-4EC5-434E-8A55-C3885AB03F29}"/>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FFA90D"/>
                </a:solidFill>
                <a:latin typeface="Arial"/>
                <a:cs typeface="Arial"/>
              </a:defRPr>
            </a:lvl2pPr>
            <a:lvl3pPr marL="723900" indent="-279400">
              <a:lnSpc>
                <a:spcPct val="100000"/>
              </a:lnSpc>
              <a:buFont typeface="Arial"/>
              <a:buChar char="•"/>
              <a:defRPr lang="en-US" sz="2000" kern="1200" baseline="0" dirty="0" smtClean="0">
                <a:solidFill>
                  <a:srgbClr val="2D8B3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4" name="Picture 13">
            <a:extLst>
              <a:ext uri="{FF2B5EF4-FFF2-40B4-BE49-F238E27FC236}">
                <a16:creationId xmlns:a16="http://schemas.microsoft.com/office/drawing/2014/main" id="{59FE1754-81DE-4F31-9F81-9DF4DE1B38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8" name="TextBox 7">
            <a:extLst>
              <a:ext uri="{FF2B5EF4-FFF2-40B4-BE49-F238E27FC236}">
                <a16:creationId xmlns:a16="http://schemas.microsoft.com/office/drawing/2014/main" id="{415AEF71-51D0-4C53-9392-99A64034314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03200">
                    <a:schemeClr val="tx1">
                      <a:alpha val="25000"/>
                    </a:schemeClr>
                  </a:glow>
                </a:effectLst>
                <a:latin typeface="Arial"/>
                <a:cs typeface="Arial"/>
              </a:rPr>
              <a:t>Impact of IT Systems on organisations</a:t>
            </a:r>
          </a:p>
          <a:p>
            <a:pPr>
              <a:spcBef>
                <a:spcPts val="288"/>
              </a:spcBef>
            </a:pPr>
            <a:r>
              <a:rPr lang="en-US" sz="1200" b="0" dirty="0">
                <a:solidFill>
                  <a:srgbClr val="FFFFFF"/>
                </a:solidFill>
                <a:effectLst>
                  <a:glow rad="203200">
                    <a:schemeClr val="tx1">
                      <a:alpha val="25000"/>
                    </a:schemeClr>
                  </a:glow>
                </a:effectLst>
                <a:latin typeface="+mn-lt"/>
                <a:cs typeface="Arial"/>
              </a:rPr>
              <a:t>Learning Aim </a:t>
            </a:r>
            <a:r>
              <a:rPr lang="en-GB" sz="1200" b="0" dirty="0">
                <a:solidFill>
                  <a:srgbClr val="FFFFFF"/>
                </a:solidFill>
                <a:effectLst>
                  <a:glow rad="203200">
                    <a:schemeClr val="tx1">
                      <a:alpha val="25000"/>
                    </a:schemeClr>
                  </a:glow>
                </a:effectLst>
                <a:latin typeface="+mn-lt"/>
                <a:cs typeface="Arial"/>
              </a:rPr>
              <a:t>E Impact of IT systems</a:t>
            </a:r>
            <a:endParaRPr lang="en-US" sz="1200" b="0" dirty="0">
              <a:solidFill>
                <a:srgbClr val="FFFFFF"/>
              </a:solidFill>
              <a:effectLst>
                <a:glow rad="203200">
                  <a:schemeClr val="tx1">
                    <a:alpha val="25000"/>
                  </a:schemeClr>
                </a:glow>
              </a:effectLst>
              <a:latin typeface="+mn-lt"/>
              <a:cs typeface="Arial"/>
            </a:endParaRPr>
          </a:p>
        </p:txBody>
      </p:sp>
    </p:spTree>
    <p:extLst>
      <p:ext uri="{BB962C8B-B14F-4D97-AF65-F5344CB8AC3E}">
        <p14:creationId xmlns:p14="http://schemas.microsoft.com/office/powerpoint/2010/main" val="3203372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3" r:id="rId5"/>
    <p:sldLayoutId id="2147483669" r:id="rId6"/>
    <p:sldLayoutId id="2147483674" r:id="rId7"/>
    <p:sldLayoutId id="2147483665" r:id="rId8"/>
    <p:sldLayoutId id="2147483675"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95365-F4C5-47B6-B1DD-724D674F7EB2}"/>
              </a:ext>
            </a:extLst>
          </p:cNvPr>
          <p:cNvSpPr>
            <a:spLocks noGrp="1"/>
          </p:cNvSpPr>
          <p:nvPr>
            <p:ph type="body" sz="quarter" idx="13"/>
          </p:nvPr>
        </p:nvSpPr>
        <p:spPr/>
        <p:txBody>
          <a:bodyPr/>
          <a:lstStyle/>
          <a:p>
            <a:r>
              <a:rPr lang="en-GB" dirty="0">
                <a:solidFill>
                  <a:schemeClr val="bg1"/>
                </a:solidFill>
              </a:rPr>
              <a:t>Case study: LAX Airport</a:t>
            </a:r>
          </a:p>
        </p:txBody>
      </p:sp>
      <p:sp>
        <p:nvSpPr>
          <p:cNvPr id="3" name="Text Placeholder 2">
            <a:extLst>
              <a:ext uri="{FF2B5EF4-FFF2-40B4-BE49-F238E27FC236}">
                <a16:creationId xmlns:a16="http://schemas.microsoft.com/office/drawing/2014/main" id="{91E94E8D-6BFC-4C17-AEAB-42ED75994B4B}"/>
              </a:ext>
            </a:extLst>
          </p:cNvPr>
          <p:cNvSpPr>
            <a:spLocks noGrp="1"/>
          </p:cNvSpPr>
          <p:nvPr>
            <p:ph type="body" sz="quarter" idx="14"/>
          </p:nvPr>
        </p:nvSpPr>
        <p:spPr>
          <a:xfrm>
            <a:off x="724280" y="1704179"/>
            <a:ext cx="7797230" cy="3807273"/>
          </a:xfrm>
        </p:spPr>
        <p:txBody>
          <a:bodyPr/>
          <a:lstStyle/>
          <a:p>
            <a:r>
              <a:rPr lang="en-GB" sz="2000" dirty="0" smtClean="0">
                <a:solidFill>
                  <a:schemeClr val="bg1"/>
                </a:solidFill>
              </a:rPr>
              <a:t>A </a:t>
            </a:r>
            <a:r>
              <a:rPr lang="en-GB" sz="2000" dirty="0">
                <a:solidFill>
                  <a:schemeClr val="bg1"/>
                </a:solidFill>
              </a:rPr>
              <a:t>software bug </a:t>
            </a:r>
            <a:r>
              <a:rPr lang="en-GB" sz="2000" dirty="0" smtClean="0">
                <a:solidFill>
                  <a:schemeClr val="bg1"/>
                </a:solidFill>
              </a:rPr>
              <a:t>caused </a:t>
            </a:r>
            <a:r>
              <a:rPr lang="en-GB" sz="2000" dirty="0">
                <a:solidFill>
                  <a:schemeClr val="bg1"/>
                </a:solidFill>
              </a:rPr>
              <a:t>the air traffic control system known as ERAM (</a:t>
            </a:r>
            <a:r>
              <a:rPr lang="en-GB" sz="2000" dirty="0" err="1">
                <a:solidFill>
                  <a:schemeClr val="bg1"/>
                </a:solidFill>
              </a:rPr>
              <a:t>En</a:t>
            </a:r>
            <a:r>
              <a:rPr lang="en-GB" sz="2000" dirty="0">
                <a:solidFill>
                  <a:schemeClr val="bg1"/>
                </a:solidFill>
              </a:rPr>
              <a:t> Route Automation Modernization). The effect of the system crash was caused by a spy-plane which had an unknown altitude. This cause the system to run out of memory. More information about the incident can be found here: https://www.reuters.com/article/us-airtraffic-bug-exclusive/exclusive-air-traffic-system-failure-caused-by-computer-memory-shortage-idUSBREA4B02320140512. Such incidents at an airport will cause people to have delayed and cancelled flights due to planes being grounded. Ultimately a loss of income and reputation will be the result for the airport and developers of the software.</a:t>
            </a:r>
            <a:endParaRPr lang="en-GB" sz="2000" dirty="0">
              <a:solidFill>
                <a:schemeClr val="bg1"/>
              </a:solidFill>
            </a:endParaRPr>
          </a:p>
        </p:txBody>
      </p:sp>
    </p:spTree>
    <p:extLst>
      <p:ext uri="{BB962C8B-B14F-4D97-AF65-F5344CB8AC3E}">
        <p14:creationId xmlns:p14="http://schemas.microsoft.com/office/powerpoint/2010/main" val="2593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in a chair&#10;&#10;Description generated with high confidence">
            <a:extLst>
              <a:ext uri="{FF2B5EF4-FFF2-40B4-BE49-F238E27FC236}">
                <a16:creationId xmlns:a16="http://schemas.microsoft.com/office/drawing/2014/main" id="{0CBC1A21-F22C-40DC-AF72-0DC866D50B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08134" y="1854200"/>
            <a:ext cx="3335866" cy="5003800"/>
          </a:xfrm>
          <a:prstGeom prst="rect">
            <a:avLst/>
          </a:prstGeom>
        </p:spPr>
      </p:pic>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a:t>Accessibility</a:t>
            </a:r>
            <a:endParaRPr lang="en-GB" dirty="0"/>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a:t>Computer systems need to be accessible </a:t>
            </a:r>
            <a:br>
              <a:rPr lang="en-GB"/>
            </a:br>
            <a:r>
              <a:rPr lang="en-GB"/>
              <a:t>for all users. The following can be used:</a:t>
            </a:r>
          </a:p>
          <a:p>
            <a:pPr lvl="1"/>
            <a:r>
              <a:rPr lang="en-GB"/>
              <a:t>Text to speech</a:t>
            </a:r>
          </a:p>
          <a:p>
            <a:pPr lvl="1"/>
            <a:r>
              <a:rPr lang="en-GB"/>
              <a:t>Voice commands / dictation</a:t>
            </a:r>
          </a:p>
          <a:p>
            <a:pPr lvl="1"/>
            <a:r>
              <a:rPr lang="en-GB"/>
              <a:t>Braille displays and keyboards</a:t>
            </a:r>
          </a:p>
          <a:p>
            <a:pPr lvl="1"/>
            <a:r>
              <a:rPr lang="en-GB"/>
              <a:t>Large displays / font size</a:t>
            </a:r>
          </a:p>
          <a:p>
            <a:r>
              <a:rPr lang="en-GB"/>
              <a:t>What other hardware or software </a:t>
            </a:r>
            <a:br>
              <a:rPr lang="en-GB"/>
            </a:br>
            <a:r>
              <a:rPr lang="en-GB"/>
              <a:t>can help IT systems become </a:t>
            </a:r>
            <a:br>
              <a:rPr lang="en-GB"/>
            </a:br>
            <a:r>
              <a:rPr lang="en-GB"/>
              <a:t>more accessible?</a:t>
            </a:r>
            <a:endParaRPr lang="en-GB" dirty="0"/>
          </a:p>
        </p:txBody>
      </p:sp>
      <p:pic>
        <p:nvPicPr>
          <p:cNvPr id="5" name="Graphic 4">
            <a:extLst>
              <a:ext uri="{FF2B5EF4-FFF2-40B4-BE49-F238E27FC236}">
                <a16:creationId xmlns:a16="http://schemas.microsoft.com/office/drawing/2014/main" id="{CD4425B4-ED43-4234-A24C-CB073822D70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82545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23C2216-C6DB-4E77-81C5-E6F570CA1223}"/>
              </a:ext>
            </a:extLst>
          </p:cNvPr>
          <p:cNvSpPr>
            <a:spLocks noGrp="1"/>
          </p:cNvSpPr>
          <p:nvPr>
            <p:ph type="body" sz="quarter" idx="15"/>
          </p:nvPr>
        </p:nvSpPr>
        <p:spPr>
          <a:prstGeom prst="rect">
            <a:avLst/>
          </a:prstGeom>
        </p:spPr>
        <p:txBody>
          <a:bodyPr/>
          <a:lstStyle/>
          <a:p>
            <a:r>
              <a:rPr lang="en-GB" dirty="0">
                <a:solidFill>
                  <a:srgbClr val="FF0000"/>
                </a:solidFill>
              </a:rPr>
              <a:t>Hardware or software features that are used to increase the accessibility of IT systems:</a:t>
            </a:r>
          </a:p>
          <a:p>
            <a:pPr lvl="1"/>
            <a:r>
              <a:rPr lang="en-GB" dirty="0">
                <a:solidFill>
                  <a:srgbClr val="FF0000"/>
                </a:solidFill>
              </a:rPr>
              <a:t>Screen brightness</a:t>
            </a:r>
          </a:p>
          <a:p>
            <a:pPr lvl="1"/>
            <a:r>
              <a:rPr lang="en-GB" dirty="0">
                <a:solidFill>
                  <a:srgbClr val="FF0000"/>
                </a:solidFill>
              </a:rPr>
              <a:t>Contrast and colours used</a:t>
            </a:r>
          </a:p>
          <a:p>
            <a:pPr lvl="1"/>
            <a:r>
              <a:rPr lang="en-GB" dirty="0">
                <a:solidFill>
                  <a:srgbClr val="FF0000"/>
                </a:solidFill>
              </a:rPr>
              <a:t>Larger on-screen keyboard and buttons</a:t>
            </a:r>
          </a:p>
          <a:p>
            <a:pPr lvl="1"/>
            <a:r>
              <a:rPr lang="en-GB" dirty="0">
                <a:solidFill>
                  <a:srgbClr val="FF0000"/>
                </a:solidFill>
              </a:rPr>
              <a:t>Responsive screens (to rotation and screen size)</a:t>
            </a:r>
          </a:p>
          <a:p>
            <a:pPr lvl="1"/>
            <a:r>
              <a:rPr lang="en-GB" dirty="0">
                <a:solidFill>
                  <a:srgbClr val="FF0000"/>
                </a:solidFill>
              </a:rPr>
              <a:t>Specially adapted mice or trackballs</a:t>
            </a:r>
          </a:p>
          <a:p>
            <a:pPr lvl="1"/>
            <a:endParaRPr lang="en-GB" dirty="0"/>
          </a:p>
        </p:txBody>
      </p:sp>
      <p:sp>
        <p:nvSpPr>
          <p:cNvPr id="6" name="Text Placeholder 5">
            <a:extLst>
              <a:ext uri="{FF2B5EF4-FFF2-40B4-BE49-F238E27FC236}">
                <a16:creationId xmlns:a16="http://schemas.microsoft.com/office/drawing/2014/main" id="{73F4EEB9-E84C-4DF3-B7AE-744DED3E349C}"/>
              </a:ext>
            </a:extLst>
          </p:cNvPr>
          <p:cNvSpPr>
            <a:spLocks noGrp="1"/>
          </p:cNvSpPr>
          <p:nvPr>
            <p:ph type="body" sz="quarter" idx="13"/>
          </p:nvPr>
        </p:nvSpPr>
        <p:spPr/>
        <p:txBody>
          <a:bodyPr/>
          <a:lstStyle/>
          <a:p>
            <a:r>
              <a:rPr lang="en-GB" dirty="0"/>
              <a:t>Accessibility</a:t>
            </a:r>
          </a:p>
        </p:txBody>
      </p:sp>
    </p:spTree>
    <p:extLst>
      <p:ext uri="{BB962C8B-B14F-4D97-AF65-F5344CB8AC3E}">
        <p14:creationId xmlns:p14="http://schemas.microsoft.com/office/powerpoint/2010/main" val="65706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endParaRPr lang="en-GB" dirty="0"/>
          </a:p>
        </p:txBody>
      </p:sp>
      <p:sp>
        <p:nvSpPr>
          <p:cNvPr id="5" name="Text Placeholder 4"/>
          <p:cNvSpPr>
            <a:spLocks noGrp="1"/>
          </p:cNvSpPr>
          <p:nvPr>
            <p:ph type="body" sz="quarter" idx="15"/>
          </p:nvPr>
        </p:nvSpPr>
        <p:spPr/>
        <p:txBody>
          <a:bodyPr/>
          <a:lstStyle/>
          <a:p>
            <a:r>
              <a:rPr lang="en-GB" dirty="0"/>
              <a:t>Now complete </a:t>
            </a:r>
            <a:r>
              <a:rPr lang="en-GB" b="1" dirty="0"/>
              <a:t>Task 1 </a:t>
            </a:r>
            <a:r>
              <a:rPr lang="en-GB" dirty="0"/>
              <a:t>and </a:t>
            </a:r>
            <a:r>
              <a:rPr lang="en-GB" b="1" dirty="0"/>
              <a:t>Task 2 </a:t>
            </a:r>
            <a:r>
              <a:rPr lang="en-GB" dirty="0"/>
              <a:t/>
            </a:r>
            <a:br>
              <a:rPr lang="en-GB" dirty="0"/>
            </a:br>
            <a:r>
              <a:rPr lang="en-GB" dirty="0"/>
              <a:t>on </a:t>
            </a:r>
            <a:r>
              <a:rPr lang="en-GB" b="1" dirty="0"/>
              <a:t>Worksheet 3</a:t>
            </a:r>
          </a:p>
        </p:txBody>
      </p:sp>
    </p:spTree>
    <p:extLst>
      <p:ext uri="{BB962C8B-B14F-4D97-AF65-F5344CB8AC3E}">
        <p14:creationId xmlns:p14="http://schemas.microsoft.com/office/powerpoint/2010/main" val="38329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dirty="0">
                <a:solidFill>
                  <a:schemeClr val="bg1"/>
                </a:solidFill>
              </a:rPr>
              <a:t>Employee and customer needs</a:t>
            </a:r>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dirty="0">
                <a:solidFill>
                  <a:schemeClr val="bg1"/>
                </a:solidFill>
              </a:rPr>
              <a:t>Look at each of the following scenarios:</a:t>
            </a:r>
          </a:p>
          <a:p>
            <a:pPr lvl="1"/>
            <a:r>
              <a:rPr lang="en-GB" dirty="0">
                <a:solidFill>
                  <a:schemeClr val="bg1"/>
                </a:solidFill>
              </a:rPr>
              <a:t>Airline booking system</a:t>
            </a:r>
          </a:p>
          <a:p>
            <a:pPr lvl="1"/>
            <a:r>
              <a:rPr lang="en-GB" dirty="0">
                <a:solidFill>
                  <a:schemeClr val="bg1"/>
                </a:solidFill>
              </a:rPr>
              <a:t>Restaurant payment system</a:t>
            </a:r>
          </a:p>
          <a:p>
            <a:pPr lvl="1"/>
            <a:r>
              <a:rPr lang="en-GB" dirty="0">
                <a:solidFill>
                  <a:schemeClr val="bg1"/>
                </a:solidFill>
              </a:rPr>
              <a:t>Personal trainer system</a:t>
            </a:r>
          </a:p>
          <a:p>
            <a:r>
              <a:rPr lang="en-GB" dirty="0">
                <a:solidFill>
                  <a:schemeClr val="bg1"/>
                </a:solidFill>
              </a:rPr>
              <a:t>For each scenario:</a:t>
            </a:r>
          </a:p>
          <a:p>
            <a:pPr lvl="1"/>
            <a:r>
              <a:rPr lang="en-GB" dirty="0">
                <a:solidFill>
                  <a:schemeClr val="bg1"/>
                </a:solidFill>
              </a:rPr>
              <a:t>What are the employee needs?</a:t>
            </a:r>
          </a:p>
          <a:p>
            <a:pPr lvl="1"/>
            <a:r>
              <a:rPr lang="en-GB" dirty="0">
                <a:solidFill>
                  <a:schemeClr val="bg1"/>
                </a:solidFill>
              </a:rPr>
              <a:t>What are the customer needs?</a:t>
            </a:r>
          </a:p>
        </p:txBody>
      </p:sp>
    </p:spTree>
    <p:extLst>
      <p:ext uri="{BB962C8B-B14F-4D97-AF65-F5344CB8AC3E}">
        <p14:creationId xmlns:p14="http://schemas.microsoft.com/office/powerpoint/2010/main" val="367714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dirty="0">
                <a:solidFill>
                  <a:schemeClr val="bg1"/>
                </a:solidFill>
              </a:rPr>
              <a:t>Employee and customer needs</a:t>
            </a:r>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a:xfrm>
            <a:off x="724280" y="1704179"/>
            <a:ext cx="5438525" cy="3453607"/>
          </a:xfrm>
        </p:spPr>
        <p:txBody>
          <a:bodyPr/>
          <a:lstStyle/>
          <a:p>
            <a:r>
              <a:rPr lang="en-GB" sz="1800" dirty="0">
                <a:solidFill>
                  <a:schemeClr val="bg1"/>
                </a:solidFill>
              </a:rPr>
              <a:t>For the three scenarios, there are different needs between the customer and employees. In an airline booking system, the employees need to be able to quickly find customer information and be able to update parts which may have errors. The system could be more complicated. For customers, it needs to be easy to use, but may take longer to go through the same options. In a restaurant payment system, customers may have a menu that shows the meals, whilst the kitchen will have just key details in text. Students may want to consider McDonalds self-service vs kitchen machines for this scenario. A personal trainer will a require a system that shows them many different clients and how they are doing, whilst the customer will only need their own information.</a:t>
            </a:r>
          </a:p>
        </p:txBody>
      </p:sp>
    </p:spTree>
    <p:extLst>
      <p:ext uri="{BB962C8B-B14F-4D97-AF65-F5344CB8AC3E}">
        <p14:creationId xmlns:p14="http://schemas.microsoft.com/office/powerpoint/2010/main" val="15140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a:t>Costs of IT systems</a:t>
            </a:r>
            <a:endParaRPr lang="en-GB" dirty="0"/>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a:t>Some costs of IT systems may be inexpensive:</a:t>
            </a:r>
          </a:p>
          <a:p>
            <a:pPr lvl="1"/>
            <a:r>
              <a:rPr lang="en-GB"/>
              <a:t>For instance, purchasing a laptop for a home user may require one decision and the purchase of one product in a local electronics store</a:t>
            </a:r>
          </a:p>
          <a:p>
            <a:r>
              <a:rPr lang="en-GB"/>
              <a:t>Larger IT systems may cost hundreds of millions of pounds to purchase</a:t>
            </a:r>
          </a:p>
          <a:p>
            <a:r>
              <a:rPr lang="en-GB"/>
              <a:t>The cost of the IT system will be far more than just the hardware used</a:t>
            </a:r>
          </a:p>
          <a:p>
            <a:pPr lvl="1"/>
            <a:r>
              <a:rPr lang="en-GB"/>
              <a:t>What other costs will need to be considered?</a:t>
            </a:r>
            <a:endParaRPr lang="en-GB" dirty="0"/>
          </a:p>
        </p:txBody>
      </p:sp>
    </p:spTree>
    <p:extLst>
      <p:ext uri="{BB962C8B-B14F-4D97-AF65-F5344CB8AC3E}">
        <p14:creationId xmlns:p14="http://schemas.microsoft.com/office/powerpoint/2010/main" val="3951952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CCBD95-39B5-4CA4-B33E-DF9CCD8C25D4}"/>
              </a:ext>
            </a:extLst>
          </p:cNvPr>
          <p:cNvSpPr>
            <a:spLocks noGrp="1"/>
          </p:cNvSpPr>
          <p:nvPr>
            <p:ph type="body" sz="quarter" idx="15"/>
          </p:nvPr>
        </p:nvSpPr>
        <p:spPr>
          <a:xfrm>
            <a:off x="724280" y="1704179"/>
            <a:ext cx="7797230" cy="4856959"/>
          </a:xfrm>
        </p:spPr>
        <p:txBody>
          <a:bodyPr/>
          <a:lstStyle/>
          <a:p>
            <a:r>
              <a:rPr lang="en-GB" dirty="0"/>
              <a:t>Costs associated with larger IT systems:</a:t>
            </a:r>
          </a:p>
          <a:p>
            <a:pPr lvl="1"/>
            <a:r>
              <a:rPr lang="en-GB" dirty="0">
                <a:solidFill>
                  <a:srgbClr val="FF0000"/>
                </a:solidFill>
              </a:rPr>
              <a:t>Employee salaries to discuss the company’s needs</a:t>
            </a:r>
          </a:p>
          <a:p>
            <a:pPr lvl="1"/>
            <a:r>
              <a:rPr lang="en-GB" dirty="0">
                <a:solidFill>
                  <a:srgbClr val="FF0000"/>
                </a:solidFill>
              </a:rPr>
              <a:t>Time to write a specification or select off-the-shelf software</a:t>
            </a:r>
          </a:p>
          <a:p>
            <a:pPr lvl="1"/>
            <a:r>
              <a:rPr lang="en-GB" dirty="0">
                <a:solidFill>
                  <a:srgbClr val="FF0000"/>
                </a:solidFill>
              </a:rPr>
              <a:t>Development of the new system</a:t>
            </a:r>
          </a:p>
          <a:p>
            <a:pPr lvl="1"/>
            <a:r>
              <a:rPr lang="en-GB" dirty="0">
                <a:solidFill>
                  <a:srgbClr val="FF0000"/>
                </a:solidFill>
              </a:rPr>
              <a:t>Installation</a:t>
            </a:r>
          </a:p>
          <a:p>
            <a:pPr lvl="1"/>
            <a:r>
              <a:rPr lang="en-GB" dirty="0">
                <a:solidFill>
                  <a:srgbClr val="FF0000"/>
                </a:solidFill>
              </a:rPr>
              <a:t>Testing</a:t>
            </a:r>
          </a:p>
          <a:p>
            <a:pPr lvl="1"/>
            <a:r>
              <a:rPr lang="en-GB" dirty="0">
                <a:solidFill>
                  <a:srgbClr val="FF0000"/>
                </a:solidFill>
              </a:rPr>
              <a:t>Training staff with the new system</a:t>
            </a:r>
          </a:p>
          <a:p>
            <a:pPr lvl="1"/>
            <a:r>
              <a:rPr lang="en-GB" dirty="0">
                <a:solidFill>
                  <a:srgbClr val="FF0000"/>
                </a:solidFill>
              </a:rPr>
              <a:t>Support</a:t>
            </a:r>
          </a:p>
          <a:p>
            <a:pPr lvl="1"/>
            <a:r>
              <a:rPr lang="en-GB" dirty="0">
                <a:solidFill>
                  <a:srgbClr val="FF0000"/>
                </a:solidFill>
              </a:rPr>
              <a:t>System maintenance</a:t>
            </a:r>
          </a:p>
          <a:p>
            <a:pPr lvl="1"/>
            <a:r>
              <a:rPr lang="en-GB" dirty="0">
                <a:solidFill>
                  <a:srgbClr val="FF0000"/>
                </a:solidFill>
              </a:rPr>
              <a:t>Interest on loans if money needed to be </a:t>
            </a:r>
            <a:br>
              <a:rPr lang="en-GB" dirty="0">
                <a:solidFill>
                  <a:srgbClr val="FF0000"/>
                </a:solidFill>
              </a:rPr>
            </a:br>
            <a:r>
              <a:rPr lang="en-GB" dirty="0">
                <a:solidFill>
                  <a:srgbClr val="FF0000"/>
                </a:solidFill>
              </a:rPr>
              <a:t>borrowed for the new system</a:t>
            </a:r>
          </a:p>
          <a:p>
            <a:endParaRPr lang="en-GB" dirty="0"/>
          </a:p>
        </p:txBody>
      </p:sp>
      <p:sp>
        <p:nvSpPr>
          <p:cNvPr id="4" name="Text Placeholder 3">
            <a:extLst>
              <a:ext uri="{FF2B5EF4-FFF2-40B4-BE49-F238E27FC236}">
                <a16:creationId xmlns:a16="http://schemas.microsoft.com/office/drawing/2014/main" id="{E9654710-0C62-4CEB-A81B-24FFD02A6304}"/>
              </a:ext>
            </a:extLst>
          </p:cNvPr>
          <p:cNvSpPr>
            <a:spLocks noGrp="1"/>
          </p:cNvSpPr>
          <p:nvPr>
            <p:ph type="body" sz="quarter" idx="13"/>
          </p:nvPr>
        </p:nvSpPr>
        <p:spPr/>
        <p:txBody>
          <a:bodyPr/>
          <a:lstStyle/>
          <a:p>
            <a:r>
              <a:rPr lang="en-GB"/>
              <a:t>Costs of IT systems</a:t>
            </a:r>
            <a:endParaRPr lang="en-GB" dirty="0"/>
          </a:p>
        </p:txBody>
      </p:sp>
    </p:spTree>
    <p:extLst>
      <p:ext uri="{BB962C8B-B14F-4D97-AF65-F5344CB8AC3E}">
        <p14:creationId xmlns:p14="http://schemas.microsoft.com/office/powerpoint/2010/main" val="214616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pic>
        <p:nvPicPr>
          <p:cNvPr id="6" name="Picture 5" descr="A close up of a toy&#10;&#10;Description generated with high confidence">
            <a:extLst>
              <a:ext uri="{FF2B5EF4-FFF2-40B4-BE49-F238E27FC236}">
                <a16:creationId xmlns:a16="http://schemas.microsoft.com/office/drawing/2014/main" id="{175D59BF-AEB4-49D2-B259-AEC03B8D65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96277" y="2647576"/>
            <a:ext cx="5647723" cy="4087933"/>
          </a:xfrm>
          <a:prstGeom prst="rect">
            <a:avLst/>
          </a:prstGeom>
          <a:effectLst>
            <a:softEdge rad="152400"/>
          </a:effectLst>
        </p:spPr>
      </p:pic>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dirty="0"/>
              <a:t>Implementation</a:t>
            </a:r>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dirty="0"/>
              <a:t>Before a new system is implemented it is important that the following are carried out:</a:t>
            </a:r>
          </a:p>
          <a:p>
            <a:pPr lvl="1"/>
            <a:r>
              <a:rPr lang="en-GB" dirty="0"/>
              <a:t>A specification is written for the new system based on employee and customer needs</a:t>
            </a:r>
          </a:p>
          <a:p>
            <a:pPr lvl="1"/>
            <a:r>
              <a:rPr lang="en-GB" dirty="0"/>
              <a:t>A timeline needs to be made with clear milestones</a:t>
            </a:r>
          </a:p>
          <a:p>
            <a:pPr lvl="1"/>
            <a:r>
              <a:rPr lang="en-GB" dirty="0"/>
              <a:t>Once implementation has started, progress needs to be constantly compared to the timeline</a:t>
            </a:r>
          </a:p>
          <a:p>
            <a:pPr lvl="1"/>
            <a:r>
              <a:rPr lang="en-GB" dirty="0"/>
              <a:t>If costs start rise, </a:t>
            </a:r>
            <a:br>
              <a:rPr lang="en-GB" dirty="0"/>
            </a:br>
            <a:r>
              <a:rPr lang="en-GB" dirty="0"/>
              <a:t>it may be best to </a:t>
            </a:r>
            <a:br>
              <a:rPr lang="en-GB" dirty="0"/>
            </a:br>
            <a:r>
              <a:rPr lang="en-GB" dirty="0"/>
              <a:t>cancel the project </a:t>
            </a:r>
            <a:br>
              <a:rPr lang="en-GB" dirty="0"/>
            </a:br>
            <a:r>
              <a:rPr lang="en-GB" dirty="0"/>
              <a:t>before too much </a:t>
            </a:r>
            <a:br>
              <a:rPr lang="en-GB" dirty="0"/>
            </a:br>
            <a:r>
              <a:rPr lang="en-GB" dirty="0"/>
              <a:t>money is wasted</a:t>
            </a:r>
          </a:p>
          <a:p>
            <a:pPr lvl="1"/>
            <a:endParaRPr lang="en-GB" dirty="0"/>
          </a:p>
        </p:txBody>
      </p:sp>
    </p:spTree>
    <p:extLst>
      <p:ext uri="{BB962C8B-B14F-4D97-AF65-F5344CB8AC3E}">
        <p14:creationId xmlns:p14="http://schemas.microsoft.com/office/powerpoint/2010/main" val="2430882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dirty="0"/>
              <a:t>Testing</a:t>
            </a:r>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dirty="0"/>
              <a:t>New IT systems need to be tested </a:t>
            </a:r>
            <a:br>
              <a:rPr lang="en-GB" dirty="0"/>
            </a:br>
            <a:r>
              <a:rPr lang="en-GB" dirty="0"/>
              <a:t>thoroughly before they can be released</a:t>
            </a:r>
          </a:p>
          <a:p>
            <a:pPr lvl="1"/>
            <a:r>
              <a:rPr lang="en-GB" dirty="0"/>
              <a:t>The system must be tested to see that </a:t>
            </a:r>
            <a:br>
              <a:rPr lang="en-GB" dirty="0"/>
            </a:br>
            <a:r>
              <a:rPr lang="en-GB" dirty="0"/>
              <a:t>all features in the specification </a:t>
            </a:r>
            <a:br>
              <a:rPr lang="en-GB" dirty="0"/>
            </a:br>
            <a:r>
              <a:rPr lang="en-GB" dirty="0"/>
              <a:t>are working correctly</a:t>
            </a:r>
          </a:p>
          <a:p>
            <a:pPr lvl="1"/>
            <a:r>
              <a:rPr lang="en-GB" dirty="0"/>
              <a:t>The system also needs to have user </a:t>
            </a:r>
            <a:br>
              <a:rPr lang="en-GB" dirty="0"/>
            </a:br>
            <a:r>
              <a:rPr lang="en-GB" dirty="0"/>
              <a:t>testing to see that customers and </a:t>
            </a:r>
            <a:br>
              <a:rPr lang="en-GB" dirty="0"/>
            </a:br>
            <a:r>
              <a:rPr lang="en-GB" dirty="0"/>
              <a:t>employees can use the system easily</a:t>
            </a:r>
          </a:p>
        </p:txBody>
      </p:sp>
    </p:spTree>
    <p:extLst>
      <p:ext uri="{BB962C8B-B14F-4D97-AF65-F5344CB8AC3E}">
        <p14:creationId xmlns:p14="http://schemas.microsoft.com/office/powerpoint/2010/main" val="3177951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US" dirty="0"/>
              <a:t>Describe the impact and implications for organisations of IT systems in terms </a:t>
            </a:r>
            <a:r>
              <a:rPr lang="en-US"/>
              <a:t>of:</a:t>
            </a:r>
            <a:endParaRPr lang="en-US" dirty="0"/>
          </a:p>
          <a:p>
            <a:pPr lvl="1"/>
            <a:r>
              <a:rPr lang="en-US" dirty="0"/>
              <a:t>User experience – ease of use, performance, availability, accessibility</a:t>
            </a:r>
          </a:p>
          <a:p>
            <a:pPr lvl="1"/>
            <a:r>
              <a:rPr lang="en-US" dirty="0"/>
              <a:t>Employee and customer needs</a:t>
            </a:r>
          </a:p>
          <a:p>
            <a:pPr lvl="1"/>
            <a:r>
              <a:rPr lang="en-US" dirty="0"/>
              <a:t>Cost, productivity, working practices and user support</a:t>
            </a:r>
          </a:p>
          <a:p>
            <a:pPr lvl="1"/>
            <a:r>
              <a:rPr lang="en-US" dirty="0"/>
              <a:t>Implementation – timescales, testing, downtime</a:t>
            </a:r>
          </a:p>
          <a:p>
            <a:pPr lvl="1"/>
            <a:r>
              <a:rPr lang="en-US" dirty="0"/>
              <a:t>Replacement or integration with current systems</a:t>
            </a:r>
          </a:p>
          <a:p>
            <a:pPr lvl="1"/>
            <a:r>
              <a:rPr lang="en-US" dirty="0"/>
              <a:t>Staff training needs (initial and ongoing)</a:t>
            </a:r>
          </a:p>
          <a:p>
            <a:pPr lvl="1"/>
            <a:r>
              <a:rPr lang="en-US" dirty="0"/>
              <a:t>Security</a:t>
            </a:r>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ox&#10;&#10;Description generated with high confidence">
            <a:extLst>
              <a:ext uri="{FF2B5EF4-FFF2-40B4-BE49-F238E27FC236}">
                <a16:creationId xmlns:a16="http://schemas.microsoft.com/office/drawing/2014/main" id="{98E315F0-B0F8-4DAE-B88B-E3808D211D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63925" y="2288988"/>
            <a:ext cx="3580075" cy="3986307"/>
          </a:xfrm>
          <a:prstGeom prst="rect">
            <a:avLst/>
          </a:prstGeom>
        </p:spPr>
      </p:pic>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dirty="0"/>
              <a:t>Downtime</a:t>
            </a:r>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dirty="0"/>
              <a:t>IT systems need to have minimal downtime</a:t>
            </a:r>
          </a:p>
          <a:p>
            <a:pPr lvl="1"/>
            <a:r>
              <a:rPr lang="en-GB" dirty="0"/>
              <a:t>A new IT system may require downtime </a:t>
            </a:r>
            <a:br>
              <a:rPr lang="en-GB" dirty="0"/>
            </a:br>
            <a:r>
              <a:rPr lang="en-GB" dirty="0"/>
              <a:t>of some services such as a website </a:t>
            </a:r>
            <a:br>
              <a:rPr lang="en-GB" dirty="0"/>
            </a:br>
            <a:r>
              <a:rPr lang="en-GB" dirty="0"/>
              <a:t>whilst it is installed</a:t>
            </a:r>
          </a:p>
          <a:p>
            <a:r>
              <a:rPr lang="en-GB" dirty="0"/>
              <a:t>Important IT systems need to </a:t>
            </a:r>
            <a:br>
              <a:rPr lang="en-GB" dirty="0"/>
            </a:br>
            <a:r>
              <a:rPr lang="en-GB" dirty="0"/>
              <a:t>make sure they use redundancy </a:t>
            </a:r>
            <a:br>
              <a:rPr lang="en-GB" dirty="0"/>
            </a:br>
            <a:r>
              <a:rPr lang="en-GB" dirty="0"/>
              <a:t>to limit downtime</a:t>
            </a:r>
          </a:p>
          <a:p>
            <a:pPr lvl="1"/>
            <a:r>
              <a:rPr lang="en-GB" dirty="0"/>
              <a:t>UPS (Uninterruptable Power </a:t>
            </a:r>
            <a:br>
              <a:rPr lang="en-GB" dirty="0"/>
            </a:br>
            <a:r>
              <a:rPr lang="en-GB" dirty="0"/>
              <a:t>Supplies) use batteries or generators </a:t>
            </a:r>
            <a:br>
              <a:rPr lang="en-GB" dirty="0"/>
            </a:br>
            <a:r>
              <a:rPr lang="en-GB" dirty="0"/>
              <a:t>as a secondary power source</a:t>
            </a:r>
          </a:p>
          <a:p>
            <a:pPr lvl="1"/>
            <a:r>
              <a:rPr lang="en-GB" dirty="0"/>
              <a:t>How else can downtime be reduced?</a:t>
            </a:r>
          </a:p>
        </p:txBody>
      </p:sp>
    </p:spTree>
    <p:extLst>
      <p:ext uri="{BB962C8B-B14F-4D97-AF65-F5344CB8AC3E}">
        <p14:creationId xmlns:p14="http://schemas.microsoft.com/office/powerpoint/2010/main" val="188300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CE1CC29-8091-4BCF-A709-FD96385E341B}"/>
              </a:ext>
            </a:extLst>
          </p:cNvPr>
          <p:cNvSpPr>
            <a:spLocks noGrp="1"/>
          </p:cNvSpPr>
          <p:nvPr>
            <p:ph type="body" sz="quarter" idx="15"/>
          </p:nvPr>
        </p:nvSpPr>
        <p:spPr/>
        <p:txBody>
          <a:bodyPr/>
          <a:lstStyle/>
          <a:p>
            <a:r>
              <a:rPr lang="en-GB" dirty="0"/>
              <a:t>Redundancy helps to reduce downtime:</a:t>
            </a:r>
          </a:p>
          <a:p>
            <a:pPr lvl="1"/>
            <a:r>
              <a:rPr lang="en-GB" dirty="0">
                <a:solidFill>
                  <a:srgbClr val="FF0000"/>
                </a:solidFill>
              </a:rPr>
              <a:t>Two hard disks can mirror the contents of each other – this is known as RAID (Redundant Array of Independent Disks) – If one breaks, the other one will take over</a:t>
            </a:r>
          </a:p>
          <a:p>
            <a:pPr lvl="1"/>
            <a:r>
              <a:rPr lang="en-GB" dirty="0">
                <a:solidFill>
                  <a:srgbClr val="FF0000"/>
                </a:solidFill>
              </a:rPr>
              <a:t>Two servers can both provide the same service and data</a:t>
            </a:r>
          </a:p>
          <a:p>
            <a:pPr lvl="1"/>
            <a:r>
              <a:rPr lang="en-GB" dirty="0">
                <a:solidFill>
                  <a:srgbClr val="FF0000"/>
                </a:solidFill>
              </a:rPr>
              <a:t>Two or more connections to the Internet can be provided. If one connection fails, the other one can be used</a:t>
            </a:r>
          </a:p>
          <a:p>
            <a:r>
              <a:rPr lang="en-GB" dirty="0"/>
              <a:t>Fully testing IT systems and software</a:t>
            </a:r>
          </a:p>
          <a:p>
            <a:pPr lvl="1"/>
            <a:r>
              <a:rPr lang="en-GB" dirty="0">
                <a:solidFill>
                  <a:srgbClr val="FF0000"/>
                </a:solidFill>
              </a:rPr>
              <a:t>By carefully and thoroughly testing IT systems and software, the chances of a bug or error causing downtime will </a:t>
            </a:r>
            <a:br>
              <a:rPr lang="en-GB" dirty="0">
                <a:solidFill>
                  <a:srgbClr val="FF0000"/>
                </a:solidFill>
              </a:rPr>
            </a:br>
            <a:r>
              <a:rPr lang="en-GB" dirty="0">
                <a:solidFill>
                  <a:srgbClr val="FF0000"/>
                </a:solidFill>
              </a:rPr>
              <a:t>be reduced</a:t>
            </a:r>
          </a:p>
        </p:txBody>
      </p:sp>
      <p:sp>
        <p:nvSpPr>
          <p:cNvPr id="2" name="Text Placeholder 1">
            <a:extLst>
              <a:ext uri="{FF2B5EF4-FFF2-40B4-BE49-F238E27FC236}">
                <a16:creationId xmlns:a16="http://schemas.microsoft.com/office/drawing/2014/main" id="{A516A92E-947C-4CE0-8DC4-BADA0913CE83}"/>
              </a:ext>
            </a:extLst>
          </p:cNvPr>
          <p:cNvSpPr>
            <a:spLocks noGrp="1"/>
          </p:cNvSpPr>
          <p:nvPr>
            <p:ph type="body" sz="quarter" idx="13"/>
          </p:nvPr>
        </p:nvSpPr>
        <p:spPr/>
        <p:txBody>
          <a:bodyPr/>
          <a:lstStyle/>
          <a:p>
            <a:r>
              <a:rPr lang="en-GB"/>
              <a:t>Reducing downtime</a:t>
            </a:r>
            <a:endParaRPr lang="en-GB" dirty="0"/>
          </a:p>
        </p:txBody>
      </p:sp>
    </p:spTree>
    <p:extLst>
      <p:ext uri="{BB962C8B-B14F-4D97-AF65-F5344CB8AC3E}">
        <p14:creationId xmlns:p14="http://schemas.microsoft.com/office/powerpoint/2010/main" val="388620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endParaRPr lang="en-GB" dirty="0"/>
          </a:p>
        </p:txBody>
      </p:sp>
      <p:sp>
        <p:nvSpPr>
          <p:cNvPr id="5" name="Text Placeholder 4"/>
          <p:cNvSpPr>
            <a:spLocks noGrp="1"/>
          </p:cNvSpPr>
          <p:nvPr>
            <p:ph type="body" sz="quarter" idx="15"/>
          </p:nvPr>
        </p:nvSpPr>
        <p:spPr/>
        <p:txBody>
          <a:bodyPr/>
          <a:lstStyle/>
          <a:p>
            <a:r>
              <a:rPr lang="en-GB" dirty="0"/>
              <a:t>Now complete </a:t>
            </a:r>
            <a:r>
              <a:rPr lang="en-GB" b="1" dirty="0"/>
              <a:t>Task 3 </a:t>
            </a:r>
            <a:r>
              <a:rPr lang="en-GB" dirty="0"/>
              <a:t>and </a:t>
            </a:r>
            <a:r>
              <a:rPr lang="en-GB" b="1" dirty="0"/>
              <a:t>Task 4 </a:t>
            </a:r>
            <a:br>
              <a:rPr lang="en-GB" b="1" dirty="0"/>
            </a:br>
            <a:r>
              <a:rPr lang="en-GB" dirty="0"/>
              <a:t>on </a:t>
            </a:r>
            <a:r>
              <a:rPr lang="en-GB" b="1" dirty="0"/>
              <a:t>Worksheet 3</a:t>
            </a:r>
          </a:p>
        </p:txBody>
      </p:sp>
    </p:spTree>
    <p:extLst>
      <p:ext uri="{BB962C8B-B14F-4D97-AF65-F5344CB8AC3E}">
        <p14:creationId xmlns:p14="http://schemas.microsoft.com/office/powerpoint/2010/main" val="1688073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up, indoor, sitting, table&#10;&#10;Description generated with high confidence">
            <a:extLst>
              <a:ext uri="{FF2B5EF4-FFF2-40B4-BE49-F238E27FC236}">
                <a16:creationId xmlns:a16="http://schemas.microsoft.com/office/drawing/2014/main" id="{27CA5B04-C940-4D95-8ED7-25E9FE64CE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b="-4522"/>
          <a:stretch/>
        </p:blipFill>
        <p:spPr>
          <a:xfrm>
            <a:off x="5928912" y="2334720"/>
            <a:ext cx="3054096" cy="4433640"/>
          </a:xfrm>
          <a:prstGeom prst="rect">
            <a:avLst/>
          </a:prstGeom>
        </p:spPr>
      </p:pic>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a:t>Replacement or integration</a:t>
            </a:r>
            <a:endParaRPr lang="en-GB" dirty="0"/>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a:t>When an organisation needs a new IT system it has the choice of completely replacing the current system or integrating the new one</a:t>
            </a:r>
          </a:p>
          <a:p>
            <a:pPr lvl="1"/>
            <a:r>
              <a:rPr lang="en-GB"/>
              <a:t>Very often the new and old system will </a:t>
            </a:r>
            <a:br>
              <a:rPr lang="en-GB"/>
            </a:br>
            <a:r>
              <a:rPr lang="en-GB"/>
              <a:t>run in parallel for a period of time</a:t>
            </a:r>
          </a:p>
          <a:p>
            <a:pPr lvl="1"/>
            <a:r>
              <a:rPr lang="en-GB"/>
              <a:t>This can be costly and will mean extra </a:t>
            </a:r>
            <a:br>
              <a:rPr lang="en-GB"/>
            </a:br>
            <a:r>
              <a:rPr lang="en-GB"/>
              <a:t>work for employees</a:t>
            </a:r>
          </a:p>
          <a:p>
            <a:r>
              <a:rPr lang="en-GB"/>
              <a:t>Integration can solve this problem</a:t>
            </a:r>
          </a:p>
          <a:p>
            <a:pPr lvl="1"/>
            <a:r>
              <a:rPr lang="en-GB"/>
              <a:t>What new problems can </a:t>
            </a:r>
            <a:br>
              <a:rPr lang="en-GB"/>
            </a:br>
            <a:r>
              <a:rPr lang="en-GB"/>
              <a:t>integration introduce?</a:t>
            </a:r>
            <a:endParaRPr lang="en-GB" dirty="0"/>
          </a:p>
        </p:txBody>
      </p:sp>
      <p:pic>
        <p:nvPicPr>
          <p:cNvPr id="8" name="Graphic 7">
            <a:extLst>
              <a:ext uri="{FF2B5EF4-FFF2-40B4-BE49-F238E27FC236}">
                <a16:creationId xmlns:a16="http://schemas.microsoft.com/office/drawing/2014/main" id="{D18C4423-9602-48A5-AAAE-FDC86E0D0BE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656449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76C63A7-F35E-4653-86AD-A2DCAE605311}"/>
              </a:ext>
            </a:extLst>
          </p:cNvPr>
          <p:cNvSpPr>
            <a:spLocks noGrp="1"/>
          </p:cNvSpPr>
          <p:nvPr>
            <p:ph type="body" sz="quarter" idx="15"/>
          </p:nvPr>
        </p:nvSpPr>
        <p:spPr/>
        <p:txBody>
          <a:bodyPr/>
          <a:lstStyle/>
          <a:p>
            <a:r>
              <a:rPr lang="en-GB" dirty="0">
                <a:solidFill>
                  <a:srgbClr val="FF0000"/>
                </a:solidFill>
              </a:rPr>
              <a:t>Integration of new systems to old ones can cause the following:</a:t>
            </a:r>
          </a:p>
          <a:p>
            <a:pPr lvl="1"/>
            <a:r>
              <a:rPr lang="en-GB" dirty="0">
                <a:solidFill>
                  <a:srgbClr val="FF0000"/>
                </a:solidFill>
              </a:rPr>
              <a:t>The new systems may not work properly with the old ones causing both to fail and significant downtime</a:t>
            </a:r>
          </a:p>
          <a:p>
            <a:pPr lvl="1"/>
            <a:r>
              <a:rPr lang="en-GB" dirty="0">
                <a:solidFill>
                  <a:srgbClr val="FF0000"/>
                </a:solidFill>
              </a:rPr>
              <a:t>As the systems get larger they become more complicated – this makes them harder to maintain and support</a:t>
            </a:r>
          </a:p>
          <a:p>
            <a:pPr lvl="1"/>
            <a:r>
              <a:rPr lang="en-GB" dirty="0">
                <a:solidFill>
                  <a:srgbClr val="FF0000"/>
                </a:solidFill>
              </a:rPr>
              <a:t>Old IT systems may have compatibility issues which cause them to not work with modern hardware or software</a:t>
            </a:r>
          </a:p>
        </p:txBody>
      </p:sp>
      <p:sp>
        <p:nvSpPr>
          <p:cNvPr id="4" name="Text Placeholder 3">
            <a:extLst>
              <a:ext uri="{FF2B5EF4-FFF2-40B4-BE49-F238E27FC236}">
                <a16:creationId xmlns:a16="http://schemas.microsoft.com/office/drawing/2014/main" id="{951162EF-D91E-411B-9B8E-7118F4E1AD25}"/>
              </a:ext>
            </a:extLst>
          </p:cNvPr>
          <p:cNvSpPr>
            <a:spLocks noGrp="1"/>
          </p:cNvSpPr>
          <p:nvPr>
            <p:ph type="body" sz="quarter" idx="13"/>
          </p:nvPr>
        </p:nvSpPr>
        <p:spPr/>
        <p:txBody>
          <a:bodyPr/>
          <a:lstStyle/>
          <a:p>
            <a:r>
              <a:rPr lang="en-GB"/>
              <a:t>Integration problems</a:t>
            </a:r>
            <a:endParaRPr lang="en-GB" dirty="0"/>
          </a:p>
        </p:txBody>
      </p:sp>
    </p:spTree>
    <p:extLst>
      <p:ext uri="{BB962C8B-B14F-4D97-AF65-F5344CB8AC3E}">
        <p14:creationId xmlns:p14="http://schemas.microsoft.com/office/powerpoint/2010/main" val="918277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dirty="0">
                <a:solidFill>
                  <a:schemeClr val="bg1"/>
                </a:solidFill>
              </a:rPr>
              <a:t>Case study: Universal Credit</a:t>
            </a:r>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dirty="0">
                <a:solidFill>
                  <a:schemeClr val="bg1"/>
                </a:solidFill>
              </a:rPr>
              <a:t>In 2013, rollout of a new combined method of benefits payments called Universal Credit started</a:t>
            </a:r>
          </a:p>
          <a:p>
            <a:pPr lvl="1"/>
            <a:r>
              <a:rPr lang="en-GB" dirty="0">
                <a:solidFill>
                  <a:schemeClr val="bg1"/>
                </a:solidFill>
              </a:rPr>
              <a:t>The complexity of the systems it replaced, and the number of claimants it dealt with, pushed the cost of the </a:t>
            </a:r>
            <a:br>
              <a:rPr lang="en-GB" dirty="0">
                <a:solidFill>
                  <a:schemeClr val="bg1"/>
                </a:solidFill>
              </a:rPr>
            </a:br>
            <a:r>
              <a:rPr lang="en-GB" dirty="0">
                <a:solidFill>
                  <a:schemeClr val="bg1"/>
                </a:solidFill>
              </a:rPr>
              <a:t>system from £2.2 billion to </a:t>
            </a:r>
            <a:br>
              <a:rPr lang="en-GB" dirty="0">
                <a:solidFill>
                  <a:schemeClr val="bg1"/>
                </a:solidFill>
              </a:rPr>
            </a:br>
            <a:r>
              <a:rPr lang="en-GB" dirty="0">
                <a:solidFill>
                  <a:schemeClr val="bg1"/>
                </a:solidFill>
              </a:rPr>
              <a:t>£12.8 billion</a:t>
            </a:r>
          </a:p>
          <a:p>
            <a:pPr lvl="1"/>
            <a:r>
              <a:rPr lang="en-GB" dirty="0">
                <a:solidFill>
                  <a:schemeClr val="bg1"/>
                </a:solidFill>
              </a:rPr>
              <a:t>One major cost was the </a:t>
            </a:r>
            <a:br>
              <a:rPr lang="en-GB" dirty="0">
                <a:solidFill>
                  <a:schemeClr val="bg1"/>
                </a:solidFill>
              </a:rPr>
            </a:br>
            <a:r>
              <a:rPr lang="en-GB" dirty="0">
                <a:solidFill>
                  <a:schemeClr val="bg1"/>
                </a:solidFill>
              </a:rPr>
              <a:t>need to maintain and run </a:t>
            </a:r>
            <a:br>
              <a:rPr lang="en-GB" dirty="0">
                <a:solidFill>
                  <a:schemeClr val="bg1"/>
                </a:solidFill>
              </a:rPr>
            </a:br>
            <a:r>
              <a:rPr lang="en-GB" dirty="0">
                <a:solidFill>
                  <a:schemeClr val="bg1"/>
                </a:solidFill>
              </a:rPr>
              <a:t>older systems whilst the </a:t>
            </a:r>
            <a:br>
              <a:rPr lang="en-GB" dirty="0">
                <a:solidFill>
                  <a:schemeClr val="bg1"/>
                </a:solidFill>
              </a:rPr>
            </a:br>
            <a:r>
              <a:rPr lang="en-GB" dirty="0">
                <a:solidFill>
                  <a:schemeClr val="bg1"/>
                </a:solidFill>
              </a:rPr>
              <a:t>new system took over</a:t>
            </a:r>
          </a:p>
          <a:p>
            <a:pPr lvl="1"/>
            <a:r>
              <a:rPr lang="en-GB" dirty="0">
                <a:solidFill>
                  <a:schemeClr val="bg1"/>
                </a:solidFill>
              </a:rPr>
              <a:t>Lack of consideration of the </a:t>
            </a:r>
            <a:br>
              <a:rPr lang="en-GB" dirty="0">
                <a:solidFill>
                  <a:schemeClr val="bg1"/>
                </a:solidFill>
              </a:rPr>
            </a:br>
            <a:r>
              <a:rPr lang="en-GB" dirty="0">
                <a:solidFill>
                  <a:schemeClr val="bg1"/>
                </a:solidFill>
              </a:rPr>
              <a:t>implementation complexities </a:t>
            </a:r>
            <a:br>
              <a:rPr lang="en-GB" dirty="0">
                <a:solidFill>
                  <a:schemeClr val="bg1"/>
                </a:solidFill>
              </a:rPr>
            </a:br>
            <a:r>
              <a:rPr lang="en-GB" dirty="0">
                <a:solidFill>
                  <a:schemeClr val="bg1"/>
                </a:solidFill>
              </a:rPr>
              <a:t>resulted in a large overspend</a:t>
            </a:r>
          </a:p>
        </p:txBody>
      </p:sp>
    </p:spTree>
    <p:extLst>
      <p:ext uri="{BB962C8B-B14F-4D97-AF65-F5344CB8AC3E}">
        <p14:creationId xmlns:p14="http://schemas.microsoft.com/office/powerpoint/2010/main" val="3564103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a:t>Productivity</a:t>
            </a:r>
            <a:endParaRPr lang="en-GB" dirty="0"/>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a:t>Newer IT systems can increase an organisation’s productivity and therefore profitability</a:t>
            </a:r>
          </a:p>
          <a:p>
            <a:pPr lvl="1"/>
            <a:r>
              <a:rPr lang="en-GB"/>
              <a:t>Collaborative software enables employees to work more efficiently</a:t>
            </a:r>
          </a:p>
          <a:p>
            <a:pPr lvl="1"/>
            <a:r>
              <a:rPr lang="en-GB"/>
              <a:t>Cloud computing software allows the provider to employ experts to install/maintain/upgrade it – this saves a company from having to employ people to do these tasks</a:t>
            </a:r>
          </a:p>
          <a:p>
            <a:pPr lvl="1"/>
            <a:r>
              <a:rPr lang="en-GB"/>
              <a:t>Newer software versions will have more advanced features allowing people to work more efficiently</a:t>
            </a:r>
          </a:p>
          <a:p>
            <a:r>
              <a:rPr lang="en-GB"/>
              <a:t>New IT systems can replace repetitive tasks</a:t>
            </a:r>
          </a:p>
          <a:p>
            <a:pPr lvl="1"/>
            <a:r>
              <a:rPr lang="en-GB"/>
              <a:t>Which tasks or jobs have been replaced in the last 25 years?</a:t>
            </a:r>
          </a:p>
          <a:p>
            <a:pPr lvl="1"/>
            <a:endParaRPr lang="en-GB"/>
          </a:p>
          <a:p>
            <a:pPr lvl="1"/>
            <a:endParaRPr lang="en-GB" dirty="0"/>
          </a:p>
        </p:txBody>
      </p:sp>
    </p:spTree>
    <p:extLst>
      <p:ext uri="{BB962C8B-B14F-4D97-AF65-F5344CB8AC3E}">
        <p14:creationId xmlns:p14="http://schemas.microsoft.com/office/powerpoint/2010/main" val="1700761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a:t>Working practices</a:t>
            </a:r>
            <a:endParaRPr lang="en-GB" dirty="0"/>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a:t>IT systems can change how people work</a:t>
            </a:r>
          </a:p>
          <a:p>
            <a:r>
              <a:rPr lang="en-GB"/>
              <a:t>This can lead to positive changes such as:</a:t>
            </a:r>
          </a:p>
          <a:p>
            <a:pPr lvl="1"/>
            <a:r>
              <a:rPr lang="en-GB"/>
              <a:t>Remote working or working at home</a:t>
            </a:r>
          </a:p>
          <a:p>
            <a:pPr lvl="1"/>
            <a:r>
              <a:rPr lang="en-GB"/>
              <a:t>Flexible working - the ability to work in a way that suits circumstances or outside of normal working hours</a:t>
            </a:r>
          </a:p>
          <a:p>
            <a:r>
              <a:rPr lang="en-GB"/>
              <a:t>Some negative changes can occur though:</a:t>
            </a:r>
          </a:p>
          <a:p>
            <a:pPr lvl="1"/>
            <a:r>
              <a:rPr lang="en-GB"/>
              <a:t>Employees may feel under pressure to answer emails and work at home – this may lead to stress</a:t>
            </a:r>
          </a:p>
          <a:p>
            <a:pPr lvl="1"/>
            <a:r>
              <a:rPr lang="en-GB"/>
              <a:t>IT systems may not be well thought out, leading to inefficiencies in how employees have to work</a:t>
            </a:r>
            <a:endParaRPr lang="en-GB" dirty="0"/>
          </a:p>
        </p:txBody>
      </p:sp>
    </p:spTree>
    <p:extLst>
      <p:ext uri="{BB962C8B-B14F-4D97-AF65-F5344CB8AC3E}">
        <p14:creationId xmlns:p14="http://schemas.microsoft.com/office/powerpoint/2010/main" val="3732413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endParaRPr lang="en-GB" dirty="0"/>
          </a:p>
        </p:txBody>
      </p:sp>
      <p:sp>
        <p:nvSpPr>
          <p:cNvPr id="5" name="Text Placeholder 4"/>
          <p:cNvSpPr>
            <a:spLocks noGrp="1"/>
          </p:cNvSpPr>
          <p:nvPr>
            <p:ph type="body" sz="quarter" idx="15"/>
          </p:nvPr>
        </p:nvSpPr>
        <p:spPr/>
        <p:txBody>
          <a:bodyPr/>
          <a:lstStyle/>
          <a:p>
            <a:r>
              <a:rPr lang="en-GB" dirty="0"/>
              <a:t>Now complete </a:t>
            </a:r>
            <a:r>
              <a:rPr lang="en-GB" b="1" dirty="0"/>
              <a:t>Task 5 </a:t>
            </a:r>
            <a:r>
              <a:rPr lang="en-GB" dirty="0"/>
              <a:t>on </a:t>
            </a:r>
            <a:r>
              <a:rPr lang="en-GB" b="1" dirty="0"/>
              <a:t>Worksheet 3</a:t>
            </a:r>
          </a:p>
        </p:txBody>
      </p:sp>
    </p:spTree>
    <p:extLst>
      <p:ext uri="{BB962C8B-B14F-4D97-AF65-F5344CB8AC3E}">
        <p14:creationId xmlns:p14="http://schemas.microsoft.com/office/powerpoint/2010/main" val="257105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white shirt&#10;&#10;Description generated with very high confidence">
            <a:extLst>
              <a:ext uri="{FF2B5EF4-FFF2-40B4-BE49-F238E27FC236}">
                <a16:creationId xmlns:a16="http://schemas.microsoft.com/office/drawing/2014/main" id="{6425439F-763B-4028-929A-91072AE3B7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20147" y="2877424"/>
            <a:ext cx="5223853" cy="3980576"/>
          </a:xfrm>
          <a:prstGeom prst="rect">
            <a:avLst/>
          </a:prstGeom>
        </p:spPr>
      </p:pic>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a:t>Staff training and user support</a:t>
            </a:r>
            <a:endParaRPr lang="en-GB" dirty="0"/>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a:t>New IT systems will need initial training sessions to help employees learn how to use them</a:t>
            </a:r>
          </a:p>
          <a:p>
            <a:pPr lvl="1"/>
            <a:r>
              <a:rPr lang="en-GB"/>
              <a:t>Ongoing training will be needed to review content and learn more complicated features</a:t>
            </a:r>
          </a:p>
          <a:p>
            <a:r>
              <a:rPr lang="en-GB"/>
              <a:t>User support will also be </a:t>
            </a:r>
            <a:br>
              <a:rPr lang="en-GB"/>
            </a:br>
            <a:r>
              <a:rPr lang="en-GB"/>
              <a:t>needed to answer queries from </a:t>
            </a:r>
            <a:br>
              <a:rPr lang="en-GB"/>
            </a:br>
            <a:r>
              <a:rPr lang="en-GB"/>
              <a:t>employees as they have </a:t>
            </a:r>
            <a:br>
              <a:rPr lang="en-GB"/>
            </a:br>
            <a:r>
              <a:rPr lang="en-GB"/>
              <a:t>encounter problems</a:t>
            </a:r>
            <a:endParaRPr lang="en-GB" dirty="0"/>
          </a:p>
        </p:txBody>
      </p:sp>
      <p:pic>
        <p:nvPicPr>
          <p:cNvPr id="7" name="Graphic 6">
            <a:extLst>
              <a:ext uri="{FF2B5EF4-FFF2-40B4-BE49-F238E27FC236}">
                <a16:creationId xmlns:a16="http://schemas.microsoft.com/office/drawing/2014/main" id="{156AFFB9-388F-459D-BC0D-4DB8983EC92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81456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wall&#10;&#10;Description generated with high confidence">
            <a:extLst>
              <a:ext uri="{FF2B5EF4-FFF2-40B4-BE49-F238E27FC236}">
                <a16:creationId xmlns:a16="http://schemas.microsoft.com/office/drawing/2014/main" id="{3F784B51-0384-419D-97B6-8965BD49EC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031"/>
          <a:stretch/>
        </p:blipFill>
        <p:spPr>
          <a:xfrm flipH="1">
            <a:off x="4851400" y="2638501"/>
            <a:ext cx="3914648" cy="4219499"/>
          </a:xfrm>
          <a:prstGeom prst="rect">
            <a:avLst/>
          </a:prstGeom>
        </p:spPr>
      </p:pic>
      <p:sp>
        <p:nvSpPr>
          <p:cNvPr id="2" name="Text Placeholder 1">
            <a:extLst>
              <a:ext uri="{FF2B5EF4-FFF2-40B4-BE49-F238E27FC236}">
                <a16:creationId xmlns:a16="http://schemas.microsoft.com/office/drawing/2014/main" id="{7553B46F-B227-42B6-8D3F-BED3EB2DAB15}"/>
              </a:ext>
            </a:extLst>
          </p:cNvPr>
          <p:cNvSpPr>
            <a:spLocks noGrp="1"/>
          </p:cNvSpPr>
          <p:nvPr>
            <p:ph type="body" sz="quarter" idx="13"/>
          </p:nvPr>
        </p:nvSpPr>
        <p:spPr/>
        <p:txBody>
          <a:bodyPr/>
          <a:lstStyle/>
          <a:p>
            <a:r>
              <a:rPr lang="en-GB"/>
              <a:t>Starter</a:t>
            </a:r>
            <a:endParaRPr lang="en-GB" dirty="0"/>
          </a:p>
        </p:txBody>
      </p:sp>
      <p:sp>
        <p:nvSpPr>
          <p:cNvPr id="3" name="Text Placeholder 2">
            <a:extLst>
              <a:ext uri="{FF2B5EF4-FFF2-40B4-BE49-F238E27FC236}">
                <a16:creationId xmlns:a16="http://schemas.microsoft.com/office/drawing/2014/main" id="{1061BC03-1554-4286-8982-8C14D24D96E2}"/>
              </a:ext>
            </a:extLst>
          </p:cNvPr>
          <p:cNvSpPr>
            <a:spLocks noGrp="1"/>
          </p:cNvSpPr>
          <p:nvPr>
            <p:ph type="body" sz="quarter" idx="14"/>
          </p:nvPr>
        </p:nvSpPr>
        <p:spPr/>
        <p:txBody>
          <a:bodyPr/>
          <a:lstStyle/>
          <a:p>
            <a:r>
              <a:rPr lang="en-US" dirty="0"/>
              <a:t>A head office wishes to improve security</a:t>
            </a:r>
          </a:p>
          <a:p>
            <a:r>
              <a:rPr lang="en-US" dirty="0"/>
              <a:t>They wish to implement an IT system </a:t>
            </a:r>
            <a:br>
              <a:rPr lang="en-US" dirty="0"/>
            </a:br>
            <a:r>
              <a:rPr lang="en-US" dirty="0"/>
              <a:t>that makes use of turnstiles for the </a:t>
            </a:r>
            <a:br>
              <a:rPr lang="en-US" dirty="0"/>
            </a:br>
            <a:r>
              <a:rPr lang="en-US" dirty="0"/>
              <a:t>entry and exit of employees</a:t>
            </a:r>
          </a:p>
          <a:p>
            <a:pPr lvl="1"/>
            <a:r>
              <a:rPr lang="en-US" dirty="0"/>
              <a:t>Each employee will have an </a:t>
            </a:r>
            <a:br>
              <a:rPr lang="en-US" dirty="0"/>
            </a:br>
            <a:r>
              <a:rPr lang="en-US" dirty="0"/>
              <a:t>ID card with a barcode printed </a:t>
            </a:r>
            <a:br>
              <a:rPr lang="en-US" dirty="0"/>
            </a:br>
            <a:r>
              <a:rPr lang="en-US" dirty="0"/>
              <a:t>on it</a:t>
            </a:r>
          </a:p>
          <a:p>
            <a:r>
              <a:rPr lang="en-US" dirty="0"/>
              <a:t>What considerations should the </a:t>
            </a:r>
            <a:br>
              <a:rPr lang="en-US" dirty="0"/>
            </a:br>
            <a:r>
              <a:rPr lang="en-US" dirty="0"/>
              <a:t>company make when installing </a:t>
            </a:r>
            <a:br>
              <a:rPr lang="en-US" dirty="0"/>
            </a:br>
            <a:r>
              <a:rPr lang="en-US" dirty="0"/>
              <a:t>such a system?</a:t>
            </a:r>
            <a:endParaRPr lang="en-GB" dirty="0"/>
          </a:p>
        </p:txBody>
      </p:sp>
    </p:spTree>
    <p:extLst>
      <p:ext uri="{BB962C8B-B14F-4D97-AF65-F5344CB8AC3E}">
        <p14:creationId xmlns:p14="http://schemas.microsoft.com/office/powerpoint/2010/main" val="1271493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generated with high confidence">
            <a:extLst>
              <a:ext uri="{FF2B5EF4-FFF2-40B4-BE49-F238E27FC236}">
                <a16:creationId xmlns:a16="http://schemas.microsoft.com/office/drawing/2014/main" id="{DC4DC043-E8DF-4237-9694-DF941E487A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4749" y="3795059"/>
            <a:ext cx="3687483" cy="2378635"/>
          </a:xfrm>
          <a:prstGeom prst="rect">
            <a:avLst/>
          </a:prstGeom>
        </p:spPr>
      </p:pic>
      <p:sp>
        <p:nvSpPr>
          <p:cNvPr id="2" name="Text Placeholder 1">
            <a:extLst>
              <a:ext uri="{FF2B5EF4-FFF2-40B4-BE49-F238E27FC236}">
                <a16:creationId xmlns:a16="http://schemas.microsoft.com/office/drawing/2014/main" id="{22755169-341D-488D-BC31-50CCAB86CEAD}"/>
              </a:ext>
            </a:extLst>
          </p:cNvPr>
          <p:cNvSpPr>
            <a:spLocks noGrp="1"/>
          </p:cNvSpPr>
          <p:nvPr>
            <p:ph type="body" sz="quarter" idx="13"/>
          </p:nvPr>
        </p:nvSpPr>
        <p:spPr/>
        <p:txBody>
          <a:bodyPr/>
          <a:lstStyle/>
          <a:p>
            <a:r>
              <a:rPr lang="en-GB" dirty="0"/>
              <a:t>Security</a:t>
            </a:r>
          </a:p>
        </p:txBody>
      </p:sp>
      <p:sp>
        <p:nvSpPr>
          <p:cNvPr id="3" name="Text Placeholder 2">
            <a:extLst>
              <a:ext uri="{FF2B5EF4-FFF2-40B4-BE49-F238E27FC236}">
                <a16:creationId xmlns:a16="http://schemas.microsoft.com/office/drawing/2014/main" id="{44F78F3E-6CCB-41CA-8B64-3D3B3AEA0088}"/>
              </a:ext>
            </a:extLst>
          </p:cNvPr>
          <p:cNvSpPr>
            <a:spLocks noGrp="1"/>
          </p:cNvSpPr>
          <p:nvPr>
            <p:ph type="body" sz="quarter" idx="14"/>
          </p:nvPr>
        </p:nvSpPr>
        <p:spPr/>
        <p:txBody>
          <a:bodyPr/>
          <a:lstStyle/>
          <a:p>
            <a:r>
              <a:rPr lang="en-GB" dirty="0"/>
              <a:t>IT systems need to be secure to prevent unauthorised access to their hardware or data</a:t>
            </a:r>
          </a:p>
          <a:p>
            <a:pPr lvl="1"/>
            <a:r>
              <a:rPr lang="en-GB" dirty="0"/>
              <a:t>Firewalls and anti-virus can reduce the risk of cyber attacks</a:t>
            </a:r>
          </a:p>
          <a:p>
            <a:pPr lvl="1"/>
            <a:r>
              <a:rPr lang="en-GB" dirty="0"/>
              <a:t>Careful monitoring of records can help to identify an attack early and investigate it</a:t>
            </a:r>
          </a:p>
          <a:p>
            <a:r>
              <a:rPr lang="en-GB" dirty="0"/>
              <a:t>Backups will allow systems </a:t>
            </a:r>
            <a:br>
              <a:rPr lang="en-GB" dirty="0"/>
            </a:br>
            <a:r>
              <a:rPr lang="en-GB" dirty="0"/>
              <a:t>to be restored if an attack </a:t>
            </a:r>
            <a:br>
              <a:rPr lang="en-GB" dirty="0"/>
            </a:br>
            <a:r>
              <a:rPr lang="en-GB" dirty="0"/>
              <a:t>occurs</a:t>
            </a:r>
          </a:p>
          <a:p>
            <a:pPr lvl="1"/>
            <a:r>
              <a:rPr lang="en-GB" dirty="0"/>
              <a:t>How is personal and </a:t>
            </a:r>
            <a:br>
              <a:rPr lang="en-GB" dirty="0"/>
            </a:br>
            <a:r>
              <a:rPr lang="en-GB" dirty="0"/>
              <a:t>confidential data kept secure?</a:t>
            </a:r>
          </a:p>
        </p:txBody>
      </p:sp>
    </p:spTree>
    <p:extLst>
      <p:ext uri="{BB962C8B-B14F-4D97-AF65-F5344CB8AC3E}">
        <p14:creationId xmlns:p14="http://schemas.microsoft.com/office/powerpoint/2010/main" val="1286084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831D6B-E7AD-4625-B9F5-59D23A7B2810}"/>
              </a:ext>
            </a:extLst>
          </p:cNvPr>
          <p:cNvSpPr>
            <a:spLocks noGrp="1"/>
          </p:cNvSpPr>
          <p:nvPr>
            <p:ph type="body" sz="quarter" idx="15"/>
          </p:nvPr>
        </p:nvSpPr>
        <p:spPr/>
        <p:txBody>
          <a:bodyPr/>
          <a:lstStyle/>
          <a:p>
            <a:r>
              <a:rPr lang="en-GB" dirty="0">
                <a:solidFill>
                  <a:srgbClr val="FF0000"/>
                </a:solidFill>
              </a:rPr>
              <a:t>Physical security:</a:t>
            </a:r>
          </a:p>
          <a:p>
            <a:pPr lvl="1"/>
            <a:r>
              <a:rPr lang="en-GB" dirty="0">
                <a:solidFill>
                  <a:srgbClr val="FF0000"/>
                </a:solidFill>
              </a:rPr>
              <a:t>Safes to store hard drives and USB storage devices</a:t>
            </a:r>
          </a:p>
          <a:p>
            <a:pPr lvl="1"/>
            <a:r>
              <a:rPr lang="en-GB" dirty="0">
                <a:solidFill>
                  <a:srgbClr val="FF0000"/>
                </a:solidFill>
              </a:rPr>
              <a:t>Locked rooms and cabinets to protect servers</a:t>
            </a:r>
          </a:p>
          <a:p>
            <a:pPr lvl="1"/>
            <a:r>
              <a:rPr lang="en-GB" dirty="0">
                <a:solidFill>
                  <a:srgbClr val="FF0000"/>
                </a:solidFill>
              </a:rPr>
              <a:t>Security guards</a:t>
            </a:r>
          </a:p>
          <a:p>
            <a:pPr lvl="1"/>
            <a:r>
              <a:rPr lang="en-GB" dirty="0">
                <a:solidFill>
                  <a:srgbClr val="FF0000"/>
                </a:solidFill>
              </a:rPr>
              <a:t>CCTV and alarms</a:t>
            </a:r>
          </a:p>
          <a:p>
            <a:r>
              <a:rPr lang="en-GB" dirty="0">
                <a:solidFill>
                  <a:srgbClr val="FF0000"/>
                </a:solidFill>
              </a:rPr>
              <a:t>Software and hardware:</a:t>
            </a:r>
          </a:p>
          <a:p>
            <a:pPr lvl="1"/>
            <a:r>
              <a:rPr lang="en-GB" dirty="0">
                <a:solidFill>
                  <a:srgbClr val="FF0000"/>
                </a:solidFill>
              </a:rPr>
              <a:t>Username and passwords</a:t>
            </a:r>
          </a:p>
          <a:p>
            <a:pPr lvl="1"/>
            <a:r>
              <a:rPr lang="en-GB" dirty="0">
                <a:solidFill>
                  <a:srgbClr val="FF0000"/>
                </a:solidFill>
              </a:rPr>
              <a:t>Different levels of access for different users</a:t>
            </a:r>
          </a:p>
          <a:p>
            <a:pPr lvl="1"/>
            <a:r>
              <a:rPr lang="en-GB" dirty="0">
                <a:solidFill>
                  <a:srgbClr val="FF0000"/>
                </a:solidFill>
              </a:rPr>
              <a:t>Encryption – including hardware encryption</a:t>
            </a:r>
          </a:p>
          <a:p>
            <a:pPr lvl="1"/>
            <a:r>
              <a:rPr lang="en-GB" dirty="0">
                <a:solidFill>
                  <a:srgbClr val="FF0000"/>
                </a:solidFill>
              </a:rPr>
              <a:t>Two factor authentication</a:t>
            </a:r>
          </a:p>
        </p:txBody>
      </p:sp>
      <p:sp>
        <p:nvSpPr>
          <p:cNvPr id="4" name="Text Placeholder 3">
            <a:extLst>
              <a:ext uri="{FF2B5EF4-FFF2-40B4-BE49-F238E27FC236}">
                <a16:creationId xmlns:a16="http://schemas.microsoft.com/office/drawing/2014/main" id="{508DA9C5-5259-4BBC-B473-5C887C34BC17}"/>
              </a:ext>
            </a:extLst>
          </p:cNvPr>
          <p:cNvSpPr>
            <a:spLocks noGrp="1"/>
          </p:cNvSpPr>
          <p:nvPr>
            <p:ph type="body" sz="quarter" idx="13"/>
          </p:nvPr>
        </p:nvSpPr>
        <p:spPr/>
        <p:txBody>
          <a:bodyPr/>
          <a:lstStyle/>
          <a:p>
            <a:r>
              <a:rPr lang="en-GB"/>
              <a:t>Protecting data</a:t>
            </a:r>
            <a:endParaRPr lang="en-GB" dirty="0"/>
          </a:p>
        </p:txBody>
      </p:sp>
    </p:spTree>
    <p:extLst>
      <p:ext uri="{BB962C8B-B14F-4D97-AF65-F5344CB8AC3E}">
        <p14:creationId xmlns:p14="http://schemas.microsoft.com/office/powerpoint/2010/main" val="2497134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endParaRPr lang="en-GB" dirty="0"/>
          </a:p>
        </p:txBody>
      </p:sp>
      <p:sp>
        <p:nvSpPr>
          <p:cNvPr id="5" name="Text Placeholder 4"/>
          <p:cNvSpPr>
            <a:spLocks noGrp="1"/>
          </p:cNvSpPr>
          <p:nvPr>
            <p:ph type="body" sz="quarter" idx="15"/>
          </p:nvPr>
        </p:nvSpPr>
        <p:spPr/>
        <p:txBody>
          <a:bodyPr/>
          <a:lstStyle/>
          <a:p>
            <a:r>
              <a:rPr lang="en-GB" dirty="0"/>
              <a:t>Now complete </a:t>
            </a:r>
            <a:r>
              <a:rPr lang="en-GB" b="1" dirty="0"/>
              <a:t>Task 6 </a:t>
            </a:r>
            <a:r>
              <a:rPr lang="en-GB" dirty="0"/>
              <a:t>on </a:t>
            </a:r>
            <a:r>
              <a:rPr lang="en-GB" b="1" dirty="0"/>
              <a:t>Worksheet 3</a:t>
            </a:r>
          </a:p>
        </p:txBody>
      </p:sp>
    </p:spTree>
    <p:extLst>
      <p:ext uri="{BB962C8B-B14F-4D97-AF65-F5344CB8AC3E}">
        <p14:creationId xmlns:p14="http://schemas.microsoft.com/office/powerpoint/2010/main" val="1695423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a:t>Plenary</a:t>
            </a:r>
            <a:endParaRPr lang="en-GB" dirty="0"/>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Work in pairs:</a:t>
            </a:r>
          </a:p>
          <a:p>
            <a:pPr lvl="1"/>
            <a:r>
              <a:rPr lang="en-GB" dirty="0"/>
              <a:t>What are at least  </a:t>
            </a:r>
            <a:r>
              <a:rPr lang="en-GB" b="1" dirty="0"/>
              <a:t>five different </a:t>
            </a:r>
            <a:r>
              <a:rPr lang="en-GB" dirty="0"/>
              <a:t>considerations that organisations must make when commissioning or </a:t>
            </a:r>
            <a:br>
              <a:rPr lang="en-GB" dirty="0"/>
            </a:br>
            <a:r>
              <a:rPr lang="en-GB" dirty="0"/>
              <a:t>using an IT system?</a:t>
            </a:r>
          </a:p>
          <a:p>
            <a:pPr lvl="1"/>
            <a:r>
              <a:rPr lang="en-GB" dirty="0"/>
              <a:t>Share your ideas with the class</a:t>
            </a:r>
          </a:p>
        </p:txBody>
      </p:sp>
    </p:spTree>
    <p:extLst>
      <p:ext uri="{BB962C8B-B14F-4D97-AF65-F5344CB8AC3E}">
        <p14:creationId xmlns:p14="http://schemas.microsoft.com/office/powerpoint/2010/main" val="2475168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94CA13-0B9B-4877-81BA-146BF3EF2FF6}"/>
              </a:ext>
            </a:extLst>
          </p:cNvPr>
          <p:cNvSpPr>
            <a:spLocks noGrp="1"/>
          </p:cNvSpPr>
          <p:nvPr>
            <p:ph type="body" sz="quarter" idx="15"/>
          </p:nvPr>
        </p:nvSpPr>
        <p:spPr/>
        <p:txBody>
          <a:bodyPr/>
          <a:lstStyle/>
          <a:p>
            <a:r>
              <a:rPr lang="en-GB" dirty="0">
                <a:solidFill>
                  <a:srgbClr val="FF0000"/>
                </a:solidFill>
              </a:rPr>
              <a:t>Impacts and implications for IT systems include:</a:t>
            </a:r>
          </a:p>
          <a:p>
            <a:pPr lvl="1"/>
            <a:r>
              <a:rPr lang="en-GB" dirty="0">
                <a:solidFill>
                  <a:srgbClr val="FF0000"/>
                </a:solidFill>
              </a:rPr>
              <a:t>User experience – ease of use, performance, availability </a:t>
            </a:r>
            <a:br>
              <a:rPr lang="en-GB" dirty="0">
                <a:solidFill>
                  <a:srgbClr val="FF0000"/>
                </a:solidFill>
              </a:rPr>
            </a:br>
            <a:r>
              <a:rPr lang="en-GB" dirty="0">
                <a:solidFill>
                  <a:srgbClr val="FF0000"/>
                </a:solidFill>
              </a:rPr>
              <a:t>and accessibility</a:t>
            </a:r>
          </a:p>
          <a:p>
            <a:pPr lvl="1"/>
            <a:r>
              <a:rPr lang="en-GB" dirty="0">
                <a:solidFill>
                  <a:srgbClr val="FF0000"/>
                </a:solidFill>
              </a:rPr>
              <a:t>Employee and customer needs</a:t>
            </a:r>
          </a:p>
          <a:p>
            <a:pPr lvl="1"/>
            <a:r>
              <a:rPr lang="en-GB" dirty="0">
                <a:solidFill>
                  <a:srgbClr val="FF0000"/>
                </a:solidFill>
              </a:rPr>
              <a:t>Cost</a:t>
            </a:r>
          </a:p>
          <a:p>
            <a:pPr lvl="1"/>
            <a:r>
              <a:rPr lang="en-GB" dirty="0">
                <a:solidFill>
                  <a:srgbClr val="FF0000"/>
                </a:solidFill>
              </a:rPr>
              <a:t>Implementation – timescales, testing, downtime</a:t>
            </a:r>
          </a:p>
          <a:p>
            <a:pPr lvl="1"/>
            <a:r>
              <a:rPr lang="en-GB" dirty="0">
                <a:solidFill>
                  <a:srgbClr val="FF0000"/>
                </a:solidFill>
              </a:rPr>
              <a:t>Replacement or integration with current systems</a:t>
            </a:r>
          </a:p>
          <a:p>
            <a:pPr lvl="1"/>
            <a:r>
              <a:rPr lang="en-GB" dirty="0">
                <a:solidFill>
                  <a:srgbClr val="FF0000"/>
                </a:solidFill>
              </a:rPr>
              <a:t>Productivity, working practices, user support and security</a:t>
            </a:r>
          </a:p>
          <a:p>
            <a:pPr lvl="1"/>
            <a:r>
              <a:rPr lang="en-GB" dirty="0">
                <a:solidFill>
                  <a:srgbClr val="FF0000"/>
                </a:solidFill>
              </a:rPr>
              <a:t>Staff training needs (initial and ongoing)</a:t>
            </a:r>
          </a:p>
        </p:txBody>
      </p:sp>
      <p:sp>
        <p:nvSpPr>
          <p:cNvPr id="2" name="Text Placeholder 1">
            <a:extLst>
              <a:ext uri="{FF2B5EF4-FFF2-40B4-BE49-F238E27FC236}">
                <a16:creationId xmlns:a16="http://schemas.microsoft.com/office/drawing/2014/main" id="{67494CDB-8B20-443C-92AB-5EB9569643B6}"/>
              </a:ext>
            </a:extLst>
          </p:cNvPr>
          <p:cNvSpPr>
            <a:spLocks noGrp="1"/>
          </p:cNvSpPr>
          <p:nvPr>
            <p:ph type="body" sz="quarter" idx="13"/>
          </p:nvPr>
        </p:nvSpPr>
        <p:spPr/>
        <p:txBody>
          <a:bodyPr/>
          <a:lstStyle/>
          <a:p>
            <a:r>
              <a:rPr lang="en-GB"/>
              <a:t>IT systems</a:t>
            </a:r>
            <a:endParaRPr lang="en-GB" dirty="0"/>
          </a:p>
        </p:txBody>
      </p:sp>
    </p:spTree>
    <p:extLst>
      <p:ext uri="{BB962C8B-B14F-4D97-AF65-F5344CB8AC3E}">
        <p14:creationId xmlns:p14="http://schemas.microsoft.com/office/powerpoint/2010/main" val="4047539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63A6EB-6C6B-4608-8B19-C2DF03BF51B1}"/>
              </a:ext>
            </a:extLst>
          </p:cNvPr>
          <p:cNvSpPr>
            <a:spLocks noGrp="1"/>
          </p:cNvSpPr>
          <p:nvPr>
            <p:ph type="body" sz="quarter" idx="15"/>
          </p:nvPr>
        </p:nvSpPr>
        <p:spPr>
          <a:prstGeom prst="rect">
            <a:avLst/>
          </a:prstGeom>
        </p:spPr>
        <p:txBody>
          <a:bodyPr/>
          <a:lstStyle/>
          <a:p>
            <a:r>
              <a:rPr lang="en-GB" dirty="0"/>
              <a:t>Considerations may include:</a:t>
            </a:r>
          </a:p>
          <a:p>
            <a:pPr lvl="1"/>
            <a:r>
              <a:rPr lang="en-GB" dirty="0">
                <a:solidFill>
                  <a:srgbClr val="FF0000"/>
                </a:solidFill>
              </a:rPr>
              <a:t>What timescale is available for the installation?</a:t>
            </a:r>
          </a:p>
          <a:p>
            <a:pPr lvl="1"/>
            <a:r>
              <a:rPr lang="en-GB" dirty="0">
                <a:solidFill>
                  <a:srgbClr val="FF0000"/>
                </a:solidFill>
              </a:rPr>
              <a:t>Is the system secure enough? Barcodes could be photocopied</a:t>
            </a:r>
          </a:p>
          <a:p>
            <a:pPr lvl="1"/>
            <a:r>
              <a:rPr lang="en-GB" dirty="0">
                <a:solidFill>
                  <a:srgbClr val="FF0000"/>
                </a:solidFill>
              </a:rPr>
              <a:t>What are the employee needs? The system needs to work almost instantly to avoid frustration</a:t>
            </a:r>
          </a:p>
          <a:p>
            <a:pPr lvl="1"/>
            <a:r>
              <a:rPr lang="en-GB" dirty="0">
                <a:solidFill>
                  <a:srgbClr val="FF0000"/>
                </a:solidFill>
              </a:rPr>
              <a:t>How much testing will need to be done?</a:t>
            </a:r>
          </a:p>
          <a:p>
            <a:pPr lvl="1"/>
            <a:r>
              <a:rPr lang="en-GB" dirty="0">
                <a:solidFill>
                  <a:srgbClr val="FF0000"/>
                </a:solidFill>
              </a:rPr>
              <a:t>What happens if the computer network or electricity supply is down?</a:t>
            </a:r>
          </a:p>
          <a:p>
            <a:pPr lvl="1"/>
            <a:r>
              <a:rPr lang="en-GB" dirty="0">
                <a:solidFill>
                  <a:srgbClr val="FF0000"/>
                </a:solidFill>
              </a:rPr>
              <a:t>How much does the system cost?</a:t>
            </a:r>
          </a:p>
          <a:p>
            <a:pPr lvl="1"/>
            <a:r>
              <a:rPr lang="en-GB" dirty="0">
                <a:solidFill>
                  <a:srgbClr val="FF0000"/>
                </a:solidFill>
              </a:rPr>
              <a:t>What support will be given by the company that </a:t>
            </a:r>
            <a:br>
              <a:rPr lang="en-GB" dirty="0">
                <a:solidFill>
                  <a:srgbClr val="FF0000"/>
                </a:solidFill>
              </a:rPr>
            </a:br>
            <a:r>
              <a:rPr lang="en-GB" dirty="0">
                <a:solidFill>
                  <a:srgbClr val="FF0000"/>
                </a:solidFill>
              </a:rPr>
              <a:t>installs the system?</a:t>
            </a:r>
          </a:p>
        </p:txBody>
      </p:sp>
      <p:sp>
        <p:nvSpPr>
          <p:cNvPr id="4" name="Text Placeholder 3">
            <a:extLst>
              <a:ext uri="{FF2B5EF4-FFF2-40B4-BE49-F238E27FC236}">
                <a16:creationId xmlns:a16="http://schemas.microsoft.com/office/drawing/2014/main" id="{0435518B-63EF-45B2-AA8A-C8E040C73DB8}"/>
              </a:ext>
            </a:extLst>
          </p:cNvPr>
          <p:cNvSpPr>
            <a:spLocks noGrp="1"/>
          </p:cNvSpPr>
          <p:nvPr>
            <p:ph type="body" sz="quarter" idx="13"/>
          </p:nvPr>
        </p:nvSpPr>
        <p:spPr/>
        <p:txBody>
          <a:bodyPr/>
          <a:lstStyle/>
          <a:p>
            <a:r>
              <a:rPr lang="en-GB" dirty="0"/>
              <a:t>Considerations</a:t>
            </a:r>
          </a:p>
        </p:txBody>
      </p:sp>
    </p:spTree>
    <p:extLst>
      <p:ext uri="{BB962C8B-B14F-4D97-AF65-F5344CB8AC3E}">
        <p14:creationId xmlns:p14="http://schemas.microsoft.com/office/powerpoint/2010/main" val="295270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6" name="Picture 5" descr="A close up of a sign&#10;&#10;Description generated with very high confidence">
            <a:extLst>
              <a:ext uri="{FF2B5EF4-FFF2-40B4-BE49-F238E27FC236}">
                <a16:creationId xmlns:a16="http://schemas.microsoft.com/office/drawing/2014/main" id="{2BBC13ED-0657-4D8A-8E7A-28C3119D10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28481" y="1370641"/>
            <a:ext cx="4115519" cy="5487359"/>
          </a:xfrm>
          <a:prstGeom prst="rect">
            <a:avLst/>
          </a:prstGeom>
        </p:spPr>
      </p:pic>
      <p:sp>
        <p:nvSpPr>
          <p:cNvPr id="2" name="Text Placeholder 1">
            <a:extLst>
              <a:ext uri="{FF2B5EF4-FFF2-40B4-BE49-F238E27FC236}">
                <a16:creationId xmlns:a16="http://schemas.microsoft.com/office/drawing/2014/main" id="{D2C6AAA8-4D42-4BF1-96CA-25518D734C95}"/>
              </a:ext>
            </a:extLst>
          </p:cNvPr>
          <p:cNvSpPr>
            <a:spLocks noGrp="1"/>
          </p:cNvSpPr>
          <p:nvPr>
            <p:ph type="body" sz="quarter" idx="13"/>
          </p:nvPr>
        </p:nvSpPr>
        <p:spPr/>
        <p:txBody>
          <a:bodyPr/>
          <a:lstStyle/>
          <a:p>
            <a:r>
              <a:rPr lang="en-GB" dirty="0"/>
              <a:t>User experience</a:t>
            </a:r>
          </a:p>
        </p:txBody>
      </p:sp>
      <p:sp>
        <p:nvSpPr>
          <p:cNvPr id="3" name="Text Placeholder 2">
            <a:extLst>
              <a:ext uri="{FF2B5EF4-FFF2-40B4-BE49-F238E27FC236}">
                <a16:creationId xmlns:a16="http://schemas.microsoft.com/office/drawing/2014/main" id="{0ECDEE50-4080-4C6F-85C0-582C082BEAC8}"/>
              </a:ext>
            </a:extLst>
          </p:cNvPr>
          <p:cNvSpPr>
            <a:spLocks noGrp="1"/>
          </p:cNvSpPr>
          <p:nvPr>
            <p:ph type="body" sz="quarter" idx="14"/>
          </p:nvPr>
        </p:nvSpPr>
        <p:spPr/>
        <p:txBody>
          <a:bodyPr/>
          <a:lstStyle/>
          <a:p>
            <a:r>
              <a:rPr lang="en-GB" dirty="0"/>
              <a:t>The IT systems that people use </a:t>
            </a:r>
            <a:br>
              <a:rPr lang="en-GB" dirty="0"/>
            </a:br>
            <a:r>
              <a:rPr lang="en-GB" dirty="0"/>
              <a:t>need to be designed to give a </a:t>
            </a:r>
            <a:br>
              <a:rPr lang="en-GB" dirty="0"/>
            </a:br>
            <a:r>
              <a:rPr lang="en-GB" dirty="0"/>
              <a:t>good user experience</a:t>
            </a:r>
          </a:p>
          <a:p>
            <a:pPr lvl="1"/>
            <a:r>
              <a:rPr lang="en-GB" dirty="0"/>
              <a:t>This is judged by its ease of use, </a:t>
            </a:r>
            <a:br>
              <a:rPr lang="en-GB" dirty="0"/>
            </a:br>
            <a:r>
              <a:rPr lang="en-GB" dirty="0"/>
              <a:t>its performance, availability </a:t>
            </a:r>
            <a:br>
              <a:rPr lang="en-GB" dirty="0"/>
            </a:br>
            <a:r>
              <a:rPr lang="en-GB" dirty="0"/>
              <a:t>and accessibility</a:t>
            </a:r>
          </a:p>
          <a:p>
            <a:r>
              <a:rPr lang="en-GB" dirty="0"/>
              <a:t>Consider a ticket machine at a </a:t>
            </a:r>
            <a:br>
              <a:rPr lang="en-GB" dirty="0"/>
            </a:br>
            <a:r>
              <a:rPr lang="en-GB" dirty="0"/>
              <a:t>train station</a:t>
            </a:r>
          </a:p>
          <a:p>
            <a:pPr lvl="1"/>
            <a:r>
              <a:rPr lang="en-GB" dirty="0"/>
              <a:t>What are the positive and negative </a:t>
            </a:r>
            <a:br>
              <a:rPr lang="en-GB" dirty="0"/>
            </a:br>
            <a:r>
              <a:rPr lang="en-GB" dirty="0"/>
              <a:t>aspect of the user experience?</a:t>
            </a:r>
          </a:p>
        </p:txBody>
      </p:sp>
      <p:pic>
        <p:nvPicPr>
          <p:cNvPr id="8" name="Graphic 7">
            <a:extLst>
              <a:ext uri="{FF2B5EF4-FFF2-40B4-BE49-F238E27FC236}">
                <a16:creationId xmlns:a16="http://schemas.microsoft.com/office/drawing/2014/main" id="{00B65D11-DF20-4457-BF44-0323479683C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779125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908D4C-A0B4-4143-BF2D-01F1CFDB1BD8}"/>
              </a:ext>
            </a:extLst>
          </p:cNvPr>
          <p:cNvSpPr>
            <a:spLocks noGrp="1"/>
          </p:cNvSpPr>
          <p:nvPr>
            <p:ph type="body" sz="quarter" idx="15"/>
          </p:nvPr>
        </p:nvSpPr>
        <p:spPr>
          <a:prstGeom prst="rect">
            <a:avLst/>
          </a:prstGeom>
        </p:spPr>
        <p:txBody>
          <a:bodyPr/>
          <a:lstStyle/>
          <a:p>
            <a:r>
              <a:rPr lang="en-GB" dirty="0">
                <a:solidFill>
                  <a:srgbClr val="FF0000"/>
                </a:solidFill>
              </a:rPr>
              <a:t>Positive aspects of the experience:</a:t>
            </a:r>
          </a:p>
          <a:p>
            <a:pPr lvl="1"/>
            <a:r>
              <a:rPr lang="en-GB" dirty="0">
                <a:solidFill>
                  <a:srgbClr val="FF0000"/>
                </a:solidFill>
              </a:rPr>
              <a:t>Clear instructions to use the machine</a:t>
            </a:r>
          </a:p>
          <a:p>
            <a:pPr lvl="1"/>
            <a:r>
              <a:rPr lang="en-GB" dirty="0">
                <a:solidFill>
                  <a:srgbClr val="FF0000"/>
                </a:solidFill>
              </a:rPr>
              <a:t>No training required to use</a:t>
            </a:r>
          </a:p>
          <a:p>
            <a:pPr lvl="1"/>
            <a:r>
              <a:rPr lang="en-GB" dirty="0">
                <a:solidFill>
                  <a:srgbClr val="FF0000"/>
                </a:solidFill>
              </a:rPr>
              <a:t>Generally reliable</a:t>
            </a:r>
          </a:p>
          <a:p>
            <a:pPr lvl="1"/>
            <a:r>
              <a:rPr lang="en-GB" dirty="0">
                <a:solidFill>
                  <a:srgbClr val="FF0000"/>
                </a:solidFill>
              </a:rPr>
              <a:t>Available 24/7</a:t>
            </a:r>
          </a:p>
          <a:p>
            <a:r>
              <a:rPr lang="en-GB" dirty="0">
                <a:solidFill>
                  <a:srgbClr val="FF0000"/>
                </a:solidFill>
              </a:rPr>
              <a:t>Negative aspects of the experience:</a:t>
            </a:r>
          </a:p>
          <a:p>
            <a:pPr lvl="1"/>
            <a:r>
              <a:rPr lang="en-GB" dirty="0">
                <a:solidFill>
                  <a:srgbClr val="FF0000"/>
                </a:solidFill>
              </a:rPr>
              <a:t>Touch screen can be unresponsive or slow</a:t>
            </a:r>
          </a:p>
          <a:p>
            <a:pPr lvl="1"/>
            <a:r>
              <a:rPr lang="en-GB" dirty="0">
                <a:solidFill>
                  <a:srgbClr val="FF0000"/>
                </a:solidFill>
              </a:rPr>
              <a:t>Discounted tickets and less used stations can be hard to find</a:t>
            </a:r>
          </a:p>
          <a:p>
            <a:pPr lvl="1"/>
            <a:r>
              <a:rPr lang="en-GB" dirty="0">
                <a:solidFill>
                  <a:srgbClr val="FF0000"/>
                </a:solidFill>
              </a:rPr>
              <a:t>Touch screen has poor accessibility for those with </a:t>
            </a:r>
            <a:br>
              <a:rPr lang="en-GB" dirty="0">
                <a:solidFill>
                  <a:srgbClr val="FF0000"/>
                </a:solidFill>
              </a:rPr>
            </a:br>
            <a:r>
              <a:rPr lang="en-GB" dirty="0">
                <a:solidFill>
                  <a:srgbClr val="FF0000"/>
                </a:solidFill>
              </a:rPr>
              <a:t>sight problems</a:t>
            </a:r>
          </a:p>
          <a:p>
            <a:pPr lvl="1"/>
            <a:endParaRPr lang="en-GB" dirty="0"/>
          </a:p>
        </p:txBody>
      </p:sp>
      <p:sp>
        <p:nvSpPr>
          <p:cNvPr id="2" name="Text Placeholder 1">
            <a:extLst>
              <a:ext uri="{FF2B5EF4-FFF2-40B4-BE49-F238E27FC236}">
                <a16:creationId xmlns:a16="http://schemas.microsoft.com/office/drawing/2014/main" id="{8676DB44-1B6C-4FF2-869C-626D38291599}"/>
              </a:ext>
            </a:extLst>
          </p:cNvPr>
          <p:cNvSpPr>
            <a:spLocks noGrp="1"/>
          </p:cNvSpPr>
          <p:nvPr>
            <p:ph type="body" sz="quarter" idx="13"/>
          </p:nvPr>
        </p:nvSpPr>
        <p:spPr/>
        <p:txBody>
          <a:bodyPr/>
          <a:lstStyle/>
          <a:p>
            <a:r>
              <a:rPr lang="en-GB" dirty="0"/>
              <a:t>User experience</a:t>
            </a:r>
          </a:p>
        </p:txBody>
      </p:sp>
    </p:spTree>
    <p:extLst>
      <p:ext uri="{BB962C8B-B14F-4D97-AF65-F5344CB8AC3E}">
        <p14:creationId xmlns:p14="http://schemas.microsoft.com/office/powerpoint/2010/main" val="327346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esktop computer monitor sitting on a desk&#10;&#10;Description generated with high confidence">
            <a:extLst>
              <a:ext uri="{FF2B5EF4-FFF2-40B4-BE49-F238E27FC236}">
                <a16:creationId xmlns:a16="http://schemas.microsoft.com/office/drawing/2014/main" id="{28F93EE3-DBFE-4A92-B44F-72F9C8C7C1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5746" y="3475097"/>
            <a:ext cx="4650205" cy="3357448"/>
          </a:xfrm>
          <a:prstGeom prst="rect">
            <a:avLst/>
          </a:prstGeom>
        </p:spPr>
      </p:pic>
      <p:sp>
        <p:nvSpPr>
          <p:cNvPr id="2" name="Text Placeholder 1">
            <a:extLst>
              <a:ext uri="{FF2B5EF4-FFF2-40B4-BE49-F238E27FC236}">
                <a16:creationId xmlns:a16="http://schemas.microsoft.com/office/drawing/2014/main" id="{BF5B23A6-F424-4495-A659-BCFA3F41C4BF}"/>
              </a:ext>
            </a:extLst>
          </p:cNvPr>
          <p:cNvSpPr>
            <a:spLocks noGrp="1"/>
          </p:cNvSpPr>
          <p:nvPr>
            <p:ph type="body" sz="quarter" idx="13"/>
          </p:nvPr>
        </p:nvSpPr>
        <p:spPr/>
        <p:txBody>
          <a:bodyPr/>
          <a:lstStyle/>
          <a:p>
            <a:r>
              <a:rPr lang="en-GB" dirty="0"/>
              <a:t>Performance and availability</a:t>
            </a:r>
          </a:p>
        </p:txBody>
      </p:sp>
      <p:sp>
        <p:nvSpPr>
          <p:cNvPr id="3" name="Text Placeholder 2">
            <a:extLst>
              <a:ext uri="{FF2B5EF4-FFF2-40B4-BE49-F238E27FC236}">
                <a16:creationId xmlns:a16="http://schemas.microsoft.com/office/drawing/2014/main" id="{89EFCB61-9B82-4B16-8258-D83013F86FEC}"/>
              </a:ext>
            </a:extLst>
          </p:cNvPr>
          <p:cNvSpPr>
            <a:spLocks noGrp="1"/>
          </p:cNvSpPr>
          <p:nvPr>
            <p:ph type="body" sz="quarter" idx="14"/>
          </p:nvPr>
        </p:nvSpPr>
        <p:spPr>
          <a:xfrm>
            <a:off x="724280" y="1704179"/>
            <a:ext cx="7797230" cy="3453607"/>
          </a:xfrm>
        </p:spPr>
        <p:txBody>
          <a:bodyPr/>
          <a:lstStyle/>
          <a:p>
            <a:r>
              <a:rPr lang="en-GB" dirty="0"/>
              <a:t>The performance of a computer system can be affected by:</a:t>
            </a:r>
          </a:p>
          <a:p>
            <a:pPr lvl="1"/>
            <a:r>
              <a:rPr lang="en-GB" dirty="0"/>
              <a:t>Hardware components such as amount of RAM and CPU and hard drive speed</a:t>
            </a:r>
          </a:p>
          <a:p>
            <a:pPr lvl="1"/>
            <a:r>
              <a:rPr lang="en-GB" dirty="0"/>
              <a:t>Software and operating </a:t>
            </a:r>
            <a:br>
              <a:rPr lang="en-GB" dirty="0"/>
            </a:br>
            <a:r>
              <a:rPr lang="en-GB" dirty="0"/>
              <a:t>system efficiency</a:t>
            </a:r>
          </a:p>
          <a:p>
            <a:r>
              <a:rPr lang="en-GB" dirty="0"/>
              <a:t>What are the effects to </a:t>
            </a:r>
            <a:br>
              <a:rPr lang="en-GB" dirty="0"/>
            </a:br>
            <a:r>
              <a:rPr lang="en-GB" dirty="0"/>
              <a:t>a business of a </a:t>
            </a:r>
            <a:br>
              <a:rPr lang="en-GB" dirty="0"/>
            </a:br>
            <a:r>
              <a:rPr lang="en-GB" dirty="0"/>
              <a:t>computer system</a:t>
            </a:r>
          </a:p>
          <a:p>
            <a:pPr lvl="1"/>
            <a:r>
              <a:rPr lang="en-GB" dirty="0"/>
              <a:t>becoming unavailable </a:t>
            </a:r>
          </a:p>
          <a:p>
            <a:pPr lvl="1"/>
            <a:r>
              <a:rPr lang="en-GB" dirty="0"/>
              <a:t>having poor performance?</a:t>
            </a:r>
          </a:p>
        </p:txBody>
      </p:sp>
      <p:pic>
        <p:nvPicPr>
          <p:cNvPr id="11" name="Picture 10">
            <a:extLst>
              <a:ext uri="{FF2B5EF4-FFF2-40B4-BE49-F238E27FC236}">
                <a16:creationId xmlns:a16="http://schemas.microsoft.com/office/drawing/2014/main" id="{70439D90-B112-46F5-A997-82708104EC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4358" y="3930651"/>
            <a:ext cx="2979867" cy="1574800"/>
          </a:xfrm>
          <a:prstGeom prst="rect">
            <a:avLst/>
          </a:prstGeom>
        </p:spPr>
      </p:pic>
      <p:pic>
        <p:nvPicPr>
          <p:cNvPr id="6" name="Graphic 5">
            <a:extLst>
              <a:ext uri="{FF2B5EF4-FFF2-40B4-BE49-F238E27FC236}">
                <a16:creationId xmlns:a16="http://schemas.microsoft.com/office/drawing/2014/main" id="{23C51CB3-8B18-4238-9233-EB16428888D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93791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EFA37D-6FBA-4F9E-BDE8-B5CDCDB260FC}"/>
              </a:ext>
            </a:extLst>
          </p:cNvPr>
          <p:cNvSpPr>
            <a:spLocks noGrp="1"/>
          </p:cNvSpPr>
          <p:nvPr>
            <p:ph type="body" sz="quarter" idx="15"/>
          </p:nvPr>
        </p:nvSpPr>
        <p:spPr>
          <a:prstGeom prst="rect">
            <a:avLst/>
          </a:prstGeom>
        </p:spPr>
        <p:txBody>
          <a:bodyPr/>
          <a:lstStyle/>
          <a:p>
            <a:r>
              <a:rPr lang="en-GB" dirty="0">
                <a:solidFill>
                  <a:srgbClr val="FF0000"/>
                </a:solidFill>
              </a:rPr>
              <a:t>Poor performance and unavailable IT systems can lead to:</a:t>
            </a:r>
          </a:p>
          <a:p>
            <a:pPr lvl="1"/>
            <a:r>
              <a:rPr lang="en-GB" dirty="0">
                <a:solidFill>
                  <a:srgbClr val="FF0000"/>
                </a:solidFill>
              </a:rPr>
              <a:t>Inefficiency of employees leading to staff becoming stressed and reduced income for a company</a:t>
            </a:r>
          </a:p>
          <a:p>
            <a:pPr lvl="1"/>
            <a:r>
              <a:rPr lang="en-GB" dirty="0">
                <a:solidFill>
                  <a:srgbClr val="FF0000"/>
                </a:solidFill>
              </a:rPr>
              <a:t>Unhappy customers who have to interact using the IT systems or websites</a:t>
            </a:r>
          </a:p>
          <a:p>
            <a:pPr lvl="1"/>
            <a:r>
              <a:rPr lang="en-GB" dirty="0">
                <a:solidFill>
                  <a:srgbClr val="FF0000"/>
                </a:solidFill>
              </a:rPr>
              <a:t>Compensation payments where contracts cannot be fulfilled</a:t>
            </a:r>
          </a:p>
          <a:p>
            <a:pPr lvl="1"/>
            <a:r>
              <a:rPr lang="en-GB" dirty="0">
                <a:solidFill>
                  <a:srgbClr val="FF0000"/>
                </a:solidFill>
              </a:rPr>
              <a:t>Loss of reputation for an organisation</a:t>
            </a:r>
          </a:p>
        </p:txBody>
      </p:sp>
      <p:sp>
        <p:nvSpPr>
          <p:cNvPr id="2" name="Text Placeholder 1">
            <a:extLst>
              <a:ext uri="{FF2B5EF4-FFF2-40B4-BE49-F238E27FC236}">
                <a16:creationId xmlns:a16="http://schemas.microsoft.com/office/drawing/2014/main" id="{1E124A40-C1AB-4AC7-88AE-2461EE294FD2}"/>
              </a:ext>
            </a:extLst>
          </p:cNvPr>
          <p:cNvSpPr>
            <a:spLocks noGrp="1"/>
          </p:cNvSpPr>
          <p:nvPr>
            <p:ph type="body" sz="quarter" idx="13"/>
          </p:nvPr>
        </p:nvSpPr>
        <p:spPr/>
        <p:txBody>
          <a:bodyPr/>
          <a:lstStyle/>
          <a:p>
            <a:r>
              <a:rPr lang="en-GB" dirty="0"/>
              <a:t>Performance and availability</a:t>
            </a:r>
          </a:p>
        </p:txBody>
      </p:sp>
    </p:spTree>
    <p:extLst>
      <p:ext uri="{BB962C8B-B14F-4D97-AF65-F5344CB8AC3E}">
        <p14:creationId xmlns:p14="http://schemas.microsoft.com/office/powerpoint/2010/main" val="3428313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795365-F4C5-47B6-B1DD-724D674F7EB2}"/>
              </a:ext>
            </a:extLst>
          </p:cNvPr>
          <p:cNvSpPr>
            <a:spLocks noGrp="1"/>
          </p:cNvSpPr>
          <p:nvPr>
            <p:ph type="body" sz="quarter" idx="13"/>
          </p:nvPr>
        </p:nvSpPr>
        <p:spPr/>
        <p:txBody>
          <a:bodyPr/>
          <a:lstStyle/>
          <a:p>
            <a:r>
              <a:rPr lang="en-GB" dirty="0">
                <a:solidFill>
                  <a:schemeClr val="bg1"/>
                </a:solidFill>
              </a:rPr>
              <a:t>Case study: LAX Airport</a:t>
            </a:r>
          </a:p>
        </p:txBody>
      </p:sp>
      <p:sp>
        <p:nvSpPr>
          <p:cNvPr id="3" name="Text Placeholder 2">
            <a:extLst>
              <a:ext uri="{FF2B5EF4-FFF2-40B4-BE49-F238E27FC236}">
                <a16:creationId xmlns:a16="http://schemas.microsoft.com/office/drawing/2014/main" id="{91E94E8D-6BFC-4C17-AEAB-42ED75994B4B}"/>
              </a:ext>
            </a:extLst>
          </p:cNvPr>
          <p:cNvSpPr>
            <a:spLocks noGrp="1"/>
          </p:cNvSpPr>
          <p:nvPr>
            <p:ph type="body" sz="quarter" idx="14"/>
          </p:nvPr>
        </p:nvSpPr>
        <p:spPr/>
        <p:txBody>
          <a:bodyPr/>
          <a:lstStyle/>
          <a:p>
            <a:r>
              <a:rPr lang="en-GB" dirty="0">
                <a:solidFill>
                  <a:schemeClr val="bg1"/>
                </a:solidFill>
              </a:rPr>
              <a:t>On 30</a:t>
            </a:r>
            <a:r>
              <a:rPr lang="en-GB" baseline="30000" dirty="0">
                <a:solidFill>
                  <a:schemeClr val="bg1"/>
                </a:solidFill>
              </a:rPr>
              <a:t>th</a:t>
            </a:r>
            <a:r>
              <a:rPr lang="en-GB" dirty="0">
                <a:solidFill>
                  <a:schemeClr val="bg1"/>
                </a:solidFill>
              </a:rPr>
              <a:t> April 2014, flights in and out of </a:t>
            </a:r>
            <a:br>
              <a:rPr lang="en-GB" dirty="0">
                <a:solidFill>
                  <a:schemeClr val="bg1"/>
                </a:solidFill>
              </a:rPr>
            </a:br>
            <a:r>
              <a:rPr lang="en-GB" dirty="0">
                <a:solidFill>
                  <a:schemeClr val="bg1"/>
                </a:solidFill>
              </a:rPr>
              <a:t>Los Angeles International Airport were </a:t>
            </a:r>
            <a:br>
              <a:rPr lang="en-GB" dirty="0">
                <a:solidFill>
                  <a:schemeClr val="bg1"/>
                </a:solidFill>
              </a:rPr>
            </a:br>
            <a:r>
              <a:rPr lang="en-GB" dirty="0">
                <a:solidFill>
                  <a:schemeClr val="bg1"/>
                </a:solidFill>
              </a:rPr>
              <a:t>delayed or cancelled</a:t>
            </a:r>
          </a:p>
          <a:p>
            <a:pPr lvl="1"/>
            <a:r>
              <a:rPr lang="en-GB" dirty="0">
                <a:solidFill>
                  <a:schemeClr val="bg1"/>
                </a:solidFill>
              </a:rPr>
              <a:t>A bug in the $2 billion air traffic control </a:t>
            </a:r>
            <a:br>
              <a:rPr lang="en-GB" dirty="0">
                <a:solidFill>
                  <a:schemeClr val="bg1"/>
                </a:solidFill>
              </a:rPr>
            </a:br>
            <a:r>
              <a:rPr lang="en-GB" dirty="0">
                <a:solidFill>
                  <a:schemeClr val="bg1"/>
                </a:solidFill>
              </a:rPr>
              <a:t>system, caused by an unexpected aircraft, </a:t>
            </a:r>
            <a:br>
              <a:rPr lang="en-GB" dirty="0">
                <a:solidFill>
                  <a:schemeClr val="bg1"/>
                </a:solidFill>
              </a:rPr>
            </a:br>
            <a:r>
              <a:rPr lang="en-GB" dirty="0">
                <a:solidFill>
                  <a:schemeClr val="bg1"/>
                </a:solidFill>
              </a:rPr>
              <a:t>slowed and eventually crashed the system</a:t>
            </a:r>
          </a:p>
          <a:p>
            <a:r>
              <a:rPr lang="en-GB" dirty="0">
                <a:solidFill>
                  <a:schemeClr val="bg1"/>
                </a:solidFill>
              </a:rPr>
              <a:t>What were the short and long term </a:t>
            </a:r>
            <a:br>
              <a:rPr lang="en-GB" dirty="0">
                <a:solidFill>
                  <a:schemeClr val="bg1"/>
                </a:solidFill>
              </a:rPr>
            </a:br>
            <a:r>
              <a:rPr lang="en-GB" dirty="0">
                <a:solidFill>
                  <a:schemeClr val="bg1"/>
                </a:solidFill>
              </a:rPr>
              <a:t>impacts and effects on the airport?</a:t>
            </a:r>
          </a:p>
        </p:txBody>
      </p:sp>
    </p:spTree>
    <p:extLst>
      <p:ext uri="{BB962C8B-B14F-4D97-AF65-F5344CB8AC3E}">
        <p14:creationId xmlns:p14="http://schemas.microsoft.com/office/powerpoint/2010/main" val="2050943163"/>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2" ma:contentTypeDescription="Create a new document." ma:contentTypeScope="" ma:versionID="2ca58ad3acdbf9835ac12a1bd819a369">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34e7501b826e39f2114688a21f4ddaf0"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EDEB13-EA57-4315-A111-8AE628D41F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20141</TotalTime>
  <Words>1986</Words>
  <Application>Microsoft Office PowerPoint</Application>
  <PresentationFormat>On-screen Show (4:3)</PresentationFormat>
  <Paragraphs>194</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Dal Sandhu</cp:lastModifiedBy>
  <cp:revision>333</cp:revision>
  <cp:lastPrinted>2018-12-20T16:13:44Z</cp:lastPrinted>
  <dcterms:created xsi:type="dcterms:W3CDTF">2016-01-18T14:01:19Z</dcterms:created>
  <dcterms:modified xsi:type="dcterms:W3CDTF">2021-12-09T08:43:28Z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