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5"/>
  </p:notesMasterIdLst>
  <p:handoutMasterIdLst>
    <p:handoutMasterId r:id="rId36"/>
  </p:handoutMasterIdLst>
  <p:sldIdLst>
    <p:sldId id="259" r:id="rId5"/>
    <p:sldId id="319" r:id="rId6"/>
    <p:sldId id="431" r:id="rId7"/>
    <p:sldId id="404" r:id="rId8"/>
    <p:sldId id="408" r:id="rId9"/>
    <p:sldId id="409" r:id="rId10"/>
    <p:sldId id="410" r:id="rId11"/>
    <p:sldId id="392" r:id="rId12"/>
    <p:sldId id="411" r:id="rId13"/>
    <p:sldId id="430" r:id="rId14"/>
    <p:sldId id="412" r:id="rId15"/>
    <p:sldId id="413" r:id="rId16"/>
    <p:sldId id="405" r:id="rId17"/>
    <p:sldId id="406" r:id="rId18"/>
    <p:sldId id="414" r:id="rId19"/>
    <p:sldId id="407" r:id="rId20"/>
    <p:sldId id="415" r:id="rId21"/>
    <p:sldId id="416" r:id="rId22"/>
    <p:sldId id="429" r:id="rId23"/>
    <p:sldId id="419" r:id="rId24"/>
    <p:sldId id="418" r:id="rId25"/>
    <p:sldId id="420" r:id="rId26"/>
    <p:sldId id="422" r:id="rId27"/>
    <p:sldId id="424" r:id="rId28"/>
    <p:sldId id="425" r:id="rId29"/>
    <p:sldId id="428" r:id="rId30"/>
    <p:sldId id="421" r:id="rId31"/>
    <p:sldId id="395" r:id="rId32"/>
    <p:sldId id="427" r:id="rId33"/>
    <p:sldId id="262" r:id="rId34"/>
  </p:sldIdLst>
  <p:sldSz cx="9144000" cy="6858000" type="screen4x3"/>
  <p:notesSz cx="6797675" cy="9926638"/>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136" userDrawn="1">
          <p15:clr>
            <a:srgbClr val="A4A3A4"/>
          </p15:clr>
        </p15:guide>
        <p15:guide id="3"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5"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B27"/>
    <a:srgbClr val="2D8B35"/>
    <a:srgbClr val="FFA90D"/>
    <a:srgbClr val="FFFA32"/>
    <a:srgbClr val="FF7715"/>
    <a:srgbClr val="E6E6E6"/>
    <a:srgbClr val="ACC8F2"/>
    <a:srgbClr val="F9F9F9"/>
    <a:srgbClr val="C8C7C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6543" autoAdjust="0"/>
  </p:normalViewPr>
  <p:slideViewPr>
    <p:cSldViewPr snapToGrid="0">
      <p:cViewPr varScale="1">
        <p:scale>
          <a:sx n="60" d="100"/>
          <a:sy n="60" d="100"/>
        </p:scale>
        <p:origin x="1188" y="66"/>
      </p:cViewPr>
      <p:guideLst>
        <p:guide orient="horz" pos="2568"/>
        <p:guide pos="136"/>
        <p:guide orient="horz" pos="4133"/>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112" d="100"/>
          <a:sy n="112" d="100"/>
        </p:scale>
        <p:origin x="51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9211BDBA-06A2-483E-A9B8-2E7D527E3AAA}"/>
    <pc:docChg chg="undo custSel addSld delSld modSld sldOrd modMainMaster">
      <pc:chgData name="James Franklin" userId="cf915d05-507f-491f-b4a6-b2aa085ee4b1" providerId="ADAL" clId="{9211BDBA-06A2-483E-A9B8-2E7D527E3AAA}" dt="2019-07-04T12:41:30.665" v="14368" actId="20577"/>
      <pc:docMkLst>
        <pc:docMk/>
      </pc:docMkLst>
      <pc:sldChg chg="modSp">
        <pc:chgData name="James Franklin" userId="cf915d05-507f-491f-b4a6-b2aa085ee4b1" providerId="ADAL" clId="{9211BDBA-06A2-483E-A9B8-2E7D527E3AAA}" dt="2019-06-13T13:53:48.116" v="0"/>
        <pc:sldMkLst>
          <pc:docMk/>
          <pc:sldMk cId="4088036100" sldId="259"/>
        </pc:sldMkLst>
        <pc:spChg chg="mod">
          <ac:chgData name="James Franklin" userId="cf915d05-507f-491f-b4a6-b2aa085ee4b1" providerId="ADAL" clId="{9211BDBA-06A2-483E-A9B8-2E7D527E3AAA}" dt="2019-06-13T13:53:48.116" v="0"/>
          <ac:spMkLst>
            <pc:docMk/>
            <pc:sldMk cId="4088036100" sldId="259"/>
            <ac:spMk id="3" creationId="{BBCFB235-9490-46CA-B42E-DA14AC5E6089}"/>
          </ac:spMkLst>
        </pc:spChg>
      </pc:sldChg>
      <pc:sldChg chg="modSp">
        <pc:chgData name="James Franklin" userId="cf915d05-507f-491f-b4a6-b2aa085ee4b1" providerId="ADAL" clId="{9211BDBA-06A2-483E-A9B8-2E7D527E3AAA}" dt="2019-06-27T10:47:12.491" v="42" actId="20577"/>
        <pc:sldMkLst>
          <pc:docMk/>
          <pc:sldMk cId="2912915852" sldId="319"/>
        </pc:sldMkLst>
        <pc:spChg chg="mod">
          <ac:chgData name="James Franklin" userId="cf915d05-507f-491f-b4a6-b2aa085ee4b1" providerId="ADAL" clId="{9211BDBA-06A2-483E-A9B8-2E7D527E3AAA}" dt="2019-06-27T10:47:12.491" v="42" actId="20577"/>
          <ac:spMkLst>
            <pc:docMk/>
            <pc:sldMk cId="2912915852" sldId="319"/>
            <ac:spMk id="3" creationId="{8841C565-F8A1-4DE6-88F1-F82B859E4087}"/>
          </ac:spMkLst>
        </pc:spChg>
      </pc:sldChg>
      <pc:sldChg chg="modSp ord">
        <pc:chgData name="James Franklin" userId="cf915d05-507f-491f-b4a6-b2aa085ee4b1" providerId="ADAL" clId="{9211BDBA-06A2-483E-A9B8-2E7D527E3AAA}" dt="2019-06-28T14:34:07.655" v="13145" actId="20577"/>
        <pc:sldMkLst>
          <pc:docMk/>
          <pc:sldMk cId="383292592" sldId="392"/>
        </pc:sldMkLst>
        <pc:spChg chg="mod">
          <ac:chgData name="James Franklin" userId="cf915d05-507f-491f-b4a6-b2aa085ee4b1" providerId="ADAL" clId="{9211BDBA-06A2-483E-A9B8-2E7D527E3AAA}" dt="2019-06-27T10:48:46.826" v="45" actId="20577"/>
          <ac:spMkLst>
            <pc:docMk/>
            <pc:sldMk cId="383292592" sldId="392"/>
            <ac:spMk id="4" creationId="{00000000-0000-0000-0000-000000000000}"/>
          </ac:spMkLst>
        </pc:spChg>
        <pc:spChg chg="mod">
          <ac:chgData name="James Franklin" userId="cf915d05-507f-491f-b4a6-b2aa085ee4b1" providerId="ADAL" clId="{9211BDBA-06A2-483E-A9B8-2E7D527E3AAA}" dt="2019-06-28T14:34:07.655" v="13145" actId="20577"/>
          <ac:spMkLst>
            <pc:docMk/>
            <pc:sldMk cId="383292592" sldId="392"/>
            <ac:spMk id="5" creationId="{00000000-0000-0000-0000-000000000000}"/>
          </ac:spMkLst>
        </pc:spChg>
      </pc:sldChg>
      <pc:sldChg chg="addSp modSp">
        <pc:chgData name="James Franklin" userId="cf915d05-507f-491f-b4a6-b2aa085ee4b1" providerId="ADAL" clId="{9211BDBA-06A2-483E-A9B8-2E7D527E3AAA}" dt="2019-06-28T12:02:53.667" v="13037" actId="20577"/>
        <pc:sldMkLst>
          <pc:docMk/>
          <pc:sldMk cId="2475168239" sldId="395"/>
        </pc:sldMkLst>
        <pc:spChg chg="mod">
          <ac:chgData name="James Franklin" userId="cf915d05-507f-491f-b4a6-b2aa085ee4b1" providerId="ADAL" clId="{9211BDBA-06A2-483E-A9B8-2E7D527E3AAA}" dt="2019-06-28T11:55:03.658" v="12275" actId="20577"/>
          <ac:spMkLst>
            <pc:docMk/>
            <pc:sldMk cId="2475168239" sldId="395"/>
            <ac:spMk id="3" creationId="{608A8B0B-3746-47C9-B476-6A05E129769C}"/>
          </ac:spMkLst>
        </pc:spChg>
        <pc:spChg chg="add mod">
          <ac:chgData name="James Franklin" userId="cf915d05-507f-491f-b4a6-b2aa085ee4b1" providerId="ADAL" clId="{9211BDBA-06A2-483E-A9B8-2E7D527E3AAA}" dt="2019-06-28T11:56:20.139" v="12370" actId="1076"/>
          <ac:spMkLst>
            <pc:docMk/>
            <pc:sldMk cId="2475168239" sldId="395"/>
            <ac:spMk id="4" creationId="{CD70E3F2-90B5-47A7-AD87-298A1C8E9896}"/>
          </ac:spMkLst>
        </pc:spChg>
        <pc:spChg chg="add mod">
          <ac:chgData name="James Franklin" userId="cf915d05-507f-491f-b4a6-b2aa085ee4b1" providerId="ADAL" clId="{9211BDBA-06A2-483E-A9B8-2E7D527E3AAA}" dt="2019-06-28T11:56:20.139" v="12370" actId="1076"/>
          <ac:spMkLst>
            <pc:docMk/>
            <pc:sldMk cId="2475168239" sldId="395"/>
            <ac:spMk id="5" creationId="{718753EE-77DC-47D0-8F78-3C9552A26435}"/>
          </ac:spMkLst>
        </pc:spChg>
        <pc:spChg chg="add mod">
          <ac:chgData name="James Franklin" userId="cf915d05-507f-491f-b4a6-b2aa085ee4b1" providerId="ADAL" clId="{9211BDBA-06A2-483E-A9B8-2E7D527E3AAA}" dt="2019-06-28T11:56:20.139" v="12370" actId="1076"/>
          <ac:spMkLst>
            <pc:docMk/>
            <pc:sldMk cId="2475168239" sldId="395"/>
            <ac:spMk id="6" creationId="{1E99874F-F3A1-4708-843B-78188813C2A4}"/>
          </ac:spMkLst>
        </pc:spChg>
        <pc:spChg chg="add mod">
          <ac:chgData name="James Franklin" userId="cf915d05-507f-491f-b4a6-b2aa085ee4b1" providerId="ADAL" clId="{9211BDBA-06A2-483E-A9B8-2E7D527E3AAA}" dt="2019-06-28T11:56:20.139" v="12370" actId="1076"/>
          <ac:spMkLst>
            <pc:docMk/>
            <pc:sldMk cId="2475168239" sldId="395"/>
            <ac:spMk id="7" creationId="{D5C8994E-34BD-4793-894D-CD1A5F569EDD}"/>
          </ac:spMkLst>
        </pc:spChg>
        <pc:spChg chg="add mod">
          <ac:chgData name="James Franklin" userId="cf915d05-507f-491f-b4a6-b2aa085ee4b1" providerId="ADAL" clId="{9211BDBA-06A2-483E-A9B8-2E7D527E3AAA}" dt="2019-06-28T11:56:20.139" v="12370" actId="1076"/>
          <ac:spMkLst>
            <pc:docMk/>
            <pc:sldMk cId="2475168239" sldId="395"/>
            <ac:spMk id="8" creationId="{B55471A8-E64A-45D8-B266-013E4DDD197C}"/>
          </ac:spMkLst>
        </pc:spChg>
        <pc:spChg chg="add mod">
          <ac:chgData name="James Franklin" userId="cf915d05-507f-491f-b4a6-b2aa085ee4b1" providerId="ADAL" clId="{9211BDBA-06A2-483E-A9B8-2E7D527E3AAA}" dt="2019-06-28T12:02:53.667" v="13037" actId="20577"/>
          <ac:spMkLst>
            <pc:docMk/>
            <pc:sldMk cId="2475168239" sldId="395"/>
            <ac:spMk id="9" creationId="{3835B094-1AF8-4BD4-B840-8EC030EF9800}"/>
          </ac:spMkLst>
        </pc:spChg>
      </pc:sldChg>
      <pc:sldChg chg="addSp delSp modSp add">
        <pc:chgData name="James Franklin" userId="cf915d05-507f-491f-b4a6-b2aa085ee4b1" providerId="ADAL" clId="{9211BDBA-06A2-483E-A9B8-2E7D527E3AAA}" dt="2019-06-27T15:40:23.653" v="2516" actId="207"/>
        <pc:sldMkLst>
          <pc:docMk/>
          <pc:sldMk cId="873489109" sldId="404"/>
        </pc:sldMkLst>
        <pc:spChg chg="del">
          <ac:chgData name="James Franklin" userId="cf915d05-507f-491f-b4a6-b2aa085ee4b1" providerId="ADAL" clId="{9211BDBA-06A2-483E-A9B8-2E7D527E3AAA}" dt="2019-06-27T11:19:56.657" v="268"/>
          <ac:spMkLst>
            <pc:docMk/>
            <pc:sldMk cId="873489109" sldId="404"/>
            <ac:spMk id="2" creationId="{345F7A11-4105-48CF-8DCE-9A72D5B8A372}"/>
          </ac:spMkLst>
        </pc:spChg>
        <pc:spChg chg="del">
          <ac:chgData name="James Franklin" userId="cf915d05-507f-491f-b4a6-b2aa085ee4b1" providerId="ADAL" clId="{9211BDBA-06A2-483E-A9B8-2E7D527E3AAA}" dt="2019-06-27T11:19:56.657" v="268"/>
          <ac:spMkLst>
            <pc:docMk/>
            <pc:sldMk cId="873489109" sldId="404"/>
            <ac:spMk id="3" creationId="{1D6F86AD-FA01-484A-8E7D-9EE38E68F3AE}"/>
          </ac:spMkLst>
        </pc:spChg>
        <pc:spChg chg="add mod">
          <ac:chgData name="James Franklin" userId="cf915d05-507f-491f-b4a6-b2aa085ee4b1" providerId="ADAL" clId="{9211BDBA-06A2-483E-A9B8-2E7D527E3AAA}" dt="2019-06-27T15:38:28.712" v="2069" actId="20577"/>
          <ac:spMkLst>
            <pc:docMk/>
            <pc:sldMk cId="873489109" sldId="404"/>
            <ac:spMk id="4" creationId="{DBA66561-2746-4C7D-BC11-01DC0C3953DF}"/>
          </ac:spMkLst>
        </pc:spChg>
        <pc:spChg chg="add mod">
          <ac:chgData name="James Franklin" userId="cf915d05-507f-491f-b4a6-b2aa085ee4b1" providerId="ADAL" clId="{9211BDBA-06A2-483E-A9B8-2E7D527E3AAA}" dt="2019-06-27T15:40:23.653" v="2516" actId="207"/>
          <ac:spMkLst>
            <pc:docMk/>
            <pc:sldMk cId="873489109" sldId="404"/>
            <ac:spMk id="5" creationId="{9B8DD0CD-0125-404E-B8A5-499933D7293E}"/>
          </ac:spMkLst>
        </pc:spChg>
      </pc:sldChg>
      <pc:sldChg chg="modSp add">
        <pc:chgData name="James Franklin" userId="cf915d05-507f-491f-b4a6-b2aa085ee4b1" providerId="ADAL" clId="{9211BDBA-06A2-483E-A9B8-2E7D527E3AAA}" dt="2019-07-02T15:39:07.777" v="13951" actId="20577"/>
        <pc:sldMkLst>
          <pc:docMk/>
          <pc:sldMk cId="3563173511" sldId="405"/>
        </pc:sldMkLst>
        <pc:spChg chg="mod">
          <ac:chgData name="James Franklin" userId="cf915d05-507f-491f-b4a6-b2aa085ee4b1" providerId="ADAL" clId="{9211BDBA-06A2-483E-A9B8-2E7D527E3AAA}" dt="2019-06-27T11:40:38.980" v="555" actId="20577"/>
          <ac:spMkLst>
            <pc:docMk/>
            <pc:sldMk cId="3563173511" sldId="405"/>
            <ac:spMk id="2" creationId="{345F7A11-4105-48CF-8DCE-9A72D5B8A372}"/>
          </ac:spMkLst>
        </pc:spChg>
        <pc:spChg chg="mod">
          <ac:chgData name="James Franklin" userId="cf915d05-507f-491f-b4a6-b2aa085ee4b1" providerId="ADAL" clId="{9211BDBA-06A2-483E-A9B8-2E7D527E3AAA}" dt="2019-07-02T15:39:07.777" v="13951" actId="20577"/>
          <ac:spMkLst>
            <pc:docMk/>
            <pc:sldMk cId="3563173511" sldId="405"/>
            <ac:spMk id="3" creationId="{1D6F86AD-FA01-484A-8E7D-9EE38E68F3AE}"/>
          </ac:spMkLst>
        </pc:spChg>
      </pc:sldChg>
      <pc:sldChg chg="addSp delSp modSp add">
        <pc:chgData name="James Franklin" userId="cf915d05-507f-491f-b4a6-b2aa085ee4b1" providerId="ADAL" clId="{9211BDBA-06A2-483E-A9B8-2E7D527E3AAA}" dt="2019-07-03T09:14:00.965" v="14230" actId="478"/>
        <pc:sldMkLst>
          <pc:docMk/>
          <pc:sldMk cId="1744115123" sldId="406"/>
        </pc:sldMkLst>
        <pc:spChg chg="mod">
          <ac:chgData name="James Franklin" userId="cf915d05-507f-491f-b4a6-b2aa085ee4b1" providerId="ADAL" clId="{9211BDBA-06A2-483E-A9B8-2E7D527E3AAA}" dt="2019-06-27T11:45:32.036" v="578" actId="20577"/>
          <ac:spMkLst>
            <pc:docMk/>
            <pc:sldMk cId="1744115123" sldId="406"/>
            <ac:spMk id="2" creationId="{345F7A11-4105-48CF-8DCE-9A72D5B8A372}"/>
          </ac:spMkLst>
        </pc:spChg>
        <pc:spChg chg="mod">
          <ac:chgData name="James Franklin" userId="cf915d05-507f-491f-b4a6-b2aa085ee4b1" providerId="ADAL" clId="{9211BDBA-06A2-483E-A9B8-2E7D527E3AAA}" dt="2019-06-28T09:40:05.588" v="6795" actId="20577"/>
          <ac:spMkLst>
            <pc:docMk/>
            <pc:sldMk cId="1744115123" sldId="406"/>
            <ac:spMk id="3" creationId="{1D6F86AD-FA01-484A-8E7D-9EE38E68F3AE}"/>
          </ac:spMkLst>
        </pc:spChg>
        <pc:spChg chg="add del mod">
          <ac:chgData name="James Franklin" userId="cf915d05-507f-491f-b4a6-b2aa085ee4b1" providerId="ADAL" clId="{9211BDBA-06A2-483E-A9B8-2E7D527E3AAA}" dt="2019-07-03T09:14:00.965" v="14230" actId="478"/>
          <ac:spMkLst>
            <pc:docMk/>
            <pc:sldMk cId="1744115123" sldId="406"/>
            <ac:spMk id="4" creationId="{ACDCF849-911A-432D-BA4E-A20454CD0F6D}"/>
          </ac:spMkLst>
        </pc:spChg>
        <pc:spChg chg="add del mod">
          <ac:chgData name="James Franklin" userId="cf915d05-507f-491f-b4a6-b2aa085ee4b1" providerId="ADAL" clId="{9211BDBA-06A2-483E-A9B8-2E7D527E3AAA}" dt="2019-07-03T09:13:58.837" v="14229" actId="478"/>
          <ac:spMkLst>
            <pc:docMk/>
            <pc:sldMk cId="1744115123" sldId="406"/>
            <ac:spMk id="5" creationId="{01CFF2AD-1F59-449C-B369-A6EE6F2E6033}"/>
          </ac:spMkLst>
        </pc:spChg>
        <pc:picChg chg="add mod">
          <ac:chgData name="James Franklin" userId="cf915d05-507f-491f-b4a6-b2aa085ee4b1" providerId="ADAL" clId="{9211BDBA-06A2-483E-A9B8-2E7D527E3AAA}" dt="2019-06-27T13:15:34.638" v="1449" actId="1076"/>
          <ac:picMkLst>
            <pc:docMk/>
            <pc:sldMk cId="1744115123" sldId="406"/>
            <ac:picMk id="6" creationId="{A331A752-A58A-42A5-9234-6D743A619524}"/>
          </ac:picMkLst>
        </pc:picChg>
        <pc:picChg chg="add mod">
          <ac:chgData name="James Franklin" userId="cf915d05-507f-491f-b4a6-b2aa085ee4b1" providerId="ADAL" clId="{9211BDBA-06A2-483E-A9B8-2E7D527E3AAA}" dt="2019-06-27T13:15:57.566" v="1456" actId="732"/>
          <ac:picMkLst>
            <pc:docMk/>
            <pc:sldMk cId="1744115123" sldId="406"/>
            <ac:picMk id="3074" creationId="{2B52B574-8C50-40A5-8A4C-6C1BA69C162A}"/>
          </ac:picMkLst>
        </pc:picChg>
      </pc:sldChg>
      <pc:sldChg chg="addSp delSp modSp add setBg">
        <pc:chgData name="James Franklin" userId="cf915d05-507f-491f-b4a6-b2aa085ee4b1" providerId="ADAL" clId="{9211BDBA-06A2-483E-A9B8-2E7D527E3AAA}" dt="2019-07-04T12:40:00.177" v="14366" actId="732"/>
        <pc:sldMkLst>
          <pc:docMk/>
          <pc:sldMk cId="1813061576" sldId="407"/>
        </pc:sldMkLst>
        <pc:spChg chg="mod">
          <ac:chgData name="James Franklin" userId="cf915d05-507f-491f-b4a6-b2aa085ee4b1" providerId="ADAL" clId="{9211BDBA-06A2-483E-A9B8-2E7D527E3AAA}" dt="2019-06-27T11:51:00.995" v="1109" actId="20577"/>
          <ac:spMkLst>
            <pc:docMk/>
            <pc:sldMk cId="1813061576" sldId="407"/>
            <ac:spMk id="2" creationId="{345F7A11-4105-48CF-8DCE-9A72D5B8A372}"/>
          </ac:spMkLst>
        </pc:spChg>
        <pc:spChg chg="mod">
          <ac:chgData name="James Franklin" userId="cf915d05-507f-491f-b4a6-b2aa085ee4b1" providerId="ADAL" clId="{9211BDBA-06A2-483E-A9B8-2E7D527E3AAA}" dt="2019-06-28T10:05:20.250" v="7258" actId="20577"/>
          <ac:spMkLst>
            <pc:docMk/>
            <pc:sldMk cId="1813061576" sldId="407"/>
            <ac:spMk id="3" creationId="{1D6F86AD-FA01-484A-8E7D-9EE38E68F3AE}"/>
          </ac:spMkLst>
        </pc:spChg>
        <pc:picChg chg="add del mod">
          <ac:chgData name="James Franklin" userId="cf915d05-507f-491f-b4a6-b2aa085ee4b1" providerId="ADAL" clId="{9211BDBA-06A2-483E-A9B8-2E7D527E3AAA}" dt="2019-06-28T09:55:36.672" v="6815" actId="478"/>
          <ac:picMkLst>
            <pc:docMk/>
            <pc:sldMk cId="1813061576" sldId="407"/>
            <ac:picMk id="4" creationId="{37CBE739-8DE8-4466-B83E-9CED74C85BC8}"/>
          </ac:picMkLst>
        </pc:picChg>
        <pc:picChg chg="add del mod">
          <ac:chgData name="James Franklin" userId="cf915d05-507f-491f-b4a6-b2aa085ee4b1" providerId="ADAL" clId="{9211BDBA-06A2-483E-A9B8-2E7D527E3AAA}" dt="2019-07-04T12:38:30.281" v="14358" actId="478"/>
          <ac:picMkLst>
            <pc:docMk/>
            <pc:sldMk cId="1813061576" sldId="407"/>
            <ac:picMk id="4" creationId="{6465D00C-2A4E-4EE9-8947-11067BF71E02}"/>
          </ac:picMkLst>
        </pc:picChg>
        <pc:picChg chg="add del mod">
          <ac:chgData name="James Franklin" userId="cf915d05-507f-491f-b4a6-b2aa085ee4b1" providerId="ADAL" clId="{9211BDBA-06A2-483E-A9B8-2E7D527E3AAA}" dt="2019-06-28T10:01:47.833" v="7059" actId="478"/>
          <ac:picMkLst>
            <pc:docMk/>
            <pc:sldMk cId="1813061576" sldId="407"/>
            <ac:picMk id="5" creationId="{7A678762-E0CF-4D6B-95BA-1781001E05EA}"/>
          </ac:picMkLst>
        </pc:picChg>
        <pc:picChg chg="add mod modCrop">
          <ac:chgData name="James Franklin" userId="cf915d05-507f-491f-b4a6-b2aa085ee4b1" providerId="ADAL" clId="{9211BDBA-06A2-483E-A9B8-2E7D527E3AAA}" dt="2019-07-04T12:40:00.177" v="14366" actId="732"/>
          <ac:picMkLst>
            <pc:docMk/>
            <pc:sldMk cId="1813061576" sldId="407"/>
            <ac:picMk id="5" creationId="{A6D3D86C-CD12-4C33-813D-AAD04C02D955}"/>
          </ac:picMkLst>
        </pc:picChg>
        <pc:picChg chg="add del mod">
          <ac:chgData name="James Franklin" userId="cf915d05-507f-491f-b4a6-b2aa085ee4b1" providerId="ADAL" clId="{9211BDBA-06A2-483E-A9B8-2E7D527E3AAA}" dt="2019-07-04T12:25:08.241" v="14349" actId="478"/>
          <ac:picMkLst>
            <pc:docMk/>
            <pc:sldMk cId="1813061576" sldId="407"/>
            <ac:picMk id="6" creationId="{6961B840-F3B8-46CC-86B0-1B8C0157B224}"/>
          </ac:picMkLst>
        </pc:picChg>
        <pc:picChg chg="add mod">
          <ac:chgData name="James Franklin" userId="cf915d05-507f-491f-b4a6-b2aa085ee4b1" providerId="ADAL" clId="{9211BDBA-06A2-483E-A9B8-2E7D527E3AAA}" dt="2019-07-04T12:28:02.200" v="14353" actId="1076"/>
          <ac:picMkLst>
            <pc:docMk/>
            <pc:sldMk cId="1813061576" sldId="407"/>
            <ac:picMk id="1026" creationId="{772DFCB0-F259-40A4-992C-4A9E9789DAD0}"/>
          </ac:picMkLst>
        </pc:picChg>
        <pc:picChg chg="add del mod">
          <ac:chgData name="James Franklin" userId="cf915d05-507f-491f-b4a6-b2aa085ee4b1" providerId="ADAL" clId="{9211BDBA-06A2-483E-A9B8-2E7D527E3AAA}" dt="2019-06-28T09:51:53.687" v="6808" actId="478"/>
          <ac:picMkLst>
            <pc:docMk/>
            <pc:sldMk cId="1813061576" sldId="407"/>
            <ac:picMk id="8194" creationId="{B15CACF9-74A1-4B3B-8E99-EC1DC8BCA429}"/>
          </ac:picMkLst>
        </pc:picChg>
        <pc:picChg chg="add del mod">
          <ac:chgData name="James Franklin" userId="cf915d05-507f-491f-b4a6-b2aa085ee4b1" providerId="ADAL" clId="{9211BDBA-06A2-483E-A9B8-2E7D527E3AAA}" dt="2019-06-28T09:55:22.478" v="6814" actId="478"/>
          <ac:picMkLst>
            <pc:docMk/>
            <pc:sldMk cId="1813061576" sldId="407"/>
            <ac:picMk id="8196" creationId="{EFD66EF0-376B-46C9-85D2-06E8431BC71C}"/>
          </ac:picMkLst>
        </pc:picChg>
        <pc:picChg chg="add del mod">
          <ac:chgData name="James Franklin" userId="cf915d05-507f-491f-b4a6-b2aa085ee4b1" providerId="ADAL" clId="{9211BDBA-06A2-483E-A9B8-2E7D527E3AAA}" dt="2019-06-28T10:01:48.586" v="7060" actId="478"/>
          <ac:picMkLst>
            <pc:docMk/>
            <pc:sldMk cId="1813061576" sldId="407"/>
            <ac:picMk id="8198" creationId="{AC80227E-E4C9-458C-A777-83E7474CF134}"/>
          </ac:picMkLst>
        </pc:picChg>
        <pc:picChg chg="add del mod">
          <ac:chgData name="James Franklin" userId="cf915d05-507f-491f-b4a6-b2aa085ee4b1" providerId="ADAL" clId="{9211BDBA-06A2-483E-A9B8-2E7D527E3AAA}" dt="2019-07-04T12:25:07.633" v="14348" actId="478"/>
          <ac:picMkLst>
            <pc:docMk/>
            <pc:sldMk cId="1813061576" sldId="407"/>
            <ac:picMk id="8200" creationId="{98E19CC0-D680-4EB1-8096-6B5D5386607A}"/>
          </ac:picMkLst>
        </pc:picChg>
      </pc:sldChg>
      <pc:sldChg chg="addSp delSp modSp add">
        <pc:chgData name="James Franklin" userId="cf915d05-507f-491f-b4a6-b2aa085ee4b1" providerId="ADAL" clId="{9211BDBA-06A2-483E-A9B8-2E7D527E3AAA}" dt="2019-07-03T08:22:53.804" v="14227" actId="478"/>
        <pc:sldMkLst>
          <pc:docMk/>
          <pc:sldMk cId="2273635332" sldId="408"/>
        </pc:sldMkLst>
        <pc:spChg chg="mod">
          <ac:chgData name="James Franklin" userId="cf915d05-507f-491f-b4a6-b2aa085ee4b1" providerId="ADAL" clId="{9211BDBA-06A2-483E-A9B8-2E7D527E3AAA}" dt="2019-06-27T11:21:17.665" v="296" actId="20577"/>
          <ac:spMkLst>
            <pc:docMk/>
            <pc:sldMk cId="2273635332" sldId="408"/>
            <ac:spMk id="2" creationId="{345F7A11-4105-48CF-8DCE-9A72D5B8A372}"/>
          </ac:spMkLst>
        </pc:spChg>
        <pc:spChg chg="mod">
          <ac:chgData name="James Franklin" userId="cf915d05-507f-491f-b4a6-b2aa085ee4b1" providerId="ADAL" clId="{9211BDBA-06A2-483E-A9B8-2E7D527E3AAA}" dt="2019-06-27T15:42:38.344" v="2753" actId="20577"/>
          <ac:spMkLst>
            <pc:docMk/>
            <pc:sldMk cId="2273635332" sldId="408"/>
            <ac:spMk id="3" creationId="{1D6F86AD-FA01-484A-8E7D-9EE38E68F3AE}"/>
          </ac:spMkLst>
        </pc:spChg>
        <pc:spChg chg="add del mod">
          <ac:chgData name="James Franklin" userId="cf915d05-507f-491f-b4a6-b2aa085ee4b1" providerId="ADAL" clId="{9211BDBA-06A2-483E-A9B8-2E7D527E3AAA}" dt="2019-07-03T08:22:53.804" v="14227" actId="478"/>
          <ac:spMkLst>
            <pc:docMk/>
            <pc:sldMk cId="2273635332" sldId="408"/>
            <ac:spMk id="4" creationId="{980536A1-E5ED-4ED9-9EE0-A8FF75367BA7}"/>
          </ac:spMkLst>
        </pc:spChg>
      </pc:sldChg>
      <pc:sldChg chg="addSp delSp modSp add">
        <pc:chgData name="James Franklin" userId="cf915d05-507f-491f-b4a6-b2aa085ee4b1" providerId="ADAL" clId="{9211BDBA-06A2-483E-A9B8-2E7D527E3AAA}" dt="2019-07-04T12:23:07.553" v="14347" actId="20577"/>
        <pc:sldMkLst>
          <pc:docMk/>
          <pc:sldMk cId="4228421593" sldId="409"/>
        </pc:sldMkLst>
        <pc:spChg chg="add del mod">
          <ac:chgData name="James Franklin" userId="cf915d05-507f-491f-b4a6-b2aa085ee4b1" providerId="ADAL" clId="{9211BDBA-06A2-483E-A9B8-2E7D527E3AAA}" dt="2019-06-27T11:32:31.180" v="439" actId="20577"/>
          <ac:spMkLst>
            <pc:docMk/>
            <pc:sldMk cId="4228421593" sldId="409"/>
            <ac:spMk id="2" creationId="{345F7A11-4105-48CF-8DCE-9A72D5B8A372}"/>
          </ac:spMkLst>
        </pc:spChg>
        <pc:spChg chg="add del mod">
          <ac:chgData name="James Franklin" userId="cf915d05-507f-491f-b4a6-b2aa085ee4b1" providerId="ADAL" clId="{9211BDBA-06A2-483E-A9B8-2E7D527E3AAA}" dt="2019-07-04T12:23:07.553" v="14347" actId="20577"/>
          <ac:spMkLst>
            <pc:docMk/>
            <pc:sldMk cId="4228421593" sldId="409"/>
            <ac:spMk id="3" creationId="{1D6F86AD-FA01-484A-8E7D-9EE38E68F3AE}"/>
          </ac:spMkLst>
        </pc:spChg>
        <pc:spChg chg="add del mod">
          <ac:chgData name="James Franklin" userId="cf915d05-507f-491f-b4a6-b2aa085ee4b1" providerId="ADAL" clId="{9211BDBA-06A2-483E-A9B8-2E7D527E3AAA}" dt="2019-06-27T11:32:25.376" v="415"/>
          <ac:spMkLst>
            <pc:docMk/>
            <pc:sldMk cId="4228421593" sldId="409"/>
            <ac:spMk id="4" creationId="{2F74FE9E-4581-4CBE-9817-32325C3C85A8}"/>
          </ac:spMkLst>
        </pc:spChg>
        <pc:spChg chg="add del mod">
          <ac:chgData name="James Franklin" userId="cf915d05-507f-491f-b4a6-b2aa085ee4b1" providerId="ADAL" clId="{9211BDBA-06A2-483E-A9B8-2E7D527E3AAA}" dt="2019-06-27T11:32:25.376" v="415"/>
          <ac:spMkLst>
            <pc:docMk/>
            <pc:sldMk cId="4228421593" sldId="409"/>
            <ac:spMk id="5" creationId="{AD5938C7-C63F-419B-B589-E18FF5B0BB67}"/>
          </ac:spMkLst>
        </pc:spChg>
        <pc:picChg chg="add mod">
          <ac:chgData name="James Franklin" userId="cf915d05-507f-491f-b4a6-b2aa085ee4b1" providerId="ADAL" clId="{9211BDBA-06A2-483E-A9B8-2E7D527E3AAA}" dt="2019-06-27T13:50:33.314" v="1554" actId="167"/>
          <ac:picMkLst>
            <pc:docMk/>
            <pc:sldMk cId="4228421593" sldId="409"/>
            <ac:picMk id="6" creationId="{12827860-C0B9-4F25-9A43-D9857E175908}"/>
          </ac:picMkLst>
        </pc:picChg>
        <pc:picChg chg="add mod">
          <ac:chgData name="James Franklin" userId="cf915d05-507f-491f-b4a6-b2aa085ee4b1" providerId="ADAL" clId="{9211BDBA-06A2-483E-A9B8-2E7D527E3AAA}" dt="2019-06-27T13:49:33.372" v="1538" actId="1076"/>
          <ac:picMkLst>
            <pc:docMk/>
            <pc:sldMk cId="4228421593" sldId="409"/>
            <ac:picMk id="7" creationId="{06A9CC12-9113-49C4-A7C1-6F436B996231}"/>
          </ac:picMkLst>
        </pc:picChg>
      </pc:sldChg>
      <pc:sldChg chg="addSp delSp modSp add">
        <pc:chgData name="James Franklin" userId="cf915d05-507f-491f-b4a6-b2aa085ee4b1" providerId="ADAL" clId="{9211BDBA-06A2-483E-A9B8-2E7D527E3AAA}" dt="2019-06-27T15:47:13.846" v="3747" actId="6549"/>
        <pc:sldMkLst>
          <pc:docMk/>
          <pc:sldMk cId="2198738561" sldId="410"/>
        </pc:sldMkLst>
        <pc:spChg chg="mod">
          <ac:chgData name="James Franklin" userId="cf915d05-507f-491f-b4a6-b2aa085ee4b1" providerId="ADAL" clId="{9211BDBA-06A2-483E-A9B8-2E7D527E3AAA}" dt="2019-06-27T11:32:39.749" v="463" actId="20577"/>
          <ac:spMkLst>
            <pc:docMk/>
            <pc:sldMk cId="2198738561" sldId="410"/>
            <ac:spMk id="2" creationId="{345F7A11-4105-48CF-8DCE-9A72D5B8A372}"/>
          </ac:spMkLst>
        </pc:spChg>
        <pc:spChg chg="mod">
          <ac:chgData name="James Franklin" userId="cf915d05-507f-491f-b4a6-b2aa085ee4b1" providerId="ADAL" clId="{9211BDBA-06A2-483E-A9B8-2E7D527E3AAA}" dt="2019-06-27T15:47:13.846" v="3747" actId="6549"/>
          <ac:spMkLst>
            <pc:docMk/>
            <pc:sldMk cId="2198738561" sldId="410"/>
            <ac:spMk id="3" creationId="{1D6F86AD-FA01-484A-8E7D-9EE38E68F3AE}"/>
          </ac:spMkLst>
        </pc:spChg>
        <pc:picChg chg="add del mod">
          <ac:chgData name="James Franklin" userId="cf915d05-507f-491f-b4a6-b2aa085ee4b1" providerId="ADAL" clId="{9211BDBA-06A2-483E-A9B8-2E7D527E3AAA}" dt="2019-06-27T13:48:04.484" v="1528" actId="478"/>
          <ac:picMkLst>
            <pc:docMk/>
            <pc:sldMk cId="2198738561" sldId="410"/>
            <ac:picMk id="4" creationId="{77286A3F-B5B5-49A5-B138-3A2DF8686DE4}"/>
          </ac:picMkLst>
        </pc:picChg>
        <pc:picChg chg="add del">
          <ac:chgData name="James Franklin" userId="cf915d05-507f-491f-b4a6-b2aa085ee4b1" providerId="ADAL" clId="{9211BDBA-06A2-483E-A9B8-2E7D527E3AAA}" dt="2019-06-27T13:49:27.490" v="1536"/>
          <ac:picMkLst>
            <pc:docMk/>
            <pc:sldMk cId="2198738561" sldId="410"/>
            <ac:picMk id="5" creationId="{EA8A5866-A7C1-4638-904C-90C4B79E8A45}"/>
          </ac:picMkLst>
        </pc:picChg>
        <pc:picChg chg="add mod">
          <ac:chgData name="James Franklin" userId="cf915d05-507f-491f-b4a6-b2aa085ee4b1" providerId="ADAL" clId="{9211BDBA-06A2-483E-A9B8-2E7D527E3AAA}" dt="2019-06-27T13:51:15.924" v="1558" actId="1076"/>
          <ac:picMkLst>
            <pc:docMk/>
            <pc:sldMk cId="2198738561" sldId="410"/>
            <ac:picMk id="6" creationId="{FA33C39C-2082-4258-AA70-B7D087CE8089}"/>
          </ac:picMkLst>
        </pc:picChg>
        <pc:picChg chg="add del">
          <ac:chgData name="James Franklin" userId="cf915d05-507f-491f-b4a6-b2aa085ee4b1" providerId="ADAL" clId="{9211BDBA-06A2-483E-A9B8-2E7D527E3AAA}" dt="2019-06-27T13:48:04.484" v="1528" actId="478"/>
          <ac:picMkLst>
            <pc:docMk/>
            <pc:sldMk cId="2198738561" sldId="410"/>
            <ac:picMk id="5122" creationId="{56B7F6E2-6391-429E-B266-0B7F41946C34}"/>
          </ac:picMkLst>
        </pc:picChg>
        <pc:picChg chg="add del mod">
          <ac:chgData name="James Franklin" userId="cf915d05-507f-491f-b4a6-b2aa085ee4b1" providerId="ADAL" clId="{9211BDBA-06A2-483E-A9B8-2E7D527E3AAA}" dt="2019-06-27T13:49:27.490" v="1536"/>
          <ac:picMkLst>
            <pc:docMk/>
            <pc:sldMk cId="2198738561" sldId="410"/>
            <ac:picMk id="5124" creationId="{FBBB56AD-D820-41BD-9BC4-57A42339DD32}"/>
          </ac:picMkLst>
        </pc:picChg>
        <pc:picChg chg="add mod">
          <ac:chgData name="James Franklin" userId="cf915d05-507f-491f-b4a6-b2aa085ee4b1" providerId="ADAL" clId="{9211BDBA-06A2-483E-A9B8-2E7D527E3AAA}" dt="2019-06-27T13:51:30.090" v="1562" actId="167"/>
          <ac:picMkLst>
            <pc:docMk/>
            <pc:sldMk cId="2198738561" sldId="410"/>
            <ac:picMk id="5126" creationId="{B67B7FA1-A7FF-4F8A-84D5-F46E1A7F8DC6}"/>
          </ac:picMkLst>
        </pc:picChg>
      </pc:sldChg>
      <pc:sldChg chg="addSp delSp modSp add setBg">
        <pc:chgData name="James Franklin" userId="cf915d05-507f-491f-b4a6-b2aa085ee4b1" providerId="ADAL" clId="{9211BDBA-06A2-483E-A9B8-2E7D527E3AAA}" dt="2019-07-02T15:32:40.312" v="13270" actId="20577"/>
        <pc:sldMkLst>
          <pc:docMk/>
          <pc:sldMk cId="3322680463" sldId="411"/>
        </pc:sldMkLst>
        <pc:spChg chg="mod">
          <ac:chgData name="James Franklin" userId="cf915d05-507f-491f-b4a6-b2aa085ee4b1" providerId="ADAL" clId="{9211BDBA-06A2-483E-A9B8-2E7D527E3AAA}" dt="2019-06-28T08:25:20.728" v="3875" actId="207"/>
          <ac:spMkLst>
            <pc:docMk/>
            <pc:sldMk cId="3322680463" sldId="411"/>
            <ac:spMk id="2" creationId="{345F7A11-4105-48CF-8DCE-9A72D5B8A372}"/>
          </ac:spMkLst>
        </pc:spChg>
        <pc:spChg chg="mod">
          <ac:chgData name="James Franklin" userId="cf915d05-507f-491f-b4a6-b2aa085ee4b1" providerId="ADAL" clId="{9211BDBA-06A2-483E-A9B8-2E7D527E3AAA}" dt="2019-07-02T15:32:40.312" v="13270" actId="20577"/>
          <ac:spMkLst>
            <pc:docMk/>
            <pc:sldMk cId="3322680463" sldId="411"/>
            <ac:spMk id="3" creationId="{1D6F86AD-FA01-484A-8E7D-9EE38E68F3AE}"/>
          </ac:spMkLst>
        </pc:spChg>
        <pc:spChg chg="add del">
          <ac:chgData name="James Franklin" userId="cf915d05-507f-491f-b4a6-b2aa085ee4b1" providerId="ADAL" clId="{9211BDBA-06A2-483E-A9B8-2E7D527E3AAA}" dt="2019-06-27T13:12:55.408" v="1424"/>
          <ac:spMkLst>
            <pc:docMk/>
            <pc:sldMk cId="3322680463" sldId="411"/>
            <ac:spMk id="5" creationId="{38866BAE-2006-45D0-8797-C17D11B96D3C}"/>
          </ac:spMkLst>
        </pc:spChg>
        <pc:picChg chg="add del mod">
          <ac:chgData name="James Franklin" userId="cf915d05-507f-491f-b4a6-b2aa085ee4b1" providerId="ADAL" clId="{9211BDBA-06A2-483E-A9B8-2E7D527E3AAA}" dt="2019-06-27T13:12:19.990" v="1422" actId="478"/>
          <ac:picMkLst>
            <pc:docMk/>
            <pc:sldMk cId="3322680463" sldId="411"/>
            <ac:picMk id="4" creationId="{91AB86C5-5D06-4B3B-8395-F347BE9C011D}"/>
          </ac:picMkLst>
        </pc:picChg>
        <pc:picChg chg="add mod">
          <ac:chgData name="James Franklin" userId="cf915d05-507f-491f-b4a6-b2aa085ee4b1" providerId="ADAL" clId="{9211BDBA-06A2-483E-A9B8-2E7D527E3AAA}" dt="2019-06-27T13:13:19.734" v="1431" actId="1076"/>
          <ac:picMkLst>
            <pc:docMk/>
            <pc:sldMk cId="3322680463" sldId="411"/>
            <ac:picMk id="6" creationId="{B14963FE-EE41-4B1E-B3F1-2183C4E8166B}"/>
          </ac:picMkLst>
        </pc:picChg>
        <pc:picChg chg="add mod">
          <ac:chgData name="James Franklin" userId="cf915d05-507f-491f-b4a6-b2aa085ee4b1" providerId="ADAL" clId="{9211BDBA-06A2-483E-A9B8-2E7D527E3AAA}" dt="2019-06-27T13:14:26.150" v="1445" actId="167"/>
          <ac:picMkLst>
            <pc:docMk/>
            <pc:sldMk cId="3322680463" sldId="411"/>
            <ac:picMk id="8" creationId="{99553669-F46E-4549-B52C-D38CAA70227B}"/>
          </ac:picMkLst>
        </pc:picChg>
        <pc:picChg chg="add mod">
          <ac:chgData name="James Franklin" userId="cf915d05-507f-491f-b4a6-b2aa085ee4b1" providerId="ADAL" clId="{9211BDBA-06A2-483E-A9B8-2E7D527E3AAA}" dt="2019-06-27T13:14:26.150" v="1445" actId="167"/>
          <ac:picMkLst>
            <pc:docMk/>
            <pc:sldMk cId="3322680463" sldId="411"/>
            <ac:picMk id="2050" creationId="{23277900-F41C-4B64-A5B7-764F2340EC0B}"/>
          </ac:picMkLst>
        </pc:picChg>
      </pc:sldChg>
      <pc:sldChg chg="modSp add">
        <pc:chgData name="James Franklin" userId="cf915d05-507f-491f-b4a6-b2aa085ee4b1" providerId="ADAL" clId="{9211BDBA-06A2-483E-A9B8-2E7D527E3AAA}" dt="2019-07-02T15:38:22.182" v="13891" actId="20577"/>
        <pc:sldMkLst>
          <pc:docMk/>
          <pc:sldMk cId="972361657" sldId="412"/>
        </pc:sldMkLst>
        <pc:spChg chg="mod">
          <ac:chgData name="James Franklin" userId="cf915d05-507f-491f-b4a6-b2aa085ee4b1" providerId="ADAL" clId="{9211BDBA-06A2-483E-A9B8-2E7D527E3AAA}" dt="2019-06-27T11:39:45.596" v="508" actId="20577"/>
          <ac:spMkLst>
            <pc:docMk/>
            <pc:sldMk cId="972361657" sldId="412"/>
            <ac:spMk id="2" creationId="{345F7A11-4105-48CF-8DCE-9A72D5B8A372}"/>
          </ac:spMkLst>
        </pc:spChg>
        <pc:spChg chg="mod">
          <ac:chgData name="James Franklin" userId="cf915d05-507f-491f-b4a6-b2aa085ee4b1" providerId="ADAL" clId="{9211BDBA-06A2-483E-A9B8-2E7D527E3AAA}" dt="2019-07-02T15:38:22.182" v="13891" actId="20577"/>
          <ac:spMkLst>
            <pc:docMk/>
            <pc:sldMk cId="972361657" sldId="412"/>
            <ac:spMk id="3" creationId="{1D6F86AD-FA01-484A-8E7D-9EE38E68F3AE}"/>
          </ac:spMkLst>
        </pc:spChg>
      </pc:sldChg>
      <pc:sldChg chg="addSp delSp modSp add">
        <pc:chgData name="James Franklin" userId="cf915d05-507f-491f-b4a6-b2aa085ee4b1" providerId="ADAL" clId="{9211BDBA-06A2-483E-A9B8-2E7D527E3AAA}" dt="2019-06-28T09:32:25.117" v="5866" actId="2161"/>
        <pc:sldMkLst>
          <pc:docMk/>
          <pc:sldMk cId="620044634" sldId="413"/>
        </pc:sldMkLst>
        <pc:spChg chg="mod">
          <ac:chgData name="James Franklin" userId="cf915d05-507f-491f-b4a6-b2aa085ee4b1" providerId="ADAL" clId="{9211BDBA-06A2-483E-A9B8-2E7D527E3AAA}" dt="2019-06-27T11:40:03.757" v="533" actId="20577"/>
          <ac:spMkLst>
            <pc:docMk/>
            <pc:sldMk cId="620044634" sldId="413"/>
            <ac:spMk id="2" creationId="{345F7A11-4105-48CF-8DCE-9A72D5B8A372}"/>
          </ac:spMkLst>
        </pc:spChg>
        <pc:spChg chg="del mod">
          <ac:chgData name="James Franklin" userId="cf915d05-507f-491f-b4a6-b2aa085ee4b1" providerId="ADAL" clId="{9211BDBA-06A2-483E-A9B8-2E7D527E3AAA}" dt="2019-06-28T09:13:46.585" v="5554"/>
          <ac:spMkLst>
            <pc:docMk/>
            <pc:sldMk cId="620044634" sldId="413"/>
            <ac:spMk id="3" creationId="{1D6F86AD-FA01-484A-8E7D-9EE38E68F3AE}"/>
          </ac:spMkLst>
        </pc:spChg>
        <pc:spChg chg="add mod">
          <ac:chgData name="James Franklin" userId="cf915d05-507f-491f-b4a6-b2aa085ee4b1" providerId="ADAL" clId="{9211BDBA-06A2-483E-A9B8-2E7D527E3AAA}" dt="2019-06-28T09:13:46.585" v="5554"/>
          <ac:spMkLst>
            <pc:docMk/>
            <pc:sldMk cId="620044634" sldId="413"/>
            <ac:spMk id="5" creationId="{2BAB639F-B70A-400D-96A5-B22B8BBE11C8}"/>
          </ac:spMkLst>
        </pc:spChg>
        <pc:graphicFrameChg chg="add mod modGraphic">
          <ac:chgData name="James Franklin" userId="cf915d05-507f-491f-b4a6-b2aa085ee4b1" providerId="ADAL" clId="{9211BDBA-06A2-483E-A9B8-2E7D527E3AAA}" dt="2019-06-28T09:32:25.117" v="5866" actId="2161"/>
          <ac:graphicFrameMkLst>
            <pc:docMk/>
            <pc:sldMk cId="620044634" sldId="413"/>
            <ac:graphicFrameMk id="4" creationId="{1DF2C8CA-8061-423C-98A7-250D99F90F78}"/>
          </ac:graphicFrameMkLst>
        </pc:graphicFrameChg>
      </pc:sldChg>
      <pc:sldChg chg="modSp add ord">
        <pc:chgData name="James Franklin" userId="cf915d05-507f-491f-b4a6-b2aa085ee4b1" providerId="ADAL" clId="{9211BDBA-06A2-483E-A9B8-2E7D527E3AAA}" dt="2019-06-28T14:34:24.347" v="13169" actId="113"/>
        <pc:sldMkLst>
          <pc:docMk/>
          <pc:sldMk cId="757459242" sldId="414"/>
        </pc:sldMkLst>
        <pc:spChg chg="mod">
          <ac:chgData name="James Franklin" userId="cf915d05-507f-491f-b4a6-b2aa085ee4b1" providerId="ADAL" clId="{9211BDBA-06A2-483E-A9B8-2E7D527E3AAA}" dt="2019-06-28T14:34:24.347" v="13169" actId="113"/>
          <ac:spMkLst>
            <pc:docMk/>
            <pc:sldMk cId="757459242" sldId="414"/>
            <ac:spMk id="5" creationId="{00000000-0000-0000-0000-000000000000}"/>
          </ac:spMkLst>
        </pc:spChg>
      </pc:sldChg>
      <pc:sldChg chg="addSp delSp modSp add addCm modCm">
        <pc:chgData name="James Franklin" userId="cf915d05-507f-491f-b4a6-b2aa085ee4b1" providerId="ADAL" clId="{9211BDBA-06A2-483E-A9B8-2E7D527E3AAA}" dt="2019-06-28T11:37:30.383" v="11561"/>
        <pc:sldMkLst>
          <pc:docMk/>
          <pc:sldMk cId="3984694528" sldId="415"/>
        </pc:sldMkLst>
        <pc:spChg chg="mod">
          <ac:chgData name="James Franklin" userId="cf915d05-507f-491f-b4a6-b2aa085ee4b1" providerId="ADAL" clId="{9211BDBA-06A2-483E-A9B8-2E7D527E3AAA}" dt="2019-06-27T11:51:08.459" v="1121" actId="20577"/>
          <ac:spMkLst>
            <pc:docMk/>
            <pc:sldMk cId="3984694528" sldId="415"/>
            <ac:spMk id="2" creationId="{345F7A11-4105-48CF-8DCE-9A72D5B8A372}"/>
          </ac:spMkLst>
        </pc:spChg>
        <pc:spChg chg="mod">
          <ac:chgData name="James Franklin" userId="cf915d05-507f-491f-b4a6-b2aa085ee4b1" providerId="ADAL" clId="{9211BDBA-06A2-483E-A9B8-2E7D527E3AAA}" dt="2019-06-28T10:09:13.962" v="7692" actId="20577"/>
          <ac:spMkLst>
            <pc:docMk/>
            <pc:sldMk cId="3984694528" sldId="415"/>
            <ac:spMk id="3" creationId="{1D6F86AD-FA01-484A-8E7D-9EE38E68F3AE}"/>
          </ac:spMkLst>
        </pc:spChg>
        <pc:picChg chg="add del mod">
          <ac:chgData name="James Franklin" userId="cf915d05-507f-491f-b4a6-b2aa085ee4b1" providerId="ADAL" clId="{9211BDBA-06A2-483E-A9B8-2E7D527E3AAA}" dt="2019-06-27T14:47:41.049" v="1636" actId="478"/>
          <ac:picMkLst>
            <pc:docMk/>
            <pc:sldMk cId="3984694528" sldId="415"/>
            <ac:picMk id="4" creationId="{9B21A6AE-41D3-4424-8357-841ACAA0D7BD}"/>
          </ac:picMkLst>
        </pc:picChg>
        <pc:picChg chg="add mod modCrop">
          <ac:chgData name="James Franklin" userId="cf915d05-507f-491f-b4a6-b2aa085ee4b1" providerId="ADAL" clId="{9211BDBA-06A2-483E-A9B8-2E7D527E3AAA}" dt="2019-06-28T10:09:00.577" v="7679" actId="208"/>
          <ac:picMkLst>
            <pc:docMk/>
            <pc:sldMk cId="3984694528" sldId="415"/>
            <ac:picMk id="5" creationId="{5ED6ECF8-DDA2-4AD6-8664-21982470EDF0}"/>
          </ac:picMkLst>
        </pc:picChg>
      </pc:sldChg>
      <pc:sldChg chg="addSp delSp modSp add setBg">
        <pc:chgData name="James Franklin" userId="cf915d05-507f-491f-b4a6-b2aa085ee4b1" providerId="ADAL" clId="{9211BDBA-06A2-483E-A9B8-2E7D527E3AAA}" dt="2019-06-28T10:13:20.465" v="8176" actId="6549"/>
        <pc:sldMkLst>
          <pc:docMk/>
          <pc:sldMk cId="1342550937" sldId="416"/>
        </pc:sldMkLst>
        <pc:spChg chg="mod">
          <ac:chgData name="James Franklin" userId="cf915d05-507f-491f-b4a6-b2aa085ee4b1" providerId="ADAL" clId="{9211BDBA-06A2-483E-A9B8-2E7D527E3AAA}" dt="2019-06-27T11:51:14.940" v="1128" actId="20577"/>
          <ac:spMkLst>
            <pc:docMk/>
            <pc:sldMk cId="1342550937" sldId="416"/>
            <ac:spMk id="2" creationId="{345F7A11-4105-48CF-8DCE-9A72D5B8A372}"/>
          </ac:spMkLst>
        </pc:spChg>
        <pc:spChg chg="mod">
          <ac:chgData name="James Franklin" userId="cf915d05-507f-491f-b4a6-b2aa085ee4b1" providerId="ADAL" clId="{9211BDBA-06A2-483E-A9B8-2E7D527E3AAA}" dt="2019-06-28T10:13:20.465" v="8176" actId="6549"/>
          <ac:spMkLst>
            <pc:docMk/>
            <pc:sldMk cId="1342550937" sldId="416"/>
            <ac:spMk id="3" creationId="{1D6F86AD-FA01-484A-8E7D-9EE38E68F3AE}"/>
          </ac:spMkLst>
        </pc:spChg>
        <pc:spChg chg="add del mod">
          <ac:chgData name="James Franklin" userId="cf915d05-507f-491f-b4a6-b2aa085ee4b1" providerId="ADAL" clId="{9211BDBA-06A2-483E-A9B8-2E7D527E3AAA}" dt="2019-06-27T15:29:26.362" v="1821" actId="478"/>
          <ac:spMkLst>
            <pc:docMk/>
            <pc:sldMk cId="1342550937" sldId="416"/>
            <ac:spMk id="8" creationId="{5CD63B15-383E-4F9C-A3EB-5D50B1FB2CA5}"/>
          </ac:spMkLst>
        </pc:spChg>
        <pc:spChg chg="add mod">
          <ac:chgData name="James Franklin" userId="cf915d05-507f-491f-b4a6-b2aa085ee4b1" providerId="ADAL" clId="{9211BDBA-06A2-483E-A9B8-2E7D527E3AAA}" dt="2019-06-27T15:30:23.703" v="1828" actId="207"/>
          <ac:spMkLst>
            <pc:docMk/>
            <pc:sldMk cId="1342550937" sldId="416"/>
            <ac:spMk id="9" creationId="{FCFAEE57-3578-44AB-8A19-E969EEF7E6B5}"/>
          </ac:spMkLst>
        </pc:spChg>
        <pc:grpChg chg="add mod">
          <ac:chgData name="James Franklin" userId="cf915d05-507f-491f-b4a6-b2aa085ee4b1" providerId="ADAL" clId="{9211BDBA-06A2-483E-A9B8-2E7D527E3AAA}" dt="2019-06-27T15:30:12.943" v="1827" actId="167"/>
          <ac:grpSpMkLst>
            <pc:docMk/>
            <pc:sldMk cId="1342550937" sldId="416"/>
            <ac:grpSpMk id="10" creationId="{B73CF994-C2E6-4F8D-817B-884772398BCF}"/>
          </ac:grpSpMkLst>
        </pc:grpChg>
        <pc:picChg chg="add del mod">
          <ac:chgData name="James Franklin" userId="cf915d05-507f-491f-b4a6-b2aa085ee4b1" providerId="ADAL" clId="{9211BDBA-06A2-483E-A9B8-2E7D527E3AAA}" dt="2019-06-27T14:50:10.557" v="1642"/>
          <ac:picMkLst>
            <pc:docMk/>
            <pc:sldMk cId="1342550937" sldId="416"/>
            <ac:picMk id="4" creationId="{EE177479-43BD-45B5-86C2-E968018DE17E}"/>
          </ac:picMkLst>
        </pc:picChg>
        <pc:picChg chg="add mod">
          <ac:chgData name="James Franklin" userId="cf915d05-507f-491f-b4a6-b2aa085ee4b1" providerId="ADAL" clId="{9211BDBA-06A2-483E-A9B8-2E7D527E3AAA}" dt="2019-06-27T15:28:39.007" v="1789" actId="1076"/>
          <ac:picMkLst>
            <pc:docMk/>
            <pc:sldMk cId="1342550937" sldId="416"/>
            <ac:picMk id="5" creationId="{5EFC4A13-B0E3-49DF-B78A-AAD9A498EC2C}"/>
          </ac:picMkLst>
        </pc:picChg>
        <pc:picChg chg="add del mod">
          <ac:chgData name="James Franklin" userId="cf915d05-507f-491f-b4a6-b2aa085ee4b1" providerId="ADAL" clId="{9211BDBA-06A2-483E-A9B8-2E7D527E3AAA}" dt="2019-06-27T15:27:21.153" v="1784" actId="478"/>
          <ac:picMkLst>
            <pc:docMk/>
            <pc:sldMk cId="1342550937" sldId="416"/>
            <ac:picMk id="7170" creationId="{20AEAAE4-175C-4A60-81CA-7B2E3EA9C671}"/>
          </ac:picMkLst>
        </pc:picChg>
        <pc:picChg chg="add mod">
          <ac:chgData name="James Franklin" userId="cf915d05-507f-491f-b4a6-b2aa085ee4b1" providerId="ADAL" clId="{9211BDBA-06A2-483E-A9B8-2E7D527E3AAA}" dt="2019-06-27T15:30:10.906" v="1826" actId="164"/>
          <ac:picMkLst>
            <pc:docMk/>
            <pc:sldMk cId="1342550937" sldId="416"/>
            <ac:picMk id="7172" creationId="{CCE25B31-73DB-486B-BFEB-00F142193D71}"/>
          </ac:picMkLst>
        </pc:picChg>
        <pc:cxnChg chg="add del mod">
          <ac:chgData name="James Franklin" userId="cf915d05-507f-491f-b4a6-b2aa085ee4b1" providerId="ADAL" clId="{9211BDBA-06A2-483E-A9B8-2E7D527E3AAA}" dt="2019-06-27T15:29:27.871" v="1822" actId="478"/>
          <ac:cxnSpMkLst>
            <pc:docMk/>
            <pc:sldMk cId="1342550937" sldId="416"/>
            <ac:cxnSpMk id="7" creationId="{0D7CA3CB-E1AE-482C-B7AC-B119EA1116AC}"/>
          </ac:cxnSpMkLst>
        </pc:cxnChg>
      </pc:sldChg>
      <pc:sldChg chg="modSp add ord">
        <pc:chgData name="James Franklin" userId="cf915d05-507f-491f-b4a6-b2aa085ee4b1" providerId="ADAL" clId="{9211BDBA-06A2-483E-A9B8-2E7D527E3AAA}" dt="2019-07-02T15:39:26.086" v="13953" actId="20577"/>
        <pc:sldMkLst>
          <pc:docMk/>
          <pc:sldMk cId="3714260158" sldId="418"/>
        </pc:sldMkLst>
        <pc:spChg chg="mod">
          <ac:chgData name="James Franklin" userId="cf915d05-507f-491f-b4a6-b2aa085ee4b1" providerId="ADAL" clId="{9211BDBA-06A2-483E-A9B8-2E7D527E3AAA}" dt="2019-07-02T15:39:26.086" v="13953" actId="20577"/>
          <ac:spMkLst>
            <pc:docMk/>
            <pc:sldMk cId="3714260158" sldId="418"/>
            <ac:spMk id="5" creationId="{00000000-0000-0000-0000-000000000000}"/>
          </ac:spMkLst>
        </pc:spChg>
      </pc:sldChg>
      <pc:sldChg chg="addSp delSp modSp add addCm modCm">
        <pc:chgData name="James Franklin" userId="cf915d05-507f-491f-b4a6-b2aa085ee4b1" providerId="ADAL" clId="{9211BDBA-06A2-483E-A9B8-2E7D527E3AAA}" dt="2019-07-03T09:42:45.621" v="14231" actId="478"/>
        <pc:sldMkLst>
          <pc:docMk/>
          <pc:sldMk cId="1123456241" sldId="419"/>
        </pc:sldMkLst>
        <pc:spChg chg="mod">
          <ac:chgData name="James Franklin" userId="cf915d05-507f-491f-b4a6-b2aa085ee4b1" providerId="ADAL" clId="{9211BDBA-06A2-483E-A9B8-2E7D527E3AAA}" dt="2019-06-28T10:27:35.169" v="8971" actId="20577"/>
          <ac:spMkLst>
            <pc:docMk/>
            <pc:sldMk cId="1123456241" sldId="419"/>
            <ac:spMk id="2" creationId="{345F7A11-4105-48CF-8DCE-9A72D5B8A372}"/>
          </ac:spMkLst>
        </pc:spChg>
        <pc:spChg chg="mod">
          <ac:chgData name="James Franklin" userId="cf915d05-507f-491f-b4a6-b2aa085ee4b1" providerId="ADAL" clId="{9211BDBA-06A2-483E-A9B8-2E7D527E3AAA}" dt="2019-06-28T10:30:04.545" v="9392" actId="6549"/>
          <ac:spMkLst>
            <pc:docMk/>
            <pc:sldMk cId="1123456241" sldId="419"/>
            <ac:spMk id="3" creationId="{1D6F86AD-FA01-484A-8E7D-9EE38E68F3AE}"/>
          </ac:spMkLst>
        </pc:spChg>
        <pc:spChg chg="add del mod">
          <ac:chgData name="James Franklin" userId="cf915d05-507f-491f-b4a6-b2aa085ee4b1" providerId="ADAL" clId="{9211BDBA-06A2-483E-A9B8-2E7D527E3AAA}" dt="2019-07-03T09:42:45.621" v="14231" actId="478"/>
          <ac:spMkLst>
            <pc:docMk/>
            <pc:sldMk cId="1123456241" sldId="419"/>
            <ac:spMk id="6" creationId="{914B63D6-E234-46FE-8D2B-B96B117701A6}"/>
          </ac:spMkLst>
        </pc:spChg>
        <pc:picChg chg="add del">
          <ac:chgData name="James Franklin" userId="cf915d05-507f-491f-b4a6-b2aa085ee4b1" providerId="ADAL" clId="{9211BDBA-06A2-483E-A9B8-2E7D527E3AAA}" dt="2019-06-27T14:53:16.387" v="1723" actId="478"/>
          <ac:picMkLst>
            <pc:docMk/>
            <pc:sldMk cId="1123456241" sldId="419"/>
            <ac:picMk id="4" creationId="{BC447447-1B2B-4DD2-A93B-785C667DCAB1}"/>
          </ac:picMkLst>
        </pc:picChg>
        <pc:picChg chg="add mod ord">
          <ac:chgData name="James Franklin" userId="cf915d05-507f-491f-b4a6-b2aa085ee4b1" providerId="ADAL" clId="{9211BDBA-06A2-483E-A9B8-2E7D527E3AAA}" dt="2019-06-28T10:03:28.969" v="7097" actId="1076"/>
          <ac:picMkLst>
            <pc:docMk/>
            <pc:sldMk cId="1123456241" sldId="419"/>
            <ac:picMk id="5" creationId="{32FECA69-12F2-460C-B60D-4282C0841DBD}"/>
          </ac:picMkLst>
        </pc:picChg>
      </pc:sldChg>
      <pc:sldChg chg="addSp delSp modSp add">
        <pc:chgData name="James Franklin" userId="cf915d05-507f-491f-b4a6-b2aa085ee4b1" providerId="ADAL" clId="{9211BDBA-06A2-483E-A9B8-2E7D527E3AAA}" dt="2019-07-03T09:46:02.209" v="14238" actId="20577"/>
        <pc:sldMkLst>
          <pc:docMk/>
          <pc:sldMk cId="1931750134" sldId="420"/>
        </pc:sldMkLst>
        <pc:spChg chg="mod">
          <ac:chgData name="James Franklin" userId="cf915d05-507f-491f-b4a6-b2aa085ee4b1" providerId="ADAL" clId="{9211BDBA-06A2-483E-A9B8-2E7D527E3AAA}" dt="2019-06-28T12:02:41.319" v="13011" actId="20577"/>
          <ac:spMkLst>
            <pc:docMk/>
            <pc:sldMk cId="1931750134" sldId="420"/>
            <ac:spMk id="2" creationId="{345F7A11-4105-48CF-8DCE-9A72D5B8A372}"/>
          </ac:spMkLst>
        </pc:spChg>
        <pc:spChg chg="mod">
          <ac:chgData name="James Franklin" userId="cf915d05-507f-491f-b4a6-b2aa085ee4b1" providerId="ADAL" clId="{9211BDBA-06A2-483E-A9B8-2E7D527E3AAA}" dt="2019-07-03T09:46:02.209" v="14238" actId="20577"/>
          <ac:spMkLst>
            <pc:docMk/>
            <pc:sldMk cId="1931750134" sldId="420"/>
            <ac:spMk id="3" creationId="{1D6F86AD-FA01-484A-8E7D-9EE38E68F3AE}"/>
          </ac:spMkLst>
        </pc:spChg>
        <pc:picChg chg="add del mod modCrop">
          <ac:chgData name="James Franklin" userId="cf915d05-507f-491f-b4a6-b2aa085ee4b1" providerId="ADAL" clId="{9211BDBA-06A2-483E-A9B8-2E7D527E3AAA}" dt="2019-06-28T10:36:04.775" v="9420" actId="478"/>
          <ac:picMkLst>
            <pc:docMk/>
            <pc:sldMk cId="1931750134" sldId="420"/>
            <ac:picMk id="4" creationId="{9721BF8F-29C7-45E3-80ED-112703913E6C}"/>
          </ac:picMkLst>
        </pc:picChg>
        <pc:picChg chg="add mod">
          <ac:chgData name="James Franklin" userId="cf915d05-507f-491f-b4a6-b2aa085ee4b1" providerId="ADAL" clId="{9211BDBA-06A2-483E-A9B8-2E7D527E3AAA}" dt="2019-06-28T10:36:32.807" v="9426" actId="1076"/>
          <ac:picMkLst>
            <pc:docMk/>
            <pc:sldMk cId="1931750134" sldId="420"/>
            <ac:picMk id="5" creationId="{C4E857DA-9050-4055-A03D-8C2DB8E1627A}"/>
          </ac:picMkLst>
        </pc:picChg>
        <pc:picChg chg="add mod">
          <ac:chgData name="James Franklin" userId="cf915d05-507f-491f-b4a6-b2aa085ee4b1" providerId="ADAL" clId="{9211BDBA-06A2-483E-A9B8-2E7D527E3AAA}" dt="2019-06-28T11:04:22.182" v="9702" actId="167"/>
          <ac:picMkLst>
            <pc:docMk/>
            <pc:sldMk cId="1931750134" sldId="420"/>
            <ac:picMk id="9218" creationId="{6B804AC3-E17F-4946-BB26-8177368F015F}"/>
          </ac:picMkLst>
        </pc:picChg>
      </pc:sldChg>
      <pc:sldChg chg="modSp add">
        <pc:chgData name="James Franklin" userId="cf915d05-507f-491f-b4a6-b2aa085ee4b1" providerId="ADAL" clId="{9211BDBA-06A2-483E-A9B8-2E7D527E3AAA}" dt="2019-07-02T15:40:38.630" v="14087" actId="20577"/>
        <pc:sldMkLst>
          <pc:docMk/>
          <pc:sldMk cId="4121583580" sldId="421"/>
        </pc:sldMkLst>
        <pc:spChg chg="mod">
          <ac:chgData name="James Franklin" userId="cf915d05-507f-491f-b4a6-b2aa085ee4b1" providerId="ADAL" clId="{9211BDBA-06A2-483E-A9B8-2E7D527E3AAA}" dt="2019-07-02T15:40:38.630" v="14087" actId="20577"/>
          <ac:spMkLst>
            <pc:docMk/>
            <pc:sldMk cId="4121583580" sldId="421"/>
            <ac:spMk id="5" creationId="{00000000-0000-0000-0000-000000000000}"/>
          </ac:spMkLst>
        </pc:spChg>
      </pc:sldChg>
      <pc:sldChg chg="addSp delSp modSp add">
        <pc:chgData name="James Franklin" userId="cf915d05-507f-491f-b4a6-b2aa085ee4b1" providerId="ADAL" clId="{9211BDBA-06A2-483E-A9B8-2E7D527E3AAA}" dt="2019-07-03T09:54:00.336" v="14239" actId="478"/>
        <pc:sldMkLst>
          <pc:docMk/>
          <pc:sldMk cId="4203934619" sldId="422"/>
        </pc:sldMkLst>
        <pc:spChg chg="mod">
          <ac:chgData name="James Franklin" userId="cf915d05-507f-491f-b4a6-b2aa085ee4b1" providerId="ADAL" clId="{9211BDBA-06A2-483E-A9B8-2E7D527E3AAA}" dt="2019-06-27T11:58:12.675" v="1294" actId="20577"/>
          <ac:spMkLst>
            <pc:docMk/>
            <pc:sldMk cId="4203934619" sldId="422"/>
            <ac:spMk id="2" creationId="{345F7A11-4105-48CF-8DCE-9A72D5B8A372}"/>
          </ac:spMkLst>
        </pc:spChg>
        <pc:spChg chg="mod">
          <ac:chgData name="James Franklin" userId="cf915d05-507f-491f-b4a6-b2aa085ee4b1" providerId="ADAL" clId="{9211BDBA-06A2-483E-A9B8-2E7D527E3AAA}" dt="2019-06-28T11:27:32.005" v="10562" actId="20577"/>
          <ac:spMkLst>
            <pc:docMk/>
            <pc:sldMk cId="4203934619" sldId="422"/>
            <ac:spMk id="3" creationId="{1D6F86AD-FA01-484A-8E7D-9EE38E68F3AE}"/>
          </ac:spMkLst>
        </pc:spChg>
        <pc:spChg chg="add del mod">
          <ac:chgData name="James Franklin" userId="cf915d05-507f-491f-b4a6-b2aa085ee4b1" providerId="ADAL" clId="{9211BDBA-06A2-483E-A9B8-2E7D527E3AAA}" dt="2019-07-03T09:54:00.336" v="14239" actId="478"/>
          <ac:spMkLst>
            <pc:docMk/>
            <pc:sldMk cId="4203934619" sldId="422"/>
            <ac:spMk id="7" creationId="{3FA1C1FD-FE70-4483-AFCD-DC607D70242C}"/>
          </ac:spMkLst>
        </pc:spChg>
        <pc:grpChg chg="add del mod">
          <ac:chgData name="James Franklin" userId="cf915d05-507f-491f-b4a6-b2aa085ee4b1" providerId="ADAL" clId="{9211BDBA-06A2-483E-A9B8-2E7D527E3AAA}" dt="2019-06-27T13:30:23.636" v="1479" actId="165"/>
          <ac:grpSpMkLst>
            <pc:docMk/>
            <pc:sldMk cId="4203934619" sldId="422"/>
            <ac:grpSpMk id="5" creationId="{7B44AD54-17C2-462A-A69C-6FEAD51B4E85}"/>
          </ac:grpSpMkLst>
        </pc:grpChg>
        <pc:grpChg chg="add mod">
          <ac:chgData name="James Franklin" userId="cf915d05-507f-491f-b4a6-b2aa085ee4b1" providerId="ADAL" clId="{9211BDBA-06A2-483E-A9B8-2E7D527E3AAA}" dt="2019-06-28T11:26:37.993" v="10415" actId="167"/>
          <ac:grpSpMkLst>
            <pc:docMk/>
            <pc:sldMk cId="4203934619" sldId="422"/>
            <ac:grpSpMk id="6" creationId="{767FB7A3-69CA-4C06-B17F-34C1C58CD260}"/>
          </ac:grpSpMkLst>
        </pc:grpChg>
        <pc:picChg chg="add mod">
          <ac:chgData name="James Franklin" userId="cf915d05-507f-491f-b4a6-b2aa085ee4b1" providerId="ADAL" clId="{9211BDBA-06A2-483E-A9B8-2E7D527E3AAA}" dt="2019-06-27T13:29:37.277" v="1468" actId="1076"/>
          <ac:picMkLst>
            <pc:docMk/>
            <pc:sldMk cId="4203934619" sldId="422"/>
            <ac:picMk id="4" creationId="{2E4C8FC7-91F8-4CC7-B9C8-8B9919A5689D}"/>
          </ac:picMkLst>
        </pc:picChg>
        <pc:picChg chg="add del mod">
          <ac:chgData name="James Franklin" userId="cf915d05-507f-491f-b4a6-b2aa085ee4b1" providerId="ADAL" clId="{9211BDBA-06A2-483E-A9B8-2E7D527E3AAA}" dt="2019-06-27T13:29:54.079" v="1474" actId="478"/>
          <ac:picMkLst>
            <pc:docMk/>
            <pc:sldMk cId="4203934619" sldId="422"/>
            <ac:picMk id="4098" creationId="{4DA8351B-607B-43B8-B836-4FE70CC0E0FC}"/>
          </ac:picMkLst>
        </pc:picChg>
        <pc:picChg chg="add mod topLvl">
          <ac:chgData name="James Franklin" userId="cf915d05-507f-491f-b4a6-b2aa085ee4b1" providerId="ADAL" clId="{9211BDBA-06A2-483E-A9B8-2E7D527E3AAA}" dt="2019-06-27T13:30:42.715" v="1483" actId="164"/>
          <ac:picMkLst>
            <pc:docMk/>
            <pc:sldMk cId="4203934619" sldId="422"/>
            <ac:picMk id="4100" creationId="{D9AD93E6-422B-421D-8CF9-4D2EA373E07B}"/>
          </ac:picMkLst>
        </pc:picChg>
        <pc:picChg chg="add mod topLvl">
          <ac:chgData name="James Franklin" userId="cf915d05-507f-491f-b4a6-b2aa085ee4b1" providerId="ADAL" clId="{9211BDBA-06A2-483E-A9B8-2E7D527E3AAA}" dt="2019-06-27T13:30:42.715" v="1483" actId="164"/>
          <ac:picMkLst>
            <pc:docMk/>
            <pc:sldMk cId="4203934619" sldId="422"/>
            <ac:picMk id="4102" creationId="{EFA86F20-76A1-4BA4-832C-3553424F1BF7}"/>
          </ac:picMkLst>
        </pc:picChg>
      </pc:sldChg>
      <pc:sldChg chg="addSp modSp add addCm modCm">
        <pc:chgData name="James Franklin" userId="cf915d05-507f-491f-b4a6-b2aa085ee4b1" providerId="ADAL" clId="{9211BDBA-06A2-483E-A9B8-2E7D527E3AAA}" dt="2019-07-04T12:41:30.665" v="14368" actId="20577"/>
        <pc:sldMkLst>
          <pc:docMk/>
          <pc:sldMk cId="1869681935" sldId="424"/>
        </pc:sldMkLst>
        <pc:spChg chg="mod">
          <ac:chgData name="James Franklin" userId="cf915d05-507f-491f-b4a6-b2aa085ee4b1" providerId="ADAL" clId="{9211BDBA-06A2-483E-A9B8-2E7D527E3AAA}" dt="2019-06-27T11:59:31.301" v="1379" actId="20577"/>
          <ac:spMkLst>
            <pc:docMk/>
            <pc:sldMk cId="1869681935" sldId="424"/>
            <ac:spMk id="2" creationId="{345F7A11-4105-48CF-8DCE-9A72D5B8A372}"/>
          </ac:spMkLst>
        </pc:spChg>
        <pc:spChg chg="mod">
          <ac:chgData name="James Franklin" userId="cf915d05-507f-491f-b4a6-b2aa085ee4b1" providerId="ADAL" clId="{9211BDBA-06A2-483E-A9B8-2E7D527E3AAA}" dt="2019-07-04T12:41:30.665" v="14368" actId="20577"/>
          <ac:spMkLst>
            <pc:docMk/>
            <pc:sldMk cId="1869681935" sldId="424"/>
            <ac:spMk id="3" creationId="{1D6F86AD-FA01-484A-8E7D-9EE38E68F3AE}"/>
          </ac:spMkLst>
        </pc:spChg>
        <pc:picChg chg="add mod">
          <ac:chgData name="James Franklin" userId="cf915d05-507f-491f-b4a6-b2aa085ee4b1" providerId="ADAL" clId="{9211BDBA-06A2-483E-A9B8-2E7D527E3AAA}" dt="2019-06-28T11:28:53.349" v="10799" actId="208"/>
          <ac:picMkLst>
            <pc:docMk/>
            <pc:sldMk cId="1869681935" sldId="424"/>
            <ac:picMk id="4" creationId="{BBDBF0AB-8625-4066-9C9A-1BFE67491935}"/>
          </ac:picMkLst>
        </pc:picChg>
      </pc:sldChg>
      <pc:sldChg chg="addSp delSp modSp add addCm modCm">
        <pc:chgData name="James Franklin" userId="cf915d05-507f-491f-b4a6-b2aa085ee4b1" providerId="ADAL" clId="{9211BDBA-06A2-483E-A9B8-2E7D527E3AAA}" dt="2019-07-03T10:01:52.182" v="14241" actId="478"/>
        <pc:sldMkLst>
          <pc:docMk/>
          <pc:sldMk cId="3396848442" sldId="425"/>
        </pc:sldMkLst>
        <pc:spChg chg="mod">
          <ac:chgData name="James Franklin" userId="cf915d05-507f-491f-b4a6-b2aa085ee4b1" providerId="ADAL" clId="{9211BDBA-06A2-483E-A9B8-2E7D527E3AAA}" dt="2019-06-27T11:59:39.193" v="1386" actId="20577"/>
          <ac:spMkLst>
            <pc:docMk/>
            <pc:sldMk cId="3396848442" sldId="425"/>
            <ac:spMk id="2" creationId="{345F7A11-4105-48CF-8DCE-9A72D5B8A372}"/>
          </ac:spMkLst>
        </pc:spChg>
        <pc:spChg chg="mod">
          <ac:chgData name="James Franklin" userId="cf915d05-507f-491f-b4a6-b2aa085ee4b1" providerId="ADAL" clId="{9211BDBA-06A2-483E-A9B8-2E7D527E3AAA}" dt="2019-06-28T11:35:07.862" v="11334" actId="6549"/>
          <ac:spMkLst>
            <pc:docMk/>
            <pc:sldMk cId="3396848442" sldId="425"/>
            <ac:spMk id="3" creationId="{1D6F86AD-FA01-484A-8E7D-9EE38E68F3AE}"/>
          </ac:spMkLst>
        </pc:spChg>
        <pc:spChg chg="add del mod">
          <ac:chgData name="James Franklin" userId="cf915d05-507f-491f-b4a6-b2aa085ee4b1" providerId="ADAL" clId="{9211BDBA-06A2-483E-A9B8-2E7D527E3AAA}" dt="2019-07-03T10:01:52.182" v="14241" actId="478"/>
          <ac:spMkLst>
            <pc:docMk/>
            <pc:sldMk cId="3396848442" sldId="425"/>
            <ac:spMk id="6" creationId="{B150DF31-E301-44A1-8EFB-674A3D8B8C17}"/>
          </ac:spMkLst>
        </pc:spChg>
        <pc:graphicFrameChg chg="add del">
          <ac:chgData name="James Franklin" userId="cf915d05-507f-491f-b4a6-b2aa085ee4b1" providerId="ADAL" clId="{9211BDBA-06A2-483E-A9B8-2E7D527E3AAA}" dt="2019-06-27T14:57:49.442" v="1773"/>
          <ac:graphicFrameMkLst>
            <pc:docMk/>
            <pc:sldMk cId="3396848442" sldId="425"/>
            <ac:graphicFrameMk id="4" creationId="{A504E869-FDFC-4B52-B5D0-AD61F4C3B144}"/>
          </ac:graphicFrameMkLst>
        </pc:graphicFrameChg>
        <pc:graphicFrameChg chg="add mod">
          <ac:chgData name="James Franklin" userId="cf915d05-507f-491f-b4a6-b2aa085ee4b1" providerId="ADAL" clId="{9211BDBA-06A2-483E-A9B8-2E7D527E3AAA}" dt="2019-06-28T11:34:30.860" v="11314" actId="1076"/>
          <ac:graphicFrameMkLst>
            <pc:docMk/>
            <pc:sldMk cId="3396848442" sldId="425"/>
            <ac:graphicFrameMk id="5" creationId="{98262816-2C11-4900-9182-A2C081625174}"/>
          </ac:graphicFrameMkLst>
        </pc:graphicFrameChg>
      </pc:sldChg>
      <pc:sldChg chg="addSp delSp modSp add">
        <pc:chgData name="James Franklin" userId="cf915d05-507f-491f-b4a6-b2aa085ee4b1" providerId="ADAL" clId="{9211BDBA-06A2-483E-A9B8-2E7D527E3AAA}" dt="2019-07-02T15:41:49.390" v="14225" actId="20577"/>
        <pc:sldMkLst>
          <pc:docMk/>
          <pc:sldMk cId="2486704380" sldId="427"/>
        </pc:sldMkLst>
        <pc:spChg chg="del">
          <ac:chgData name="James Franklin" userId="cf915d05-507f-491f-b4a6-b2aa085ee4b1" providerId="ADAL" clId="{9211BDBA-06A2-483E-A9B8-2E7D527E3AAA}" dt="2019-06-28T11:52:53.089" v="12172"/>
          <ac:spMkLst>
            <pc:docMk/>
            <pc:sldMk cId="2486704380" sldId="427"/>
            <ac:spMk id="2" creationId="{3861E6FC-58E6-4EEA-B7D9-26F4C28ED1F1}"/>
          </ac:spMkLst>
        </pc:spChg>
        <pc:spChg chg="del">
          <ac:chgData name="James Franklin" userId="cf915d05-507f-491f-b4a6-b2aa085ee4b1" providerId="ADAL" clId="{9211BDBA-06A2-483E-A9B8-2E7D527E3AAA}" dt="2019-06-28T11:52:53.089" v="12172"/>
          <ac:spMkLst>
            <pc:docMk/>
            <pc:sldMk cId="2486704380" sldId="427"/>
            <ac:spMk id="3" creationId="{AD0D0A8B-437A-4D35-8D53-EA0463EE2E55}"/>
          </ac:spMkLst>
        </pc:spChg>
        <pc:spChg chg="add mod">
          <ac:chgData name="James Franklin" userId="cf915d05-507f-491f-b4a6-b2aa085ee4b1" providerId="ADAL" clId="{9211BDBA-06A2-483E-A9B8-2E7D527E3AAA}" dt="2019-06-28T11:56:25.611" v="12377" actId="20577"/>
          <ac:spMkLst>
            <pc:docMk/>
            <pc:sldMk cId="2486704380" sldId="427"/>
            <ac:spMk id="4" creationId="{22C6C640-EC3A-4C7D-A063-80ED7D0DF41B}"/>
          </ac:spMkLst>
        </pc:spChg>
        <pc:spChg chg="add mod">
          <ac:chgData name="James Franklin" userId="cf915d05-507f-491f-b4a6-b2aa085ee4b1" providerId="ADAL" clId="{9211BDBA-06A2-483E-A9B8-2E7D527E3AAA}" dt="2019-07-02T15:41:49.390" v="14225" actId="20577"/>
          <ac:spMkLst>
            <pc:docMk/>
            <pc:sldMk cId="2486704380" sldId="427"/>
            <ac:spMk id="5" creationId="{CBA128A0-9FB5-4D78-962F-2A43309F542D}"/>
          </ac:spMkLst>
        </pc:spChg>
      </pc:sldChg>
      <pc:sldChg chg="addSp delSp modSp add ord setBg addCm modCm">
        <pc:chgData name="James Franklin" userId="cf915d05-507f-491f-b4a6-b2aa085ee4b1" providerId="ADAL" clId="{9211BDBA-06A2-483E-A9B8-2E7D527E3AAA}" dt="2019-07-03T10:06:11.950" v="14243" actId="478"/>
        <pc:sldMkLst>
          <pc:docMk/>
          <pc:sldMk cId="2112697303" sldId="428"/>
        </pc:sldMkLst>
        <pc:spChg chg="mod">
          <ac:chgData name="James Franklin" userId="cf915d05-507f-491f-b4a6-b2aa085ee4b1" providerId="ADAL" clId="{9211BDBA-06A2-483E-A9B8-2E7D527E3AAA}" dt="2019-06-27T14:19:51.535" v="1633" actId="6549"/>
          <ac:spMkLst>
            <pc:docMk/>
            <pc:sldMk cId="2112697303" sldId="428"/>
            <ac:spMk id="2" creationId="{611F3B91-A4FF-400C-B9E1-83BD6F4B4B8F}"/>
          </ac:spMkLst>
        </pc:spChg>
        <pc:spChg chg="mod">
          <ac:chgData name="James Franklin" userId="cf915d05-507f-491f-b4a6-b2aa085ee4b1" providerId="ADAL" clId="{9211BDBA-06A2-483E-A9B8-2E7D527E3AAA}" dt="2019-06-28T11:49:45.500" v="11859" actId="20577"/>
          <ac:spMkLst>
            <pc:docMk/>
            <pc:sldMk cId="2112697303" sldId="428"/>
            <ac:spMk id="3" creationId="{3331645D-5444-4054-9DE1-ED5FD1F61A87}"/>
          </ac:spMkLst>
        </pc:spChg>
        <pc:spChg chg="add del mod">
          <ac:chgData name="James Franklin" userId="cf915d05-507f-491f-b4a6-b2aa085ee4b1" providerId="ADAL" clId="{9211BDBA-06A2-483E-A9B8-2E7D527E3AAA}" dt="2019-07-03T10:06:11.950" v="14243" actId="478"/>
          <ac:spMkLst>
            <pc:docMk/>
            <pc:sldMk cId="2112697303" sldId="428"/>
            <ac:spMk id="5" creationId="{7389F3A9-B3C8-4568-A7D7-8E23DE7F71A6}"/>
          </ac:spMkLst>
        </pc:spChg>
        <pc:picChg chg="add mod ord">
          <ac:chgData name="James Franklin" userId="cf915d05-507f-491f-b4a6-b2aa085ee4b1" providerId="ADAL" clId="{9211BDBA-06A2-483E-A9B8-2E7D527E3AAA}" dt="2019-06-28T11:48:28.965" v="11699" actId="167"/>
          <ac:picMkLst>
            <pc:docMk/>
            <pc:sldMk cId="2112697303" sldId="428"/>
            <ac:picMk id="4" creationId="{8560E6C9-8D2E-4B1C-8CF9-FAD5D47778F6}"/>
          </ac:picMkLst>
        </pc:picChg>
      </pc:sldChg>
      <pc:sldChg chg="addSp delSp modSp add">
        <pc:chgData name="James Franklin" userId="cf915d05-507f-491f-b4a6-b2aa085ee4b1" providerId="ADAL" clId="{9211BDBA-06A2-483E-A9B8-2E7D527E3AAA}" dt="2019-06-28T10:21:28.684" v="8907" actId="207"/>
        <pc:sldMkLst>
          <pc:docMk/>
          <pc:sldMk cId="3821072744" sldId="429"/>
        </pc:sldMkLst>
        <pc:spChg chg="del">
          <ac:chgData name="James Franklin" userId="cf915d05-507f-491f-b4a6-b2aa085ee4b1" providerId="ADAL" clId="{9211BDBA-06A2-483E-A9B8-2E7D527E3AAA}" dt="2019-06-28T10:13:38.156" v="8178"/>
          <ac:spMkLst>
            <pc:docMk/>
            <pc:sldMk cId="3821072744" sldId="429"/>
            <ac:spMk id="2" creationId="{E8B02D4F-3C2D-4547-B380-E9B4CD8936D1}"/>
          </ac:spMkLst>
        </pc:spChg>
        <pc:spChg chg="del">
          <ac:chgData name="James Franklin" userId="cf915d05-507f-491f-b4a6-b2aa085ee4b1" providerId="ADAL" clId="{9211BDBA-06A2-483E-A9B8-2E7D527E3AAA}" dt="2019-06-28T10:13:38.156" v="8178"/>
          <ac:spMkLst>
            <pc:docMk/>
            <pc:sldMk cId="3821072744" sldId="429"/>
            <ac:spMk id="3" creationId="{C24C3948-9BC0-4930-9645-09F027E50F3C}"/>
          </ac:spMkLst>
        </pc:spChg>
        <pc:spChg chg="add mod">
          <ac:chgData name="James Franklin" userId="cf915d05-507f-491f-b4a6-b2aa085ee4b1" providerId="ADAL" clId="{9211BDBA-06A2-483E-A9B8-2E7D527E3AAA}" dt="2019-06-28T10:13:51.537" v="8195" actId="20577"/>
          <ac:spMkLst>
            <pc:docMk/>
            <pc:sldMk cId="3821072744" sldId="429"/>
            <ac:spMk id="4" creationId="{29DFC958-5826-45EA-9DB3-2E0A3D0946AC}"/>
          </ac:spMkLst>
        </pc:spChg>
        <pc:spChg chg="add mod">
          <ac:chgData name="James Franklin" userId="cf915d05-507f-491f-b4a6-b2aa085ee4b1" providerId="ADAL" clId="{9211BDBA-06A2-483E-A9B8-2E7D527E3AAA}" dt="2019-06-28T10:14:43.336" v="8362" actId="20577"/>
          <ac:spMkLst>
            <pc:docMk/>
            <pc:sldMk cId="3821072744" sldId="429"/>
            <ac:spMk id="5" creationId="{3B34D6C3-0D8F-4F7C-B217-D53E5FD9C631}"/>
          </ac:spMkLst>
        </pc:spChg>
        <pc:graphicFrameChg chg="add mod modGraphic">
          <ac:chgData name="James Franklin" userId="cf915d05-507f-491f-b4a6-b2aa085ee4b1" providerId="ADAL" clId="{9211BDBA-06A2-483E-A9B8-2E7D527E3AAA}" dt="2019-06-28T10:21:28.684" v="8907" actId="207"/>
          <ac:graphicFrameMkLst>
            <pc:docMk/>
            <pc:sldMk cId="3821072744" sldId="429"/>
            <ac:graphicFrameMk id="6" creationId="{14AE0D34-5C21-4807-83C0-B9C8E1CE9C9B}"/>
          </ac:graphicFrameMkLst>
        </pc:graphicFrameChg>
      </pc:sldChg>
      <pc:sldChg chg="addSp delSp modSp add">
        <pc:chgData name="James Franklin" userId="cf915d05-507f-491f-b4a6-b2aa085ee4b1" providerId="ADAL" clId="{9211BDBA-06A2-483E-A9B8-2E7D527E3AAA}" dt="2019-07-02T15:37:30.457" v="13809" actId="6549"/>
        <pc:sldMkLst>
          <pc:docMk/>
          <pc:sldMk cId="4028327320" sldId="430"/>
        </pc:sldMkLst>
        <pc:spChg chg="del">
          <ac:chgData name="James Franklin" userId="cf915d05-507f-491f-b4a6-b2aa085ee4b1" providerId="ADAL" clId="{9211BDBA-06A2-483E-A9B8-2E7D527E3AAA}" dt="2019-07-02T15:32:46.870" v="13272"/>
          <ac:spMkLst>
            <pc:docMk/>
            <pc:sldMk cId="4028327320" sldId="430"/>
            <ac:spMk id="2" creationId="{69466716-BE94-4D84-8D77-A5FF2F11698E}"/>
          </ac:spMkLst>
        </pc:spChg>
        <pc:spChg chg="del">
          <ac:chgData name="James Franklin" userId="cf915d05-507f-491f-b4a6-b2aa085ee4b1" providerId="ADAL" clId="{9211BDBA-06A2-483E-A9B8-2E7D527E3AAA}" dt="2019-07-02T15:32:46.870" v="13272"/>
          <ac:spMkLst>
            <pc:docMk/>
            <pc:sldMk cId="4028327320" sldId="430"/>
            <ac:spMk id="3" creationId="{D63847AC-35D5-4881-A8DA-1747E03F1C56}"/>
          </ac:spMkLst>
        </pc:spChg>
        <pc:spChg chg="add mod">
          <ac:chgData name="James Franklin" userId="cf915d05-507f-491f-b4a6-b2aa085ee4b1" providerId="ADAL" clId="{9211BDBA-06A2-483E-A9B8-2E7D527E3AAA}" dt="2019-07-02T15:33:17.479" v="13324" actId="20577"/>
          <ac:spMkLst>
            <pc:docMk/>
            <pc:sldMk cId="4028327320" sldId="430"/>
            <ac:spMk id="4" creationId="{6972B715-0523-4D72-A77B-CA9DC1211B38}"/>
          </ac:spMkLst>
        </pc:spChg>
        <pc:spChg chg="add mod">
          <ac:chgData name="James Franklin" userId="cf915d05-507f-491f-b4a6-b2aa085ee4b1" providerId="ADAL" clId="{9211BDBA-06A2-483E-A9B8-2E7D527E3AAA}" dt="2019-07-02T15:37:30.457" v="13809" actId="6549"/>
          <ac:spMkLst>
            <pc:docMk/>
            <pc:sldMk cId="4028327320" sldId="430"/>
            <ac:spMk id="5" creationId="{B1D9787F-D076-4226-A83F-DE827AC494A0}"/>
          </ac:spMkLst>
        </pc:spChg>
      </pc:sldChg>
      <pc:sldChg chg="modSp">
        <pc:chgData name="James Franklin" userId="cf915d05-507f-491f-b4a6-b2aa085ee4b1" providerId="ADAL" clId="{9211BDBA-06A2-483E-A9B8-2E7D527E3AAA}" dt="2019-07-04T12:20:36.400" v="14244" actId="20577"/>
        <pc:sldMkLst>
          <pc:docMk/>
          <pc:sldMk cId="2820738119" sldId="431"/>
        </pc:sldMkLst>
        <pc:spChg chg="mod">
          <ac:chgData name="James Franklin" userId="cf915d05-507f-491f-b4a6-b2aa085ee4b1" providerId="ADAL" clId="{9211BDBA-06A2-483E-A9B8-2E7D527E3AAA}" dt="2019-07-04T12:20:36.400" v="14244" actId="20577"/>
          <ac:spMkLst>
            <pc:docMk/>
            <pc:sldMk cId="2820738119" sldId="431"/>
            <ac:spMk id="3" creationId="{1061BC03-1554-4286-8982-8C14D24D96E2}"/>
          </ac:spMkLst>
        </pc:spChg>
      </pc:sldChg>
      <pc:sldMasterChg chg="modSldLayout">
        <pc:chgData name="James Franklin" userId="cf915d05-507f-491f-b4a6-b2aa085ee4b1" providerId="ADAL" clId="{9211BDBA-06A2-483E-A9B8-2E7D527E3AAA}" dt="2019-06-13T13:54:27.608" v="7"/>
        <pc:sldMasterMkLst>
          <pc:docMk/>
          <pc:sldMasterMk cId="2369807912" sldId="2147483660"/>
        </pc:sldMasterMkLst>
        <pc:sldLayoutChg chg="modSp">
          <pc:chgData name="James Franklin" userId="cf915d05-507f-491f-b4a6-b2aa085ee4b1" providerId="ADAL" clId="{9211BDBA-06A2-483E-A9B8-2E7D527E3AAA}" dt="2019-06-13T13:54:03.466" v="1"/>
          <pc:sldLayoutMkLst>
            <pc:docMk/>
            <pc:sldMasterMk cId="2369807912" sldId="2147483660"/>
            <pc:sldLayoutMk cId="3864385121" sldId="2147483664"/>
          </pc:sldLayoutMkLst>
          <pc:spChg chg="mod">
            <ac:chgData name="James Franklin" userId="cf915d05-507f-491f-b4a6-b2aa085ee4b1" providerId="ADAL" clId="{9211BDBA-06A2-483E-A9B8-2E7D527E3AAA}" dt="2019-06-13T13:54:03.466" v="1"/>
            <ac:spMkLst>
              <pc:docMk/>
              <pc:sldMasterMk cId="2369807912" sldId="2147483660"/>
              <pc:sldLayoutMk cId="3864385121" sldId="2147483664"/>
              <ac:spMk id="11" creationId="{76A798F8-6565-4B65-8C16-B3884111AB16}"/>
            </ac:spMkLst>
          </pc:spChg>
        </pc:sldLayoutChg>
        <pc:sldLayoutChg chg="modSp">
          <pc:chgData name="James Franklin" userId="cf915d05-507f-491f-b4a6-b2aa085ee4b1" providerId="ADAL" clId="{9211BDBA-06A2-483E-A9B8-2E7D527E3AAA}" dt="2019-06-13T13:54:21.636" v="5"/>
          <pc:sldLayoutMkLst>
            <pc:docMk/>
            <pc:sldMasterMk cId="2369807912" sldId="2147483660"/>
            <pc:sldLayoutMk cId="1482273398" sldId="2147483665"/>
          </pc:sldLayoutMkLst>
          <pc:spChg chg="mod">
            <ac:chgData name="James Franklin" userId="cf915d05-507f-491f-b4a6-b2aa085ee4b1" providerId="ADAL" clId="{9211BDBA-06A2-483E-A9B8-2E7D527E3AAA}" dt="2019-06-13T13:54:21.636" v="5"/>
            <ac:spMkLst>
              <pc:docMk/>
              <pc:sldMasterMk cId="2369807912" sldId="2147483660"/>
              <pc:sldLayoutMk cId="1482273398" sldId="2147483665"/>
              <ac:spMk id="10" creationId="{D65D2BE2-DE49-4BC4-A9A7-E3493CF535E8}"/>
            </ac:spMkLst>
          </pc:spChg>
        </pc:sldLayoutChg>
        <pc:sldLayoutChg chg="modSp">
          <pc:chgData name="James Franklin" userId="cf915d05-507f-491f-b4a6-b2aa085ee4b1" providerId="ADAL" clId="{9211BDBA-06A2-483E-A9B8-2E7D527E3AAA}" dt="2019-06-13T13:54:27.608" v="7"/>
          <pc:sldLayoutMkLst>
            <pc:docMk/>
            <pc:sldMasterMk cId="2369807912" sldId="2147483660"/>
            <pc:sldLayoutMk cId="3920882233" sldId="2147483668"/>
          </pc:sldLayoutMkLst>
          <pc:spChg chg="mod">
            <ac:chgData name="James Franklin" userId="cf915d05-507f-491f-b4a6-b2aa085ee4b1" providerId="ADAL" clId="{9211BDBA-06A2-483E-A9B8-2E7D527E3AAA}" dt="2019-06-13T13:54:27.608" v="7"/>
            <ac:spMkLst>
              <pc:docMk/>
              <pc:sldMasterMk cId="2369807912" sldId="2147483660"/>
              <pc:sldLayoutMk cId="3920882233" sldId="2147483668"/>
              <ac:spMk id="9" creationId="{FAE7CEC9-7716-4D65-971F-605FD3CFC23F}"/>
            </ac:spMkLst>
          </pc:spChg>
        </pc:sldLayoutChg>
        <pc:sldLayoutChg chg="modSp">
          <pc:chgData name="James Franklin" userId="cf915d05-507f-491f-b4a6-b2aa085ee4b1" providerId="ADAL" clId="{9211BDBA-06A2-483E-A9B8-2E7D527E3AAA}" dt="2019-06-13T13:54:16.533" v="3"/>
          <pc:sldLayoutMkLst>
            <pc:docMk/>
            <pc:sldMasterMk cId="2369807912" sldId="2147483660"/>
            <pc:sldLayoutMk cId="930331741" sldId="2147483669"/>
          </pc:sldLayoutMkLst>
          <pc:spChg chg="mod">
            <ac:chgData name="James Franklin" userId="cf915d05-507f-491f-b4a6-b2aa085ee4b1" providerId="ADAL" clId="{9211BDBA-06A2-483E-A9B8-2E7D527E3AAA}" dt="2019-06-13T13:54:16.533" v="3"/>
            <ac:spMkLst>
              <pc:docMk/>
              <pc:sldMasterMk cId="2369807912" sldId="2147483660"/>
              <pc:sldLayoutMk cId="930331741" sldId="2147483669"/>
              <ac:spMk id="9" creationId="{C25842CC-CCEF-49DF-B82A-978FFE096155}"/>
            </ac:spMkLst>
          </pc:spChg>
        </pc:sldLayoutChg>
      </pc:sldMasterChg>
    </pc:docChg>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addSp delSp modSp">
        <pc:chgData name="Andy Gray" userId="3900aca3-aa6e-4813-b4e0-c02f9e48a0aa" providerId="ADAL" clId="{C31EB39F-C6D3-4F59-AB41-D659EB63DE9E}" dt="2019-05-16T15:09:33.336" v="329" actId="732"/>
        <pc:sldMkLst>
          <pc:docMk/>
          <pc:sldMk cId="2475168239" sldId="395"/>
        </pc:sldMkLst>
        <pc:picChg chg="add mod ord modCrop">
          <ac:chgData name="Andy Gray" userId="3900aca3-aa6e-4813-b4e0-c02f9e48a0aa" providerId="ADAL" clId="{C31EB39F-C6D3-4F59-AB41-D659EB63DE9E}" dt="2019-05-16T15:09:33.336" v="329" actId="732"/>
          <ac:picMkLst>
            <pc:docMk/>
            <pc:sldMk cId="2475168239" sldId="395"/>
            <ac:picMk id="5" creationId="{35E18CFD-E6A2-4297-86A3-329BE98C0210}"/>
          </ac:picMkLst>
        </pc:picChg>
        <pc:picChg chg="del mod modCrop">
          <ac:chgData name="Andy Gray" userId="3900aca3-aa6e-4813-b4e0-c02f9e48a0aa" providerId="ADAL" clId="{C31EB39F-C6D3-4F59-AB41-D659EB63DE9E}" dt="2019-05-16T15:09:14.857" v="327" actId="478"/>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Master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ames Franklin" userId="cf915d05-507f-491f-b4a6-b2aa085ee4b1" providerId="ADAL" clId="{02C7F34D-CD32-4D3C-B471-A6298D7FA1C3}"/>
  </pc:docChgLst>
  <pc:docChgLst>
    <pc:chgData name="Mike Bloys" userId="1248c4d8-7b2b-4b32-b8bd-163ae845f9bb" providerId="ADAL" clId="{3155A4D3-FDC2-4B7B-8D7F-A1E5D97D34D3}"/>
    <pc:docChg chg="modMainMaster">
      <pc:chgData name="Mike Bloys" userId="1248c4d8-7b2b-4b32-b8bd-163ae845f9bb" providerId="ADAL" clId="{3155A4D3-FDC2-4B7B-8D7F-A1E5D97D34D3}" dt="2020-05-13T11:31:26.835" v="0"/>
      <pc:docMkLst>
        <pc:docMk/>
      </pc:docMkLst>
      <pc:sldMasterChg chg="modSldLayout">
        <pc:chgData name="Mike Bloys" userId="1248c4d8-7b2b-4b32-b8bd-163ae845f9bb" providerId="ADAL" clId="{3155A4D3-FDC2-4B7B-8D7F-A1E5D97D34D3}" dt="2020-05-13T11:31:26.835" v="0"/>
        <pc:sldMasterMkLst>
          <pc:docMk/>
          <pc:sldMasterMk cId="2369807912" sldId="2147483660"/>
        </pc:sldMasterMkLst>
        <pc:sldLayoutChg chg="addSp modSp">
          <pc:chgData name="Mike Bloys" userId="1248c4d8-7b2b-4b32-b8bd-163ae845f9bb" providerId="ADAL" clId="{3155A4D3-FDC2-4B7B-8D7F-A1E5D97D34D3}" dt="2020-05-13T11:31:26.835" v="0"/>
          <pc:sldLayoutMkLst>
            <pc:docMk/>
            <pc:sldMasterMk cId="2369807912" sldId="2147483660"/>
            <pc:sldLayoutMk cId="1593432957" sldId="2147483661"/>
          </pc:sldLayoutMkLst>
          <pc:picChg chg="add mod">
            <ac:chgData name="Mike Bloys" userId="1248c4d8-7b2b-4b32-b8bd-163ae845f9bb" providerId="ADAL" clId="{3155A4D3-FDC2-4B7B-8D7F-A1E5D97D34D3}" dt="2020-05-13T11:31:26.835" v="0"/>
            <ac:picMkLst>
              <pc:docMk/>
              <pc:sldMasterMk cId="2369807912" sldId="2147483660"/>
              <pc:sldLayoutMk cId="1593432957" sldId="2147483661"/>
              <ac:picMk id="6" creationId="{1E8E5AFB-4E14-478C-998A-EEBA739538DB}"/>
            </ac:picMkLst>
          </pc:picChg>
        </pc:sldLayoutChg>
      </pc:sldMasterChg>
    </pc:docChg>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docChg>
  </pc:docChgLst>
  <pc:docChgLst>
    <pc:chgData name="James Franklin" userId="cf915d05-507f-491f-b4a6-b2aa085ee4b1" providerId="ADAL" clId="{52FAE034-E851-4135-804F-9454CAC11EED}"/>
    <pc:docChg chg="custSel addSld delSld modSld modMainMaster">
      <pc:chgData name="James Franklin" userId="cf915d05-507f-491f-b4a6-b2aa085ee4b1" providerId="ADAL" clId="{52FAE034-E851-4135-804F-9454CAC11EED}" dt="2019-06-13T13:15:19.813" v="163" actId="1076"/>
      <pc:docMkLst>
        <pc:docMk/>
      </pc:docMkLst>
      <pc:sldChg chg="addSp modSp">
        <pc:chgData name="James Franklin" userId="cf915d05-507f-491f-b4a6-b2aa085ee4b1" providerId="ADAL" clId="{52FAE034-E851-4135-804F-9454CAC11EED}" dt="2019-06-13T13:15:19.813" v="163" actId="1076"/>
        <pc:sldMkLst>
          <pc:docMk/>
          <pc:sldMk cId="4088036100" sldId="259"/>
        </pc:sldMkLst>
        <pc:spChg chg="add mod">
          <ac:chgData name="James Franklin" userId="cf915d05-507f-491f-b4a6-b2aa085ee4b1" providerId="ADAL" clId="{52FAE034-E851-4135-804F-9454CAC11EED}" dt="2019-06-13T11:06:30.418" v="2" actId="207"/>
          <ac:spMkLst>
            <pc:docMk/>
            <pc:sldMk cId="4088036100" sldId="259"/>
            <ac:spMk id="2" creationId="{56B3E9CB-F56C-45B6-B13E-F5661DA5F115}"/>
          </ac:spMkLst>
        </pc:spChg>
        <pc:spChg chg="add mod">
          <ac:chgData name="James Franklin" userId="cf915d05-507f-491f-b4a6-b2aa085ee4b1" providerId="ADAL" clId="{52FAE034-E851-4135-804F-9454CAC11EED}" dt="2019-06-13T13:15:19.813" v="163" actId="1076"/>
          <ac:spMkLst>
            <pc:docMk/>
            <pc:sldMk cId="4088036100" sldId="259"/>
            <ac:spMk id="3" creationId="{BBCFB235-9490-46CA-B42E-DA14AC5E6089}"/>
          </ac:spMkLst>
        </pc:spChg>
      </pc:sldChg>
      <pc:sldChg chg="modSp">
        <pc:chgData name="James Franklin" userId="cf915d05-507f-491f-b4a6-b2aa085ee4b1" providerId="ADAL" clId="{52FAE034-E851-4135-804F-9454CAC11EED}" dt="2019-06-13T11:48:51.902" v="84" actId="20577"/>
        <pc:sldMkLst>
          <pc:docMk/>
          <pc:sldMk cId="383292592" sldId="392"/>
        </pc:sldMkLst>
        <pc:spChg chg="mod">
          <ac:chgData name="James Franklin" userId="cf915d05-507f-491f-b4a6-b2aa085ee4b1" providerId="ADAL" clId="{52FAE034-E851-4135-804F-9454CAC11EED}" dt="2019-06-13T11:48:51.902" v="84" actId="20577"/>
          <ac:spMkLst>
            <pc:docMk/>
            <pc:sldMk cId="383292592" sldId="392"/>
            <ac:spMk id="5" creationId="{00000000-0000-0000-0000-000000000000}"/>
          </ac:spMkLst>
        </pc:spChg>
      </pc:sldChg>
      <pc:sldChg chg="addSp delSp modSp">
        <pc:chgData name="James Franklin" userId="cf915d05-507f-491f-b4a6-b2aa085ee4b1" providerId="ADAL" clId="{52FAE034-E851-4135-804F-9454CAC11EED}" dt="2019-06-13T11:48:41.188" v="81" actId="6549"/>
        <pc:sldMkLst>
          <pc:docMk/>
          <pc:sldMk cId="2475168239" sldId="395"/>
        </pc:sldMkLst>
        <pc:spChg chg="mod">
          <ac:chgData name="James Franklin" userId="cf915d05-507f-491f-b4a6-b2aa085ee4b1" providerId="ADAL" clId="{52FAE034-E851-4135-804F-9454CAC11EED}" dt="2019-06-13T11:48:41.188" v="81" actId="6549"/>
          <ac:spMkLst>
            <pc:docMk/>
            <pc:sldMk cId="2475168239" sldId="395"/>
            <ac:spMk id="3" creationId="{608A8B0B-3746-47C9-B476-6A05E129769C}"/>
          </ac:spMkLst>
        </pc:spChg>
        <pc:spChg chg="add del mod">
          <ac:chgData name="James Franklin" userId="cf915d05-507f-491f-b4a6-b2aa085ee4b1" providerId="ADAL" clId="{52FAE034-E851-4135-804F-9454CAC11EED}" dt="2019-06-13T11:48:32.613" v="80"/>
          <ac:spMkLst>
            <pc:docMk/>
            <pc:sldMk cId="2475168239" sldId="395"/>
            <ac:spMk id="4" creationId="{BEF2C961-B856-49F4-AA22-F2FAF49AADF6}"/>
          </ac:spMkLst>
        </pc:spChg>
        <pc:spChg chg="add del mod">
          <ac:chgData name="James Franklin" userId="cf915d05-507f-491f-b4a6-b2aa085ee4b1" providerId="ADAL" clId="{52FAE034-E851-4135-804F-9454CAC11EED}" dt="2019-06-13T11:48:32.613" v="80"/>
          <ac:spMkLst>
            <pc:docMk/>
            <pc:sldMk cId="2475168239" sldId="395"/>
            <ac:spMk id="6" creationId="{A071B5AF-0437-4333-9B8F-E72C68071939}"/>
          </ac:spMkLst>
        </pc:spChg>
        <pc:picChg chg="del">
          <ac:chgData name="James Franklin" userId="cf915d05-507f-491f-b4a6-b2aa085ee4b1" providerId="ADAL" clId="{52FAE034-E851-4135-804F-9454CAC11EED}" dt="2019-06-13T11:48:27.764" v="79" actId="478"/>
          <ac:picMkLst>
            <pc:docMk/>
            <pc:sldMk cId="2475168239" sldId="395"/>
            <ac:picMk id="5" creationId="{35E18CFD-E6A2-4297-86A3-329BE98C0210}"/>
          </ac:picMkLst>
        </pc:picChg>
      </pc:sldChg>
      <pc:sldMasterChg chg="modSldLayout">
        <pc:chgData name="James Franklin" userId="cf915d05-507f-491f-b4a6-b2aa085ee4b1" providerId="ADAL" clId="{52FAE034-E851-4135-804F-9454CAC11EED}" dt="2019-06-13T13:14:35.234" v="162"/>
        <pc:sldMasterMkLst>
          <pc:docMk/>
          <pc:sldMasterMk cId="2369807912" sldId="2147483660"/>
        </pc:sldMasterMkLst>
        <pc:sldLayoutChg chg="addSp delSp modSp">
          <pc:chgData name="James Franklin" userId="cf915d05-507f-491f-b4a6-b2aa085ee4b1" providerId="ADAL" clId="{52FAE034-E851-4135-804F-9454CAC11EED}" dt="2019-06-13T13:14:19.981" v="156" actId="1076"/>
          <pc:sldLayoutMkLst>
            <pc:docMk/>
            <pc:sldMasterMk cId="2369807912" sldId="2147483660"/>
            <pc:sldLayoutMk cId="3864385121" sldId="2147483664"/>
          </pc:sldLayoutMkLst>
          <pc:spChg chg="add del mod">
            <ac:chgData name="James Franklin" userId="cf915d05-507f-491f-b4a6-b2aa085ee4b1" providerId="ADAL" clId="{52FAE034-E851-4135-804F-9454CAC11EED}" dt="2019-06-13T12:04:17.018" v="86" actId="478"/>
            <ac:spMkLst>
              <pc:docMk/>
              <pc:sldMasterMk cId="2369807912" sldId="2147483660"/>
              <pc:sldLayoutMk cId="3864385121" sldId="2147483664"/>
              <ac:spMk id="2" creationId="{1158C36E-90A2-4442-B4C1-78CBF7080C53}"/>
            </ac:spMkLst>
          </pc:spChg>
          <pc:spChg chg="add mod">
            <ac:chgData name="James Franklin" userId="cf915d05-507f-491f-b4a6-b2aa085ee4b1" providerId="ADAL" clId="{52FAE034-E851-4135-804F-9454CAC11EED}" dt="2019-06-13T13:13:44.307" v="138" actId="404"/>
            <ac:spMkLst>
              <pc:docMk/>
              <pc:sldMasterMk cId="2369807912" sldId="2147483660"/>
              <pc:sldLayoutMk cId="3864385121" sldId="2147483664"/>
              <ac:spMk id="4" creationId="{1746FD11-FF12-488F-A9BF-6E2D28555F58}"/>
            </ac:spMkLst>
          </pc:spChg>
          <pc:spChg chg="add mod">
            <ac:chgData name="James Franklin" userId="cf915d05-507f-491f-b4a6-b2aa085ee4b1" providerId="ADAL" clId="{52FAE034-E851-4135-804F-9454CAC11EED}" dt="2019-06-13T13:14:19.981" v="156" actId="1076"/>
            <ac:spMkLst>
              <pc:docMk/>
              <pc:sldMasterMk cId="2369807912" sldId="2147483660"/>
              <pc:sldLayoutMk cId="3864385121" sldId="2147483664"/>
              <ac:spMk id="11" creationId="{76A798F8-6565-4B65-8C16-B3884111AB16}"/>
            </ac:spMkLst>
          </pc:spChg>
        </pc:sldLayoutChg>
        <pc:sldLayoutChg chg="addSp">
          <pc:chgData name="James Franklin" userId="cf915d05-507f-491f-b4a6-b2aa085ee4b1" providerId="ADAL" clId="{52FAE034-E851-4135-804F-9454CAC11EED}" dt="2019-06-13T13:14:32.839" v="160"/>
          <pc:sldLayoutMkLst>
            <pc:docMk/>
            <pc:sldMasterMk cId="2369807912" sldId="2147483660"/>
            <pc:sldLayoutMk cId="1482273398" sldId="2147483665"/>
          </pc:sldLayoutMkLst>
          <pc:spChg chg="add">
            <ac:chgData name="James Franklin" userId="cf915d05-507f-491f-b4a6-b2aa085ee4b1" providerId="ADAL" clId="{52FAE034-E851-4135-804F-9454CAC11EED}" dt="2019-06-13T13:14:32.839" v="160"/>
            <ac:spMkLst>
              <pc:docMk/>
              <pc:sldMasterMk cId="2369807912" sldId="2147483660"/>
              <pc:sldLayoutMk cId="1482273398" sldId="2147483665"/>
              <ac:spMk id="9" creationId="{3B87CE53-57C6-40A0-9977-8729D3377D5A}"/>
            </ac:spMkLst>
          </pc:spChg>
          <pc:spChg chg="add">
            <ac:chgData name="James Franklin" userId="cf915d05-507f-491f-b4a6-b2aa085ee4b1" providerId="ADAL" clId="{52FAE034-E851-4135-804F-9454CAC11EED}" dt="2019-06-13T13:14:32.839" v="160"/>
            <ac:spMkLst>
              <pc:docMk/>
              <pc:sldMasterMk cId="2369807912" sldId="2147483660"/>
              <pc:sldLayoutMk cId="1482273398" sldId="2147483665"/>
              <ac:spMk id="10" creationId="{D65D2BE2-DE49-4BC4-A9A7-E3493CF535E8}"/>
            </ac:spMkLst>
          </pc:spChg>
        </pc:sldLayoutChg>
        <pc:sldLayoutChg chg="addSp">
          <pc:chgData name="James Franklin" userId="cf915d05-507f-491f-b4a6-b2aa085ee4b1" providerId="ADAL" clId="{52FAE034-E851-4135-804F-9454CAC11EED}" dt="2019-06-13T13:14:35.234" v="162"/>
          <pc:sldLayoutMkLst>
            <pc:docMk/>
            <pc:sldMasterMk cId="2369807912" sldId="2147483660"/>
            <pc:sldLayoutMk cId="3920882233" sldId="2147483668"/>
          </pc:sldLayoutMkLst>
          <pc:spChg chg="add">
            <ac:chgData name="James Franklin" userId="cf915d05-507f-491f-b4a6-b2aa085ee4b1" providerId="ADAL" clId="{52FAE034-E851-4135-804F-9454CAC11EED}" dt="2019-06-13T13:14:35.234" v="162"/>
            <ac:spMkLst>
              <pc:docMk/>
              <pc:sldMasterMk cId="2369807912" sldId="2147483660"/>
              <pc:sldLayoutMk cId="3920882233" sldId="2147483668"/>
              <ac:spMk id="8" creationId="{23B9BC9E-8848-4C69-BC0E-5167DD9CD905}"/>
            </ac:spMkLst>
          </pc:spChg>
          <pc:spChg chg="add">
            <ac:chgData name="James Franklin" userId="cf915d05-507f-491f-b4a6-b2aa085ee4b1" providerId="ADAL" clId="{52FAE034-E851-4135-804F-9454CAC11EED}" dt="2019-06-13T13:14:35.234" v="162"/>
            <ac:spMkLst>
              <pc:docMk/>
              <pc:sldMasterMk cId="2369807912" sldId="2147483660"/>
              <pc:sldLayoutMk cId="3920882233" sldId="2147483668"/>
              <ac:spMk id="9" creationId="{FAE7CEC9-7716-4D65-971F-605FD3CFC23F}"/>
            </ac:spMkLst>
          </pc:spChg>
        </pc:sldLayoutChg>
        <pc:sldLayoutChg chg="addSp">
          <pc:chgData name="James Franklin" userId="cf915d05-507f-491f-b4a6-b2aa085ee4b1" providerId="ADAL" clId="{52FAE034-E851-4135-804F-9454CAC11EED}" dt="2019-06-13T13:14:30.097" v="158"/>
          <pc:sldLayoutMkLst>
            <pc:docMk/>
            <pc:sldMasterMk cId="2369807912" sldId="2147483660"/>
            <pc:sldLayoutMk cId="930331741" sldId="2147483669"/>
          </pc:sldLayoutMkLst>
          <pc:spChg chg="add">
            <ac:chgData name="James Franklin" userId="cf915d05-507f-491f-b4a6-b2aa085ee4b1" providerId="ADAL" clId="{52FAE034-E851-4135-804F-9454CAC11EED}" dt="2019-06-13T13:14:30.097" v="158"/>
            <ac:spMkLst>
              <pc:docMk/>
              <pc:sldMasterMk cId="2369807912" sldId="2147483660"/>
              <pc:sldLayoutMk cId="930331741" sldId="2147483669"/>
              <ac:spMk id="8" creationId="{63E3ACAA-2173-48F4-A4CB-B5A2EAC26E8A}"/>
            </ac:spMkLst>
          </pc:spChg>
          <pc:spChg chg="add">
            <ac:chgData name="James Franklin" userId="cf915d05-507f-491f-b4a6-b2aa085ee4b1" providerId="ADAL" clId="{52FAE034-E851-4135-804F-9454CAC11EED}" dt="2019-06-13T13:14:30.097" v="158"/>
            <ac:spMkLst>
              <pc:docMk/>
              <pc:sldMasterMk cId="2369807912" sldId="2147483660"/>
              <pc:sldLayoutMk cId="930331741" sldId="2147483669"/>
              <ac:spMk id="9" creationId="{C25842CC-CCEF-49DF-B82A-978FFE096155}"/>
            </ac:spMkLst>
          </pc:spChg>
        </pc:sldLayoutChg>
      </pc:sldMasterChg>
    </pc:docChg>
  </pc:docChgLst>
  <pc:docChgLst>
    <pc:chgData name="Jessica Webb" userId="116bfa15-fab5-4298-95a6-2aaa2e478e3d" providerId="ADAL" clId="{74240180-489E-40BF-8B38-85123A075898}"/>
  </pc:docChgLst>
  <pc:docChgLst>
    <pc:chgData name="Leonora Sheppard" userId="3688f6d8-1f97-408e-a4fe-cc859c551ddb" providerId="ADAL" clId="{35F5DCCB-5A1E-4818-B5D6-0962245C4930}"/>
    <pc:docChg chg="custSel addSld modSld">
      <pc:chgData name="Leonora Sheppard" userId="3688f6d8-1f97-408e-a4fe-cc859c551ddb" providerId="ADAL" clId="{35F5DCCB-5A1E-4818-B5D6-0962245C4930}" dt="2019-07-04T09:51:12.607" v="149" actId="20577"/>
      <pc:docMkLst>
        <pc:docMk/>
      </pc:docMkLst>
      <pc:sldChg chg="modSp">
        <pc:chgData name="Leonora Sheppard" userId="3688f6d8-1f97-408e-a4fe-cc859c551ddb" providerId="ADAL" clId="{35F5DCCB-5A1E-4818-B5D6-0962245C4930}" dt="2019-07-04T08:54:36.454" v="70" actId="20577"/>
        <pc:sldMkLst>
          <pc:docMk/>
          <pc:sldMk cId="873489109" sldId="404"/>
        </pc:sldMkLst>
        <pc:spChg chg="mod">
          <ac:chgData name="Leonora Sheppard" userId="3688f6d8-1f97-408e-a4fe-cc859c551ddb" providerId="ADAL" clId="{35F5DCCB-5A1E-4818-B5D6-0962245C4930}" dt="2019-07-04T08:54:36.454" v="70" actId="20577"/>
          <ac:spMkLst>
            <pc:docMk/>
            <pc:sldMk cId="873489109" sldId="404"/>
            <ac:spMk id="5" creationId="{9B8DD0CD-0125-404E-B8A5-499933D7293E}"/>
          </ac:spMkLst>
        </pc:spChg>
      </pc:sldChg>
      <pc:sldChg chg="modSp">
        <pc:chgData name="Leonora Sheppard" userId="3688f6d8-1f97-408e-a4fe-cc859c551ddb" providerId="ADAL" clId="{35F5DCCB-5A1E-4818-B5D6-0962245C4930}" dt="2019-07-04T09:18:29.826" v="117" actId="20577"/>
        <pc:sldMkLst>
          <pc:docMk/>
          <pc:sldMk cId="1744115123" sldId="406"/>
        </pc:sldMkLst>
        <pc:spChg chg="mod">
          <ac:chgData name="Leonora Sheppard" userId="3688f6d8-1f97-408e-a4fe-cc859c551ddb" providerId="ADAL" clId="{35F5DCCB-5A1E-4818-B5D6-0962245C4930}" dt="2019-07-04T09:18:29.826" v="117" actId="20577"/>
          <ac:spMkLst>
            <pc:docMk/>
            <pc:sldMk cId="1744115123" sldId="406"/>
            <ac:spMk id="3" creationId="{1D6F86AD-FA01-484A-8E7D-9EE38E68F3AE}"/>
          </ac:spMkLst>
        </pc:spChg>
      </pc:sldChg>
      <pc:sldChg chg="addSp delSp modSp">
        <pc:chgData name="Leonora Sheppard" userId="3688f6d8-1f97-408e-a4fe-cc859c551ddb" providerId="ADAL" clId="{35F5DCCB-5A1E-4818-B5D6-0962245C4930}" dt="2019-07-04T09:07:44.365" v="78" actId="14100"/>
        <pc:sldMkLst>
          <pc:docMk/>
          <pc:sldMk cId="2198738561" sldId="410"/>
        </pc:sldMkLst>
        <pc:graphicFrameChg chg="add del mod">
          <ac:chgData name="Leonora Sheppard" userId="3688f6d8-1f97-408e-a4fe-cc859c551ddb" providerId="ADAL" clId="{35F5DCCB-5A1E-4818-B5D6-0962245C4930}" dt="2019-07-04T09:07:32.700" v="73" actId="478"/>
          <ac:graphicFrameMkLst>
            <pc:docMk/>
            <pc:sldMk cId="2198738561" sldId="410"/>
            <ac:graphicFrameMk id="4" creationId="{4239A147-642D-43B4-9F72-9B3B16498394}"/>
          </ac:graphicFrameMkLst>
        </pc:graphicFrameChg>
        <pc:picChg chg="add mod">
          <ac:chgData name="Leonora Sheppard" userId="3688f6d8-1f97-408e-a4fe-cc859c551ddb" providerId="ADAL" clId="{35F5DCCB-5A1E-4818-B5D6-0962245C4930}" dt="2019-07-04T09:07:44.365" v="78" actId="14100"/>
          <ac:picMkLst>
            <pc:docMk/>
            <pc:sldMk cId="2198738561" sldId="410"/>
            <ac:picMk id="5" creationId="{6AC449E5-FA3F-4BE3-9B25-D6DCEE1F6CC1}"/>
          </ac:picMkLst>
        </pc:picChg>
        <pc:picChg chg="del">
          <ac:chgData name="Leonora Sheppard" userId="3688f6d8-1f97-408e-a4fe-cc859c551ddb" providerId="ADAL" clId="{35F5DCCB-5A1E-4818-B5D6-0962245C4930}" dt="2019-07-04T09:07:23.667" v="71" actId="478"/>
          <ac:picMkLst>
            <pc:docMk/>
            <pc:sldMk cId="2198738561" sldId="410"/>
            <ac:picMk id="5126" creationId="{B67B7FA1-A7FF-4F8A-84D5-F46E1A7F8DC6}"/>
          </ac:picMkLst>
        </pc:picChg>
      </pc:sldChg>
      <pc:sldChg chg="modSp">
        <pc:chgData name="Leonora Sheppard" userId="3688f6d8-1f97-408e-a4fe-cc859c551ddb" providerId="ADAL" clId="{35F5DCCB-5A1E-4818-B5D6-0962245C4930}" dt="2019-07-04T09:16:28.290" v="114" actId="20577"/>
        <pc:sldMkLst>
          <pc:docMk/>
          <pc:sldMk cId="3322680463" sldId="411"/>
        </pc:sldMkLst>
        <pc:spChg chg="mod">
          <ac:chgData name="Leonora Sheppard" userId="3688f6d8-1f97-408e-a4fe-cc859c551ddb" providerId="ADAL" clId="{35F5DCCB-5A1E-4818-B5D6-0962245C4930}" dt="2019-07-04T09:16:28.290" v="114" actId="20577"/>
          <ac:spMkLst>
            <pc:docMk/>
            <pc:sldMk cId="3322680463" sldId="411"/>
            <ac:spMk id="3" creationId="{1D6F86AD-FA01-484A-8E7D-9EE38E68F3AE}"/>
          </ac:spMkLst>
        </pc:spChg>
      </pc:sldChg>
      <pc:sldChg chg="modSp">
        <pc:chgData name="Leonora Sheppard" userId="3688f6d8-1f97-408e-a4fe-cc859c551ddb" providerId="ADAL" clId="{35F5DCCB-5A1E-4818-B5D6-0962245C4930}" dt="2019-07-04T09:17:13.491" v="116" actId="20577"/>
        <pc:sldMkLst>
          <pc:docMk/>
          <pc:sldMk cId="972361657" sldId="412"/>
        </pc:sldMkLst>
        <pc:spChg chg="mod">
          <ac:chgData name="Leonora Sheppard" userId="3688f6d8-1f97-408e-a4fe-cc859c551ddb" providerId="ADAL" clId="{35F5DCCB-5A1E-4818-B5D6-0962245C4930}" dt="2019-07-04T09:17:13.491" v="116" actId="20577"/>
          <ac:spMkLst>
            <pc:docMk/>
            <pc:sldMk cId="972361657" sldId="412"/>
            <ac:spMk id="3" creationId="{1D6F86AD-FA01-484A-8E7D-9EE38E68F3AE}"/>
          </ac:spMkLst>
        </pc:spChg>
      </pc:sldChg>
      <pc:sldChg chg="modSp">
        <pc:chgData name="Leonora Sheppard" userId="3688f6d8-1f97-408e-a4fe-cc859c551ddb" providerId="ADAL" clId="{35F5DCCB-5A1E-4818-B5D6-0962245C4930}" dt="2019-07-04T09:46:49.196" v="118" actId="20577"/>
        <pc:sldMkLst>
          <pc:docMk/>
          <pc:sldMk cId="1123456241" sldId="419"/>
        </pc:sldMkLst>
        <pc:spChg chg="mod">
          <ac:chgData name="Leonora Sheppard" userId="3688f6d8-1f97-408e-a4fe-cc859c551ddb" providerId="ADAL" clId="{35F5DCCB-5A1E-4818-B5D6-0962245C4930}" dt="2019-07-04T09:46:49.196" v="118" actId="20577"/>
          <ac:spMkLst>
            <pc:docMk/>
            <pc:sldMk cId="1123456241" sldId="419"/>
            <ac:spMk id="3" creationId="{1D6F86AD-FA01-484A-8E7D-9EE38E68F3AE}"/>
          </ac:spMkLst>
        </pc:spChg>
      </pc:sldChg>
      <pc:sldChg chg="modSp">
        <pc:chgData name="Leonora Sheppard" userId="3688f6d8-1f97-408e-a4fe-cc859c551ddb" providerId="ADAL" clId="{35F5DCCB-5A1E-4818-B5D6-0962245C4930}" dt="2019-07-04T09:49:04.778" v="127" actId="20577"/>
        <pc:sldMkLst>
          <pc:docMk/>
          <pc:sldMk cId="4203934619" sldId="422"/>
        </pc:sldMkLst>
        <pc:spChg chg="mod">
          <ac:chgData name="Leonora Sheppard" userId="3688f6d8-1f97-408e-a4fe-cc859c551ddb" providerId="ADAL" clId="{35F5DCCB-5A1E-4818-B5D6-0962245C4930}" dt="2019-07-04T09:49:04.778" v="127" actId="20577"/>
          <ac:spMkLst>
            <pc:docMk/>
            <pc:sldMk cId="4203934619" sldId="422"/>
            <ac:spMk id="3" creationId="{1D6F86AD-FA01-484A-8E7D-9EE38E68F3AE}"/>
          </ac:spMkLst>
        </pc:spChg>
      </pc:sldChg>
      <pc:sldChg chg="modSp">
        <pc:chgData name="Leonora Sheppard" userId="3688f6d8-1f97-408e-a4fe-cc859c551ddb" providerId="ADAL" clId="{35F5DCCB-5A1E-4818-B5D6-0962245C4930}" dt="2019-07-04T09:51:12.607" v="149" actId="20577"/>
        <pc:sldMkLst>
          <pc:docMk/>
          <pc:sldMk cId="2112697303" sldId="428"/>
        </pc:sldMkLst>
        <pc:spChg chg="mod">
          <ac:chgData name="Leonora Sheppard" userId="3688f6d8-1f97-408e-a4fe-cc859c551ddb" providerId="ADAL" clId="{35F5DCCB-5A1E-4818-B5D6-0962245C4930}" dt="2019-07-04T09:51:12.607" v="149" actId="20577"/>
          <ac:spMkLst>
            <pc:docMk/>
            <pc:sldMk cId="2112697303" sldId="428"/>
            <ac:spMk id="3" creationId="{3331645D-5444-4054-9DE1-ED5FD1F61A87}"/>
          </ac:spMkLst>
        </pc:spChg>
      </pc:sldChg>
      <pc:sldChg chg="addSp delSp modSp add">
        <pc:chgData name="Leonora Sheppard" userId="3688f6d8-1f97-408e-a4fe-cc859c551ddb" providerId="ADAL" clId="{35F5DCCB-5A1E-4818-B5D6-0962245C4930}" dt="2019-07-04T09:15:40.305" v="106" actId="14100"/>
        <pc:sldMkLst>
          <pc:docMk/>
          <pc:sldMk cId="2820738119" sldId="431"/>
        </pc:sldMkLst>
        <pc:spChg chg="mod">
          <ac:chgData name="Leonora Sheppard" userId="3688f6d8-1f97-408e-a4fe-cc859c551ddb" providerId="ADAL" clId="{35F5DCCB-5A1E-4818-B5D6-0962245C4930}" dt="2019-07-04T09:15:25.270" v="87" actId="207"/>
          <ac:spMkLst>
            <pc:docMk/>
            <pc:sldMk cId="2820738119" sldId="431"/>
            <ac:spMk id="2" creationId="{7553B46F-B227-42B6-8D3F-BED3EB2DAB15}"/>
          </ac:spMkLst>
        </pc:spChg>
        <pc:spChg chg="mod">
          <ac:chgData name="Leonora Sheppard" userId="3688f6d8-1f97-408e-a4fe-cc859c551ddb" providerId="ADAL" clId="{35F5DCCB-5A1E-4818-B5D6-0962245C4930}" dt="2019-07-04T09:15:40.305" v="106" actId="14100"/>
          <ac:spMkLst>
            <pc:docMk/>
            <pc:sldMk cId="2820738119" sldId="431"/>
            <ac:spMk id="3" creationId="{1061BC03-1554-4286-8982-8C14D24D96E2}"/>
          </ac:spMkLst>
        </pc:spChg>
        <pc:graphicFrameChg chg="add del mod">
          <ac:chgData name="Leonora Sheppard" userId="3688f6d8-1f97-408e-a4fe-cc859c551ddb" providerId="ADAL" clId="{35F5DCCB-5A1E-4818-B5D6-0962245C4930}" dt="2019-07-04T08:49:50.644" v="6" actId="478"/>
          <ac:graphicFrameMkLst>
            <pc:docMk/>
            <pc:sldMk cId="2820738119" sldId="431"/>
            <ac:graphicFrameMk id="5" creationId="{606FE00C-5B5D-4A25-9F74-B9FFA6A9292A}"/>
          </ac:graphicFrameMkLst>
        </pc:graphicFrameChg>
        <pc:picChg chg="del">
          <ac:chgData name="Leonora Sheppard" userId="3688f6d8-1f97-408e-a4fe-cc859c551ddb" providerId="ADAL" clId="{35F5DCCB-5A1E-4818-B5D6-0962245C4930}" dt="2019-07-04T08:50:31.806" v="17" actId="478"/>
          <ac:picMkLst>
            <pc:docMk/>
            <pc:sldMk cId="2820738119" sldId="431"/>
            <ac:picMk id="4" creationId="{0032DE9D-0B15-4D02-8754-A1DDF4E51264}"/>
          </ac:picMkLst>
        </pc:picChg>
        <pc:picChg chg="add del mod ord">
          <ac:chgData name="Leonora Sheppard" userId="3688f6d8-1f97-408e-a4fe-cc859c551ddb" providerId="ADAL" clId="{35F5DCCB-5A1E-4818-B5D6-0962245C4930}" dt="2019-07-04T09:14:46.754" v="79" actId="478"/>
          <ac:picMkLst>
            <pc:docMk/>
            <pc:sldMk cId="2820738119" sldId="431"/>
            <ac:picMk id="6" creationId="{8B047143-CF5B-42BB-9279-801A5904EAC7}"/>
          </ac:picMkLst>
        </pc:picChg>
        <pc:picChg chg="add del">
          <ac:chgData name="Leonora Sheppard" userId="3688f6d8-1f97-408e-a4fe-cc859c551ddb" providerId="ADAL" clId="{35F5DCCB-5A1E-4818-B5D6-0962245C4930}" dt="2019-07-04T09:15:01.565" v="81"/>
          <ac:picMkLst>
            <pc:docMk/>
            <pc:sldMk cId="2820738119" sldId="431"/>
            <ac:picMk id="7" creationId="{3532C49C-43D1-42A4-B4B3-A4F91A29274B}"/>
          </ac:picMkLst>
        </pc:picChg>
        <pc:picChg chg="add mod ord">
          <ac:chgData name="Leonora Sheppard" userId="3688f6d8-1f97-408e-a4fe-cc859c551ddb" providerId="ADAL" clId="{35F5DCCB-5A1E-4818-B5D6-0962245C4930}" dt="2019-07-04T09:15:21.296" v="86" actId="167"/>
          <ac:picMkLst>
            <pc:docMk/>
            <pc:sldMk cId="2820738119" sldId="431"/>
            <ac:picMk id="8" creationId="{060B6BDE-4CAF-4E50-9292-349051B51282}"/>
          </ac:picMkLst>
        </pc:picChg>
        <pc:picChg chg="del">
          <ac:chgData name="Leonora Sheppard" userId="3688f6d8-1f97-408e-a4fe-cc859c551ddb" providerId="ADAL" clId="{35F5DCCB-5A1E-4818-B5D6-0962245C4930}" dt="2019-07-04T08:49:23.759" v="1" actId="478"/>
          <ac:picMkLst>
            <pc:docMk/>
            <pc:sldMk cId="2820738119" sldId="431"/>
            <ac:picMk id="1028" creationId="{68E4BBD8-C6EB-467E-92E4-EAAA5BF55B0D}"/>
          </ac:picMkLst>
        </pc:picChg>
      </pc:sldChg>
    </pc:docChg>
  </pc:docChgLst>
  <pc:docChgLst>
    <pc:chgData name="James Franklin" userId="S::james.franklin@pgonline.co.uk::cf915d05-507f-491f-b4a6-b2aa085ee4b1" providerId="AD" clId="Web-{21863CC5-C300-1302-A806-D10489CDB4D1}"/>
  </pc:docChgLst>
  <pc:docChgLst>
    <pc:chgData name="Andy Gray" userId="3900aca3-aa6e-4813-b4e0-c02f9e48a0aa" providerId="ADAL" clId="{F5777C86-8035-462C-A5E7-6A5397B9E656}"/>
    <pc:docChg chg="undo custSel modSld modMainMaster">
      <pc:chgData name="Andy Gray" userId="3900aca3-aa6e-4813-b4e0-c02f9e48a0aa" providerId="ADAL" clId="{F5777C86-8035-462C-A5E7-6A5397B9E656}" dt="2019-07-08T09:33:10.882" v="441" actId="478"/>
      <pc:docMkLst>
        <pc:docMk/>
      </pc:docMkLst>
      <pc:sldChg chg="delSp">
        <pc:chgData name="Andy Gray" userId="3900aca3-aa6e-4813-b4e0-c02f9e48a0aa" providerId="ADAL" clId="{F5777C86-8035-462C-A5E7-6A5397B9E656}" dt="2019-07-05T15:13:04.318" v="84" actId="478"/>
        <pc:sldMkLst>
          <pc:docMk/>
          <pc:sldMk cId="4088036100" sldId="259"/>
        </pc:sldMkLst>
        <pc:spChg chg="del">
          <ac:chgData name="Andy Gray" userId="3900aca3-aa6e-4813-b4e0-c02f9e48a0aa" providerId="ADAL" clId="{F5777C86-8035-462C-A5E7-6A5397B9E656}" dt="2019-07-05T15:13:01.533" v="83" actId="478"/>
          <ac:spMkLst>
            <pc:docMk/>
            <pc:sldMk cId="4088036100" sldId="259"/>
            <ac:spMk id="2" creationId="{56B3E9CB-F56C-45B6-B13E-F5661DA5F115}"/>
          </ac:spMkLst>
        </pc:spChg>
        <pc:spChg chg="del">
          <ac:chgData name="Andy Gray" userId="3900aca3-aa6e-4813-b4e0-c02f9e48a0aa" providerId="ADAL" clId="{F5777C86-8035-462C-A5E7-6A5397B9E656}" dt="2019-07-05T15:13:04.318" v="84" actId="478"/>
          <ac:spMkLst>
            <pc:docMk/>
            <pc:sldMk cId="4088036100" sldId="259"/>
            <ac:spMk id="3" creationId="{BBCFB235-9490-46CA-B42E-DA14AC5E6089}"/>
          </ac:spMkLst>
        </pc:spChg>
      </pc:sldChg>
      <pc:sldChg chg="modSp">
        <pc:chgData name="Andy Gray" userId="3900aca3-aa6e-4813-b4e0-c02f9e48a0aa" providerId="ADAL" clId="{F5777C86-8035-462C-A5E7-6A5397B9E656}" dt="2019-07-08T09:17:15.314" v="384" actId="20577"/>
        <pc:sldMkLst>
          <pc:docMk/>
          <pc:sldMk cId="2475168239" sldId="395"/>
        </pc:sldMkLst>
        <pc:spChg chg="mod">
          <ac:chgData name="Andy Gray" userId="3900aca3-aa6e-4813-b4e0-c02f9e48a0aa" providerId="ADAL" clId="{F5777C86-8035-462C-A5E7-6A5397B9E656}" dt="2019-07-08T09:17:02.451" v="378" actId="113"/>
          <ac:spMkLst>
            <pc:docMk/>
            <pc:sldMk cId="2475168239" sldId="395"/>
            <ac:spMk id="4" creationId="{CD70E3F2-90B5-47A7-AD87-298A1C8E9896}"/>
          </ac:spMkLst>
        </pc:spChg>
        <pc:spChg chg="mod">
          <ac:chgData name="Andy Gray" userId="3900aca3-aa6e-4813-b4e0-c02f9e48a0aa" providerId="ADAL" clId="{F5777C86-8035-462C-A5E7-6A5397B9E656}" dt="2019-07-08T09:17:04.186" v="379" actId="113"/>
          <ac:spMkLst>
            <pc:docMk/>
            <pc:sldMk cId="2475168239" sldId="395"/>
            <ac:spMk id="5" creationId="{718753EE-77DC-47D0-8F78-3C9552A26435}"/>
          </ac:spMkLst>
        </pc:spChg>
        <pc:spChg chg="mod">
          <ac:chgData name="Andy Gray" userId="3900aca3-aa6e-4813-b4e0-c02f9e48a0aa" providerId="ADAL" clId="{F5777C86-8035-462C-A5E7-6A5397B9E656}" dt="2019-07-08T09:17:06.715" v="380" actId="113"/>
          <ac:spMkLst>
            <pc:docMk/>
            <pc:sldMk cId="2475168239" sldId="395"/>
            <ac:spMk id="6" creationId="{1E99874F-F3A1-4708-843B-78188813C2A4}"/>
          </ac:spMkLst>
        </pc:spChg>
        <pc:spChg chg="mod">
          <ac:chgData name="Andy Gray" userId="3900aca3-aa6e-4813-b4e0-c02f9e48a0aa" providerId="ADAL" clId="{F5777C86-8035-462C-A5E7-6A5397B9E656}" dt="2019-07-08T09:17:08.411" v="381" actId="113"/>
          <ac:spMkLst>
            <pc:docMk/>
            <pc:sldMk cId="2475168239" sldId="395"/>
            <ac:spMk id="7" creationId="{D5C8994E-34BD-4793-894D-CD1A5F569EDD}"/>
          </ac:spMkLst>
        </pc:spChg>
        <pc:spChg chg="mod">
          <ac:chgData name="Andy Gray" userId="3900aca3-aa6e-4813-b4e0-c02f9e48a0aa" providerId="ADAL" clId="{F5777C86-8035-462C-A5E7-6A5397B9E656}" dt="2019-07-08T09:17:09.598" v="382" actId="113"/>
          <ac:spMkLst>
            <pc:docMk/>
            <pc:sldMk cId="2475168239" sldId="395"/>
            <ac:spMk id="8" creationId="{B55471A8-E64A-45D8-B266-013E4DDD197C}"/>
          </ac:spMkLst>
        </pc:spChg>
        <pc:spChg chg="mod">
          <ac:chgData name="Andy Gray" userId="3900aca3-aa6e-4813-b4e0-c02f9e48a0aa" providerId="ADAL" clId="{F5777C86-8035-462C-A5E7-6A5397B9E656}" dt="2019-07-08T09:17:15.314" v="384" actId="20577"/>
          <ac:spMkLst>
            <pc:docMk/>
            <pc:sldMk cId="2475168239" sldId="395"/>
            <ac:spMk id="9" creationId="{3835B094-1AF8-4BD4-B840-8EC030EF9800}"/>
          </ac:spMkLst>
        </pc:spChg>
      </pc:sldChg>
      <pc:sldChg chg="addSp delSp modSp">
        <pc:chgData name="Andy Gray" userId="3900aca3-aa6e-4813-b4e0-c02f9e48a0aa" providerId="ADAL" clId="{F5777C86-8035-462C-A5E7-6A5397B9E656}" dt="2019-07-05T15:36:41.328" v="205"/>
        <pc:sldMkLst>
          <pc:docMk/>
          <pc:sldMk cId="1744115123" sldId="406"/>
        </pc:sldMkLst>
        <pc:picChg chg="add mod ord modCrop">
          <ac:chgData name="Andy Gray" userId="3900aca3-aa6e-4813-b4e0-c02f9e48a0aa" providerId="ADAL" clId="{F5777C86-8035-462C-A5E7-6A5397B9E656}" dt="2019-07-05T15:36:26.581" v="204" actId="732"/>
          <ac:picMkLst>
            <pc:docMk/>
            <pc:sldMk cId="1744115123" sldId="406"/>
            <ac:picMk id="5" creationId="{14424C4E-798D-42EF-8790-FADC3ABB56E2}"/>
          </ac:picMkLst>
        </pc:picChg>
        <pc:picChg chg="del">
          <ac:chgData name="Andy Gray" userId="3900aca3-aa6e-4813-b4e0-c02f9e48a0aa" providerId="ADAL" clId="{F5777C86-8035-462C-A5E7-6A5397B9E656}" dt="2019-07-05T15:34:59.678" v="185" actId="478"/>
          <ac:picMkLst>
            <pc:docMk/>
            <pc:sldMk cId="1744115123" sldId="406"/>
            <ac:picMk id="6" creationId="{A331A752-A58A-42A5-9234-6D743A619524}"/>
          </ac:picMkLst>
        </pc:picChg>
        <pc:picChg chg="add">
          <ac:chgData name="Andy Gray" userId="3900aca3-aa6e-4813-b4e0-c02f9e48a0aa" providerId="ADAL" clId="{F5777C86-8035-462C-A5E7-6A5397B9E656}" dt="2019-07-05T15:36:41.328" v="205"/>
          <ac:picMkLst>
            <pc:docMk/>
            <pc:sldMk cId="1744115123" sldId="406"/>
            <ac:picMk id="8" creationId="{C2E8874B-CCAD-406E-94EB-BB3A37DF5B0D}"/>
          </ac:picMkLst>
        </pc:picChg>
        <pc:picChg chg="del">
          <ac:chgData name="Andy Gray" userId="3900aca3-aa6e-4813-b4e0-c02f9e48a0aa" providerId="ADAL" clId="{F5777C86-8035-462C-A5E7-6A5397B9E656}" dt="2019-07-05T15:35:39.070" v="197" actId="478"/>
          <ac:picMkLst>
            <pc:docMk/>
            <pc:sldMk cId="1744115123" sldId="406"/>
            <ac:picMk id="3074" creationId="{2B52B574-8C50-40A5-8A4C-6C1BA69C162A}"/>
          </ac:picMkLst>
        </pc:picChg>
      </pc:sldChg>
      <pc:sldChg chg="addSp delSp modSp">
        <pc:chgData name="Andy Gray" userId="3900aca3-aa6e-4813-b4e0-c02f9e48a0aa" providerId="ADAL" clId="{F5777C86-8035-462C-A5E7-6A5397B9E656}" dt="2019-07-05T15:40:09.022" v="240" actId="20577"/>
        <pc:sldMkLst>
          <pc:docMk/>
          <pc:sldMk cId="1813061576" sldId="407"/>
        </pc:sldMkLst>
        <pc:spChg chg="mod">
          <ac:chgData name="Andy Gray" userId="3900aca3-aa6e-4813-b4e0-c02f9e48a0aa" providerId="ADAL" clId="{F5777C86-8035-462C-A5E7-6A5397B9E656}" dt="2019-07-05T15:40:09.022" v="240" actId="20577"/>
          <ac:spMkLst>
            <pc:docMk/>
            <pc:sldMk cId="1813061576" sldId="407"/>
            <ac:spMk id="3" creationId="{1D6F86AD-FA01-484A-8E7D-9EE38E68F3AE}"/>
          </ac:spMkLst>
        </pc:spChg>
        <pc:grpChg chg="add mod">
          <ac:chgData name="Andy Gray" userId="3900aca3-aa6e-4813-b4e0-c02f9e48a0aa" providerId="ADAL" clId="{F5777C86-8035-462C-A5E7-6A5397B9E656}" dt="2019-07-05T15:39:45.769" v="231" actId="164"/>
          <ac:grpSpMkLst>
            <pc:docMk/>
            <pc:sldMk cId="1813061576" sldId="407"/>
            <ac:grpSpMk id="7" creationId="{CF638479-EA19-44C9-A20D-CAE024EE73FA}"/>
          </ac:grpSpMkLst>
        </pc:grpChg>
        <pc:picChg chg="del mod">
          <ac:chgData name="Andy Gray" userId="3900aca3-aa6e-4813-b4e0-c02f9e48a0aa" providerId="ADAL" clId="{F5777C86-8035-462C-A5E7-6A5397B9E656}" dt="2019-07-05T15:39:06.987" v="221"/>
          <ac:picMkLst>
            <pc:docMk/>
            <pc:sldMk cId="1813061576" sldId="407"/>
            <ac:picMk id="5" creationId="{A6D3D86C-CD12-4C33-813D-AAD04C02D955}"/>
          </ac:picMkLst>
        </pc:picChg>
        <pc:picChg chg="add mod ord">
          <ac:chgData name="Andy Gray" userId="3900aca3-aa6e-4813-b4e0-c02f9e48a0aa" providerId="ADAL" clId="{F5777C86-8035-462C-A5E7-6A5397B9E656}" dt="2019-07-05T15:39:45.769" v="231" actId="164"/>
          <ac:picMkLst>
            <pc:docMk/>
            <pc:sldMk cId="1813061576" sldId="407"/>
            <ac:picMk id="6" creationId="{77677FF3-AC29-4684-B263-3F2E0600E246}"/>
          </ac:picMkLst>
        </pc:picChg>
        <pc:picChg chg="add mod modCrop">
          <ac:chgData name="Andy Gray" userId="3900aca3-aa6e-4813-b4e0-c02f9e48a0aa" providerId="ADAL" clId="{F5777C86-8035-462C-A5E7-6A5397B9E656}" dt="2019-07-05T15:39:45.769" v="231" actId="164"/>
          <ac:picMkLst>
            <pc:docMk/>
            <pc:sldMk cId="1813061576" sldId="407"/>
            <ac:picMk id="8" creationId="{144898AE-3236-4CC9-8420-FCFBE74D271E}"/>
          </ac:picMkLst>
        </pc:picChg>
        <pc:picChg chg="del">
          <ac:chgData name="Andy Gray" userId="3900aca3-aa6e-4813-b4e0-c02f9e48a0aa" providerId="ADAL" clId="{F5777C86-8035-462C-A5E7-6A5397B9E656}" dt="2019-07-05T15:39:08.125" v="222" actId="478"/>
          <ac:picMkLst>
            <pc:docMk/>
            <pc:sldMk cId="1813061576" sldId="407"/>
            <ac:picMk id="1026" creationId="{772DFCB0-F259-40A4-992C-4A9E9789DAD0}"/>
          </ac:picMkLst>
        </pc:picChg>
      </pc:sldChg>
      <pc:sldChg chg="addSp delSp modSp">
        <pc:chgData name="Andy Gray" userId="3900aca3-aa6e-4813-b4e0-c02f9e48a0aa" providerId="ADAL" clId="{F5777C86-8035-462C-A5E7-6A5397B9E656}" dt="2019-07-05T15:20:10.382" v="115" actId="478"/>
        <pc:sldMkLst>
          <pc:docMk/>
          <pc:sldMk cId="4228421593" sldId="409"/>
        </pc:sldMkLst>
        <pc:picChg chg="add mod ord modCrop">
          <ac:chgData name="Andy Gray" userId="3900aca3-aa6e-4813-b4e0-c02f9e48a0aa" providerId="ADAL" clId="{F5777C86-8035-462C-A5E7-6A5397B9E656}" dt="2019-07-05T15:20:07.276" v="114" actId="1076"/>
          <ac:picMkLst>
            <pc:docMk/>
            <pc:sldMk cId="4228421593" sldId="409"/>
            <ac:picMk id="5" creationId="{43928429-6CA5-481F-9085-ABBA3C223711}"/>
          </ac:picMkLst>
        </pc:picChg>
        <pc:picChg chg="del">
          <ac:chgData name="Andy Gray" userId="3900aca3-aa6e-4813-b4e0-c02f9e48a0aa" providerId="ADAL" clId="{F5777C86-8035-462C-A5E7-6A5397B9E656}" dt="2019-07-05T15:19:40.118" v="108" actId="478"/>
          <ac:picMkLst>
            <pc:docMk/>
            <pc:sldMk cId="4228421593" sldId="409"/>
            <ac:picMk id="6" creationId="{12827860-C0B9-4F25-9A43-D9857E175908}"/>
          </ac:picMkLst>
        </pc:picChg>
        <pc:picChg chg="del">
          <ac:chgData name="Andy Gray" userId="3900aca3-aa6e-4813-b4e0-c02f9e48a0aa" providerId="ADAL" clId="{F5777C86-8035-462C-A5E7-6A5397B9E656}" dt="2019-07-05T15:20:10.382" v="115" actId="478"/>
          <ac:picMkLst>
            <pc:docMk/>
            <pc:sldMk cId="4228421593" sldId="409"/>
            <ac:picMk id="7" creationId="{06A9CC12-9113-49C4-A7C1-6F436B996231}"/>
          </ac:picMkLst>
        </pc:picChg>
      </pc:sldChg>
      <pc:sldChg chg="addSp delSp modSp">
        <pc:chgData name="Andy Gray" userId="3900aca3-aa6e-4813-b4e0-c02f9e48a0aa" providerId="ADAL" clId="{F5777C86-8035-462C-A5E7-6A5397B9E656}" dt="2019-07-05T15:23:48.004" v="138" actId="478"/>
        <pc:sldMkLst>
          <pc:docMk/>
          <pc:sldMk cId="2198738561" sldId="410"/>
        </pc:sldMkLst>
        <pc:spChg chg="mod">
          <ac:chgData name="Andy Gray" userId="3900aca3-aa6e-4813-b4e0-c02f9e48a0aa" providerId="ADAL" clId="{F5777C86-8035-462C-A5E7-6A5397B9E656}" dt="2019-07-05T15:23:44.464" v="137" actId="20577"/>
          <ac:spMkLst>
            <pc:docMk/>
            <pc:sldMk cId="2198738561" sldId="410"/>
            <ac:spMk id="3" creationId="{1D6F86AD-FA01-484A-8E7D-9EE38E68F3AE}"/>
          </ac:spMkLst>
        </pc:spChg>
        <pc:picChg chg="del mod">
          <ac:chgData name="Andy Gray" userId="3900aca3-aa6e-4813-b4e0-c02f9e48a0aa" providerId="ADAL" clId="{F5777C86-8035-462C-A5E7-6A5397B9E656}" dt="2019-07-05T15:22:50.181" v="124" actId="478"/>
          <ac:picMkLst>
            <pc:docMk/>
            <pc:sldMk cId="2198738561" sldId="410"/>
            <ac:picMk id="5" creationId="{6AC449E5-FA3F-4BE3-9B25-D6DCEE1F6CC1}"/>
          </ac:picMkLst>
        </pc:picChg>
        <pc:picChg chg="del">
          <ac:chgData name="Andy Gray" userId="3900aca3-aa6e-4813-b4e0-c02f9e48a0aa" providerId="ADAL" clId="{F5777C86-8035-462C-A5E7-6A5397B9E656}" dt="2019-07-05T15:23:48.004" v="138" actId="478"/>
          <ac:picMkLst>
            <pc:docMk/>
            <pc:sldMk cId="2198738561" sldId="410"/>
            <ac:picMk id="6" creationId="{FA33C39C-2082-4258-AA70-B7D087CE8089}"/>
          </ac:picMkLst>
        </pc:picChg>
        <pc:picChg chg="add mod ord">
          <ac:chgData name="Andy Gray" userId="3900aca3-aa6e-4813-b4e0-c02f9e48a0aa" providerId="ADAL" clId="{F5777C86-8035-462C-A5E7-6A5397B9E656}" dt="2019-07-05T15:23:31.804" v="133" actId="14100"/>
          <ac:picMkLst>
            <pc:docMk/>
            <pc:sldMk cId="2198738561" sldId="410"/>
            <ac:picMk id="7" creationId="{5CE6DE27-E38F-4D0C-A250-DEA8A1BC72AE}"/>
          </ac:picMkLst>
        </pc:picChg>
      </pc:sldChg>
      <pc:sldChg chg="addSp delSp modSp setBg">
        <pc:chgData name="Andy Gray" userId="3900aca3-aa6e-4813-b4e0-c02f9e48a0aa" providerId="ADAL" clId="{F5777C86-8035-462C-A5E7-6A5397B9E656}" dt="2019-07-05T15:30:09.918" v="162" actId="20577"/>
        <pc:sldMkLst>
          <pc:docMk/>
          <pc:sldMk cId="3322680463" sldId="411"/>
        </pc:sldMkLst>
        <pc:spChg chg="mod">
          <ac:chgData name="Andy Gray" userId="3900aca3-aa6e-4813-b4e0-c02f9e48a0aa" providerId="ADAL" clId="{F5777C86-8035-462C-A5E7-6A5397B9E656}" dt="2019-07-05T15:30:09.918" v="162" actId="20577"/>
          <ac:spMkLst>
            <pc:docMk/>
            <pc:sldMk cId="3322680463" sldId="411"/>
            <ac:spMk id="3" creationId="{1D6F86AD-FA01-484A-8E7D-9EE38E68F3AE}"/>
          </ac:spMkLst>
        </pc:spChg>
        <pc:picChg chg="add del mod ord modCrop">
          <ac:chgData name="Andy Gray" userId="3900aca3-aa6e-4813-b4e0-c02f9e48a0aa" providerId="ADAL" clId="{F5777C86-8035-462C-A5E7-6A5397B9E656}" dt="2019-07-05T15:29:59.884" v="160" actId="478"/>
          <ac:picMkLst>
            <pc:docMk/>
            <pc:sldMk cId="3322680463" sldId="411"/>
            <ac:picMk id="5" creationId="{0FB470F0-3595-4DE6-B783-37420890FD3F}"/>
          </ac:picMkLst>
        </pc:picChg>
        <pc:picChg chg="del">
          <ac:chgData name="Andy Gray" userId="3900aca3-aa6e-4813-b4e0-c02f9e48a0aa" providerId="ADAL" clId="{F5777C86-8035-462C-A5E7-6A5397B9E656}" dt="2019-07-05T15:25:57.150" v="155" actId="478"/>
          <ac:picMkLst>
            <pc:docMk/>
            <pc:sldMk cId="3322680463" sldId="411"/>
            <ac:picMk id="6" creationId="{B14963FE-EE41-4B1E-B3F1-2183C4E8166B}"/>
          </ac:picMkLst>
        </pc:picChg>
        <pc:picChg chg="del">
          <ac:chgData name="Andy Gray" userId="3900aca3-aa6e-4813-b4e0-c02f9e48a0aa" providerId="ADAL" clId="{F5777C86-8035-462C-A5E7-6A5397B9E656}" dt="2019-07-05T15:25:41.324" v="152" actId="478"/>
          <ac:picMkLst>
            <pc:docMk/>
            <pc:sldMk cId="3322680463" sldId="411"/>
            <ac:picMk id="8" creationId="{99553669-F46E-4549-B52C-D38CAA70227B}"/>
          </ac:picMkLst>
        </pc:picChg>
        <pc:picChg chg="del mod modCrop">
          <ac:chgData name="Andy Gray" userId="3900aca3-aa6e-4813-b4e0-c02f9e48a0aa" providerId="ADAL" clId="{F5777C86-8035-462C-A5E7-6A5397B9E656}" dt="2019-07-05T15:25:46.219" v="153" actId="478"/>
          <ac:picMkLst>
            <pc:docMk/>
            <pc:sldMk cId="3322680463" sldId="411"/>
            <ac:picMk id="2050" creationId="{23277900-F41C-4B64-A5B7-764F2340EC0B}"/>
          </ac:picMkLst>
        </pc:picChg>
      </pc:sldChg>
      <pc:sldChg chg="addSp delSp modSp">
        <pc:chgData name="Andy Gray" userId="3900aca3-aa6e-4813-b4e0-c02f9e48a0aa" providerId="ADAL" clId="{F5777C86-8035-462C-A5E7-6A5397B9E656}" dt="2019-07-05T15:30:48.987" v="165"/>
        <pc:sldMkLst>
          <pc:docMk/>
          <pc:sldMk cId="972361657" sldId="412"/>
        </pc:sldMkLst>
        <pc:spChg chg="add del mod">
          <ac:chgData name="Andy Gray" userId="3900aca3-aa6e-4813-b4e0-c02f9e48a0aa" providerId="ADAL" clId="{F5777C86-8035-462C-A5E7-6A5397B9E656}" dt="2019-07-05T15:30:48.987" v="165"/>
          <ac:spMkLst>
            <pc:docMk/>
            <pc:sldMk cId="972361657" sldId="412"/>
            <ac:spMk id="4" creationId="{6B036D8B-5569-4814-AC30-159CDE747DF6}"/>
          </ac:spMkLst>
        </pc:spChg>
        <pc:spChg chg="add del mod">
          <ac:chgData name="Andy Gray" userId="3900aca3-aa6e-4813-b4e0-c02f9e48a0aa" providerId="ADAL" clId="{F5777C86-8035-462C-A5E7-6A5397B9E656}" dt="2019-07-05T15:30:48.987" v="165"/>
          <ac:spMkLst>
            <pc:docMk/>
            <pc:sldMk cId="972361657" sldId="412"/>
            <ac:spMk id="5" creationId="{32A7C0EA-E6A3-4D11-9F5C-C69FC81C2A44}"/>
          </ac:spMkLst>
        </pc:spChg>
      </pc:sldChg>
      <pc:sldChg chg="delSp modSp">
        <pc:chgData name="Andy Gray" userId="3900aca3-aa6e-4813-b4e0-c02f9e48a0aa" providerId="ADAL" clId="{F5777C86-8035-462C-A5E7-6A5397B9E656}" dt="2019-07-05T15:33:50.250" v="184" actId="572"/>
        <pc:sldMkLst>
          <pc:docMk/>
          <pc:sldMk cId="620044634" sldId="413"/>
        </pc:sldMkLst>
        <pc:spChg chg="del">
          <ac:chgData name="Andy Gray" userId="3900aca3-aa6e-4813-b4e0-c02f9e48a0aa" providerId="ADAL" clId="{F5777C86-8035-462C-A5E7-6A5397B9E656}" dt="2019-07-05T15:31:05.554" v="167" actId="478"/>
          <ac:spMkLst>
            <pc:docMk/>
            <pc:sldMk cId="620044634" sldId="413"/>
            <ac:spMk id="5" creationId="{2BAB639F-B70A-400D-96A5-B22B8BBE11C8}"/>
          </ac:spMkLst>
        </pc:spChg>
        <pc:graphicFrameChg chg="mod modGraphic">
          <ac:chgData name="Andy Gray" userId="3900aca3-aa6e-4813-b4e0-c02f9e48a0aa" providerId="ADAL" clId="{F5777C86-8035-462C-A5E7-6A5397B9E656}" dt="2019-07-05T15:33:50.250" v="184" actId="572"/>
          <ac:graphicFrameMkLst>
            <pc:docMk/>
            <pc:sldMk cId="620044634" sldId="413"/>
            <ac:graphicFrameMk id="4" creationId="{1DF2C8CA-8061-423C-98A7-250D99F90F78}"/>
          </ac:graphicFrameMkLst>
        </pc:graphicFrameChg>
      </pc:sldChg>
      <pc:sldChg chg="addSp delSp modSp">
        <pc:chgData name="Andy Gray" userId="3900aca3-aa6e-4813-b4e0-c02f9e48a0aa" providerId="ADAL" clId="{F5777C86-8035-462C-A5E7-6A5397B9E656}" dt="2019-07-05T15:37:06.668" v="210" actId="20577"/>
        <pc:sldMkLst>
          <pc:docMk/>
          <pc:sldMk cId="757459242" sldId="414"/>
        </pc:sldMkLst>
        <pc:spChg chg="add del mod">
          <ac:chgData name="Andy Gray" userId="3900aca3-aa6e-4813-b4e0-c02f9e48a0aa" providerId="ADAL" clId="{F5777C86-8035-462C-A5E7-6A5397B9E656}" dt="2019-07-05T15:36:55.695" v="206"/>
          <ac:spMkLst>
            <pc:docMk/>
            <pc:sldMk cId="757459242" sldId="414"/>
            <ac:spMk id="2" creationId="{974A5C2F-3DA2-4CC4-A381-3C1B7496D6A4}"/>
          </ac:spMkLst>
        </pc:spChg>
        <pc:spChg chg="add del mod">
          <ac:chgData name="Andy Gray" userId="3900aca3-aa6e-4813-b4e0-c02f9e48a0aa" providerId="ADAL" clId="{F5777C86-8035-462C-A5E7-6A5397B9E656}" dt="2019-07-05T15:36:55.695" v="206"/>
          <ac:spMkLst>
            <pc:docMk/>
            <pc:sldMk cId="757459242" sldId="414"/>
            <ac:spMk id="3" creationId="{5C8D9CD8-73AD-46AD-9928-98A554E63B0C}"/>
          </ac:spMkLst>
        </pc:spChg>
        <pc:spChg chg="mod">
          <ac:chgData name="Andy Gray" userId="3900aca3-aa6e-4813-b4e0-c02f9e48a0aa" providerId="ADAL" clId="{F5777C86-8035-462C-A5E7-6A5397B9E656}" dt="2019-07-05T15:37:06.668" v="210" actId="20577"/>
          <ac:spMkLst>
            <pc:docMk/>
            <pc:sldMk cId="757459242" sldId="414"/>
            <ac:spMk id="5" creationId="{00000000-0000-0000-0000-000000000000}"/>
          </ac:spMkLst>
        </pc:spChg>
      </pc:sldChg>
      <pc:sldChg chg="delCm">
        <pc:chgData name="Andy Gray" userId="3900aca3-aa6e-4813-b4e0-c02f9e48a0aa" providerId="ADAL" clId="{F5777C86-8035-462C-A5E7-6A5397B9E656}" dt="2019-07-05T15:37:53.506" v="212"/>
        <pc:sldMkLst>
          <pc:docMk/>
          <pc:sldMk cId="3984694528" sldId="415"/>
        </pc:sldMkLst>
      </pc:sldChg>
      <pc:sldChg chg="addSp delSp modSp">
        <pc:chgData name="Andy Gray" userId="3900aca3-aa6e-4813-b4e0-c02f9e48a0aa" providerId="ADAL" clId="{F5777C86-8035-462C-A5E7-6A5397B9E656}" dt="2019-07-05T16:08:05.008" v="366"/>
        <pc:sldMkLst>
          <pc:docMk/>
          <pc:sldMk cId="1342550937" sldId="416"/>
        </pc:sldMkLst>
        <pc:spChg chg="mod">
          <ac:chgData name="Andy Gray" userId="3900aca3-aa6e-4813-b4e0-c02f9e48a0aa" providerId="ADAL" clId="{F5777C86-8035-462C-A5E7-6A5397B9E656}" dt="2019-07-05T15:43:40.981" v="265" actId="20577"/>
          <ac:spMkLst>
            <pc:docMk/>
            <pc:sldMk cId="1342550937" sldId="416"/>
            <ac:spMk id="3" creationId="{1D6F86AD-FA01-484A-8E7D-9EE38E68F3AE}"/>
          </ac:spMkLst>
        </pc:spChg>
        <pc:grpChg chg="del mod">
          <ac:chgData name="Andy Gray" userId="3900aca3-aa6e-4813-b4e0-c02f9e48a0aa" providerId="ADAL" clId="{F5777C86-8035-462C-A5E7-6A5397B9E656}" dt="2019-07-05T15:41:43.485" v="245" actId="478"/>
          <ac:grpSpMkLst>
            <pc:docMk/>
            <pc:sldMk cId="1342550937" sldId="416"/>
            <ac:grpSpMk id="10" creationId="{B73CF994-C2E6-4F8D-817B-884772398BCF}"/>
          </ac:grpSpMkLst>
        </pc:grpChg>
        <pc:picChg chg="del">
          <ac:chgData name="Andy Gray" userId="3900aca3-aa6e-4813-b4e0-c02f9e48a0aa" providerId="ADAL" clId="{F5777C86-8035-462C-A5E7-6A5397B9E656}" dt="2019-07-05T15:41:45.558" v="246" actId="478"/>
          <ac:picMkLst>
            <pc:docMk/>
            <pc:sldMk cId="1342550937" sldId="416"/>
            <ac:picMk id="5" creationId="{5EFC4A13-B0E3-49DF-B78A-AAD9A498EC2C}"/>
          </ac:picMkLst>
        </pc:picChg>
        <pc:picChg chg="add del mod ord modCrop">
          <ac:chgData name="Andy Gray" userId="3900aca3-aa6e-4813-b4e0-c02f9e48a0aa" providerId="ADAL" clId="{F5777C86-8035-462C-A5E7-6A5397B9E656}" dt="2019-07-05T16:05:05.759" v="345" actId="478"/>
          <ac:picMkLst>
            <pc:docMk/>
            <pc:sldMk cId="1342550937" sldId="416"/>
            <ac:picMk id="6" creationId="{59ACB50E-6AE7-445E-BC7A-487E9BF22CFF}"/>
          </ac:picMkLst>
        </pc:picChg>
        <pc:picChg chg="add mod ord modCrop">
          <ac:chgData name="Andy Gray" userId="3900aca3-aa6e-4813-b4e0-c02f9e48a0aa" providerId="ADAL" clId="{F5777C86-8035-462C-A5E7-6A5397B9E656}" dt="2019-07-05T16:07:52.772" v="365" actId="14100"/>
          <ac:picMkLst>
            <pc:docMk/>
            <pc:sldMk cId="1342550937" sldId="416"/>
            <ac:picMk id="8" creationId="{98CC1913-8750-4456-BC5D-B45DFCE4B45F}"/>
          </ac:picMkLst>
        </pc:picChg>
        <pc:picChg chg="add">
          <ac:chgData name="Andy Gray" userId="3900aca3-aa6e-4813-b4e0-c02f9e48a0aa" providerId="ADAL" clId="{F5777C86-8035-462C-A5E7-6A5397B9E656}" dt="2019-07-05T16:08:05.008" v="366"/>
          <ac:picMkLst>
            <pc:docMk/>
            <pc:sldMk cId="1342550937" sldId="416"/>
            <ac:picMk id="12" creationId="{DA0910B4-4DFD-4BD2-BA6D-6848E93D6D14}"/>
          </ac:picMkLst>
        </pc:picChg>
      </pc:sldChg>
      <pc:sldChg chg="addSp delSp modSp">
        <pc:chgData name="Andy Gray" userId="3900aca3-aa6e-4813-b4e0-c02f9e48a0aa" providerId="ADAL" clId="{F5777C86-8035-462C-A5E7-6A5397B9E656}" dt="2019-07-05T15:45:50.925" v="281" actId="113"/>
        <pc:sldMkLst>
          <pc:docMk/>
          <pc:sldMk cId="3714260158" sldId="418"/>
        </pc:sldMkLst>
        <pc:spChg chg="add del mod">
          <ac:chgData name="Andy Gray" userId="3900aca3-aa6e-4813-b4e0-c02f9e48a0aa" providerId="ADAL" clId="{F5777C86-8035-462C-A5E7-6A5397B9E656}" dt="2019-07-05T15:45:45.879" v="279"/>
          <ac:spMkLst>
            <pc:docMk/>
            <pc:sldMk cId="3714260158" sldId="418"/>
            <ac:spMk id="2" creationId="{718DFBF3-B0FA-4E81-95F1-8733C5482DC6}"/>
          </ac:spMkLst>
        </pc:spChg>
        <pc:spChg chg="add del mod">
          <ac:chgData name="Andy Gray" userId="3900aca3-aa6e-4813-b4e0-c02f9e48a0aa" providerId="ADAL" clId="{F5777C86-8035-462C-A5E7-6A5397B9E656}" dt="2019-07-05T15:45:45.879" v="279"/>
          <ac:spMkLst>
            <pc:docMk/>
            <pc:sldMk cId="3714260158" sldId="418"/>
            <ac:spMk id="3" creationId="{2319F32F-D276-4F51-8213-E3E7DADF924B}"/>
          </ac:spMkLst>
        </pc:spChg>
        <pc:spChg chg="mod">
          <ac:chgData name="Andy Gray" userId="3900aca3-aa6e-4813-b4e0-c02f9e48a0aa" providerId="ADAL" clId="{F5777C86-8035-462C-A5E7-6A5397B9E656}" dt="2019-07-05T15:45:50.925" v="281" actId="113"/>
          <ac:spMkLst>
            <pc:docMk/>
            <pc:sldMk cId="3714260158" sldId="418"/>
            <ac:spMk id="5" creationId="{00000000-0000-0000-0000-000000000000}"/>
          </ac:spMkLst>
        </pc:spChg>
      </pc:sldChg>
      <pc:sldChg chg="modSp delCm">
        <pc:chgData name="Andy Gray" userId="3900aca3-aa6e-4813-b4e0-c02f9e48a0aa" providerId="ADAL" clId="{F5777C86-8035-462C-A5E7-6A5397B9E656}" dt="2019-07-05T15:46:03.420" v="283" actId="14100"/>
        <pc:sldMkLst>
          <pc:docMk/>
          <pc:sldMk cId="1123456241" sldId="419"/>
        </pc:sldMkLst>
        <pc:picChg chg="mod">
          <ac:chgData name="Andy Gray" userId="3900aca3-aa6e-4813-b4e0-c02f9e48a0aa" providerId="ADAL" clId="{F5777C86-8035-462C-A5E7-6A5397B9E656}" dt="2019-07-05T15:46:03.420" v="283" actId="14100"/>
          <ac:picMkLst>
            <pc:docMk/>
            <pc:sldMk cId="1123456241" sldId="419"/>
            <ac:picMk id="5" creationId="{32FECA69-12F2-460C-B60D-4282C0841DBD}"/>
          </ac:picMkLst>
        </pc:picChg>
      </pc:sldChg>
      <pc:sldChg chg="addSp delSp modSp">
        <pc:chgData name="Andy Gray" userId="3900aca3-aa6e-4813-b4e0-c02f9e48a0aa" providerId="ADAL" clId="{F5777C86-8035-462C-A5E7-6A5397B9E656}" dt="2019-07-05T15:49:12.077" v="300" actId="1076"/>
        <pc:sldMkLst>
          <pc:docMk/>
          <pc:sldMk cId="1931750134" sldId="420"/>
        </pc:sldMkLst>
        <pc:spChg chg="mod">
          <ac:chgData name="Andy Gray" userId="3900aca3-aa6e-4813-b4e0-c02f9e48a0aa" providerId="ADAL" clId="{F5777C86-8035-462C-A5E7-6A5397B9E656}" dt="2019-07-05T15:49:07.271" v="299" actId="1076"/>
          <ac:spMkLst>
            <pc:docMk/>
            <pc:sldMk cId="1931750134" sldId="420"/>
            <ac:spMk id="3" creationId="{1D6F86AD-FA01-484A-8E7D-9EE38E68F3AE}"/>
          </ac:spMkLst>
        </pc:spChg>
        <pc:picChg chg="del">
          <ac:chgData name="Andy Gray" userId="3900aca3-aa6e-4813-b4e0-c02f9e48a0aa" providerId="ADAL" clId="{F5777C86-8035-462C-A5E7-6A5397B9E656}" dt="2019-07-05T15:46:57.213" v="284" actId="478"/>
          <ac:picMkLst>
            <pc:docMk/>
            <pc:sldMk cId="1931750134" sldId="420"/>
            <ac:picMk id="5" creationId="{C4E857DA-9050-4055-A03D-8C2DB8E1627A}"/>
          </ac:picMkLst>
        </pc:picChg>
        <pc:picChg chg="add mod ord">
          <ac:chgData name="Andy Gray" userId="3900aca3-aa6e-4813-b4e0-c02f9e48a0aa" providerId="ADAL" clId="{F5777C86-8035-462C-A5E7-6A5397B9E656}" dt="2019-07-05T15:49:12.077" v="300" actId="1076"/>
          <ac:picMkLst>
            <pc:docMk/>
            <pc:sldMk cId="1931750134" sldId="420"/>
            <ac:picMk id="6" creationId="{BED72DF8-C60B-4B5A-984F-A5A65206F253}"/>
          </ac:picMkLst>
        </pc:picChg>
        <pc:picChg chg="add">
          <ac:chgData name="Andy Gray" userId="3900aca3-aa6e-4813-b4e0-c02f9e48a0aa" providerId="ADAL" clId="{F5777C86-8035-462C-A5E7-6A5397B9E656}" dt="2019-07-05T15:48:46.471" v="294"/>
          <ac:picMkLst>
            <pc:docMk/>
            <pc:sldMk cId="1931750134" sldId="420"/>
            <ac:picMk id="8" creationId="{BBE7CD3C-34D8-4DC0-9184-F24764B97749}"/>
          </ac:picMkLst>
        </pc:picChg>
        <pc:picChg chg="del">
          <ac:chgData name="Andy Gray" userId="3900aca3-aa6e-4813-b4e0-c02f9e48a0aa" providerId="ADAL" clId="{F5777C86-8035-462C-A5E7-6A5397B9E656}" dt="2019-07-05T15:47:35.754" v="293" actId="478"/>
          <ac:picMkLst>
            <pc:docMk/>
            <pc:sldMk cId="1931750134" sldId="420"/>
            <ac:picMk id="9218" creationId="{6B804AC3-E17F-4946-BB26-8177368F015F}"/>
          </ac:picMkLst>
        </pc:picChg>
      </pc:sldChg>
      <pc:sldChg chg="addSp delSp modSp">
        <pc:chgData name="Andy Gray" userId="3900aca3-aa6e-4813-b4e0-c02f9e48a0aa" providerId="ADAL" clId="{F5777C86-8035-462C-A5E7-6A5397B9E656}" dt="2019-07-05T15:52:58.418" v="344" actId="732"/>
        <pc:sldMkLst>
          <pc:docMk/>
          <pc:sldMk cId="4203934619" sldId="422"/>
        </pc:sldMkLst>
        <pc:spChg chg="mod ord">
          <ac:chgData name="Andy Gray" userId="3900aca3-aa6e-4813-b4e0-c02f9e48a0aa" providerId="ADAL" clId="{F5777C86-8035-462C-A5E7-6A5397B9E656}" dt="2019-07-05T15:51:46.653" v="327" actId="20577"/>
          <ac:spMkLst>
            <pc:docMk/>
            <pc:sldMk cId="4203934619" sldId="422"/>
            <ac:spMk id="3" creationId="{1D6F86AD-FA01-484A-8E7D-9EE38E68F3AE}"/>
          </ac:spMkLst>
        </pc:spChg>
        <pc:grpChg chg="del">
          <ac:chgData name="Andy Gray" userId="3900aca3-aa6e-4813-b4e0-c02f9e48a0aa" providerId="ADAL" clId="{F5777C86-8035-462C-A5E7-6A5397B9E656}" dt="2019-07-05T15:50:36.660" v="302" actId="165"/>
          <ac:grpSpMkLst>
            <pc:docMk/>
            <pc:sldMk cId="4203934619" sldId="422"/>
            <ac:grpSpMk id="6" creationId="{767FB7A3-69CA-4C06-B17F-34C1C58CD260}"/>
          </ac:grpSpMkLst>
        </pc:grpChg>
        <pc:picChg chg="del">
          <ac:chgData name="Andy Gray" userId="3900aca3-aa6e-4813-b4e0-c02f9e48a0aa" providerId="ADAL" clId="{F5777C86-8035-462C-A5E7-6A5397B9E656}" dt="2019-07-05T15:50:26.525" v="301" actId="478"/>
          <ac:picMkLst>
            <pc:docMk/>
            <pc:sldMk cId="4203934619" sldId="422"/>
            <ac:picMk id="4" creationId="{2E4C8FC7-91F8-4CC7-B9C8-8B9919A5689D}"/>
          </ac:picMkLst>
        </pc:picChg>
        <pc:picChg chg="add mod ord">
          <ac:chgData name="Andy Gray" userId="3900aca3-aa6e-4813-b4e0-c02f9e48a0aa" providerId="ADAL" clId="{F5777C86-8035-462C-A5E7-6A5397B9E656}" dt="2019-07-05T15:51:36.221" v="322" actId="1076"/>
          <ac:picMkLst>
            <pc:docMk/>
            <pc:sldMk cId="4203934619" sldId="422"/>
            <ac:picMk id="7" creationId="{6ACAF29D-5BD9-48B2-8A54-B41F77CEFBE0}"/>
          </ac:picMkLst>
        </pc:picChg>
        <pc:picChg chg="add mod modCrop">
          <ac:chgData name="Andy Gray" userId="3900aca3-aa6e-4813-b4e0-c02f9e48a0aa" providerId="ADAL" clId="{F5777C86-8035-462C-A5E7-6A5397B9E656}" dt="2019-07-05T15:52:58.418" v="344" actId="732"/>
          <ac:picMkLst>
            <pc:docMk/>
            <pc:sldMk cId="4203934619" sldId="422"/>
            <ac:picMk id="9" creationId="{52C18BE1-BF61-48BD-95D1-0D806914C02D}"/>
          </ac:picMkLst>
        </pc:picChg>
        <pc:picChg chg="del mod topLvl">
          <ac:chgData name="Andy Gray" userId="3900aca3-aa6e-4813-b4e0-c02f9e48a0aa" providerId="ADAL" clId="{F5777C86-8035-462C-A5E7-6A5397B9E656}" dt="2019-07-05T15:50:55.842" v="308" actId="478"/>
          <ac:picMkLst>
            <pc:docMk/>
            <pc:sldMk cId="4203934619" sldId="422"/>
            <ac:picMk id="4100" creationId="{D9AD93E6-422B-421D-8CF9-4D2EA373E07B}"/>
          </ac:picMkLst>
        </pc:picChg>
        <pc:picChg chg="del mod topLvl">
          <ac:chgData name="Andy Gray" userId="3900aca3-aa6e-4813-b4e0-c02f9e48a0aa" providerId="ADAL" clId="{F5777C86-8035-462C-A5E7-6A5397B9E656}" dt="2019-07-05T15:50:56.636" v="309" actId="478"/>
          <ac:picMkLst>
            <pc:docMk/>
            <pc:sldMk cId="4203934619" sldId="422"/>
            <ac:picMk id="4102" creationId="{EFA86F20-76A1-4BA4-832C-3553424F1BF7}"/>
          </ac:picMkLst>
        </pc:picChg>
      </pc:sldChg>
      <pc:sldChg chg="modSp delCm">
        <pc:chgData name="Andy Gray" userId="3900aca3-aa6e-4813-b4e0-c02f9e48a0aa" providerId="ADAL" clId="{F5777C86-8035-462C-A5E7-6A5397B9E656}" dt="2019-07-08T09:33:00.921" v="439" actId="1076"/>
        <pc:sldMkLst>
          <pc:docMk/>
          <pc:sldMk cId="3396848442" sldId="425"/>
        </pc:sldMkLst>
        <pc:spChg chg="mod">
          <ac:chgData name="Andy Gray" userId="3900aca3-aa6e-4813-b4e0-c02f9e48a0aa" providerId="ADAL" clId="{F5777C86-8035-462C-A5E7-6A5397B9E656}" dt="2019-07-08T09:32:21.523" v="434" actId="20577"/>
          <ac:spMkLst>
            <pc:docMk/>
            <pc:sldMk cId="3396848442" sldId="425"/>
            <ac:spMk id="3" creationId="{1D6F86AD-FA01-484A-8E7D-9EE38E68F3AE}"/>
          </ac:spMkLst>
        </pc:spChg>
        <pc:graphicFrameChg chg="mod">
          <ac:chgData name="Andy Gray" userId="3900aca3-aa6e-4813-b4e0-c02f9e48a0aa" providerId="ADAL" clId="{F5777C86-8035-462C-A5E7-6A5397B9E656}" dt="2019-07-08T09:33:00.921" v="439" actId="1076"/>
          <ac:graphicFrameMkLst>
            <pc:docMk/>
            <pc:sldMk cId="3396848442" sldId="425"/>
            <ac:graphicFrameMk id="5" creationId="{98262816-2C11-4900-9182-A2C081625174}"/>
          </ac:graphicFrameMkLst>
        </pc:graphicFrameChg>
      </pc:sldChg>
      <pc:sldChg chg="addSp delSp modSp">
        <pc:chgData name="Andy Gray" userId="3900aca3-aa6e-4813-b4e0-c02f9e48a0aa" providerId="ADAL" clId="{F5777C86-8035-462C-A5E7-6A5397B9E656}" dt="2019-07-05T16:08:40.431" v="369" actId="207"/>
        <pc:sldMkLst>
          <pc:docMk/>
          <pc:sldMk cId="2486704380" sldId="427"/>
        </pc:sldMkLst>
        <pc:spChg chg="add del mod">
          <ac:chgData name="Andy Gray" userId="3900aca3-aa6e-4813-b4e0-c02f9e48a0aa" providerId="ADAL" clId="{F5777C86-8035-462C-A5E7-6A5397B9E656}" dt="2019-07-05T16:08:29.328" v="367"/>
          <ac:spMkLst>
            <pc:docMk/>
            <pc:sldMk cId="2486704380" sldId="427"/>
            <ac:spMk id="2" creationId="{F6F324E8-E098-4214-8A50-7D37FE712924}"/>
          </ac:spMkLst>
        </pc:spChg>
        <pc:spChg chg="add del mod">
          <ac:chgData name="Andy Gray" userId="3900aca3-aa6e-4813-b4e0-c02f9e48a0aa" providerId="ADAL" clId="{F5777C86-8035-462C-A5E7-6A5397B9E656}" dt="2019-07-05T16:08:29.328" v="367"/>
          <ac:spMkLst>
            <pc:docMk/>
            <pc:sldMk cId="2486704380" sldId="427"/>
            <ac:spMk id="3" creationId="{DB9902B6-4D7F-47A2-90E5-8B9223D9C520}"/>
          </ac:spMkLst>
        </pc:spChg>
        <pc:spChg chg="mod">
          <ac:chgData name="Andy Gray" userId="3900aca3-aa6e-4813-b4e0-c02f9e48a0aa" providerId="ADAL" clId="{F5777C86-8035-462C-A5E7-6A5397B9E656}" dt="2019-07-05T16:08:40.431" v="369" actId="207"/>
          <ac:spMkLst>
            <pc:docMk/>
            <pc:sldMk cId="2486704380" sldId="427"/>
            <ac:spMk id="5" creationId="{CBA128A0-9FB5-4D78-962F-2A43309F542D}"/>
          </ac:spMkLst>
        </pc:spChg>
      </pc:sldChg>
      <pc:sldChg chg="addSp delSp modSp delCm">
        <pc:chgData name="Andy Gray" userId="3900aca3-aa6e-4813-b4e0-c02f9e48a0aa" providerId="ADAL" clId="{F5777C86-8035-462C-A5E7-6A5397B9E656}" dt="2019-07-08T09:33:10.882" v="441" actId="478"/>
        <pc:sldMkLst>
          <pc:docMk/>
          <pc:sldMk cId="2112697303" sldId="428"/>
        </pc:sldMkLst>
        <pc:spChg chg="mod">
          <ac:chgData name="Andy Gray" userId="3900aca3-aa6e-4813-b4e0-c02f9e48a0aa" providerId="ADAL" clId="{F5777C86-8035-462C-A5E7-6A5397B9E656}" dt="2019-07-08T09:17:45.641" v="386" actId="207"/>
          <ac:spMkLst>
            <pc:docMk/>
            <pc:sldMk cId="2112697303" sldId="428"/>
            <ac:spMk id="3" creationId="{3331645D-5444-4054-9DE1-ED5FD1F61A87}"/>
          </ac:spMkLst>
        </pc:spChg>
        <pc:spChg chg="add mod">
          <ac:chgData name="Andy Gray" userId="3900aca3-aa6e-4813-b4e0-c02f9e48a0aa" providerId="ADAL" clId="{F5777C86-8035-462C-A5E7-6A5397B9E656}" dt="2019-07-08T09:24:55.525" v="404" actId="164"/>
          <ac:spMkLst>
            <pc:docMk/>
            <pc:sldMk cId="2112697303" sldId="428"/>
            <ac:spMk id="5" creationId="{CFEB65AB-90F2-4FB5-B5C0-5EA7A0C7980E}"/>
          </ac:spMkLst>
        </pc:spChg>
        <pc:spChg chg="add mod">
          <ac:chgData name="Andy Gray" userId="3900aca3-aa6e-4813-b4e0-c02f9e48a0aa" providerId="ADAL" clId="{F5777C86-8035-462C-A5E7-6A5397B9E656}" dt="2019-07-08T09:24:55.525" v="404" actId="164"/>
          <ac:spMkLst>
            <pc:docMk/>
            <pc:sldMk cId="2112697303" sldId="428"/>
            <ac:spMk id="6" creationId="{5D5E750E-443F-4541-8C99-5D99C7B804CF}"/>
          </ac:spMkLst>
        </pc:spChg>
        <pc:spChg chg="add mod">
          <ac:chgData name="Andy Gray" userId="3900aca3-aa6e-4813-b4e0-c02f9e48a0aa" providerId="ADAL" clId="{F5777C86-8035-462C-A5E7-6A5397B9E656}" dt="2019-07-08T09:24:55.525" v="404" actId="164"/>
          <ac:spMkLst>
            <pc:docMk/>
            <pc:sldMk cId="2112697303" sldId="428"/>
            <ac:spMk id="7" creationId="{61F10187-596C-45FC-BC07-09FC524E8700}"/>
          </ac:spMkLst>
        </pc:spChg>
        <pc:spChg chg="add mod">
          <ac:chgData name="Andy Gray" userId="3900aca3-aa6e-4813-b4e0-c02f9e48a0aa" providerId="ADAL" clId="{F5777C86-8035-462C-A5E7-6A5397B9E656}" dt="2019-07-08T09:24:55.525" v="404" actId="164"/>
          <ac:spMkLst>
            <pc:docMk/>
            <pc:sldMk cId="2112697303" sldId="428"/>
            <ac:spMk id="8" creationId="{535799A6-27A7-48A1-A0DA-3498AC31E689}"/>
          </ac:spMkLst>
        </pc:spChg>
        <pc:grpChg chg="add mod ord">
          <ac:chgData name="Andy Gray" userId="3900aca3-aa6e-4813-b4e0-c02f9e48a0aa" providerId="ADAL" clId="{F5777C86-8035-462C-A5E7-6A5397B9E656}" dt="2019-07-08T09:25:38.418" v="412" actId="1076"/>
          <ac:grpSpMkLst>
            <pc:docMk/>
            <pc:sldMk cId="2112697303" sldId="428"/>
            <ac:grpSpMk id="9" creationId="{8196F72F-C962-45E5-BCA2-F8D4C9370F45}"/>
          </ac:grpSpMkLst>
        </pc:grpChg>
        <pc:picChg chg="mod">
          <ac:chgData name="Andy Gray" userId="3900aca3-aa6e-4813-b4e0-c02f9e48a0aa" providerId="ADAL" clId="{F5777C86-8035-462C-A5E7-6A5397B9E656}" dt="2019-07-08T09:24:55.525" v="404" actId="164"/>
          <ac:picMkLst>
            <pc:docMk/>
            <pc:sldMk cId="2112697303" sldId="428"/>
            <ac:picMk id="4" creationId="{8560E6C9-8D2E-4B1C-8CF9-FAD5D47778F6}"/>
          </ac:picMkLst>
        </pc:picChg>
        <pc:picChg chg="add del mod">
          <ac:chgData name="Andy Gray" userId="3900aca3-aa6e-4813-b4e0-c02f9e48a0aa" providerId="ADAL" clId="{F5777C86-8035-462C-A5E7-6A5397B9E656}" dt="2019-07-08T09:33:10.882" v="441" actId="478"/>
          <ac:picMkLst>
            <pc:docMk/>
            <pc:sldMk cId="2112697303" sldId="428"/>
            <ac:picMk id="10" creationId="{8A8AB566-E94F-47FA-803B-B41A3AE50A6C}"/>
          </ac:picMkLst>
        </pc:picChg>
      </pc:sldChg>
      <pc:sldChg chg="addSp delSp modSp">
        <pc:chgData name="Andy Gray" userId="3900aca3-aa6e-4813-b4e0-c02f9e48a0aa" providerId="ADAL" clId="{F5777C86-8035-462C-A5E7-6A5397B9E656}" dt="2019-07-05T15:45:30.470" v="278" actId="207"/>
        <pc:sldMkLst>
          <pc:docMk/>
          <pc:sldMk cId="3821072744" sldId="429"/>
        </pc:sldMkLst>
        <pc:spChg chg="add del mod">
          <ac:chgData name="Andy Gray" userId="3900aca3-aa6e-4813-b4e0-c02f9e48a0aa" providerId="ADAL" clId="{F5777C86-8035-462C-A5E7-6A5397B9E656}" dt="2019-07-05T15:44:09.633" v="266"/>
          <ac:spMkLst>
            <pc:docMk/>
            <pc:sldMk cId="3821072744" sldId="429"/>
            <ac:spMk id="2" creationId="{975268BF-3BD1-40F3-ABE6-B2F08C7A3ACE}"/>
          </ac:spMkLst>
        </pc:spChg>
        <pc:spChg chg="add del mod">
          <ac:chgData name="Andy Gray" userId="3900aca3-aa6e-4813-b4e0-c02f9e48a0aa" providerId="ADAL" clId="{F5777C86-8035-462C-A5E7-6A5397B9E656}" dt="2019-07-05T15:44:09.633" v="266"/>
          <ac:spMkLst>
            <pc:docMk/>
            <pc:sldMk cId="3821072744" sldId="429"/>
            <ac:spMk id="3" creationId="{6A4766DD-B051-44C4-BEE0-C24EF04F42EC}"/>
          </ac:spMkLst>
        </pc:spChg>
        <pc:graphicFrameChg chg="mod modGraphic">
          <ac:chgData name="Andy Gray" userId="3900aca3-aa6e-4813-b4e0-c02f9e48a0aa" providerId="ADAL" clId="{F5777C86-8035-462C-A5E7-6A5397B9E656}" dt="2019-07-05T15:45:30.470" v="278" actId="207"/>
          <ac:graphicFrameMkLst>
            <pc:docMk/>
            <pc:sldMk cId="3821072744" sldId="429"/>
            <ac:graphicFrameMk id="6" creationId="{14AE0D34-5C21-4807-83C0-B9C8E1CE9C9B}"/>
          </ac:graphicFrameMkLst>
        </pc:graphicFrameChg>
      </pc:sldChg>
      <pc:sldChg chg="addSp delSp modSp">
        <pc:chgData name="Andy Gray" userId="3900aca3-aa6e-4813-b4e0-c02f9e48a0aa" providerId="ADAL" clId="{F5777C86-8035-462C-A5E7-6A5397B9E656}" dt="2019-07-05T15:30:34.705" v="164" actId="207"/>
        <pc:sldMkLst>
          <pc:docMk/>
          <pc:sldMk cId="4028327320" sldId="430"/>
        </pc:sldMkLst>
        <pc:spChg chg="add del mod">
          <ac:chgData name="Andy Gray" userId="3900aca3-aa6e-4813-b4e0-c02f9e48a0aa" providerId="ADAL" clId="{F5777C86-8035-462C-A5E7-6A5397B9E656}" dt="2019-07-05T15:30:25.512" v="163"/>
          <ac:spMkLst>
            <pc:docMk/>
            <pc:sldMk cId="4028327320" sldId="430"/>
            <ac:spMk id="2" creationId="{1C838D08-BEC1-4124-AC6D-34F83614023A}"/>
          </ac:spMkLst>
        </pc:spChg>
        <pc:spChg chg="add del mod">
          <ac:chgData name="Andy Gray" userId="3900aca3-aa6e-4813-b4e0-c02f9e48a0aa" providerId="ADAL" clId="{F5777C86-8035-462C-A5E7-6A5397B9E656}" dt="2019-07-05T15:30:25.512" v="163"/>
          <ac:spMkLst>
            <pc:docMk/>
            <pc:sldMk cId="4028327320" sldId="430"/>
            <ac:spMk id="3" creationId="{5B310C50-4D26-407D-B7E6-2384D2242ED9}"/>
          </ac:spMkLst>
        </pc:spChg>
        <pc:spChg chg="mod">
          <ac:chgData name="Andy Gray" userId="3900aca3-aa6e-4813-b4e0-c02f9e48a0aa" providerId="ADAL" clId="{F5777C86-8035-462C-A5E7-6A5397B9E656}" dt="2019-07-05T15:30:34.705" v="164" actId="207"/>
          <ac:spMkLst>
            <pc:docMk/>
            <pc:sldMk cId="4028327320" sldId="430"/>
            <ac:spMk id="5" creationId="{B1D9787F-D076-4226-A83F-DE827AC494A0}"/>
          </ac:spMkLst>
        </pc:spChg>
      </pc:sldChg>
      <pc:sldChg chg="addSp delSp modSp">
        <pc:chgData name="Andy Gray" userId="3900aca3-aa6e-4813-b4e0-c02f9e48a0aa" providerId="ADAL" clId="{F5777C86-8035-462C-A5E7-6A5397B9E656}" dt="2019-07-05T15:19:10.629" v="99" actId="732"/>
        <pc:sldMkLst>
          <pc:docMk/>
          <pc:sldMk cId="2820738119" sldId="431"/>
        </pc:sldMkLst>
        <pc:picChg chg="add mod ord modCrop">
          <ac:chgData name="Andy Gray" userId="3900aca3-aa6e-4813-b4e0-c02f9e48a0aa" providerId="ADAL" clId="{F5777C86-8035-462C-A5E7-6A5397B9E656}" dt="2019-07-05T15:19:10.629" v="99" actId="732"/>
          <ac:picMkLst>
            <pc:docMk/>
            <pc:sldMk cId="2820738119" sldId="431"/>
            <ac:picMk id="5" creationId="{1816C80B-9B3D-44E7-927C-20CF8EAA6E61}"/>
          </ac:picMkLst>
        </pc:picChg>
        <pc:picChg chg="del mod">
          <ac:chgData name="Andy Gray" userId="3900aca3-aa6e-4813-b4e0-c02f9e48a0aa" providerId="ADAL" clId="{F5777C86-8035-462C-A5E7-6A5397B9E656}" dt="2019-07-05T15:18:45.437" v="94" actId="478"/>
          <ac:picMkLst>
            <pc:docMk/>
            <pc:sldMk cId="2820738119" sldId="431"/>
            <ac:picMk id="8" creationId="{060B6BDE-4CAF-4E50-9292-349051B51282}"/>
          </ac:picMkLst>
        </pc:picChg>
      </pc:sldChg>
      <pc:sldMasterChg chg="delSldLayout modSldLayout">
        <pc:chgData name="Andy Gray" userId="3900aca3-aa6e-4813-b4e0-c02f9e48a0aa" providerId="ADAL" clId="{F5777C86-8035-462C-A5E7-6A5397B9E656}" dt="2019-07-05T15:12:36.218" v="82" actId="207"/>
        <pc:sldMasterMkLst>
          <pc:docMk/>
          <pc:sldMasterMk cId="2369807912" sldId="2147483660"/>
        </pc:sldMasterMkLst>
        <pc:sldLayoutChg chg="addSp delSp modSp">
          <pc:chgData name="Andy Gray" userId="3900aca3-aa6e-4813-b4e0-c02f9e48a0aa" providerId="ADAL" clId="{F5777C86-8035-462C-A5E7-6A5397B9E656}" dt="2019-07-05T15:08:01.914" v="9" actId="20577"/>
          <pc:sldLayoutMkLst>
            <pc:docMk/>
            <pc:sldMasterMk cId="2369807912" sldId="2147483660"/>
            <pc:sldLayoutMk cId="1593432957" sldId="2147483661"/>
          </pc:sldLayoutMkLst>
          <pc:spChg chg="mod">
            <ac:chgData name="Andy Gray" userId="3900aca3-aa6e-4813-b4e0-c02f9e48a0aa" providerId="ADAL" clId="{F5777C86-8035-462C-A5E7-6A5397B9E656}" dt="2019-07-05T15:08:01.914" v="9" actId="20577"/>
            <ac:spMkLst>
              <pc:docMk/>
              <pc:sldMasterMk cId="2369807912" sldId="2147483660"/>
              <pc:sldLayoutMk cId="1593432957" sldId="2147483661"/>
              <ac:spMk id="4" creationId="{7694BA0E-1F63-41F2-B0E8-F0465B913055}"/>
            </ac:spMkLst>
          </pc:spChg>
          <pc:picChg chg="del">
            <ac:chgData name="Andy Gray" userId="3900aca3-aa6e-4813-b4e0-c02f9e48a0aa" providerId="ADAL" clId="{F5777C86-8035-462C-A5E7-6A5397B9E656}" dt="2019-07-05T15:06:33.433" v="6" actId="478"/>
            <ac:picMkLst>
              <pc:docMk/>
              <pc:sldMasterMk cId="2369807912" sldId="2147483660"/>
              <pc:sldLayoutMk cId="1593432957" sldId="2147483661"/>
              <ac:picMk id="3" creationId="{B828F8C7-6434-4196-BE41-EBF201EC1460}"/>
            </ac:picMkLst>
          </pc:picChg>
          <pc:picChg chg="add mod ord">
            <ac:chgData name="Andy Gray" userId="3900aca3-aa6e-4813-b4e0-c02f9e48a0aa" providerId="ADAL" clId="{F5777C86-8035-462C-A5E7-6A5397B9E656}" dt="2019-07-05T15:07:58.980" v="8" actId="167"/>
            <ac:picMkLst>
              <pc:docMk/>
              <pc:sldMasterMk cId="2369807912" sldId="2147483660"/>
              <pc:sldLayoutMk cId="1593432957" sldId="2147483661"/>
              <ac:picMk id="5" creationId="{AC9B34BB-D69E-499D-8586-05E519C6873D}"/>
            </ac:picMkLst>
          </pc:picChg>
        </pc:sldLayoutChg>
        <pc:sldLayoutChg chg="setBg">
          <pc:chgData name="Andy Gray" userId="3900aca3-aa6e-4813-b4e0-c02f9e48a0aa" providerId="ADAL" clId="{F5777C86-8035-462C-A5E7-6A5397B9E656}" dt="2019-07-05T15:08:12.612" v="10"/>
          <pc:sldLayoutMkLst>
            <pc:docMk/>
            <pc:sldMasterMk cId="2369807912" sldId="2147483660"/>
            <pc:sldLayoutMk cId="3265224848" sldId="2147483662"/>
          </pc:sldLayoutMkLst>
        </pc:sldLayoutChg>
        <pc:sldLayoutChg chg="addSp delSp modSp">
          <pc:chgData name="Andy Gray" userId="3900aca3-aa6e-4813-b4e0-c02f9e48a0aa" providerId="ADAL" clId="{F5777C86-8035-462C-A5E7-6A5397B9E656}" dt="2019-07-05T15:10:19.557" v="66" actId="207"/>
          <pc:sldLayoutMkLst>
            <pc:docMk/>
            <pc:sldMasterMk cId="2369807912" sldId="2147483660"/>
            <pc:sldLayoutMk cId="3864385121" sldId="2147483664"/>
          </pc:sldLayoutMkLst>
          <pc:spChg chg="del mod">
            <ac:chgData name="Andy Gray" userId="3900aca3-aa6e-4813-b4e0-c02f9e48a0aa" providerId="ADAL" clId="{F5777C86-8035-462C-A5E7-6A5397B9E656}" dt="2019-07-05T15:09:49.041" v="60" actId="478"/>
            <ac:spMkLst>
              <pc:docMk/>
              <pc:sldMasterMk cId="2369807912" sldId="2147483660"/>
              <pc:sldLayoutMk cId="3864385121" sldId="2147483664"/>
              <ac:spMk id="4" creationId="{1746FD11-FF12-488F-A9BF-6E2D28555F58}"/>
            </ac:spMkLst>
          </pc:spChg>
          <pc:spChg chg="mod">
            <ac:chgData name="Andy Gray" userId="3900aca3-aa6e-4813-b4e0-c02f9e48a0aa" providerId="ADAL" clId="{F5777C86-8035-462C-A5E7-6A5397B9E656}" dt="2019-07-05T15:10:19.557" v="66" actId="207"/>
            <ac:spMkLst>
              <pc:docMk/>
              <pc:sldMasterMk cId="2369807912" sldId="2147483660"/>
              <pc:sldLayoutMk cId="3864385121" sldId="2147483664"/>
              <ac:spMk id="9" creationId="{00000000-0000-0000-0000-000000000000}"/>
            </ac:spMkLst>
          </pc:spChg>
          <pc:spChg chg="del mod">
            <ac:chgData name="Andy Gray" userId="3900aca3-aa6e-4813-b4e0-c02f9e48a0aa" providerId="ADAL" clId="{F5777C86-8035-462C-A5E7-6A5397B9E656}" dt="2019-07-05T15:09:49.041" v="60" actId="478"/>
            <ac:spMkLst>
              <pc:docMk/>
              <pc:sldMasterMk cId="2369807912" sldId="2147483660"/>
              <pc:sldLayoutMk cId="3864385121" sldId="2147483664"/>
              <ac:spMk id="11" creationId="{76A798F8-6565-4B65-8C16-B3884111AB16}"/>
            </ac:spMkLst>
          </pc:spChg>
          <pc:spChg chg="mod">
            <ac:chgData name="Andy Gray" userId="3900aca3-aa6e-4813-b4e0-c02f9e48a0aa" providerId="ADAL" clId="{F5777C86-8035-462C-A5E7-6A5397B9E656}" dt="2019-07-05T15:09:45.287" v="59" actId="20577"/>
            <ac:spMkLst>
              <pc:docMk/>
              <pc:sldMasterMk cId="2369807912" sldId="2147483660"/>
              <pc:sldLayoutMk cId="3864385121" sldId="2147483664"/>
              <ac:spMk id="12" creationId="{00000000-0000-0000-0000-000000000000}"/>
            </ac:spMkLst>
          </pc:spChg>
          <pc:picChg chg="del">
            <ac:chgData name="Andy Gray" userId="3900aca3-aa6e-4813-b4e0-c02f9e48a0aa" providerId="ADAL" clId="{F5777C86-8035-462C-A5E7-6A5397B9E656}" dt="2019-07-05T15:09:51.288" v="61" actId="478"/>
            <ac:picMkLst>
              <pc:docMk/>
              <pc:sldMasterMk cId="2369807912" sldId="2147483660"/>
              <pc:sldLayoutMk cId="3864385121" sldId="2147483664"/>
              <ac:picMk id="3" creationId="{B33A6100-85C1-4F2C-952D-A674770CAD96}"/>
            </ac:picMkLst>
          </pc:picChg>
          <pc:picChg chg="add mod ord">
            <ac:chgData name="Andy Gray" userId="3900aca3-aa6e-4813-b4e0-c02f9e48a0aa" providerId="ADAL" clId="{F5777C86-8035-462C-A5E7-6A5397B9E656}" dt="2019-07-05T15:10:05.837" v="64" actId="167"/>
            <ac:picMkLst>
              <pc:docMk/>
              <pc:sldMasterMk cId="2369807912" sldId="2147483660"/>
              <pc:sldLayoutMk cId="3864385121" sldId="2147483664"/>
              <ac:picMk id="5" creationId="{22ABD9EF-DA0D-47CA-8B17-1556464D8AC4}"/>
            </ac:picMkLst>
          </pc:picChg>
        </pc:sldLayoutChg>
        <pc:sldLayoutChg chg="addSp delSp">
          <pc:chgData name="Andy Gray" userId="3900aca3-aa6e-4813-b4e0-c02f9e48a0aa" providerId="ADAL" clId="{F5777C86-8035-462C-A5E7-6A5397B9E656}" dt="2019-07-05T15:12:10.318" v="78"/>
          <pc:sldLayoutMkLst>
            <pc:docMk/>
            <pc:sldMasterMk cId="2369807912" sldId="2147483660"/>
            <pc:sldLayoutMk cId="1482273398" sldId="2147483665"/>
          </pc:sldLayoutMkLst>
          <pc:spChg chg="del">
            <ac:chgData name="Andy Gray" userId="3900aca3-aa6e-4813-b4e0-c02f9e48a0aa" providerId="ADAL" clId="{F5777C86-8035-462C-A5E7-6A5397B9E656}" dt="2019-07-05T15:12:08.970" v="77" actId="478"/>
            <ac:spMkLst>
              <pc:docMk/>
              <pc:sldMasterMk cId="2369807912" sldId="2147483660"/>
              <pc:sldLayoutMk cId="1482273398" sldId="2147483665"/>
              <ac:spMk id="9" creationId="{3B87CE53-57C6-40A0-9977-8729D3377D5A}"/>
            </ac:spMkLst>
          </pc:spChg>
          <pc:spChg chg="del">
            <ac:chgData name="Andy Gray" userId="3900aca3-aa6e-4813-b4e0-c02f9e48a0aa" providerId="ADAL" clId="{F5777C86-8035-462C-A5E7-6A5397B9E656}" dt="2019-07-05T15:12:08.970" v="77" actId="478"/>
            <ac:spMkLst>
              <pc:docMk/>
              <pc:sldMasterMk cId="2369807912" sldId="2147483660"/>
              <pc:sldLayoutMk cId="1482273398" sldId="2147483665"/>
              <ac:spMk id="10" creationId="{D65D2BE2-DE49-4BC4-A9A7-E3493CF535E8}"/>
            </ac:spMkLst>
          </pc:spChg>
          <pc:spChg chg="add">
            <ac:chgData name="Andy Gray" userId="3900aca3-aa6e-4813-b4e0-c02f9e48a0aa" providerId="ADAL" clId="{F5777C86-8035-462C-A5E7-6A5397B9E656}" dt="2019-07-05T15:12:10.318" v="78"/>
            <ac:spMkLst>
              <pc:docMk/>
              <pc:sldMasterMk cId="2369807912" sldId="2147483660"/>
              <pc:sldLayoutMk cId="1482273398" sldId="2147483665"/>
              <ac:spMk id="13" creationId="{2E7D694F-2848-498D-B1A4-D526BCC98DC1}"/>
            </ac:spMkLst>
          </pc:spChg>
          <pc:spChg chg="add">
            <ac:chgData name="Andy Gray" userId="3900aca3-aa6e-4813-b4e0-c02f9e48a0aa" providerId="ADAL" clId="{F5777C86-8035-462C-A5E7-6A5397B9E656}" dt="2019-07-05T15:12:10.318" v="78"/>
            <ac:spMkLst>
              <pc:docMk/>
              <pc:sldMasterMk cId="2369807912" sldId="2147483660"/>
              <pc:sldLayoutMk cId="1482273398" sldId="2147483665"/>
              <ac:spMk id="14" creationId="{2E110D13-DD70-4957-A211-DC5444D08F44}"/>
            </ac:spMkLst>
          </pc:spChg>
          <pc:spChg chg="del">
            <ac:chgData name="Andy Gray" userId="3900aca3-aa6e-4813-b4e0-c02f9e48a0aa" providerId="ADAL" clId="{F5777C86-8035-462C-A5E7-6A5397B9E656}" dt="2019-07-05T15:12:08.970" v="77" actId="478"/>
            <ac:spMkLst>
              <pc:docMk/>
              <pc:sldMasterMk cId="2369807912" sldId="2147483660"/>
              <pc:sldLayoutMk cId="1482273398" sldId="2147483665"/>
              <ac:spMk id="15" creationId="{EDB80FE1-CB5F-4209-A5CF-C0E7A88B733B}"/>
            </ac:spMkLst>
          </pc:spChg>
          <pc:spChg chg="del">
            <ac:chgData name="Andy Gray" userId="3900aca3-aa6e-4813-b4e0-c02f9e48a0aa" providerId="ADAL" clId="{F5777C86-8035-462C-A5E7-6A5397B9E656}" dt="2019-07-05T15:12:08.970" v="77" actId="478"/>
            <ac:spMkLst>
              <pc:docMk/>
              <pc:sldMasterMk cId="2369807912" sldId="2147483660"/>
              <pc:sldLayoutMk cId="1482273398" sldId="2147483665"/>
              <ac:spMk id="16" creationId="{7BDF21DE-A169-4C08-9632-B1FCE7D8B298}"/>
            </ac:spMkLst>
          </pc:spChg>
          <pc:picChg chg="del">
            <ac:chgData name="Andy Gray" userId="3900aca3-aa6e-4813-b4e0-c02f9e48a0aa" providerId="ADAL" clId="{F5777C86-8035-462C-A5E7-6A5397B9E656}" dt="2019-07-05T15:12:08.970" v="77" actId="478"/>
            <ac:picMkLst>
              <pc:docMk/>
              <pc:sldMasterMk cId="2369807912" sldId="2147483660"/>
              <pc:sldLayoutMk cId="1482273398" sldId="2147483665"/>
              <ac:picMk id="8" creationId="{227C6528-206C-4CD8-962B-FB652AD67822}"/>
            </ac:picMkLst>
          </pc:picChg>
          <pc:picChg chg="add">
            <ac:chgData name="Andy Gray" userId="3900aca3-aa6e-4813-b4e0-c02f9e48a0aa" providerId="ADAL" clId="{F5777C86-8035-462C-A5E7-6A5397B9E656}" dt="2019-07-05T15:12:10.318" v="78"/>
            <ac:picMkLst>
              <pc:docMk/>
              <pc:sldMasterMk cId="2369807912" sldId="2147483660"/>
              <pc:sldLayoutMk cId="1482273398" sldId="2147483665"/>
              <ac:picMk id="11" creationId="{909D47D6-5523-42E8-9B5E-8B659F516116}"/>
            </ac:picMkLst>
          </pc:picChg>
          <pc:picChg chg="del">
            <ac:chgData name="Andy Gray" userId="3900aca3-aa6e-4813-b4e0-c02f9e48a0aa" providerId="ADAL" clId="{F5777C86-8035-462C-A5E7-6A5397B9E656}" dt="2019-07-05T15:12:08.970" v="77" actId="478"/>
            <ac:picMkLst>
              <pc:docMk/>
              <pc:sldMasterMk cId="2369807912" sldId="2147483660"/>
              <pc:sldLayoutMk cId="1482273398" sldId="2147483665"/>
              <ac:picMk id="17" creationId="{3EF0F0AC-6610-4FFF-A713-8CE2D2FB7BED}"/>
            </ac:picMkLst>
          </pc:picChg>
          <pc:picChg chg="add">
            <ac:chgData name="Andy Gray" userId="3900aca3-aa6e-4813-b4e0-c02f9e48a0aa" providerId="ADAL" clId="{F5777C86-8035-462C-A5E7-6A5397B9E656}" dt="2019-07-05T15:12:10.318" v="78"/>
            <ac:picMkLst>
              <pc:docMk/>
              <pc:sldMasterMk cId="2369807912" sldId="2147483660"/>
              <pc:sldLayoutMk cId="1482273398" sldId="2147483665"/>
              <ac:picMk id="18" creationId="{E6704BD5-5B64-48EB-953B-D8549DF03AD0}"/>
            </ac:picMkLst>
          </pc:picChg>
        </pc:sldLayoutChg>
        <pc:sldLayoutChg chg="addSp delSp modSp">
          <pc:chgData name="Andy Gray" userId="3900aca3-aa6e-4813-b4e0-c02f9e48a0aa" providerId="ADAL" clId="{F5777C86-8035-462C-A5E7-6A5397B9E656}" dt="2019-07-05T15:12:36.218" v="82" actId="207"/>
          <pc:sldLayoutMkLst>
            <pc:docMk/>
            <pc:sldMasterMk cId="2369807912" sldId="2147483660"/>
            <pc:sldLayoutMk cId="3920882233" sldId="2147483668"/>
          </pc:sldLayoutMkLst>
          <pc:spChg chg="del">
            <ac:chgData name="Andy Gray" userId="3900aca3-aa6e-4813-b4e0-c02f9e48a0aa" providerId="ADAL" clId="{F5777C86-8035-462C-A5E7-6A5397B9E656}" dt="2019-07-05T15:12:28.433" v="80" actId="478"/>
            <ac:spMkLst>
              <pc:docMk/>
              <pc:sldMasterMk cId="2369807912" sldId="2147483660"/>
              <pc:sldLayoutMk cId="3920882233" sldId="2147483668"/>
              <ac:spMk id="8" creationId="{23B9BC9E-8848-4C69-BC0E-5167DD9CD905}"/>
            </ac:spMkLst>
          </pc:spChg>
          <pc:spChg chg="del">
            <ac:chgData name="Andy Gray" userId="3900aca3-aa6e-4813-b4e0-c02f9e48a0aa" providerId="ADAL" clId="{F5777C86-8035-462C-A5E7-6A5397B9E656}" dt="2019-07-05T15:12:28.433" v="80" actId="478"/>
            <ac:spMkLst>
              <pc:docMk/>
              <pc:sldMasterMk cId="2369807912" sldId="2147483660"/>
              <pc:sldLayoutMk cId="3920882233" sldId="2147483668"/>
              <ac:spMk id="9" creationId="{FAE7CEC9-7716-4D65-971F-605FD3CFC23F}"/>
            </ac:spMkLst>
          </pc:spChg>
          <pc:spChg chg="del">
            <ac:chgData name="Andy Gray" userId="3900aca3-aa6e-4813-b4e0-c02f9e48a0aa" providerId="ADAL" clId="{F5777C86-8035-462C-A5E7-6A5397B9E656}" dt="2019-07-05T15:12:28.433" v="80" actId="478"/>
            <ac:spMkLst>
              <pc:docMk/>
              <pc:sldMasterMk cId="2369807912" sldId="2147483660"/>
              <pc:sldLayoutMk cId="3920882233" sldId="2147483668"/>
              <ac:spMk id="10" creationId="{69808144-3D29-4148-B2FF-07F5FB8B2269}"/>
            </ac:spMkLst>
          </pc:spChg>
          <pc:spChg chg="add">
            <ac:chgData name="Andy Gray" userId="3900aca3-aa6e-4813-b4e0-c02f9e48a0aa" providerId="ADAL" clId="{F5777C86-8035-462C-A5E7-6A5397B9E656}" dt="2019-07-05T15:12:29.383" v="81"/>
            <ac:spMkLst>
              <pc:docMk/>
              <pc:sldMasterMk cId="2369807912" sldId="2147483660"/>
              <pc:sldLayoutMk cId="3920882233" sldId="2147483668"/>
              <ac:spMk id="12" creationId="{3AC8B1FB-9EC1-4C23-9568-7BE268F91725}"/>
            </ac:spMkLst>
          </pc:spChg>
          <pc:picChg chg="mod">
            <ac:chgData name="Andy Gray" userId="3900aca3-aa6e-4813-b4e0-c02f9e48a0aa" providerId="ADAL" clId="{F5777C86-8035-462C-A5E7-6A5397B9E656}" dt="2019-07-05T15:12:36.218" v="82" actId="207"/>
            <ac:picMkLst>
              <pc:docMk/>
              <pc:sldMasterMk cId="2369807912" sldId="2147483660"/>
              <pc:sldLayoutMk cId="3920882233" sldId="2147483668"/>
              <ac:picMk id="6" creationId="{B06B5AFB-DD88-44D0-84DB-9B997DA8A4A4}"/>
            </ac:picMkLst>
          </pc:picChg>
          <pc:picChg chg="del">
            <ac:chgData name="Andy Gray" userId="3900aca3-aa6e-4813-b4e0-c02f9e48a0aa" providerId="ADAL" clId="{F5777C86-8035-462C-A5E7-6A5397B9E656}" dt="2019-07-05T15:12:28.433" v="80"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F5777C86-8035-462C-A5E7-6A5397B9E656}" dt="2019-07-05T15:12:29.383" v="81"/>
            <ac:picMkLst>
              <pc:docMk/>
              <pc:sldMasterMk cId="2369807912" sldId="2147483660"/>
              <pc:sldLayoutMk cId="3920882233" sldId="2147483668"/>
              <ac:picMk id="11" creationId="{B78E645B-6B6E-4D01-BAAF-9CA638E56A6A}"/>
            </ac:picMkLst>
          </pc:picChg>
        </pc:sldLayoutChg>
        <pc:sldLayoutChg chg="addSp delSp modSp">
          <pc:chgData name="Andy Gray" userId="3900aca3-aa6e-4813-b4e0-c02f9e48a0aa" providerId="ADAL" clId="{F5777C86-8035-462C-A5E7-6A5397B9E656}" dt="2019-07-05T15:11:43.665" v="74"/>
          <pc:sldLayoutMkLst>
            <pc:docMk/>
            <pc:sldMasterMk cId="2369807912" sldId="2147483660"/>
            <pc:sldLayoutMk cId="930331741" sldId="2147483669"/>
          </pc:sldLayoutMkLst>
          <pc:spChg chg="del">
            <ac:chgData name="Andy Gray" userId="3900aca3-aa6e-4813-b4e0-c02f9e48a0aa" providerId="ADAL" clId="{F5777C86-8035-462C-A5E7-6A5397B9E656}" dt="2019-07-05T15:11:24.220" v="72" actId="478"/>
            <ac:spMkLst>
              <pc:docMk/>
              <pc:sldMasterMk cId="2369807912" sldId="2147483660"/>
              <pc:sldLayoutMk cId="930331741" sldId="2147483669"/>
              <ac:spMk id="8" creationId="{63E3ACAA-2173-48F4-A4CB-B5A2EAC26E8A}"/>
            </ac:spMkLst>
          </pc:spChg>
          <pc:spChg chg="del">
            <ac:chgData name="Andy Gray" userId="3900aca3-aa6e-4813-b4e0-c02f9e48a0aa" providerId="ADAL" clId="{F5777C86-8035-462C-A5E7-6A5397B9E656}" dt="2019-07-05T15:11:24.220" v="72" actId="478"/>
            <ac:spMkLst>
              <pc:docMk/>
              <pc:sldMasterMk cId="2369807912" sldId="2147483660"/>
              <pc:sldLayoutMk cId="930331741" sldId="2147483669"/>
              <ac:spMk id="9" creationId="{C25842CC-CCEF-49DF-B82A-978FFE096155}"/>
            </ac:spMkLst>
          </pc:spChg>
          <pc:spChg chg="del">
            <ac:chgData name="Andy Gray" userId="3900aca3-aa6e-4813-b4e0-c02f9e48a0aa" providerId="ADAL" clId="{F5777C86-8035-462C-A5E7-6A5397B9E656}" dt="2019-07-05T15:11:30.315" v="73" actId="478"/>
            <ac:spMkLst>
              <pc:docMk/>
              <pc:sldMasterMk cId="2369807912" sldId="2147483660"/>
              <pc:sldLayoutMk cId="930331741" sldId="2147483669"/>
              <ac:spMk id="13" creationId="{8FF35AEE-5337-4A17-A68B-5F42AFDFFF0C}"/>
            </ac:spMkLst>
          </pc:spChg>
          <pc:spChg chg="add">
            <ac:chgData name="Andy Gray" userId="3900aca3-aa6e-4813-b4e0-c02f9e48a0aa" providerId="ADAL" clId="{F5777C86-8035-462C-A5E7-6A5397B9E656}" dt="2019-07-05T15:11:43.665" v="74"/>
            <ac:spMkLst>
              <pc:docMk/>
              <pc:sldMasterMk cId="2369807912" sldId="2147483660"/>
              <pc:sldLayoutMk cId="930331741" sldId="2147483669"/>
              <ac:spMk id="14" creationId="{0F3AF622-2C5D-4D24-B99E-1C6D0946BCAC}"/>
            </ac:spMkLst>
          </pc:spChg>
          <pc:spChg chg="del">
            <ac:chgData name="Andy Gray" userId="3900aca3-aa6e-4813-b4e0-c02f9e48a0aa" providerId="ADAL" clId="{F5777C86-8035-462C-A5E7-6A5397B9E656}" dt="2019-07-05T15:11:30.315" v="73" actId="478"/>
            <ac:spMkLst>
              <pc:docMk/>
              <pc:sldMasterMk cId="2369807912" sldId="2147483660"/>
              <pc:sldLayoutMk cId="930331741" sldId="2147483669"/>
              <ac:spMk id="15" creationId="{A13DB2E3-C319-4E9F-B684-25EDD7A44358}"/>
            </ac:spMkLst>
          </pc:spChg>
          <pc:spChg chg="add">
            <ac:chgData name="Andy Gray" userId="3900aca3-aa6e-4813-b4e0-c02f9e48a0aa" providerId="ADAL" clId="{F5777C86-8035-462C-A5E7-6A5397B9E656}" dt="2019-07-05T15:11:43.665" v="74"/>
            <ac:spMkLst>
              <pc:docMk/>
              <pc:sldMasterMk cId="2369807912" sldId="2147483660"/>
              <pc:sldLayoutMk cId="930331741" sldId="2147483669"/>
              <ac:spMk id="17" creationId="{D5F1DF49-B623-4CC8-A722-BA5A2997B618}"/>
            </ac:spMkLst>
          </pc:spChg>
          <pc:picChg chg="mod">
            <ac:chgData name="Andy Gray" userId="3900aca3-aa6e-4813-b4e0-c02f9e48a0aa" providerId="ADAL" clId="{F5777C86-8035-462C-A5E7-6A5397B9E656}" dt="2019-07-05T15:11:09.689" v="71" actId="1037"/>
            <ac:picMkLst>
              <pc:docMk/>
              <pc:sldMasterMk cId="2369807912" sldId="2147483660"/>
              <pc:sldLayoutMk cId="930331741" sldId="2147483669"/>
              <ac:picMk id="7" creationId="{D460BBC8-286A-4820-AB62-CFDFC807B4B3}"/>
            </ac:picMkLst>
          </pc:picChg>
          <pc:picChg chg="del">
            <ac:chgData name="Andy Gray" userId="3900aca3-aa6e-4813-b4e0-c02f9e48a0aa" providerId="ADAL" clId="{F5777C86-8035-462C-A5E7-6A5397B9E656}" dt="2019-07-05T15:11:30.315" v="73" actId="478"/>
            <ac:picMkLst>
              <pc:docMk/>
              <pc:sldMasterMk cId="2369807912" sldId="2147483660"/>
              <pc:sldLayoutMk cId="930331741" sldId="2147483669"/>
              <ac:picMk id="10" creationId="{58D411FA-19CB-4C04-89C6-9285E366D7DE}"/>
            </ac:picMkLst>
          </pc:picChg>
          <pc:picChg chg="add">
            <ac:chgData name="Andy Gray" userId="3900aca3-aa6e-4813-b4e0-c02f9e48a0aa" providerId="ADAL" clId="{F5777C86-8035-462C-A5E7-6A5397B9E656}" dt="2019-07-05T15:11:43.665" v="74"/>
            <ac:picMkLst>
              <pc:docMk/>
              <pc:sldMasterMk cId="2369807912" sldId="2147483660"/>
              <pc:sldLayoutMk cId="930331741" sldId="2147483669"/>
              <ac:picMk id="12" creationId="{58D223DA-5480-4DE4-A211-22AE1E1F2FC2}"/>
            </ac:picMkLst>
          </pc:picChg>
          <pc:picChg chg="del">
            <ac:chgData name="Andy Gray" userId="3900aca3-aa6e-4813-b4e0-c02f9e48a0aa" providerId="ADAL" clId="{F5777C86-8035-462C-A5E7-6A5397B9E656}" dt="2019-07-05T15:11:30.315" v="73" actId="478"/>
            <ac:picMkLst>
              <pc:docMk/>
              <pc:sldMasterMk cId="2369807912" sldId="2147483660"/>
              <pc:sldLayoutMk cId="930331741" sldId="2147483669"/>
              <ac:picMk id="16" creationId="{CFFB2EF8-C6C1-467E-811B-183D5E001540}"/>
            </ac:picMkLst>
          </pc:picChg>
          <pc:picChg chg="add">
            <ac:chgData name="Andy Gray" userId="3900aca3-aa6e-4813-b4e0-c02f9e48a0aa" providerId="ADAL" clId="{F5777C86-8035-462C-A5E7-6A5397B9E656}" dt="2019-07-05T15:11:43.665" v="74"/>
            <ac:picMkLst>
              <pc:docMk/>
              <pc:sldMasterMk cId="2369807912" sldId="2147483660"/>
              <pc:sldLayoutMk cId="930331741" sldId="2147483669"/>
              <ac:picMk id="18" creationId="{B4F284A9-D471-47F3-8CE9-582CEA1AE28F}"/>
            </ac:picMkLst>
          </pc:picChg>
        </pc:sldLayoutChg>
        <pc:sldLayoutChg chg="delSp">
          <pc:chgData name="Andy Gray" userId="3900aca3-aa6e-4813-b4e0-c02f9e48a0aa" providerId="ADAL" clId="{F5777C86-8035-462C-A5E7-6A5397B9E656}" dt="2019-07-05T15:10:46.880" v="67" actId="478"/>
          <pc:sldLayoutMkLst>
            <pc:docMk/>
            <pc:sldMasterMk cId="2369807912" sldId="2147483660"/>
            <pc:sldLayoutMk cId="3170382506" sldId="2147483673"/>
          </pc:sldLayoutMkLst>
          <pc:picChg chg="del">
            <ac:chgData name="Andy Gray" userId="3900aca3-aa6e-4813-b4e0-c02f9e48a0aa" providerId="ADAL" clId="{F5777C86-8035-462C-A5E7-6A5397B9E656}" dt="2019-07-05T15:10:46.880" v="67" actId="478"/>
            <ac:picMkLst>
              <pc:docMk/>
              <pc:sldMasterMk cId="2369807912" sldId="2147483660"/>
              <pc:sldLayoutMk cId="3170382506" sldId="2147483673"/>
              <ac:picMk id="10" creationId="{6F837AC8-70BE-41B8-A82B-6C7EC49BA5B4}"/>
            </ac:picMkLst>
          </pc:picChg>
        </pc:sldLayoutChg>
        <pc:sldLayoutChg chg="delSp">
          <pc:chgData name="Andy Gray" userId="3900aca3-aa6e-4813-b4e0-c02f9e48a0aa" providerId="ADAL" clId="{F5777C86-8035-462C-A5E7-6A5397B9E656}" dt="2019-07-05T15:11:53.936" v="75" actId="478"/>
          <pc:sldLayoutMkLst>
            <pc:docMk/>
            <pc:sldMasterMk cId="2369807912" sldId="2147483660"/>
            <pc:sldLayoutMk cId="3121318980" sldId="2147483674"/>
          </pc:sldLayoutMkLst>
          <pc:picChg chg="del">
            <ac:chgData name="Andy Gray" userId="3900aca3-aa6e-4813-b4e0-c02f9e48a0aa" providerId="ADAL" clId="{F5777C86-8035-462C-A5E7-6A5397B9E656}" dt="2019-07-05T15:11:53.936" v="75" actId="478"/>
            <ac:picMkLst>
              <pc:docMk/>
              <pc:sldMasterMk cId="2369807912" sldId="2147483660"/>
              <pc:sldLayoutMk cId="3121318980" sldId="2147483674"/>
              <ac:picMk id="18" creationId="{B4F284A9-D471-47F3-8CE9-582CEA1AE28F}"/>
            </ac:picMkLst>
          </pc:picChg>
        </pc:sldLayoutChg>
      </pc:sldMasterChg>
    </pc:docChg>
  </pc:docChgLst>
  <pc:docChgLst>
    <pc:chgData name="James Franklin" userId="cf915d05-507f-491f-b4a6-b2aa085ee4b1" providerId="ADAL" clId="{125C1370-674C-4759-A168-DF5CB8FCBABC}"/>
  </pc:docChgLst>
  <pc:docChgLst>
    <pc:chgData name="Andy Gray" userId="3900aca3-aa6e-4813-b4e0-c02f9e48a0aa" providerId="ADAL" clId="{09A18D6D-2BAF-4558-81A0-286914A2EB8B}"/>
    <pc:docChg chg="modSld modMainMaster">
      <pc:chgData name="Andy Gray" userId="3900aca3-aa6e-4813-b4e0-c02f9e48a0aa" providerId="ADAL" clId="{09A18D6D-2BAF-4558-81A0-286914A2EB8B}" dt="2019-07-09T11:28:00.913" v="38"/>
      <pc:docMkLst>
        <pc:docMk/>
      </pc:docMkLst>
      <pc:sldChg chg="modSp delCm">
        <pc:chgData name="Andy Gray" userId="3900aca3-aa6e-4813-b4e0-c02f9e48a0aa" providerId="ADAL" clId="{09A18D6D-2BAF-4558-81A0-286914A2EB8B}" dt="2019-07-09T10:45:49.390" v="5"/>
        <pc:sldMkLst>
          <pc:docMk/>
          <pc:sldMk cId="1869681935" sldId="424"/>
        </pc:sldMkLst>
        <pc:picChg chg="mod">
          <ac:chgData name="Andy Gray" userId="3900aca3-aa6e-4813-b4e0-c02f9e48a0aa" providerId="ADAL" clId="{09A18D6D-2BAF-4558-81A0-286914A2EB8B}" dt="2019-07-09T10:45:41.764" v="4" actId="1076"/>
          <ac:picMkLst>
            <pc:docMk/>
            <pc:sldMk cId="1869681935" sldId="424"/>
            <ac:picMk id="4" creationId="{BBDBF0AB-8625-4066-9C9A-1BFE67491935}"/>
          </ac:picMkLst>
        </pc:picChg>
      </pc:sldChg>
      <pc:sldChg chg="modSp">
        <pc:chgData name="Andy Gray" userId="3900aca3-aa6e-4813-b4e0-c02f9e48a0aa" providerId="ADAL" clId="{09A18D6D-2BAF-4558-81A0-286914A2EB8B}" dt="2019-07-09T10:52:17.792" v="15" actId="20577"/>
        <pc:sldMkLst>
          <pc:docMk/>
          <pc:sldMk cId="2820738119" sldId="431"/>
        </pc:sldMkLst>
        <pc:spChg chg="mod">
          <ac:chgData name="Andy Gray" userId="3900aca3-aa6e-4813-b4e0-c02f9e48a0aa" providerId="ADAL" clId="{09A18D6D-2BAF-4558-81A0-286914A2EB8B}" dt="2019-07-09T10:52:17.792" v="15" actId="20577"/>
          <ac:spMkLst>
            <pc:docMk/>
            <pc:sldMk cId="2820738119" sldId="431"/>
            <ac:spMk id="3" creationId="{1061BC03-1554-4286-8982-8C14D24D96E2}"/>
          </ac:spMkLst>
        </pc:spChg>
      </pc:sldChg>
      <pc:sldMasterChg chg="modSldLayout">
        <pc:chgData name="Andy Gray" userId="3900aca3-aa6e-4813-b4e0-c02f9e48a0aa" providerId="ADAL" clId="{09A18D6D-2BAF-4558-81A0-286914A2EB8B}" dt="2019-07-09T11:28:00.913" v="38"/>
        <pc:sldMasterMkLst>
          <pc:docMk/>
          <pc:sldMasterMk cId="2369807912" sldId="2147483660"/>
        </pc:sldMasterMkLst>
        <pc:sldLayoutChg chg="modSp">
          <pc:chgData name="Andy Gray" userId="3900aca3-aa6e-4813-b4e0-c02f9e48a0aa" providerId="ADAL" clId="{09A18D6D-2BAF-4558-81A0-286914A2EB8B}" dt="2019-07-09T10:45:13.628" v="2" actId="14100"/>
          <pc:sldLayoutMkLst>
            <pc:docMk/>
            <pc:sldMasterMk cId="2369807912" sldId="2147483660"/>
            <pc:sldLayoutMk cId="1230368745" sldId="2147483663"/>
          </pc:sldLayoutMkLst>
          <pc:cxnChg chg="mod">
            <ac:chgData name="Andy Gray" userId="3900aca3-aa6e-4813-b4e0-c02f9e48a0aa" providerId="ADAL" clId="{09A18D6D-2BAF-4558-81A0-286914A2EB8B}" dt="2019-07-09T10:45:13.628" v="2" actId="14100"/>
            <ac:cxnSpMkLst>
              <pc:docMk/>
              <pc:sldMasterMk cId="2369807912" sldId="2147483660"/>
              <pc:sldLayoutMk cId="1230368745" sldId="2147483663"/>
              <ac:cxnSpMk id="9" creationId="{00000000-0000-0000-0000-000000000000}"/>
            </ac:cxnSpMkLst>
          </pc:cxnChg>
        </pc:sldLayoutChg>
        <pc:sldLayoutChg chg="modSp">
          <pc:chgData name="Andy Gray" userId="3900aca3-aa6e-4813-b4e0-c02f9e48a0aa" providerId="ADAL" clId="{09A18D6D-2BAF-4558-81A0-286914A2EB8B}" dt="2019-07-09T11:27:14.132" v="32" actId="14838"/>
          <pc:sldLayoutMkLst>
            <pc:docMk/>
            <pc:sldMasterMk cId="2369807912" sldId="2147483660"/>
            <pc:sldLayoutMk cId="3864385121" sldId="2147483664"/>
          </pc:sldLayoutMkLst>
          <pc:spChg chg="mod">
            <ac:chgData name="Andy Gray" userId="3900aca3-aa6e-4813-b4e0-c02f9e48a0aa" providerId="ADAL" clId="{09A18D6D-2BAF-4558-81A0-286914A2EB8B}" dt="2019-07-09T11:27:14.132" v="32" actId="14838"/>
            <ac:spMkLst>
              <pc:docMk/>
              <pc:sldMasterMk cId="2369807912" sldId="2147483660"/>
              <pc:sldLayoutMk cId="3864385121" sldId="2147483664"/>
              <ac:spMk id="12" creationId="{00000000-0000-0000-0000-000000000000}"/>
            </ac:spMkLst>
          </pc:spChg>
        </pc:sldLayoutChg>
        <pc:sldLayoutChg chg="modSp">
          <pc:chgData name="Andy Gray" userId="3900aca3-aa6e-4813-b4e0-c02f9e48a0aa" providerId="ADAL" clId="{09A18D6D-2BAF-4558-81A0-286914A2EB8B}" dt="2019-07-09T11:27:48.932" v="36"/>
          <pc:sldLayoutMkLst>
            <pc:docMk/>
            <pc:sldMasterMk cId="2369807912" sldId="2147483660"/>
            <pc:sldLayoutMk cId="1482273398" sldId="2147483665"/>
          </pc:sldLayoutMkLst>
          <pc:spChg chg="mod">
            <ac:chgData name="Andy Gray" userId="3900aca3-aa6e-4813-b4e0-c02f9e48a0aa" providerId="ADAL" clId="{09A18D6D-2BAF-4558-81A0-286914A2EB8B}" dt="2019-07-09T11:27:48.932" v="36"/>
            <ac:spMkLst>
              <pc:docMk/>
              <pc:sldMasterMk cId="2369807912" sldId="2147483660"/>
              <pc:sldLayoutMk cId="1482273398" sldId="2147483665"/>
              <ac:spMk id="14" creationId="{2E110D13-DD70-4957-A211-DC5444D08F44}"/>
            </ac:spMkLst>
          </pc:spChg>
        </pc:sldLayoutChg>
        <pc:sldLayoutChg chg="modSp">
          <pc:chgData name="Andy Gray" userId="3900aca3-aa6e-4813-b4e0-c02f9e48a0aa" providerId="ADAL" clId="{09A18D6D-2BAF-4558-81A0-286914A2EB8B}" dt="2019-07-09T11:28:00.913" v="38"/>
          <pc:sldLayoutMkLst>
            <pc:docMk/>
            <pc:sldMasterMk cId="2369807912" sldId="2147483660"/>
            <pc:sldLayoutMk cId="3920882233" sldId="2147483668"/>
          </pc:sldLayoutMkLst>
          <pc:spChg chg="mod">
            <ac:chgData name="Andy Gray" userId="3900aca3-aa6e-4813-b4e0-c02f9e48a0aa" providerId="ADAL" clId="{09A18D6D-2BAF-4558-81A0-286914A2EB8B}" dt="2019-07-09T11:28:00.913" v="38"/>
            <ac:spMkLst>
              <pc:docMk/>
              <pc:sldMasterMk cId="2369807912" sldId="2147483660"/>
              <pc:sldLayoutMk cId="3920882233" sldId="2147483668"/>
              <ac:spMk id="12" creationId="{3AC8B1FB-9EC1-4C23-9568-7BE268F91725}"/>
            </ac:spMkLst>
          </pc:spChg>
        </pc:sldLayoutChg>
        <pc:sldLayoutChg chg="modSp">
          <pc:chgData name="Andy Gray" userId="3900aca3-aa6e-4813-b4e0-c02f9e48a0aa" providerId="ADAL" clId="{09A18D6D-2BAF-4558-81A0-286914A2EB8B}" dt="2019-07-09T11:27:38.028" v="34"/>
          <pc:sldLayoutMkLst>
            <pc:docMk/>
            <pc:sldMasterMk cId="2369807912" sldId="2147483660"/>
            <pc:sldLayoutMk cId="930331741" sldId="2147483669"/>
          </pc:sldLayoutMkLst>
          <pc:spChg chg="mod">
            <ac:chgData name="Andy Gray" userId="3900aca3-aa6e-4813-b4e0-c02f9e48a0aa" providerId="ADAL" clId="{09A18D6D-2BAF-4558-81A0-286914A2EB8B}" dt="2019-07-09T11:27:38.028" v="34"/>
            <ac:spMkLst>
              <pc:docMk/>
              <pc:sldMasterMk cId="2369807912" sldId="2147483660"/>
              <pc:sldLayoutMk cId="930331741" sldId="2147483669"/>
              <ac:spMk id="17" creationId="{D5F1DF49-B623-4CC8-A722-BA5A2997B618}"/>
            </ac:spMkLst>
          </pc:spChg>
        </pc:sldLayoutChg>
        <pc:sldLayoutChg chg="modSp">
          <pc:chgData name="Andy Gray" userId="3900aca3-aa6e-4813-b4e0-c02f9e48a0aa" providerId="ADAL" clId="{09A18D6D-2BAF-4558-81A0-286914A2EB8B}" dt="2019-07-09T11:27:32.332" v="33"/>
          <pc:sldLayoutMkLst>
            <pc:docMk/>
            <pc:sldMasterMk cId="2369807912" sldId="2147483660"/>
            <pc:sldLayoutMk cId="3170382506" sldId="2147483673"/>
          </pc:sldLayoutMkLst>
          <pc:spChg chg="mod">
            <ac:chgData name="Andy Gray" userId="3900aca3-aa6e-4813-b4e0-c02f9e48a0aa" providerId="ADAL" clId="{09A18D6D-2BAF-4558-81A0-286914A2EB8B}" dt="2019-07-09T11:27:32.332" v="33"/>
            <ac:spMkLst>
              <pc:docMk/>
              <pc:sldMasterMk cId="2369807912" sldId="2147483660"/>
              <pc:sldLayoutMk cId="3170382506" sldId="2147483673"/>
              <ac:spMk id="12" creationId="{00000000-0000-0000-0000-000000000000}"/>
            </ac:spMkLst>
          </pc:spChg>
        </pc:sldLayoutChg>
        <pc:sldLayoutChg chg="modSp">
          <pc:chgData name="Andy Gray" userId="3900aca3-aa6e-4813-b4e0-c02f9e48a0aa" providerId="ADAL" clId="{09A18D6D-2BAF-4558-81A0-286914A2EB8B}" dt="2019-07-09T11:27:43.531" v="35"/>
          <pc:sldLayoutMkLst>
            <pc:docMk/>
            <pc:sldMasterMk cId="2369807912" sldId="2147483660"/>
            <pc:sldLayoutMk cId="3121318980" sldId="2147483674"/>
          </pc:sldLayoutMkLst>
          <pc:spChg chg="mod">
            <ac:chgData name="Andy Gray" userId="3900aca3-aa6e-4813-b4e0-c02f9e48a0aa" providerId="ADAL" clId="{09A18D6D-2BAF-4558-81A0-286914A2EB8B}" dt="2019-07-09T11:27:43.531" v="35"/>
            <ac:spMkLst>
              <pc:docMk/>
              <pc:sldMasterMk cId="2369807912" sldId="2147483660"/>
              <pc:sldLayoutMk cId="3121318980" sldId="2147483674"/>
              <ac:spMk id="17" creationId="{D5F1DF49-B623-4CC8-A722-BA5A2997B618}"/>
            </ac:spMkLst>
          </pc:spChg>
        </pc:sldLayoutChg>
        <pc:sldLayoutChg chg="modSp">
          <pc:chgData name="Andy Gray" userId="3900aca3-aa6e-4813-b4e0-c02f9e48a0aa" providerId="ADAL" clId="{09A18D6D-2BAF-4558-81A0-286914A2EB8B}" dt="2019-07-09T11:27:55.769" v="37"/>
          <pc:sldLayoutMkLst>
            <pc:docMk/>
            <pc:sldMasterMk cId="2369807912" sldId="2147483660"/>
            <pc:sldLayoutMk cId="3166678086" sldId="2147483675"/>
          </pc:sldLayoutMkLst>
          <pc:spChg chg="mod">
            <ac:chgData name="Andy Gray" userId="3900aca3-aa6e-4813-b4e0-c02f9e48a0aa" providerId="ADAL" clId="{09A18D6D-2BAF-4558-81A0-286914A2EB8B}" dt="2019-07-09T11:27:55.769" v="37"/>
            <ac:spMkLst>
              <pc:docMk/>
              <pc:sldMasterMk cId="2369807912" sldId="2147483660"/>
              <pc:sldLayoutMk cId="3166678086" sldId="2147483675"/>
              <ac:spMk id="14" creationId="{2E110D13-DD70-4957-A211-DC5444D08F44}"/>
            </ac:spMkLst>
          </pc:spChg>
        </pc:sldLayoutChg>
      </pc:sldMasterChg>
    </pc:docChg>
  </pc:docChgLst>
  <pc:docChgLst>
    <pc:chgData name="James Franklin" userId="cf915d05-507f-491f-b4a6-b2aa085ee4b1" providerId="ADAL" clId="{BC22A463-4E82-4B25-A5EE-FFB8841EC762}"/>
  </pc:docChgLst>
  <pc:docChgLst>
    <pc:chgData name="Leonora Sheppard" userId="3688f6d8-1f97-408e-a4fe-cc859c551ddb" providerId="ADAL" clId="{3F1B92D2-72FA-436D-9C5B-102E74FDCC1D}"/>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latin typeface="Arial" panose="020B0604020202020204" pitchFamily="34" charset="0"/>
                <a:cs typeface="Arial" panose="020B0604020202020204" pitchFamily="34" charset="0"/>
              </a:rPr>
              <a:t>Ice cream</a:t>
            </a:r>
            <a:r>
              <a:rPr lang="en-GB" b="1" baseline="0" dirty="0">
                <a:latin typeface="Arial" panose="020B0604020202020204" pitchFamily="34" charset="0"/>
                <a:cs typeface="Arial" panose="020B0604020202020204" pitchFamily="34" charset="0"/>
              </a:rPr>
              <a:t> sales</a:t>
            </a:r>
            <a:endParaRPr lang="en-GB" b="1" dirty="0">
              <a:latin typeface="Arial" panose="020B0604020202020204" pitchFamily="34" charset="0"/>
              <a:cs typeface="Arial" panose="020B0604020202020204" pitchFamily="34" charset="0"/>
            </a:endParaRPr>
          </a:p>
        </c:rich>
      </c:tx>
      <c:layout>
        <c:manualLayout>
          <c:xMode val="edge"/>
          <c:yMode val="edge"/>
          <c:x val="0.37279007846585255"/>
          <c:y val="3.93463669981262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2017</c:v>
                </c:pt>
              </c:strCache>
            </c:strRef>
          </c:tx>
          <c:spPr>
            <a:solidFill>
              <a:srgbClr val="FEBB27"/>
            </a:solidFill>
            <a:ln>
              <a:noFill/>
            </a:ln>
            <a:effectLst/>
          </c:spPr>
          <c:invertIfNegative val="0"/>
          <c:cat>
            <c:strRef>
              <c:f>Sheet1!$B$3:$B$6</c:f>
              <c:strCache>
                <c:ptCount val="4"/>
                <c:pt idx="0">
                  <c:v>Dec-Feb</c:v>
                </c:pt>
                <c:pt idx="1">
                  <c:v>Mar-May</c:v>
                </c:pt>
                <c:pt idx="2">
                  <c:v>June-Aug</c:v>
                </c:pt>
                <c:pt idx="3">
                  <c:v>Sept-Nov</c:v>
                </c:pt>
              </c:strCache>
            </c:strRef>
          </c:cat>
          <c:val>
            <c:numRef>
              <c:f>Sheet1!$C$3:$C$6</c:f>
              <c:numCache>
                <c:formatCode>General</c:formatCode>
                <c:ptCount val="4"/>
                <c:pt idx="0">
                  <c:v>125464</c:v>
                </c:pt>
                <c:pt idx="1">
                  <c:v>175641</c:v>
                </c:pt>
                <c:pt idx="2">
                  <c:v>253142</c:v>
                </c:pt>
                <c:pt idx="3">
                  <c:v>143541</c:v>
                </c:pt>
              </c:numCache>
            </c:numRef>
          </c:val>
          <c:extLst>
            <c:ext xmlns:c16="http://schemas.microsoft.com/office/drawing/2014/chart" uri="{C3380CC4-5D6E-409C-BE32-E72D297353CC}">
              <c16:uniqueId val="{00000000-EBD2-4BBF-8F76-44FE69DC12F5}"/>
            </c:ext>
          </c:extLst>
        </c:ser>
        <c:ser>
          <c:idx val="1"/>
          <c:order val="1"/>
          <c:tx>
            <c:strRef>
              <c:f>Sheet1!$D$2</c:f>
              <c:strCache>
                <c:ptCount val="1"/>
                <c:pt idx="0">
                  <c:v>2018</c:v>
                </c:pt>
              </c:strCache>
            </c:strRef>
          </c:tx>
          <c:spPr>
            <a:solidFill>
              <a:srgbClr val="2D8B35"/>
            </a:solidFill>
            <a:ln>
              <a:noFill/>
            </a:ln>
            <a:effectLst/>
          </c:spPr>
          <c:invertIfNegative val="0"/>
          <c:cat>
            <c:strRef>
              <c:f>Sheet1!$B$3:$B$6</c:f>
              <c:strCache>
                <c:ptCount val="4"/>
                <c:pt idx="0">
                  <c:v>Dec-Feb</c:v>
                </c:pt>
                <c:pt idx="1">
                  <c:v>Mar-May</c:v>
                </c:pt>
                <c:pt idx="2">
                  <c:v>June-Aug</c:v>
                </c:pt>
                <c:pt idx="3">
                  <c:v>Sept-Nov</c:v>
                </c:pt>
              </c:strCache>
            </c:strRef>
          </c:cat>
          <c:val>
            <c:numRef>
              <c:f>Sheet1!$D$3:$D$6</c:f>
              <c:numCache>
                <c:formatCode>General</c:formatCode>
                <c:ptCount val="4"/>
                <c:pt idx="0">
                  <c:v>136543</c:v>
                </c:pt>
                <c:pt idx="1">
                  <c:v>168047</c:v>
                </c:pt>
                <c:pt idx="2">
                  <c:v>230133</c:v>
                </c:pt>
                <c:pt idx="3">
                  <c:v>156432</c:v>
                </c:pt>
              </c:numCache>
            </c:numRef>
          </c:val>
          <c:extLst>
            <c:ext xmlns:c16="http://schemas.microsoft.com/office/drawing/2014/chart" uri="{C3380CC4-5D6E-409C-BE32-E72D297353CC}">
              <c16:uniqueId val="{00000001-EBD2-4BBF-8F76-44FE69DC12F5}"/>
            </c:ext>
          </c:extLst>
        </c:ser>
        <c:ser>
          <c:idx val="2"/>
          <c:order val="2"/>
          <c:tx>
            <c:strRef>
              <c:f>Sheet1!$E$2</c:f>
              <c:strCache>
                <c:ptCount val="1"/>
                <c:pt idx="0">
                  <c:v>2019</c:v>
                </c:pt>
              </c:strCache>
            </c:strRef>
          </c:tx>
          <c:spPr>
            <a:solidFill>
              <a:srgbClr val="FF7715"/>
            </a:solidFill>
            <a:ln>
              <a:noFill/>
            </a:ln>
            <a:effectLst/>
          </c:spPr>
          <c:invertIfNegative val="0"/>
          <c:cat>
            <c:strRef>
              <c:f>Sheet1!$B$3:$B$6</c:f>
              <c:strCache>
                <c:ptCount val="4"/>
                <c:pt idx="0">
                  <c:v>Dec-Feb</c:v>
                </c:pt>
                <c:pt idx="1">
                  <c:v>Mar-May</c:v>
                </c:pt>
                <c:pt idx="2">
                  <c:v>June-Aug</c:v>
                </c:pt>
                <c:pt idx="3">
                  <c:v>Sept-Nov</c:v>
                </c:pt>
              </c:strCache>
            </c:strRef>
          </c:cat>
          <c:val>
            <c:numRef>
              <c:f>Sheet1!$E$3:$E$6</c:f>
              <c:numCache>
                <c:formatCode>General</c:formatCode>
                <c:ptCount val="4"/>
                <c:pt idx="0">
                  <c:v>136440</c:v>
                </c:pt>
                <c:pt idx="1">
                  <c:v>175411</c:v>
                </c:pt>
                <c:pt idx="2">
                  <c:v>111012</c:v>
                </c:pt>
                <c:pt idx="3">
                  <c:v>165454</c:v>
                </c:pt>
              </c:numCache>
            </c:numRef>
          </c:val>
          <c:extLst>
            <c:ext xmlns:c16="http://schemas.microsoft.com/office/drawing/2014/chart" uri="{C3380CC4-5D6E-409C-BE32-E72D297353CC}">
              <c16:uniqueId val="{00000002-EBD2-4BBF-8F76-44FE69DC12F5}"/>
            </c:ext>
          </c:extLst>
        </c:ser>
        <c:dLbls>
          <c:showLegendKey val="0"/>
          <c:showVal val="0"/>
          <c:showCatName val="0"/>
          <c:showSerName val="0"/>
          <c:showPercent val="0"/>
          <c:showBubbleSize val="0"/>
        </c:dLbls>
        <c:gapWidth val="219"/>
        <c:overlap val="-27"/>
        <c:axId val="684282624"/>
        <c:axId val="684289840"/>
      </c:barChart>
      <c:catAx>
        <c:axId val="6842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84289840"/>
        <c:crosses val="autoZero"/>
        <c:auto val="1"/>
        <c:lblAlgn val="ctr"/>
        <c:lblOffset val="100"/>
        <c:noMultiLvlLbl val="0"/>
      </c:catAx>
      <c:valAx>
        <c:axId val="68428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84282624"/>
        <c:crosses val="autoZero"/>
        <c:crossBetween val="between"/>
      </c:valAx>
      <c:spPr>
        <a:noFill/>
        <a:ln>
          <a:noFill/>
        </a:ln>
        <a:effectLst/>
      </c:spPr>
    </c:plotArea>
    <c:legend>
      <c:legendPos val="b"/>
      <c:layout>
        <c:manualLayout>
          <c:xMode val="edge"/>
          <c:yMode val="edge"/>
          <c:x val="0.29484441724394067"/>
          <c:y val="0.91363658332259312"/>
          <c:w val="0.44515502305651189"/>
          <c:h val="6.275559647853112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13/05/2020</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13/05/2020</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9B34BB-D69E-499D-8586-05E519C687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01600" cmpd="sng">
            <a:solidFill>
              <a:srgbClr val="FFA90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A90D"/>
                </a:solidFill>
              </a:rPr>
              <a:t>5</a:t>
            </a:r>
          </a:p>
        </p:txBody>
      </p:sp>
      <p:pic>
        <p:nvPicPr>
          <p:cNvPr id="6" name="Picture 5">
            <a:extLst>
              <a:ext uri="{FF2B5EF4-FFF2-40B4-BE49-F238E27FC236}">
                <a16:creationId xmlns:a16="http://schemas.microsoft.com/office/drawing/2014/main" id="{1E8E5AFB-4E14-478C-998A-EEBA739538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11" name="Picture 10">
            <a:extLst>
              <a:ext uri="{FF2B5EF4-FFF2-40B4-BE49-F238E27FC236}">
                <a16:creationId xmlns:a16="http://schemas.microsoft.com/office/drawing/2014/main" id="{B78E645B-6B6E-4D01-BAAF-9CA638E56A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3AC8B1FB-9EC1-4C23-9568-7BE268F917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A90D"/>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D8B35"/>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3692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BD9EF-DA0D-47CA-8B17-1556464D8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BD9EF-DA0D-47CA-8B17-1556464D8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317038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2481" y="965998"/>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58D223DA-5480-4DE4-A211-22AE1E1F2F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 Placeholder 11">
            <a:extLst>
              <a:ext uri="{FF2B5EF4-FFF2-40B4-BE49-F238E27FC236}">
                <a16:creationId xmlns:a16="http://schemas.microsoft.com/office/drawing/2014/main" id="{0F3AF622-2C5D-4D24-B99E-1C6D0946BCA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D5F1DF49-B623-4CC8-A722-BA5A2997B61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pic>
        <p:nvPicPr>
          <p:cNvPr id="18" name="Graphic 17">
            <a:extLst>
              <a:ext uri="{FF2B5EF4-FFF2-40B4-BE49-F238E27FC236}">
                <a16:creationId xmlns:a16="http://schemas.microsoft.com/office/drawing/2014/main" id="{B4F284A9-D471-47F3-8CE9-582CEA1AE28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extLst>
    <p:ext uri="{DCECCB84-F9BA-43D5-87BE-67443E8EF086}">
      <p15:sldGuideLst xmlns:p15="http://schemas.microsoft.com/office/powerpoint/2012/main">
        <p15:guide id="1" orient="horz" pos="61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2481" y="965998"/>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58D223DA-5480-4DE4-A211-22AE1E1F2F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 Placeholder 11">
            <a:extLst>
              <a:ext uri="{FF2B5EF4-FFF2-40B4-BE49-F238E27FC236}">
                <a16:creationId xmlns:a16="http://schemas.microsoft.com/office/drawing/2014/main" id="{0F3AF622-2C5D-4D24-B99E-1C6D0946BCA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D5F1DF49-B623-4CC8-A722-BA5A2997B61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3121318980"/>
      </p:ext>
    </p:extLst>
  </p:cSld>
  <p:clrMapOvr>
    <a:masterClrMapping/>
  </p:clrMapOvr>
  <p:extLst>
    <p:ext uri="{DCECCB84-F9BA-43D5-87BE-67443E8EF086}">
      <p15:sldGuideLst xmlns:p15="http://schemas.microsoft.com/office/powerpoint/2012/main">
        <p15:guide id="1" orient="horz" pos="61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1" name="Picture 10">
            <a:extLst>
              <a:ext uri="{FF2B5EF4-FFF2-40B4-BE49-F238E27FC236}">
                <a16:creationId xmlns:a16="http://schemas.microsoft.com/office/drawing/2014/main" id="{909D47D6-5523-42E8-9B5E-8B659F5161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 Placeholder 11">
            <a:extLst>
              <a:ext uri="{FF2B5EF4-FFF2-40B4-BE49-F238E27FC236}">
                <a16:creationId xmlns:a16="http://schemas.microsoft.com/office/drawing/2014/main" id="{2E7D694F-2848-498D-B1A4-D526BCC98DC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2E110D13-DD70-4957-A211-DC5444D08F4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pic>
        <p:nvPicPr>
          <p:cNvPr id="18" name="Graphic 17">
            <a:extLst>
              <a:ext uri="{FF2B5EF4-FFF2-40B4-BE49-F238E27FC236}">
                <a16:creationId xmlns:a16="http://schemas.microsoft.com/office/drawing/2014/main" id="{E6704BD5-5B64-48EB-953B-D8549DF03A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1" name="Picture 10">
            <a:extLst>
              <a:ext uri="{FF2B5EF4-FFF2-40B4-BE49-F238E27FC236}">
                <a16:creationId xmlns:a16="http://schemas.microsoft.com/office/drawing/2014/main" id="{909D47D6-5523-42E8-9B5E-8B659F5161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 Placeholder 11">
            <a:extLst>
              <a:ext uri="{FF2B5EF4-FFF2-40B4-BE49-F238E27FC236}">
                <a16:creationId xmlns:a16="http://schemas.microsoft.com/office/drawing/2014/main" id="{2E7D694F-2848-498D-B1A4-D526BCC98DC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2E110D13-DD70-4957-A211-DC5444D08F4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mn-lt"/>
                <a:cs typeface="Arial"/>
              </a:rPr>
              <a:t>Using and manipulating data</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pic>
        <p:nvPicPr>
          <p:cNvPr id="18" name="Graphic 17">
            <a:extLst>
              <a:ext uri="{FF2B5EF4-FFF2-40B4-BE49-F238E27FC236}">
                <a16:creationId xmlns:a16="http://schemas.microsoft.com/office/drawing/2014/main" id="{E6704BD5-5B64-48EB-953B-D8549DF03A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16667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3" r:id="rId5"/>
    <p:sldLayoutId id="2147483669" r:id="rId6"/>
    <p:sldLayoutId id="2147483674" r:id="rId7"/>
    <p:sldLayoutId id="2147483665" r:id="rId8"/>
    <p:sldLayoutId id="2147483675"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72B715-0523-4D72-A77B-CA9DC1211B38}"/>
              </a:ext>
            </a:extLst>
          </p:cNvPr>
          <p:cNvSpPr>
            <a:spLocks noGrp="1"/>
          </p:cNvSpPr>
          <p:nvPr>
            <p:ph type="body" sz="quarter" idx="13"/>
          </p:nvPr>
        </p:nvSpPr>
        <p:spPr/>
        <p:txBody>
          <a:bodyPr/>
          <a:lstStyle/>
          <a:p>
            <a:r>
              <a:rPr lang="en-GB"/>
              <a:t>Data inaccuracy reasons</a:t>
            </a:r>
            <a:endParaRPr lang="en-GB" dirty="0"/>
          </a:p>
        </p:txBody>
      </p:sp>
      <p:sp>
        <p:nvSpPr>
          <p:cNvPr id="5" name="Text Placeholder 4">
            <a:extLst>
              <a:ext uri="{FF2B5EF4-FFF2-40B4-BE49-F238E27FC236}">
                <a16:creationId xmlns:a16="http://schemas.microsoft.com/office/drawing/2014/main" id="{B1D9787F-D076-4226-A83F-DE827AC494A0}"/>
              </a:ext>
            </a:extLst>
          </p:cNvPr>
          <p:cNvSpPr>
            <a:spLocks noGrp="1"/>
          </p:cNvSpPr>
          <p:nvPr>
            <p:ph type="body" sz="quarter" idx="14"/>
          </p:nvPr>
        </p:nvSpPr>
        <p:spPr>
          <a:xfrm>
            <a:off x="723900" y="1703388"/>
            <a:ext cx="7797800" cy="3454400"/>
          </a:xfrm>
        </p:spPr>
        <p:txBody>
          <a:bodyPr/>
          <a:lstStyle/>
          <a:p>
            <a:r>
              <a:rPr lang="en-GB" dirty="0">
                <a:solidFill>
                  <a:srgbClr val="FF0000"/>
                </a:solidFill>
              </a:rPr>
              <a:t>Data may be inaccurate for the following reasons:</a:t>
            </a:r>
          </a:p>
          <a:p>
            <a:pPr lvl="1"/>
            <a:r>
              <a:rPr lang="en-GB" dirty="0">
                <a:solidFill>
                  <a:srgbClr val="FF0000"/>
                </a:solidFill>
              </a:rPr>
              <a:t>Outdated</a:t>
            </a:r>
          </a:p>
          <a:p>
            <a:pPr lvl="1"/>
            <a:r>
              <a:rPr lang="en-GB" dirty="0">
                <a:solidFill>
                  <a:srgbClr val="FF0000"/>
                </a:solidFill>
              </a:rPr>
              <a:t>Lack of data cleansing (detecting, correcting or removing inaccurate records from a database)</a:t>
            </a:r>
          </a:p>
          <a:p>
            <a:pPr lvl="1"/>
            <a:r>
              <a:rPr lang="en-GB" dirty="0">
                <a:solidFill>
                  <a:srgbClr val="FF0000"/>
                </a:solidFill>
              </a:rPr>
              <a:t>Incomplete</a:t>
            </a:r>
          </a:p>
          <a:p>
            <a:pPr lvl="1"/>
            <a:r>
              <a:rPr lang="en-GB" dirty="0">
                <a:solidFill>
                  <a:srgbClr val="FF0000"/>
                </a:solidFill>
              </a:rPr>
              <a:t>Bias during the data collection</a:t>
            </a:r>
          </a:p>
          <a:p>
            <a:pPr lvl="1"/>
            <a:r>
              <a:rPr lang="en-GB" dirty="0">
                <a:solidFill>
                  <a:srgbClr val="FF0000"/>
                </a:solidFill>
              </a:rPr>
              <a:t>Mistyped</a:t>
            </a:r>
          </a:p>
          <a:p>
            <a:pPr lvl="1"/>
            <a:r>
              <a:rPr lang="en-GB" dirty="0">
                <a:solidFill>
                  <a:srgbClr val="FF0000"/>
                </a:solidFill>
              </a:rPr>
              <a:t>Users not entering the correct data on purpose. For instance, they may need to complete an online survey, but make up answers to complete it</a:t>
            </a:r>
          </a:p>
        </p:txBody>
      </p:sp>
    </p:spTree>
    <p:extLst>
      <p:ext uri="{BB962C8B-B14F-4D97-AF65-F5344CB8AC3E}">
        <p14:creationId xmlns:p14="http://schemas.microsoft.com/office/powerpoint/2010/main" val="402832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a:t>Validation</a:t>
            </a:r>
            <a:endParaRPr lang="en-GB" dirty="0"/>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a:t>Validation is a technique to make sure that data is reasonable and conforms to a set of rules</a:t>
            </a:r>
          </a:p>
          <a:p>
            <a:pPr lvl="1"/>
            <a:r>
              <a:rPr lang="en-GB"/>
              <a:t>It does not say that the data is correct, but instead makes sure it conforms to one or more rules</a:t>
            </a:r>
          </a:p>
          <a:p>
            <a:pPr lvl="1"/>
            <a:r>
              <a:rPr lang="en-GB"/>
              <a:t>This helps to reduce errors</a:t>
            </a:r>
          </a:p>
          <a:p>
            <a:r>
              <a:rPr lang="en-GB"/>
              <a:t>One form of validation is a range check</a:t>
            </a:r>
          </a:p>
          <a:p>
            <a:pPr lvl="1"/>
            <a:r>
              <a:rPr lang="en-GB"/>
              <a:t>This could, for example check that ‘test scores’ entered are between 0% and 100%</a:t>
            </a:r>
          </a:p>
          <a:p>
            <a:pPr lvl="1"/>
            <a:r>
              <a:rPr lang="en-GB"/>
              <a:t>Notice that mistakes can still be made, but invalid data, such as 120% will not be possible</a:t>
            </a:r>
          </a:p>
          <a:p>
            <a:r>
              <a:rPr lang="en-GB"/>
              <a:t>What other forms of validation exist?</a:t>
            </a:r>
          </a:p>
          <a:p>
            <a:pPr lvl="1"/>
            <a:endParaRPr lang="en-GB" dirty="0"/>
          </a:p>
        </p:txBody>
      </p:sp>
    </p:spTree>
    <p:extLst>
      <p:ext uri="{BB962C8B-B14F-4D97-AF65-F5344CB8AC3E}">
        <p14:creationId xmlns:p14="http://schemas.microsoft.com/office/powerpoint/2010/main" val="97236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Types of validation</a:t>
            </a:r>
          </a:p>
        </p:txBody>
      </p:sp>
      <p:graphicFrame>
        <p:nvGraphicFramePr>
          <p:cNvPr id="4" name="Table 3">
            <a:extLst>
              <a:ext uri="{FF2B5EF4-FFF2-40B4-BE49-F238E27FC236}">
                <a16:creationId xmlns:a16="http://schemas.microsoft.com/office/drawing/2014/main" id="{1DF2C8CA-8061-423C-98A7-250D99F90F78}"/>
              </a:ext>
            </a:extLst>
          </p:cNvPr>
          <p:cNvGraphicFramePr>
            <a:graphicFrameLocks noGrp="1"/>
          </p:cNvGraphicFramePr>
          <p:nvPr>
            <p:extLst>
              <p:ext uri="{D42A27DB-BD31-4B8C-83A1-F6EECF244321}">
                <p14:modId xmlns:p14="http://schemas.microsoft.com/office/powerpoint/2010/main" val="296066948"/>
              </p:ext>
            </p:extLst>
          </p:nvPr>
        </p:nvGraphicFramePr>
        <p:xfrm>
          <a:off x="724280" y="1964909"/>
          <a:ext cx="7797230" cy="3850640"/>
        </p:xfrm>
        <a:graphic>
          <a:graphicData uri="http://schemas.openxmlformats.org/drawingml/2006/table">
            <a:tbl>
              <a:tblPr firstRow="1" bandRow="1">
                <a:tableStyleId>{5C22544A-7EE6-4342-B048-85BDC9FD1C3A}</a:tableStyleId>
              </a:tblPr>
              <a:tblGrid>
                <a:gridCol w="2253812">
                  <a:extLst>
                    <a:ext uri="{9D8B030D-6E8A-4147-A177-3AD203B41FA5}">
                      <a16:colId xmlns:a16="http://schemas.microsoft.com/office/drawing/2014/main" val="2918393117"/>
                    </a:ext>
                  </a:extLst>
                </a:gridCol>
                <a:gridCol w="5543418">
                  <a:extLst>
                    <a:ext uri="{9D8B030D-6E8A-4147-A177-3AD203B41FA5}">
                      <a16:colId xmlns:a16="http://schemas.microsoft.com/office/drawing/2014/main" val="3874249841"/>
                    </a:ext>
                  </a:extLst>
                </a:gridCol>
              </a:tblGrid>
              <a:tr h="370840">
                <a:tc>
                  <a:txBody>
                    <a:bodyPr/>
                    <a:lstStyle/>
                    <a:p>
                      <a:r>
                        <a:rPr lang="en-GB" dirty="0"/>
                        <a:t>Type of validation</a:t>
                      </a:r>
                    </a:p>
                  </a:txBody>
                  <a:tcPr>
                    <a:lnL w="19050" cap="flat" cmpd="sng" algn="ctr">
                      <a:solidFill>
                        <a:srgbClr val="2D8B3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solidFill>
                      <a:srgbClr val="2D8B35"/>
                    </a:solidFill>
                  </a:tcPr>
                </a:tc>
                <a:tc>
                  <a:txBody>
                    <a:bodyPr/>
                    <a:lstStyle/>
                    <a:p>
                      <a:r>
                        <a:rPr lang="en-GB" dirty="0"/>
                        <a:t>Meaning</a:t>
                      </a:r>
                    </a:p>
                  </a:txBody>
                  <a:tcPr>
                    <a:lnL w="19050" cap="flat" cmpd="sng" algn="ctr">
                      <a:solidFill>
                        <a:schemeClr val="bg1"/>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solidFill>
                      <a:srgbClr val="2D8B35"/>
                    </a:solidFill>
                  </a:tcPr>
                </a:tc>
                <a:extLst>
                  <a:ext uri="{0D108BD9-81ED-4DB2-BD59-A6C34878D82A}">
                    <a16:rowId xmlns:a16="http://schemas.microsoft.com/office/drawing/2014/main" val="1100893830"/>
                  </a:ext>
                </a:extLst>
              </a:tr>
              <a:tr h="370840">
                <a:tc>
                  <a:txBody>
                    <a:bodyPr/>
                    <a:lstStyle/>
                    <a:p>
                      <a:r>
                        <a:rPr lang="en-GB" dirty="0">
                          <a:solidFill>
                            <a:srgbClr val="FF0000"/>
                          </a:solidFill>
                        </a:rPr>
                        <a:t>Type check</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Is it the correct data type? For example, text or a number</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937528027"/>
                  </a:ext>
                </a:extLst>
              </a:tr>
              <a:tr h="370840">
                <a:tc>
                  <a:txBody>
                    <a:bodyPr/>
                    <a:lstStyle/>
                    <a:p>
                      <a:r>
                        <a:rPr lang="en-GB" dirty="0">
                          <a:solidFill>
                            <a:srgbClr val="FF0000"/>
                          </a:solidFill>
                        </a:rPr>
                        <a:t>Range check</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Is the input in a certain range of numbers or dates?</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2892826136"/>
                  </a:ext>
                </a:extLst>
              </a:tr>
              <a:tr h="370840">
                <a:tc>
                  <a:txBody>
                    <a:bodyPr/>
                    <a:lstStyle/>
                    <a:p>
                      <a:r>
                        <a:rPr lang="en-GB" dirty="0">
                          <a:solidFill>
                            <a:srgbClr val="FF0000"/>
                          </a:solidFill>
                        </a:rPr>
                        <a:t>Format check</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Does the data conform to some format, such as a postcode format?</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3200274881"/>
                  </a:ext>
                </a:extLst>
              </a:tr>
              <a:tr h="370840">
                <a:tc>
                  <a:txBody>
                    <a:bodyPr/>
                    <a:lstStyle/>
                    <a:p>
                      <a:r>
                        <a:rPr lang="en-GB" dirty="0">
                          <a:solidFill>
                            <a:srgbClr val="FF0000"/>
                          </a:solidFill>
                        </a:rPr>
                        <a:t>Length check</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Is the length of the data entered correct? For example, an account number may need to be eight digits long</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2386654955"/>
                  </a:ext>
                </a:extLst>
              </a:tr>
              <a:tr h="370840">
                <a:tc>
                  <a:txBody>
                    <a:bodyPr/>
                    <a:lstStyle/>
                    <a:p>
                      <a:r>
                        <a:rPr lang="en-GB" dirty="0">
                          <a:solidFill>
                            <a:srgbClr val="FF0000"/>
                          </a:solidFill>
                        </a:rPr>
                        <a:t>Presence check</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Has the data been entered? For instance, when asking a yes/no question in a survey, has one of the options been selected?</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2459928289"/>
                  </a:ext>
                </a:extLst>
              </a:tr>
            </a:tbl>
          </a:graphicData>
        </a:graphic>
      </p:graphicFrame>
    </p:spTree>
    <p:extLst>
      <p:ext uri="{BB962C8B-B14F-4D97-AF65-F5344CB8AC3E}">
        <p14:creationId xmlns:p14="http://schemas.microsoft.com/office/powerpoint/2010/main" val="62004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Verification</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Verification is checking data with a second source to see that it has been entered correctly</a:t>
            </a:r>
          </a:p>
          <a:p>
            <a:r>
              <a:rPr lang="en-GB" dirty="0"/>
              <a:t>Common verification methods include:</a:t>
            </a:r>
          </a:p>
          <a:p>
            <a:pPr lvl="1"/>
            <a:r>
              <a:rPr lang="en-GB" dirty="0"/>
              <a:t>Double entry verification – for example, verifying a password by entering it a second time</a:t>
            </a:r>
          </a:p>
          <a:p>
            <a:pPr lvl="1"/>
            <a:r>
              <a:rPr lang="en-GB" dirty="0"/>
              <a:t>Checking a postcode against a database of postcodes</a:t>
            </a:r>
          </a:p>
          <a:p>
            <a:pPr lvl="1"/>
            <a:r>
              <a:rPr lang="en-GB" dirty="0"/>
              <a:t>Asking for a link in an email to be clicked to verify a correctly entered address and ownership of the email account</a:t>
            </a:r>
          </a:p>
          <a:p>
            <a:pPr lvl="1"/>
            <a:r>
              <a:rPr lang="en-GB" dirty="0"/>
              <a:t>Checking again against the original documents or source</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356317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r of scissors&#10;&#10;Description generated with high confidence">
            <a:extLst>
              <a:ext uri="{FF2B5EF4-FFF2-40B4-BE49-F238E27FC236}">
                <a16:creationId xmlns:a16="http://schemas.microsoft.com/office/drawing/2014/main" id="{14424C4E-798D-42EF-8790-FADC3ABB56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49625" y="2183862"/>
            <a:ext cx="5294376" cy="4601950"/>
          </a:xfrm>
          <a:prstGeom prst="rect">
            <a:avLst/>
          </a:prstGeom>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Case study: GP patients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In 2019, the NHS fraud squad started to investigate a number of GPs in England</a:t>
            </a:r>
          </a:p>
          <a:p>
            <a:pPr lvl="1"/>
            <a:r>
              <a:rPr lang="en-GB" dirty="0"/>
              <a:t>73.6 million people were registered </a:t>
            </a:r>
            <a:br>
              <a:rPr lang="en-GB" dirty="0"/>
            </a:br>
            <a:r>
              <a:rPr lang="en-GB" dirty="0"/>
              <a:t>at GPs in England</a:t>
            </a:r>
          </a:p>
          <a:p>
            <a:pPr lvl="1"/>
            <a:r>
              <a:rPr lang="en-GB" dirty="0"/>
              <a:t>For verification, this was compared to the </a:t>
            </a:r>
            <a:br>
              <a:rPr lang="en-GB" dirty="0"/>
            </a:br>
            <a:r>
              <a:rPr lang="en-GB" dirty="0"/>
              <a:t>population of England which was 70.0 million</a:t>
            </a:r>
          </a:p>
          <a:p>
            <a:r>
              <a:rPr lang="en-GB" dirty="0"/>
              <a:t>GPs receive an average of £150 </a:t>
            </a:r>
            <a:br>
              <a:rPr lang="en-GB" dirty="0"/>
            </a:br>
            <a:r>
              <a:rPr lang="en-GB" dirty="0"/>
              <a:t>funding per registered patient, so </a:t>
            </a:r>
            <a:br>
              <a:rPr lang="en-GB" dirty="0"/>
            </a:br>
            <a:r>
              <a:rPr lang="en-GB" dirty="0"/>
              <a:t>at least 3.6 million too many </a:t>
            </a:r>
            <a:br>
              <a:rPr lang="en-GB" dirty="0"/>
            </a:br>
            <a:r>
              <a:rPr lang="en-GB" dirty="0"/>
              <a:t>patients were registered</a:t>
            </a:r>
          </a:p>
          <a:p>
            <a:pPr lvl="1"/>
            <a:r>
              <a:rPr lang="en-GB" dirty="0"/>
              <a:t>Other than fraud, why may </a:t>
            </a:r>
            <a:br>
              <a:rPr lang="en-GB" dirty="0"/>
            </a:br>
            <a:r>
              <a:rPr lang="en-GB" dirty="0"/>
              <a:t>they have been registered?</a:t>
            </a:r>
          </a:p>
        </p:txBody>
      </p:sp>
      <p:pic>
        <p:nvPicPr>
          <p:cNvPr id="8" name="Graphic 7">
            <a:extLst>
              <a:ext uri="{FF2B5EF4-FFF2-40B4-BE49-F238E27FC236}">
                <a16:creationId xmlns:a16="http://schemas.microsoft.com/office/drawing/2014/main" id="{C2E8874B-CCAD-406E-94EB-BB3A37DF5B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4411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5</a:t>
            </a:r>
            <a:endParaRPr lang="en-GB" dirty="0"/>
          </a:p>
        </p:txBody>
      </p:sp>
      <p:sp>
        <p:nvSpPr>
          <p:cNvPr id="5" name="Text Placeholder 4"/>
          <p:cNvSpPr>
            <a:spLocks noGrp="1"/>
          </p:cNvSpPr>
          <p:nvPr>
            <p:ph type="body" sz="quarter" idx="14"/>
          </p:nvPr>
        </p:nvSpPr>
        <p:spPr/>
        <p:txBody>
          <a:bodyPr/>
          <a:lstStyle/>
          <a:p>
            <a:r>
              <a:rPr lang="en-GB" dirty="0"/>
              <a:t>Now complete </a:t>
            </a:r>
            <a:r>
              <a:rPr lang="en-GB" b="1" dirty="0"/>
              <a:t>Task 2 </a:t>
            </a:r>
            <a:r>
              <a:rPr lang="en-GB" dirty="0"/>
              <a:t>and </a:t>
            </a:r>
            <a:r>
              <a:rPr lang="en-GB" b="1" dirty="0"/>
              <a:t>Task 3 </a:t>
            </a:r>
            <a:br>
              <a:rPr lang="en-GB" b="1" dirty="0"/>
            </a:br>
            <a:r>
              <a:rPr lang="en-GB" dirty="0"/>
              <a:t>on </a:t>
            </a:r>
            <a:r>
              <a:rPr lang="en-GB" b="1" dirty="0"/>
              <a:t>Worksheet 5</a:t>
            </a:r>
          </a:p>
        </p:txBody>
      </p:sp>
    </p:spTree>
    <p:extLst>
      <p:ext uri="{BB962C8B-B14F-4D97-AF65-F5344CB8AC3E}">
        <p14:creationId xmlns:p14="http://schemas.microsoft.com/office/powerpoint/2010/main" val="75745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Analysis of data</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Once data has been collected and checked for accuracy, it needs to be processed to obtain </a:t>
            </a:r>
            <a:br>
              <a:rPr lang="en-GB" dirty="0"/>
            </a:br>
            <a:r>
              <a:rPr lang="en-GB" dirty="0"/>
              <a:t>useful information</a:t>
            </a:r>
          </a:p>
          <a:p>
            <a:r>
              <a:rPr lang="en-GB" dirty="0"/>
              <a:t>In a spreadsheet, formulae such as </a:t>
            </a:r>
            <a:br>
              <a:rPr lang="en-GB" dirty="0"/>
            </a:br>
            <a:r>
              <a:rPr lang="en-GB" dirty="0"/>
              <a:t>=AVERAGE(C2:C50) are </a:t>
            </a:r>
            <a:br>
              <a:rPr lang="en-GB" dirty="0"/>
            </a:br>
            <a:r>
              <a:rPr lang="en-GB" dirty="0"/>
              <a:t>used in analysis</a:t>
            </a:r>
          </a:p>
          <a:p>
            <a:pPr lvl="1"/>
            <a:r>
              <a:rPr lang="en-GB" dirty="0"/>
              <a:t>How else can data stored </a:t>
            </a:r>
            <a:br>
              <a:rPr lang="en-GB" dirty="0"/>
            </a:br>
            <a:r>
              <a:rPr lang="en-GB" dirty="0"/>
              <a:t>in a spreadsheet or </a:t>
            </a:r>
            <a:br>
              <a:rPr lang="en-GB" dirty="0"/>
            </a:br>
            <a:r>
              <a:rPr lang="en-GB" dirty="0"/>
              <a:t>database be analysed?</a:t>
            </a:r>
          </a:p>
        </p:txBody>
      </p:sp>
      <p:grpSp>
        <p:nvGrpSpPr>
          <p:cNvPr id="7" name="Group 6">
            <a:extLst>
              <a:ext uri="{FF2B5EF4-FFF2-40B4-BE49-F238E27FC236}">
                <a16:creationId xmlns:a16="http://schemas.microsoft.com/office/drawing/2014/main" id="{CF638479-EA19-44C9-A20D-CAE024EE73FA}"/>
              </a:ext>
            </a:extLst>
          </p:cNvPr>
          <p:cNvGrpSpPr/>
          <p:nvPr/>
        </p:nvGrpSpPr>
        <p:grpSpPr>
          <a:xfrm>
            <a:off x="4547798" y="3550028"/>
            <a:ext cx="4556435" cy="3307972"/>
            <a:chOff x="4547798" y="3550028"/>
            <a:chExt cx="4556435" cy="3307972"/>
          </a:xfrm>
        </p:grpSpPr>
        <p:pic>
          <p:nvPicPr>
            <p:cNvPr id="6" name="Picture 5" descr="A screenshot of a computer&#10;&#10;Description generated with very high confidence">
              <a:extLst>
                <a:ext uri="{FF2B5EF4-FFF2-40B4-BE49-F238E27FC236}">
                  <a16:creationId xmlns:a16="http://schemas.microsoft.com/office/drawing/2014/main" id="{77677FF3-AC29-4684-B263-3F2E0600E2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47798" y="3550028"/>
              <a:ext cx="4556435" cy="3307972"/>
            </a:xfrm>
            <a:prstGeom prst="rect">
              <a:avLst/>
            </a:prstGeom>
          </p:spPr>
        </p:pic>
        <p:pic>
          <p:nvPicPr>
            <p:cNvPr id="8" name="Picture 7">
              <a:extLst>
                <a:ext uri="{FF2B5EF4-FFF2-40B4-BE49-F238E27FC236}">
                  <a16:creationId xmlns:a16="http://schemas.microsoft.com/office/drawing/2014/main" id="{144898AE-3236-4CC9-8420-FCFBE74D27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48842" y="3961977"/>
              <a:ext cx="3762021" cy="2053812"/>
            </a:xfrm>
            <a:prstGeom prst="rect">
              <a:avLst/>
            </a:prstGeom>
          </p:spPr>
        </p:pic>
      </p:grpSp>
    </p:spTree>
    <p:extLst>
      <p:ext uri="{BB962C8B-B14F-4D97-AF65-F5344CB8AC3E}">
        <p14:creationId xmlns:p14="http://schemas.microsoft.com/office/powerpoint/2010/main" val="181306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Sorting data</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In both a database </a:t>
            </a:r>
            <a:br>
              <a:rPr lang="en-GB" dirty="0"/>
            </a:br>
            <a:r>
              <a:rPr lang="en-GB" dirty="0"/>
              <a:t>and a spreadsheet </a:t>
            </a:r>
            <a:br>
              <a:rPr lang="en-GB" dirty="0"/>
            </a:br>
            <a:r>
              <a:rPr lang="en-GB" dirty="0"/>
              <a:t>data can be sorted</a:t>
            </a:r>
          </a:p>
          <a:p>
            <a:pPr lvl="1"/>
            <a:r>
              <a:rPr lang="en-GB" dirty="0"/>
              <a:t>Data can be sorted </a:t>
            </a:r>
            <a:br>
              <a:rPr lang="en-GB" dirty="0"/>
            </a:br>
            <a:r>
              <a:rPr lang="en-GB" dirty="0"/>
              <a:t>ascending (A to Z) or </a:t>
            </a:r>
            <a:br>
              <a:rPr lang="en-GB" dirty="0"/>
            </a:br>
            <a:r>
              <a:rPr lang="en-GB" dirty="0"/>
              <a:t>descending (Z to A)</a:t>
            </a:r>
          </a:p>
          <a:p>
            <a:pPr lvl="1"/>
            <a:r>
              <a:rPr lang="en-GB" dirty="0"/>
              <a:t>In a spreadsheet, </a:t>
            </a:r>
            <a:br>
              <a:rPr lang="en-GB" dirty="0"/>
            </a:br>
            <a:r>
              <a:rPr lang="en-GB" dirty="0"/>
              <a:t>filters are used to </a:t>
            </a:r>
            <a:br>
              <a:rPr lang="en-GB" dirty="0"/>
            </a:br>
            <a:r>
              <a:rPr lang="en-GB" dirty="0"/>
              <a:t>sort data</a:t>
            </a:r>
          </a:p>
          <a:p>
            <a:pPr lvl="1"/>
            <a:r>
              <a:rPr lang="en-GB" dirty="0"/>
              <a:t>In a database, queries </a:t>
            </a:r>
            <a:br>
              <a:rPr lang="en-GB" dirty="0"/>
            </a:br>
            <a:r>
              <a:rPr lang="en-GB" dirty="0"/>
              <a:t>are used to sort data</a:t>
            </a:r>
          </a:p>
          <a:p>
            <a:pPr lvl="1"/>
            <a:r>
              <a:rPr lang="en-GB" dirty="0"/>
              <a:t>What else can queries be used for?</a:t>
            </a:r>
          </a:p>
        </p:txBody>
      </p:sp>
      <p:pic>
        <p:nvPicPr>
          <p:cNvPr id="5" name="Picture 4">
            <a:extLst>
              <a:ext uri="{FF2B5EF4-FFF2-40B4-BE49-F238E27FC236}">
                <a16:creationId xmlns:a16="http://schemas.microsoft.com/office/drawing/2014/main" id="{5ED6ECF8-DDA2-4AD6-8664-21982470ED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46234" y="1700214"/>
            <a:ext cx="4594358" cy="3884054"/>
          </a:xfrm>
          <a:prstGeom prst="rect">
            <a:avLst/>
          </a:prstGeom>
          <a:ln>
            <a:solidFill>
              <a:schemeClr val="tx1"/>
            </a:solidFill>
          </a:ln>
        </p:spPr>
      </p:pic>
    </p:spTree>
    <p:extLst>
      <p:ext uri="{BB962C8B-B14F-4D97-AF65-F5344CB8AC3E}">
        <p14:creationId xmlns:p14="http://schemas.microsoft.com/office/powerpoint/2010/main" val="398469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CC1913-8750-4456-BC5D-B45DFCE4B4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971550" y="1485861"/>
            <a:ext cx="8172450" cy="5372140"/>
          </a:xfrm>
          <a:prstGeom prst="rect">
            <a:avLst/>
          </a:prstGeom>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Queries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Queries can be used to select certain information from a database</a:t>
            </a:r>
          </a:p>
          <a:p>
            <a:pPr lvl="1"/>
            <a:r>
              <a:rPr lang="en-GB" dirty="0"/>
              <a:t>Only certain fields may wish to be selected</a:t>
            </a:r>
          </a:p>
          <a:p>
            <a:pPr lvl="1"/>
            <a:r>
              <a:rPr lang="en-GB" b="1" dirty="0"/>
              <a:t>Criteria </a:t>
            </a:r>
            <a:r>
              <a:rPr lang="en-GB" dirty="0"/>
              <a:t>can be added such as only asking </a:t>
            </a:r>
            <a:br>
              <a:rPr lang="en-GB" dirty="0"/>
            </a:br>
            <a:r>
              <a:rPr lang="en-GB" dirty="0"/>
              <a:t>for sales data for a certain year</a:t>
            </a:r>
          </a:p>
          <a:p>
            <a:r>
              <a:rPr lang="en-GB" dirty="0"/>
              <a:t>SQL (Structured Query Language) </a:t>
            </a:r>
            <a:br>
              <a:rPr lang="en-GB" dirty="0"/>
            </a:br>
            <a:r>
              <a:rPr lang="en-GB" dirty="0"/>
              <a:t>is used to make queries</a:t>
            </a:r>
          </a:p>
          <a:p>
            <a:pPr lvl="1"/>
            <a:r>
              <a:rPr lang="en-GB" dirty="0"/>
              <a:t>What are </a:t>
            </a:r>
            <a:r>
              <a:rPr lang="en-GB" b="1" dirty="0"/>
              <a:t>three</a:t>
            </a:r>
            <a:r>
              <a:rPr lang="en-GB" dirty="0"/>
              <a:t> example queries </a:t>
            </a:r>
            <a:br>
              <a:rPr lang="en-GB" dirty="0"/>
            </a:br>
            <a:r>
              <a:rPr lang="en-GB" dirty="0"/>
              <a:t>that may be used for analysis in </a:t>
            </a:r>
            <a:br>
              <a:rPr lang="en-GB" dirty="0"/>
            </a:br>
            <a:r>
              <a:rPr lang="en-GB" dirty="0"/>
              <a:t>a school database?</a:t>
            </a:r>
          </a:p>
        </p:txBody>
      </p:sp>
      <p:pic>
        <p:nvPicPr>
          <p:cNvPr id="12" name="Graphic 11">
            <a:extLst>
              <a:ext uri="{FF2B5EF4-FFF2-40B4-BE49-F238E27FC236}">
                <a16:creationId xmlns:a16="http://schemas.microsoft.com/office/drawing/2014/main" id="{DA0910B4-4DFD-4BD2-BA6D-6848E93D6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4255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FC958-5826-45EA-9DB3-2E0A3D0946AC}"/>
              </a:ext>
            </a:extLst>
          </p:cNvPr>
          <p:cNvSpPr>
            <a:spLocks noGrp="1"/>
          </p:cNvSpPr>
          <p:nvPr>
            <p:ph type="body" sz="quarter" idx="13"/>
          </p:nvPr>
        </p:nvSpPr>
        <p:spPr/>
        <p:txBody>
          <a:bodyPr/>
          <a:lstStyle/>
          <a:p>
            <a:r>
              <a:rPr lang="en-GB"/>
              <a:t>Example queries</a:t>
            </a:r>
            <a:endParaRPr lang="en-GB" dirty="0"/>
          </a:p>
        </p:txBody>
      </p:sp>
      <p:sp>
        <p:nvSpPr>
          <p:cNvPr id="5" name="Text Placeholder 4">
            <a:extLst>
              <a:ext uri="{FF2B5EF4-FFF2-40B4-BE49-F238E27FC236}">
                <a16:creationId xmlns:a16="http://schemas.microsoft.com/office/drawing/2014/main" id="{3B34D6C3-0D8F-4F7C-B217-D53E5FD9C631}"/>
              </a:ext>
            </a:extLst>
          </p:cNvPr>
          <p:cNvSpPr>
            <a:spLocks noGrp="1"/>
          </p:cNvSpPr>
          <p:nvPr>
            <p:ph type="body" sz="quarter" idx="14"/>
          </p:nvPr>
        </p:nvSpPr>
        <p:spPr/>
        <p:txBody>
          <a:bodyPr/>
          <a:lstStyle/>
          <a:p>
            <a:r>
              <a:rPr lang="en-GB"/>
              <a:t>The following queries show both the purpose and some example SQL queries that may be written</a:t>
            </a:r>
            <a:endParaRPr lang="en-GB" dirty="0"/>
          </a:p>
        </p:txBody>
      </p:sp>
      <p:graphicFrame>
        <p:nvGraphicFramePr>
          <p:cNvPr id="6" name="Table 5">
            <a:extLst>
              <a:ext uri="{FF2B5EF4-FFF2-40B4-BE49-F238E27FC236}">
                <a16:creationId xmlns:a16="http://schemas.microsoft.com/office/drawing/2014/main" id="{14AE0D34-5C21-4807-83C0-B9C8E1CE9C9B}"/>
              </a:ext>
            </a:extLst>
          </p:cNvPr>
          <p:cNvGraphicFramePr>
            <a:graphicFrameLocks noGrp="1"/>
          </p:cNvGraphicFramePr>
          <p:nvPr>
            <p:extLst>
              <p:ext uri="{D42A27DB-BD31-4B8C-83A1-F6EECF244321}">
                <p14:modId xmlns:p14="http://schemas.microsoft.com/office/powerpoint/2010/main" val="2360403162"/>
              </p:ext>
            </p:extLst>
          </p:nvPr>
        </p:nvGraphicFramePr>
        <p:xfrm>
          <a:off x="724280" y="2789573"/>
          <a:ext cx="7797230" cy="3114040"/>
        </p:xfrm>
        <a:graphic>
          <a:graphicData uri="http://schemas.openxmlformats.org/drawingml/2006/table">
            <a:tbl>
              <a:tblPr firstRow="1" bandRow="1">
                <a:tableStyleId>{5C22544A-7EE6-4342-B048-85BDC9FD1C3A}</a:tableStyleId>
              </a:tblPr>
              <a:tblGrid>
                <a:gridCol w="3898615">
                  <a:extLst>
                    <a:ext uri="{9D8B030D-6E8A-4147-A177-3AD203B41FA5}">
                      <a16:colId xmlns:a16="http://schemas.microsoft.com/office/drawing/2014/main" val="1083988211"/>
                    </a:ext>
                  </a:extLst>
                </a:gridCol>
                <a:gridCol w="3898615">
                  <a:extLst>
                    <a:ext uri="{9D8B030D-6E8A-4147-A177-3AD203B41FA5}">
                      <a16:colId xmlns:a16="http://schemas.microsoft.com/office/drawing/2014/main" val="720352467"/>
                    </a:ext>
                  </a:extLst>
                </a:gridCol>
              </a:tblGrid>
              <a:tr h="370840">
                <a:tc>
                  <a:txBody>
                    <a:bodyPr/>
                    <a:lstStyle/>
                    <a:p>
                      <a:r>
                        <a:rPr lang="en-GB" dirty="0">
                          <a:solidFill>
                            <a:srgbClr val="F9F9F9"/>
                          </a:solidFill>
                        </a:rPr>
                        <a:t>Purpose</a:t>
                      </a:r>
                    </a:p>
                  </a:txBody>
                  <a:tcPr>
                    <a:lnL w="19050" cap="flat" cmpd="sng" algn="ctr">
                      <a:solidFill>
                        <a:srgbClr val="2D8B3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solidFill>
                      <a:srgbClr val="2D8B35"/>
                    </a:solidFill>
                  </a:tcPr>
                </a:tc>
                <a:tc>
                  <a:txBody>
                    <a:bodyPr/>
                    <a:lstStyle/>
                    <a:p>
                      <a:r>
                        <a:rPr lang="en-GB" dirty="0">
                          <a:solidFill>
                            <a:srgbClr val="F9F9F9"/>
                          </a:solidFill>
                        </a:rPr>
                        <a:t>Example SQL</a:t>
                      </a:r>
                    </a:p>
                  </a:txBody>
                  <a:tcPr>
                    <a:lnL w="19050" cap="flat" cmpd="sng" algn="ctr">
                      <a:solidFill>
                        <a:schemeClr val="bg1"/>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solidFill>
                      <a:srgbClr val="2D8B35"/>
                    </a:solidFill>
                  </a:tcPr>
                </a:tc>
                <a:extLst>
                  <a:ext uri="{0D108BD9-81ED-4DB2-BD59-A6C34878D82A}">
                    <a16:rowId xmlns:a16="http://schemas.microsoft.com/office/drawing/2014/main" val="3642261345"/>
                  </a:ext>
                </a:extLst>
              </a:tr>
              <a:tr h="370840">
                <a:tc>
                  <a:txBody>
                    <a:bodyPr/>
                    <a:lstStyle/>
                    <a:p>
                      <a:r>
                        <a:rPr lang="en-GB" dirty="0">
                          <a:solidFill>
                            <a:srgbClr val="FF0000"/>
                          </a:solidFill>
                        </a:rPr>
                        <a:t>Find absence for a student</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SELECT absence FROM attendance WHERE studentID=1821</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1508795524"/>
                  </a:ext>
                </a:extLst>
              </a:tr>
              <a:tr h="370840">
                <a:tc>
                  <a:txBody>
                    <a:bodyPr/>
                    <a:lstStyle/>
                    <a:p>
                      <a:r>
                        <a:rPr lang="en-GB" dirty="0">
                          <a:solidFill>
                            <a:srgbClr val="FF0000"/>
                          </a:solidFill>
                        </a:rPr>
                        <a:t>Find exam results for a class, order these by highest exam first</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SELECT name, result FROM exams WHERE class=“13ITA” ORDER BY result DESC</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2096762363"/>
                  </a:ext>
                </a:extLst>
              </a:tr>
              <a:tr h="370840">
                <a:tc>
                  <a:txBody>
                    <a:bodyPr/>
                    <a:lstStyle/>
                    <a:p>
                      <a:r>
                        <a:rPr lang="en-GB" dirty="0">
                          <a:solidFill>
                            <a:srgbClr val="FF0000"/>
                          </a:solidFill>
                        </a:rPr>
                        <a:t>Find all students in the school. Group them into tutor groups. Sort them into alphabetical order</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tc>
                  <a:txBody>
                    <a:bodyPr/>
                    <a:lstStyle/>
                    <a:p>
                      <a:r>
                        <a:rPr lang="en-GB" dirty="0">
                          <a:solidFill>
                            <a:srgbClr val="FF0000"/>
                          </a:solidFill>
                        </a:rPr>
                        <a:t>SELECT name, tutorGroup FROM students GROUP BY tutorGroup ORDER BY name ASC</a:t>
                      </a:r>
                    </a:p>
                  </a:txBody>
                  <a:tcPr>
                    <a:lnL w="19050" cap="flat" cmpd="sng" algn="ctr">
                      <a:solidFill>
                        <a:srgbClr val="2D8B35"/>
                      </a:solidFill>
                      <a:prstDash val="solid"/>
                      <a:round/>
                      <a:headEnd type="none" w="med" len="med"/>
                      <a:tailEnd type="none" w="med" len="med"/>
                    </a:lnL>
                    <a:lnR w="19050" cap="flat" cmpd="sng" algn="ctr">
                      <a:solidFill>
                        <a:srgbClr val="2D8B35"/>
                      </a:solidFill>
                      <a:prstDash val="solid"/>
                      <a:round/>
                      <a:headEnd type="none" w="med" len="med"/>
                      <a:tailEnd type="none" w="med" len="med"/>
                    </a:lnR>
                    <a:lnT w="19050" cap="flat" cmpd="sng" algn="ctr">
                      <a:solidFill>
                        <a:srgbClr val="2D8B35"/>
                      </a:solidFill>
                      <a:prstDash val="solid"/>
                      <a:round/>
                      <a:headEnd type="none" w="med" len="med"/>
                      <a:tailEnd type="none" w="med" len="med"/>
                    </a:lnT>
                    <a:lnB w="19050" cap="flat" cmpd="sng" algn="ctr">
                      <a:solidFill>
                        <a:srgbClr val="2D8B35"/>
                      </a:solidFill>
                      <a:prstDash val="solid"/>
                      <a:round/>
                      <a:headEnd type="none" w="med" len="med"/>
                      <a:tailEnd type="none" w="med" len="med"/>
                    </a:lnB>
                    <a:noFill/>
                  </a:tcPr>
                </a:tc>
                <a:extLst>
                  <a:ext uri="{0D108BD9-81ED-4DB2-BD59-A6C34878D82A}">
                    <a16:rowId xmlns:a16="http://schemas.microsoft.com/office/drawing/2014/main" val="2697706298"/>
                  </a:ext>
                </a:extLst>
              </a:tr>
            </a:tbl>
          </a:graphicData>
        </a:graphic>
      </p:graphicFrame>
    </p:spTree>
    <p:extLst>
      <p:ext uri="{BB962C8B-B14F-4D97-AF65-F5344CB8AC3E}">
        <p14:creationId xmlns:p14="http://schemas.microsoft.com/office/powerpoint/2010/main" val="382107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Describe the uses, processes and implications for individuals and organisations of accessing and using data and information in digital form</a:t>
            </a:r>
          </a:p>
          <a:p>
            <a:r>
              <a:rPr lang="en-US" dirty="0"/>
              <a:t>Explain reasons for ensuring data accuracy</a:t>
            </a:r>
          </a:p>
          <a:p>
            <a:r>
              <a:rPr lang="en-US" dirty="0"/>
              <a:t>Describe:</a:t>
            </a:r>
          </a:p>
          <a:p>
            <a:pPr lvl="1"/>
            <a:r>
              <a:rPr lang="en-US" dirty="0"/>
              <a:t>Methods of ensuring accuracy: verification and validation</a:t>
            </a:r>
          </a:p>
          <a:p>
            <a:pPr lvl="1"/>
            <a:r>
              <a:rPr lang="en-US" dirty="0"/>
              <a:t>Describe methods of extracting and sorting data</a:t>
            </a:r>
          </a:p>
          <a:p>
            <a:pPr lvl="1"/>
            <a:r>
              <a:rPr lang="en-US" dirty="0"/>
              <a:t>Describe numerical and data modelling</a:t>
            </a:r>
          </a:p>
          <a:p>
            <a:pPr lvl="1"/>
            <a:r>
              <a:rPr lang="en-US" dirty="0"/>
              <a:t>Describe the presentation of data and results</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FECA69-12F2-460C-B60D-4282C0841DBD}"/>
              </a:ext>
            </a:extLst>
          </p:cNvPr>
          <p:cNvPicPr>
            <a:picLocks noChangeAspect="1"/>
          </p:cNvPicPr>
          <p:nvPr/>
        </p:nvPicPr>
        <p:blipFill>
          <a:blip r:embed="rId2"/>
          <a:stretch>
            <a:fillRect/>
          </a:stretch>
        </p:blipFill>
        <p:spPr>
          <a:xfrm>
            <a:off x="5461708" y="1762626"/>
            <a:ext cx="2958012" cy="4311003"/>
          </a:xfrm>
          <a:prstGeom prst="rect">
            <a:avLst/>
          </a:prstGeom>
          <a:ln>
            <a:solidFill>
              <a:schemeClr val="tx1"/>
            </a:solidFill>
          </a:ln>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Database queries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A database is used to store </a:t>
            </a:r>
            <a:br>
              <a:rPr lang="en-GB" dirty="0"/>
            </a:br>
            <a:r>
              <a:rPr lang="en-GB" dirty="0"/>
              <a:t>a furniture store’s sales</a:t>
            </a:r>
          </a:p>
          <a:p>
            <a:pPr lvl="1"/>
            <a:r>
              <a:rPr lang="en-GB" dirty="0"/>
              <a:t>They wish to find all customers </a:t>
            </a:r>
            <a:br>
              <a:rPr lang="en-GB" dirty="0"/>
            </a:br>
            <a:r>
              <a:rPr lang="en-GB" dirty="0"/>
              <a:t>who spent at least £1,500 with </a:t>
            </a:r>
            <a:br>
              <a:rPr lang="en-GB" dirty="0"/>
            </a:br>
            <a:r>
              <a:rPr lang="en-GB" dirty="0"/>
              <a:t>those who spent most at the top</a:t>
            </a:r>
          </a:p>
          <a:p>
            <a:pPr lvl="1"/>
            <a:r>
              <a:rPr lang="en-GB" dirty="0"/>
              <a:t>They use the query:</a:t>
            </a:r>
            <a:br>
              <a:rPr lang="en-GB" dirty="0"/>
            </a:br>
            <a:br>
              <a:rPr lang="en-GB" dirty="0"/>
            </a:br>
            <a:r>
              <a:rPr lang="en-GB" dirty="0"/>
              <a:t>SELECT * FROM [Finance data 2] </a:t>
            </a:r>
            <a:br>
              <a:rPr lang="en-GB" dirty="0"/>
            </a:br>
            <a:r>
              <a:rPr lang="en-GB" dirty="0"/>
              <a:t>WHERE </a:t>
            </a:r>
            <a:r>
              <a:rPr lang="en-GB" dirty="0" err="1"/>
              <a:t>Totalspend</a:t>
            </a:r>
            <a:r>
              <a:rPr lang="en-GB" dirty="0"/>
              <a:t> &gt; 1500 </a:t>
            </a:r>
            <a:br>
              <a:rPr lang="en-GB" dirty="0"/>
            </a:br>
            <a:r>
              <a:rPr lang="en-GB" dirty="0"/>
              <a:t>ORDER BY </a:t>
            </a:r>
            <a:r>
              <a:rPr lang="en-GB" dirty="0" err="1"/>
              <a:t>Totalspend</a:t>
            </a:r>
            <a:endParaRPr lang="en-GB" dirty="0"/>
          </a:p>
          <a:p>
            <a:r>
              <a:rPr lang="en-GB" dirty="0"/>
              <a:t>What is the criteria for </a:t>
            </a:r>
            <a:br>
              <a:rPr lang="en-GB" dirty="0"/>
            </a:br>
            <a:r>
              <a:rPr lang="en-GB" dirty="0"/>
              <a:t>this query?</a:t>
            </a:r>
          </a:p>
        </p:txBody>
      </p:sp>
    </p:spTree>
    <p:extLst>
      <p:ext uri="{BB962C8B-B14F-4D97-AF65-F5344CB8AC3E}">
        <p14:creationId xmlns:p14="http://schemas.microsoft.com/office/powerpoint/2010/main" val="112345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5</a:t>
            </a:r>
            <a:endParaRPr lang="en-GB" dirty="0"/>
          </a:p>
        </p:txBody>
      </p:sp>
      <p:sp>
        <p:nvSpPr>
          <p:cNvPr id="5" name="Text Placeholder 4"/>
          <p:cNvSpPr>
            <a:spLocks noGrp="1"/>
          </p:cNvSpPr>
          <p:nvPr>
            <p:ph type="body" sz="quarter" idx="14"/>
          </p:nvPr>
        </p:nvSpPr>
        <p:spPr/>
        <p:txBody>
          <a:bodyPr/>
          <a:lstStyle/>
          <a:p>
            <a:r>
              <a:rPr lang="en-GB" dirty="0"/>
              <a:t>Now complete </a:t>
            </a:r>
            <a:r>
              <a:rPr lang="en-GB" b="1" dirty="0"/>
              <a:t>Task 4 </a:t>
            </a:r>
            <a:r>
              <a:rPr lang="en-GB" dirty="0"/>
              <a:t>on </a:t>
            </a:r>
            <a:r>
              <a:rPr lang="en-GB" b="1" dirty="0"/>
              <a:t>Worksheet 5</a:t>
            </a:r>
          </a:p>
        </p:txBody>
      </p:sp>
    </p:spTree>
    <p:extLst>
      <p:ext uri="{BB962C8B-B14F-4D97-AF65-F5344CB8AC3E}">
        <p14:creationId xmlns:p14="http://schemas.microsoft.com/office/powerpoint/2010/main" val="371426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wall, sitting&#10;&#10;Description generated with very high confidence">
            <a:extLst>
              <a:ext uri="{FF2B5EF4-FFF2-40B4-BE49-F238E27FC236}">
                <a16:creationId xmlns:a16="http://schemas.microsoft.com/office/drawing/2014/main" id="{BED72DF8-C60B-4B5A-984F-A5A65206F2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0895" y="3494378"/>
            <a:ext cx="4926932" cy="2828059"/>
          </a:xfrm>
          <a:prstGeom prst="rect">
            <a:avLst/>
          </a:prstGeom>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Numeric and data modelling</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a:xfrm>
            <a:off x="724280" y="1704179"/>
            <a:ext cx="7797230" cy="3453607"/>
          </a:xfrm>
        </p:spPr>
        <p:txBody>
          <a:bodyPr/>
          <a:lstStyle/>
          <a:p>
            <a:r>
              <a:rPr lang="en-GB" dirty="0"/>
              <a:t>Numeric modelling allows businesses to predict costs and performance</a:t>
            </a:r>
          </a:p>
          <a:p>
            <a:r>
              <a:rPr lang="en-GB" dirty="0"/>
              <a:t>An entrepreneur wants to set up a hair salon so they set up a financial model in a spreadsheet</a:t>
            </a:r>
          </a:p>
          <a:p>
            <a:pPr lvl="1"/>
            <a:r>
              <a:rPr lang="en-GB" dirty="0"/>
              <a:t>They first enter all the expenses</a:t>
            </a:r>
          </a:p>
          <a:p>
            <a:pPr lvl="1"/>
            <a:r>
              <a:rPr lang="en-GB" dirty="0"/>
              <a:t>They then estimate how many </a:t>
            </a:r>
            <a:br>
              <a:rPr lang="en-GB" dirty="0"/>
            </a:br>
            <a:r>
              <a:rPr lang="en-GB" dirty="0"/>
              <a:t>customers they will have and </a:t>
            </a:r>
            <a:br>
              <a:rPr lang="en-GB" dirty="0"/>
            </a:br>
            <a:r>
              <a:rPr lang="en-GB" dirty="0"/>
              <a:t>the costs they will charge</a:t>
            </a:r>
          </a:p>
          <a:p>
            <a:pPr lvl="1"/>
            <a:r>
              <a:rPr lang="en-GB" dirty="0"/>
              <a:t>The model allows them </a:t>
            </a:r>
            <a:br>
              <a:rPr lang="en-GB" dirty="0"/>
            </a:br>
            <a:r>
              <a:rPr lang="en-GB" dirty="0"/>
              <a:t>to find out whether the </a:t>
            </a:r>
            <a:br>
              <a:rPr lang="en-GB" dirty="0"/>
            </a:br>
            <a:r>
              <a:rPr lang="en-GB" dirty="0"/>
              <a:t>business is viable </a:t>
            </a:r>
            <a:br>
              <a:rPr lang="en-GB" dirty="0"/>
            </a:br>
            <a:r>
              <a:rPr lang="en-GB" dirty="0"/>
              <a:t>before they begin</a:t>
            </a:r>
          </a:p>
        </p:txBody>
      </p:sp>
      <p:pic>
        <p:nvPicPr>
          <p:cNvPr id="8" name="Graphic 7">
            <a:extLst>
              <a:ext uri="{FF2B5EF4-FFF2-40B4-BE49-F238E27FC236}">
                <a16:creationId xmlns:a16="http://schemas.microsoft.com/office/drawing/2014/main" id="{BBE7CD3C-34D8-4DC0-9184-F24764B977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93175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generated with very high confidence">
            <a:extLst>
              <a:ext uri="{FF2B5EF4-FFF2-40B4-BE49-F238E27FC236}">
                <a16:creationId xmlns:a16="http://schemas.microsoft.com/office/drawing/2014/main" id="{6ACAF29D-5BD9-48B2-8A54-B41F77CEFB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32515" y="3783932"/>
            <a:ext cx="4166422" cy="3024823"/>
          </a:xfrm>
          <a:prstGeom prst="rect">
            <a:avLst/>
          </a:prstGeom>
        </p:spPr>
      </p:pic>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Weather forecasts are produced by data modelling</a:t>
            </a:r>
          </a:p>
          <a:p>
            <a:pPr lvl="1"/>
            <a:r>
              <a:rPr lang="en-GB" dirty="0"/>
              <a:t>Measurements such as temperature, air pressure and humidity are collected from a large number of weather stations around the world</a:t>
            </a:r>
          </a:p>
          <a:p>
            <a:pPr lvl="1"/>
            <a:r>
              <a:rPr lang="en-GB" dirty="0"/>
              <a:t>This data is put into a ‘supercomputer’ to be processed</a:t>
            </a:r>
          </a:p>
          <a:p>
            <a:pPr lvl="1"/>
            <a:r>
              <a:rPr lang="en-GB" dirty="0"/>
              <a:t>Meteorologists will further </a:t>
            </a:r>
            <a:br>
              <a:rPr lang="en-GB" dirty="0"/>
            </a:br>
            <a:r>
              <a:rPr lang="en-GB" dirty="0"/>
              <a:t>analyse the data to decide </a:t>
            </a:r>
            <a:br>
              <a:rPr lang="en-GB" dirty="0"/>
            </a:br>
            <a:r>
              <a:rPr lang="en-GB" dirty="0"/>
              <a:t>how to present it and whether </a:t>
            </a:r>
            <a:br>
              <a:rPr lang="en-GB" dirty="0"/>
            </a:br>
            <a:r>
              <a:rPr lang="en-GB" dirty="0"/>
              <a:t>any warnings need to be </a:t>
            </a:r>
            <a:br>
              <a:rPr lang="en-GB" dirty="0"/>
            </a:br>
            <a:r>
              <a:rPr lang="en-GB" dirty="0"/>
              <a:t>issued</a:t>
            </a:r>
          </a:p>
          <a:p>
            <a:pPr lvl="1"/>
            <a:r>
              <a:rPr lang="en-GB" dirty="0"/>
              <a:t>Why are weather forecasts </a:t>
            </a:r>
            <a:br>
              <a:rPr lang="en-GB" dirty="0"/>
            </a:br>
            <a:r>
              <a:rPr lang="en-GB" dirty="0"/>
              <a:t>sometimes wrong?</a:t>
            </a:r>
          </a:p>
        </p:txBody>
      </p:sp>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Case study: Weather forecasts</a:t>
            </a:r>
          </a:p>
        </p:txBody>
      </p:sp>
      <p:pic>
        <p:nvPicPr>
          <p:cNvPr id="9" name="Picture 8" descr="A close up of a map&#10;&#10;Description generated with high confidence">
            <a:extLst>
              <a:ext uri="{FF2B5EF4-FFF2-40B4-BE49-F238E27FC236}">
                <a16:creationId xmlns:a16="http://schemas.microsoft.com/office/drawing/2014/main" id="{52C18BE1-BF61-48BD-95D1-0D806914C0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5011152" y="4173190"/>
            <a:ext cx="3422985" cy="1866664"/>
          </a:xfrm>
          <a:prstGeom prst="rect">
            <a:avLst/>
          </a:prstGeom>
        </p:spPr>
      </p:pic>
    </p:spTree>
    <p:extLst>
      <p:ext uri="{BB962C8B-B14F-4D97-AF65-F5344CB8AC3E}">
        <p14:creationId xmlns:p14="http://schemas.microsoft.com/office/powerpoint/2010/main" val="420393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Reports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Once data has been </a:t>
            </a:r>
            <a:br>
              <a:rPr lang="en-GB" dirty="0"/>
            </a:br>
            <a:r>
              <a:rPr lang="en-GB" dirty="0"/>
              <a:t>collected and analysed </a:t>
            </a:r>
            <a:br>
              <a:rPr lang="en-GB" dirty="0"/>
            </a:br>
            <a:r>
              <a:rPr lang="en-GB" dirty="0"/>
              <a:t>it can be presented in a </a:t>
            </a:r>
            <a:br>
              <a:rPr lang="en-GB" dirty="0"/>
            </a:br>
            <a:r>
              <a:rPr lang="en-GB" dirty="0"/>
              <a:t>number of ways</a:t>
            </a:r>
          </a:p>
          <a:p>
            <a:pPr lvl="1"/>
            <a:r>
              <a:rPr lang="en-GB" dirty="0"/>
              <a:t>One way is in a report</a:t>
            </a:r>
          </a:p>
          <a:p>
            <a:pPr lvl="1"/>
            <a:r>
              <a:rPr lang="en-GB" dirty="0"/>
              <a:t>Reports can combine data </a:t>
            </a:r>
            <a:br>
              <a:rPr lang="en-GB" dirty="0"/>
            </a:br>
            <a:r>
              <a:rPr lang="en-GB" dirty="0"/>
              <a:t>charts and text</a:t>
            </a:r>
          </a:p>
          <a:p>
            <a:pPr lvl="1"/>
            <a:r>
              <a:rPr lang="en-GB" dirty="0"/>
              <a:t>They can be printed or </a:t>
            </a:r>
            <a:br>
              <a:rPr lang="en-GB" dirty="0"/>
            </a:br>
            <a:r>
              <a:rPr lang="en-GB" dirty="0"/>
              <a:t>produced as a PDF</a:t>
            </a:r>
          </a:p>
          <a:p>
            <a:r>
              <a:rPr lang="en-GB" dirty="0"/>
              <a:t>How else can data </a:t>
            </a:r>
            <a:br>
              <a:rPr lang="en-GB" dirty="0"/>
            </a:br>
            <a:r>
              <a:rPr lang="en-GB" dirty="0"/>
              <a:t>be presented?</a:t>
            </a:r>
          </a:p>
        </p:txBody>
      </p:sp>
      <p:pic>
        <p:nvPicPr>
          <p:cNvPr id="4" name="Picture 3">
            <a:extLst>
              <a:ext uri="{FF2B5EF4-FFF2-40B4-BE49-F238E27FC236}">
                <a16:creationId xmlns:a16="http://schemas.microsoft.com/office/drawing/2014/main" id="{BBDBF0AB-8625-4066-9C9A-1BFE67491935}"/>
              </a:ext>
            </a:extLst>
          </p:cNvPr>
          <p:cNvPicPr>
            <a:picLocks noChangeAspect="1"/>
          </p:cNvPicPr>
          <p:nvPr/>
        </p:nvPicPr>
        <p:blipFill>
          <a:blip r:embed="rId2"/>
          <a:stretch>
            <a:fillRect/>
          </a:stretch>
        </p:blipFill>
        <p:spPr>
          <a:xfrm>
            <a:off x="4893840" y="1772641"/>
            <a:ext cx="3627670" cy="3797869"/>
          </a:xfrm>
          <a:prstGeom prst="rect">
            <a:avLst/>
          </a:prstGeom>
          <a:ln>
            <a:solidFill>
              <a:schemeClr val="tx1"/>
            </a:solidFill>
          </a:ln>
        </p:spPr>
      </p:pic>
    </p:spTree>
    <p:extLst>
      <p:ext uri="{BB962C8B-B14F-4D97-AF65-F5344CB8AC3E}">
        <p14:creationId xmlns:p14="http://schemas.microsoft.com/office/powerpoint/2010/main" val="186968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Charts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Charts are a more visual way to present </a:t>
            </a:r>
            <a:br>
              <a:rPr lang="en-GB" dirty="0"/>
            </a:br>
            <a:r>
              <a:rPr lang="en-GB" dirty="0"/>
              <a:t>numeric data</a:t>
            </a:r>
          </a:p>
          <a:p>
            <a:pPr lvl="1"/>
            <a:r>
              <a:rPr lang="en-GB" dirty="0"/>
              <a:t>They can </a:t>
            </a:r>
            <a:br>
              <a:rPr lang="en-GB" dirty="0"/>
            </a:br>
            <a:r>
              <a:rPr lang="en-GB" dirty="0"/>
              <a:t>quickly reveal </a:t>
            </a:r>
            <a:br>
              <a:rPr lang="en-GB" dirty="0"/>
            </a:br>
            <a:r>
              <a:rPr lang="en-GB" dirty="0"/>
              <a:t>trends in data</a:t>
            </a:r>
          </a:p>
          <a:p>
            <a:r>
              <a:rPr lang="en-GB" dirty="0"/>
              <a:t>What trends, </a:t>
            </a:r>
            <a:br>
              <a:rPr lang="en-GB" dirty="0"/>
            </a:br>
            <a:r>
              <a:rPr lang="en-GB" dirty="0"/>
              <a:t>can be seen </a:t>
            </a:r>
            <a:br>
              <a:rPr lang="en-GB" dirty="0"/>
            </a:br>
            <a:r>
              <a:rPr lang="en-GB" dirty="0"/>
              <a:t>from the chart?</a:t>
            </a:r>
          </a:p>
        </p:txBody>
      </p:sp>
      <p:graphicFrame>
        <p:nvGraphicFramePr>
          <p:cNvPr id="5" name="Chart 4">
            <a:extLst>
              <a:ext uri="{FF2B5EF4-FFF2-40B4-BE49-F238E27FC236}">
                <a16:creationId xmlns:a16="http://schemas.microsoft.com/office/drawing/2014/main" id="{98262816-2C11-4900-9182-A2C081625174}"/>
              </a:ext>
            </a:extLst>
          </p:cNvPr>
          <p:cNvGraphicFramePr>
            <a:graphicFrameLocks/>
          </p:cNvGraphicFramePr>
          <p:nvPr>
            <p:extLst>
              <p:ext uri="{D42A27DB-BD31-4B8C-83A1-F6EECF244321}">
                <p14:modId xmlns:p14="http://schemas.microsoft.com/office/powerpoint/2010/main" val="1079158363"/>
              </p:ext>
            </p:extLst>
          </p:nvPr>
        </p:nvGraphicFramePr>
        <p:xfrm>
          <a:off x="3338764" y="2561596"/>
          <a:ext cx="5317958" cy="3139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68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CC8F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196F72F-C962-45E5-BCA2-F8D4C9370F45}"/>
              </a:ext>
            </a:extLst>
          </p:cNvPr>
          <p:cNvGrpSpPr/>
          <p:nvPr/>
        </p:nvGrpSpPr>
        <p:grpSpPr>
          <a:xfrm>
            <a:off x="5119056" y="2033305"/>
            <a:ext cx="3880566" cy="4283242"/>
            <a:chOff x="5263434" y="2574758"/>
            <a:chExt cx="3880566" cy="4283242"/>
          </a:xfrm>
        </p:grpSpPr>
        <p:pic>
          <p:nvPicPr>
            <p:cNvPr id="4" name="Picture 3">
              <a:extLst>
                <a:ext uri="{FF2B5EF4-FFF2-40B4-BE49-F238E27FC236}">
                  <a16:creationId xmlns:a16="http://schemas.microsoft.com/office/drawing/2014/main" id="{8560E6C9-8D2E-4B1C-8CF9-FAD5D47778F6}"/>
                </a:ext>
              </a:extLst>
            </p:cNvPr>
            <p:cNvPicPr>
              <a:picLocks noChangeAspect="1"/>
            </p:cNvPicPr>
            <p:nvPr/>
          </p:nvPicPr>
          <p:blipFill>
            <a:blip r:embed="rId2"/>
            <a:stretch>
              <a:fillRect/>
            </a:stretch>
          </p:blipFill>
          <p:spPr>
            <a:xfrm>
              <a:off x="5263434" y="2657067"/>
              <a:ext cx="3880566" cy="4200933"/>
            </a:xfrm>
            <a:prstGeom prst="rect">
              <a:avLst/>
            </a:prstGeom>
          </p:spPr>
        </p:pic>
        <p:sp>
          <p:nvSpPr>
            <p:cNvPr id="5" name="Rectangle 4">
              <a:extLst>
                <a:ext uri="{FF2B5EF4-FFF2-40B4-BE49-F238E27FC236}">
                  <a16:creationId xmlns:a16="http://schemas.microsoft.com/office/drawing/2014/main" id="{CFEB65AB-90F2-4FB5-B5C0-5EA7A0C7980E}"/>
                </a:ext>
              </a:extLst>
            </p:cNvPr>
            <p:cNvSpPr/>
            <p:nvPr/>
          </p:nvSpPr>
          <p:spPr>
            <a:xfrm>
              <a:off x="8903368" y="2574758"/>
              <a:ext cx="240632" cy="4283242"/>
            </a:xfrm>
            <a:prstGeom prst="rect">
              <a:avLst/>
            </a:prstGeom>
            <a:solidFill>
              <a:srgbClr val="AC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D5E750E-443F-4541-8C99-5D99C7B804CF}"/>
                </a:ext>
              </a:extLst>
            </p:cNvPr>
            <p:cNvSpPr/>
            <p:nvPr/>
          </p:nvSpPr>
          <p:spPr>
            <a:xfrm>
              <a:off x="6984332" y="6647447"/>
              <a:ext cx="2159668" cy="210553"/>
            </a:xfrm>
            <a:prstGeom prst="rect">
              <a:avLst/>
            </a:prstGeom>
            <a:solidFill>
              <a:srgbClr val="AC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61F10187-596C-45FC-BC07-09FC524E8700}"/>
                </a:ext>
              </a:extLst>
            </p:cNvPr>
            <p:cNvSpPr/>
            <p:nvPr/>
          </p:nvSpPr>
          <p:spPr>
            <a:xfrm>
              <a:off x="7640053" y="5636795"/>
              <a:ext cx="1329489" cy="1070810"/>
            </a:xfrm>
            <a:custGeom>
              <a:avLst/>
              <a:gdLst>
                <a:gd name="connsiteX0" fmla="*/ 0 w 1329489"/>
                <a:gd name="connsiteY0" fmla="*/ 1034716 h 1070810"/>
                <a:gd name="connsiteX1" fmla="*/ 42110 w 1329489"/>
                <a:gd name="connsiteY1" fmla="*/ 992606 h 1070810"/>
                <a:gd name="connsiteX2" fmla="*/ 42110 w 1329489"/>
                <a:gd name="connsiteY2" fmla="*/ 848226 h 1070810"/>
                <a:gd name="connsiteX3" fmla="*/ 102268 w 1329489"/>
                <a:gd name="connsiteY3" fmla="*/ 842210 h 1070810"/>
                <a:gd name="connsiteX4" fmla="*/ 421105 w 1329489"/>
                <a:gd name="connsiteY4" fmla="*/ 842210 h 1070810"/>
                <a:gd name="connsiteX5" fmla="*/ 643689 w 1329489"/>
                <a:gd name="connsiteY5" fmla="*/ 619626 h 1070810"/>
                <a:gd name="connsiteX6" fmla="*/ 643689 w 1329489"/>
                <a:gd name="connsiteY6" fmla="*/ 493294 h 1070810"/>
                <a:gd name="connsiteX7" fmla="*/ 733926 w 1329489"/>
                <a:gd name="connsiteY7" fmla="*/ 493294 h 1070810"/>
                <a:gd name="connsiteX8" fmla="*/ 733926 w 1329489"/>
                <a:gd name="connsiteY8" fmla="*/ 421105 h 1070810"/>
                <a:gd name="connsiteX9" fmla="*/ 776036 w 1329489"/>
                <a:gd name="connsiteY9" fmla="*/ 378995 h 1070810"/>
                <a:gd name="connsiteX10" fmla="*/ 956510 w 1329489"/>
                <a:gd name="connsiteY10" fmla="*/ 198521 h 1070810"/>
                <a:gd name="connsiteX11" fmla="*/ 1155031 w 1329489"/>
                <a:gd name="connsiteY11" fmla="*/ 0 h 1070810"/>
                <a:gd name="connsiteX12" fmla="*/ 1221205 w 1329489"/>
                <a:gd name="connsiteY12" fmla="*/ 6016 h 1070810"/>
                <a:gd name="connsiteX13" fmla="*/ 1329489 w 1329489"/>
                <a:gd name="connsiteY13" fmla="*/ 6016 h 1070810"/>
                <a:gd name="connsiteX14" fmla="*/ 1329489 w 1329489"/>
                <a:gd name="connsiteY14" fmla="*/ 1070810 h 1070810"/>
                <a:gd name="connsiteX15" fmla="*/ 0 w 1329489"/>
                <a:gd name="connsiteY15" fmla="*/ 1070810 h 1070810"/>
                <a:gd name="connsiteX16" fmla="*/ 0 w 1329489"/>
                <a:gd name="connsiteY16" fmla="*/ 1034716 h 10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9489" h="1070810">
                  <a:moveTo>
                    <a:pt x="0" y="1034716"/>
                  </a:moveTo>
                  <a:lnTo>
                    <a:pt x="42110" y="992606"/>
                  </a:lnTo>
                  <a:lnTo>
                    <a:pt x="42110" y="848226"/>
                  </a:lnTo>
                  <a:lnTo>
                    <a:pt x="102268" y="842210"/>
                  </a:lnTo>
                  <a:lnTo>
                    <a:pt x="421105" y="842210"/>
                  </a:lnTo>
                  <a:lnTo>
                    <a:pt x="643689" y="619626"/>
                  </a:lnTo>
                  <a:lnTo>
                    <a:pt x="643689" y="493294"/>
                  </a:lnTo>
                  <a:lnTo>
                    <a:pt x="733926" y="493294"/>
                  </a:lnTo>
                  <a:lnTo>
                    <a:pt x="733926" y="421105"/>
                  </a:lnTo>
                  <a:lnTo>
                    <a:pt x="776036" y="378995"/>
                  </a:lnTo>
                  <a:lnTo>
                    <a:pt x="956510" y="198521"/>
                  </a:lnTo>
                  <a:lnTo>
                    <a:pt x="1155031" y="0"/>
                  </a:lnTo>
                  <a:cubicBezTo>
                    <a:pt x="1217184" y="6216"/>
                    <a:pt x="1195036" y="6016"/>
                    <a:pt x="1221205" y="6016"/>
                  </a:cubicBezTo>
                  <a:lnTo>
                    <a:pt x="1329489" y="6016"/>
                  </a:lnTo>
                  <a:lnTo>
                    <a:pt x="1329489" y="1070810"/>
                  </a:lnTo>
                  <a:lnTo>
                    <a:pt x="0" y="1070810"/>
                  </a:lnTo>
                  <a:lnTo>
                    <a:pt x="0" y="1034716"/>
                  </a:lnTo>
                  <a:close/>
                </a:path>
              </a:pathLst>
            </a:custGeom>
            <a:solidFill>
              <a:srgbClr val="AC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35799A6-27A7-48A1-A0DA-3498AC31E689}"/>
                </a:ext>
              </a:extLst>
            </p:cNvPr>
            <p:cNvSpPr/>
            <p:nvPr/>
          </p:nvSpPr>
          <p:spPr>
            <a:xfrm>
              <a:off x="7534776" y="2574758"/>
              <a:ext cx="529390" cy="445168"/>
            </a:xfrm>
            <a:prstGeom prst="rect">
              <a:avLst/>
            </a:prstGeom>
            <a:solidFill>
              <a:srgbClr val="AC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 Placeholder 1">
            <a:extLst>
              <a:ext uri="{FF2B5EF4-FFF2-40B4-BE49-F238E27FC236}">
                <a16:creationId xmlns:a16="http://schemas.microsoft.com/office/drawing/2014/main" id="{611F3B91-A4FF-400C-B9E1-83BD6F4B4B8F}"/>
              </a:ext>
            </a:extLst>
          </p:cNvPr>
          <p:cNvSpPr>
            <a:spLocks noGrp="1"/>
          </p:cNvSpPr>
          <p:nvPr>
            <p:ph type="body" sz="quarter" idx="13"/>
          </p:nvPr>
        </p:nvSpPr>
        <p:spPr/>
        <p:txBody>
          <a:bodyPr/>
          <a:lstStyle/>
          <a:p>
            <a:r>
              <a:rPr lang="en-GB" dirty="0"/>
              <a:t>Maps</a:t>
            </a:r>
          </a:p>
        </p:txBody>
      </p:sp>
      <p:sp>
        <p:nvSpPr>
          <p:cNvPr id="3" name="Text Placeholder 2">
            <a:extLst>
              <a:ext uri="{FF2B5EF4-FFF2-40B4-BE49-F238E27FC236}">
                <a16:creationId xmlns:a16="http://schemas.microsoft.com/office/drawing/2014/main" id="{3331645D-5444-4054-9DE1-ED5FD1F61A87}"/>
              </a:ext>
            </a:extLst>
          </p:cNvPr>
          <p:cNvSpPr>
            <a:spLocks noGrp="1"/>
          </p:cNvSpPr>
          <p:nvPr>
            <p:ph type="body" sz="quarter" idx="14"/>
          </p:nvPr>
        </p:nvSpPr>
        <p:spPr/>
        <p:txBody>
          <a:bodyPr/>
          <a:lstStyle/>
          <a:p>
            <a:r>
              <a:rPr lang="en-GB" dirty="0"/>
              <a:t>Maps are often used in the presentation of data</a:t>
            </a:r>
          </a:p>
          <a:p>
            <a:r>
              <a:rPr lang="en-GB" dirty="0"/>
              <a:t>The map shows earthquakes </a:t>
            </a:r>
            <a:br>
              <a:rPr lang="en-GB" dirty="0"/>
            </a:br>
            <a:r>
              <a:rPr lang="en-GB" dirty="0"/>
              <a:t>in the UK in 2018</a:t>
            </a:r>
          </a:p>
          <a:p>
            <a:pPr lvl="1"/>
            <a:r>
              <a:rPr lang="en-GB" dirty="0">
                <a:solidFill>
                  <a:srgbClr val="F9F9F9"/>
                </a:solidFill>
              </a:rPr>
              <a:t>Each of these earthquakes registered</a:t>
            </a:r>
            <a:br>
              <a:rPr lang="en-GB" dirty="0">
                <a:solidFill>
                  <a:srgbClr val="F9F9F9"/>
                </a:solidFill>
              </a:rPr>
            </a:br>
            <a:r>
              <a:rPr lang="en-GB" dirty="0">
                <a:solidFill>
                  <a:srgbClr val="F9F9F9"/>
                </a:solidFill>
              </a:rPr>
              <a:t>between 3 to 5 on the Richter scale</a:t>
            </a:r>
          </a:p>
          <a:p>
            <a:r>
              <a:rPr lang="en-GB" dirty="0"/>
              <a:t>How else can maps be used to </a:t>
            </a:r>
            <a:br>
              <a:rPr lang="en-GB" dirty="0"/>
            </a:br>
            <a:r>
              <a:rPr lang="en-GB" dirty="0"/>
              <a:t>present data?</a:t>
            </a:r>
          </a:p>
        </p:txBody>
      </p:sp>
    </p:spTree>
    <p:extLst>
      <p:ext uri="{BB962C8B-B14F-4D97-AF65-F5344CB8AC3E}">
        <p14:creationId xmlns:p14="http://schemas.microsoft.com/office/powerpoint/2010/main" val="2112697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5</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5 </a:t>
            </a:r>
            <a:r>
              <a:rPr lang="en-GB" dirty="0"/>
              <a:t>on </a:t>
            </a:r>
            <a:r>
              <a:rPr lang="en-GB" b="1" dirty="0"/>
              <a:t>Worksheet 5</a:t>
            </a:r>
          </a:p>
        </p:txBody>
      </p:sp>
    </p:spTree>
    <p:extLst>
      <p:ext uri="{BB962C8B-B14F-4D97-AF65-F5344CB8AC3E}">
        <p14:creationId xmlns:p14="http://schemas.microsoft.com/office/powerpoint/2010/main" val="4121583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Explain each of the following words:</a:t>
            </a:r>
          </a:p>
        </p:txBody>
      </p:sp>
      <p:sp>
        <p:nvSpPr>
          <p:cNvPr id="4" name="Rectangle 3">
            <a:extLst>
              <a:ext uri="{FF2B5EF4-FFF2-40B4-BE49-F238E27FC236}">
                <a16:creationId xmlns:a16="http://schemas.microsoft.com/office/drawing/2014/main" id="{CD70E3F2-90B5-47A7-AD87-298A1C8E9896}"/>
              </a:ext>
            </a:extLst>
          </p:cNvPr>
          <p:cNvSpPr/>
          <p:nvPr/>
        </p:nvSpPr>
        <p:spPr>
          <a:xfrm>
            <a:off x="724280" y="27535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Data presentation</a:t>
            </a:r>
          </a:p>
        </p:txBody>
      </p:sp>
      <p:sp>
        <p:nvSpPr>
          <p:cNvPr id="5" name="Rectangle 4">
            <a:extLst>
              <a:ext uri="{FF2B5EF4-FFF2-40B4-BE49-F238E27FC236}">
                <a16:creationId xmlns:a16="http://schemas.microsoft.com/office/drawing/2014/main" id="{718753EE-77DC-47D0-8F78-3C9552A26435}"/>
              </a:ext>
            </a:extLst>
          </p:cNvPr>
          <p:cNvSpPr/>
          <p:nvPr/>
        </p:nvSpPr>
        <p:spPr>
          <a:xfrm>
            <a:off x="3480085" y="27535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Verification</a:t>
            </a:r>
          </a:p>
        </p:txBody>
      </p:sp>
      <p:sp>
        <p:nvSpPr>
          <p:cNvPr id="6" name="Rectangle 5">
            <a:extLst>
              <a:ext uri="{FF2B5EF4-FFF2-40B4-BE49-F238E27FC236}">
                <a16:creationId xmlns:a16="http://schemas.microsoft.com/office/drawing/2014/main" id="{1E99874F-F3A1-4708-843B-78188813C2A4}"/>
              </a:ext>
            </a:extLst>
          </p:cNvPr>
          <p:cNvSpPr/>
          <p:nvPr/>
        </p:nvSpPr>
        <p:spPr>
          <a:xfrm>
            <a:off x="6235890" y="27535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Sorting data</a:t>
            </a:r>
          </a:p>
        </p:txBody>
      </p:sp>
      <p:sp>
        <p:nvSpPr>
          <p:cNvPr id="7" name="Rectangle 6">
            <a:extLst>
              <a:ext uri="{FF2B5EF4-FFF2-40B4-BE49-F238E27FC236}">
                <a16:creationId xmlns:a16="http://schemas.microsoft.com/office/drawing/2014/main" id="{D5C8994E-34BD-4793-894D-CD1A5F569EDD}"/>
              </a:ext>
            </a:extLst>
          </p:cNvPr>
          <p:cNvSpPr/>
          <p:nvPr/>
        </p:nvSpPr>
        <p:spPr>
          <a:xfrm>
            <a:off x="724280" y="42013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Validation</a:t>
            </a:r>
          </a:p>
        </p:txBody>
      </p:sp>
      <p:sp>
        <p:nvSpPr>
          <p:cNvPr id="8" name="Rectangle 7">
            <a:extLst>
              <a:ext uri="{FF2B5EF4-FFF2-40B4-BE49-F238E27FC236}">
                <a16:creationId xmlns:a16="http://schemas.microsoft.com/office/drawing/2014/main" id="{B55471A8-E64A-45D8-B266-013E4DDD197C}"/>
              </a:ext>
            </a:extLst>
          </p:cNvPr>
          <p:cNvSpPr/>
          <p:nvPr/>
        </p:nvSpPr>
        <p:spPr>
          <a:xfrm>
            <a:off x="3480085" y="42013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Queries</a:t>
            </a:r>
          </a:p>
        </p:txBody>
      </p:sp>
      <p:sp>
        <p:nvSpPr>
          <p:cNvPr id="9" name="Rectangle 8">
            <a:extLst>
              <a:ext uri="{FF2B5EF4-FFF2-40B4-BE49-F238E27FC236}">
                <a16:creationId xmlns:a16="http://schemas.microsoft.com/office/drawing/2014/main" id="{3835B094-1AF8-4BD4-B840-8EC030EF9800}"/>
              </a:ext>
            </a:extLst>
          </p:cNvPr>
          <p:cNvSpPr/>
          <p:nvPr/>
        </p:nvSpPr>
        <p:spPr>
          <a:xfrm>
            <a:off x="6235890" y="4201321"/>
            <a:ext cx="2285620" cy="952500"/>
          </a:xfrm>
          <a:prstGeom prst="rect">
            <a:avLst/>
          </a:prstGeom>
          <a:solidFill>
            <a:srgbClr val="FFA90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Numeric and </a:t>
            </a:r>
            <a:br>
              <a:rPr lang="en-GB" b="1" dirty="0"/>
            </a:br>
            <a:r>
              <a:rPr lang="en-GB" b="1" dirty="0"/>
              <a:t>data modelling</a:t>
            </a:r>
          </a:p>
        </p:txBody>
      </p:sp>
    </p:spTree>
    <p:extLst>
      <p:ext uri="{BB962C8B-B14F-4D97-AF65-F5344CB8AC3E}">
        <p14:creationId xmlns:p14="http://schemas.microsoft.com/office/powerpoint/2010/main" val="247516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C6C640-EC3A-4C7D-A063-80ED7D0DF41B}"/>
              </a:ext>
            </a:extLst>
          </p:cNvPr>
          <p:cNvSpPr>
            <a:spLocks noGrp="1"/>
          </p:cNvSpPr>
          <p:nvPr>
            <p:ph type="body" sz="quarter" idx="13"/>
          </p:nvPr>
        </p:nvSpPr>
        <p:spPr/>
        <p:txBody>
          <a:bodyPr/>
          <a:lstStyle/>
          <a:p>
            <a:r>
              <a:rPr lang="en-GB"/>
              <a:t>Plenary</a:t>
            </a:r>
            <a:endParaRPr lang="en-GB" dirty="0"/>
          </a:p>
        </p:txBody>
      </p:sp>
      <p:sp>
        <p:nvSpPr>
          <p:cNvPr id="5" name="Text Placeholder 4">
            <a:extLst>
              <a:ext uri="{FF2B5EF4-FFF2-40B4-BE49-F238E27FC236}">
                <a16:creationId xmlns:a16="http://schemas.microsoft.com/office/drawing/2014/main" id="{CBA128A0-9FB5-4D78-962F-2A43309F542D}"/>
              </a:ext>
            </a:extLst>
          </p:cNvPr>
          <p:cNvSpPr>
            <a:spLocks noGrp="1"/>
          </p:cNvSpPr>
          <p:nvPr>
            <p:ph type="body" sz="quarter" idx="14"/>
          </p:nvPr>
        </p:nvSpPr>
        <p:spPr/>
        <p:txBody>
          <a:bodyPr/>
          <a:lstStyle/>
          <a:p>
            <a:r>
              <a:rPr lang="en-GB" dirty="0">
                <a:solidFill>
                  <a:srgbClr val="FF0000"/>
                </a:solidFill>
              </a:rPr>
              <a:t>Key word definitions:</a:t>
            </a:r>
          </a:p>
          <a:p>
            <a:pPr lvl="1"/>
            <a:r>
              <a:rPr lang="en-GB" dirty="0">
                <a:solidFill>
                  <a:srgbClr val="FF0000"/>
                </a:solidFill>
              </a:rPr>
              <a:t>Verification – Checking data against an alternative source, the original source or double entry verification</a:t>
            </a:r>
          </a:p>
          <a:p>
            <a:pPr lvl="1"/>
            <a:r>
              <a:rPr lang="en-GB" dirty="0">
                <a:solidFill>
                  <a:srgbClr val="FF0000"/>
                </a:solidFill>
              </a:rPr>
              <a:t>Validation – Checking data conforms to a set of rules and </a:t>
            </a:r>
            <a:br>
              <a:rPr lang="en-GB" dirty="0">
                <a:solidFill>
                  <a:srgbClr val="FF0000"/>
                </a:solidFill>
              </a:rPr>
            </a:br>
            <a:r>
              <a:rPr lang="en-GB" dirty="0">
                <a:solidFill>
                  <a:srgbClr val="FF0000"/>
                </a:solidFill>
              </a:rPr>
              <a:t>is reasonable</a:t>
            </a:r>
          </a:p>
          <a:p>
            <a:pPr lvl="1"/>
            <a:r>
              <a:rPr lang="en-GB" dirty="0">
                <a:solidFill>
                  <a:srgbClr val="FF0000"/>
                </a:solidFill>
              </a:rPr>
              <a:t>Sorting data – Organising data numerically or alphabetically</a:t>
            </a:r>
          </a:p>
          <a:p>
            <a:pPr lvl="1"/>
            <a:r>
              <a:rPr lang="en-GB" dirty="0">
                <a:solidFill>
                  <a:srgbClr val="FF0000"/>
                </a:solidFill>
              </a:rPr>
              <a:t>Queries – Selecting data by a specific criteria</a:t>
            </a:r>
          </a:p>
          <a:p>
            <a:pPr lvl="1"/>
            <a:r>
              <a:rPr lang="en-GB" dirty="0">
                <a:solidFill>
                  <a:srgbClr val="FF0000"/>
                </a:solidFill>
              </a:rPr>
              <a:t>Numeric and data modelling – Allows, for example, financial decisions to be tested in different scenarios</a:t>
            </a:r>
          </a:p>
          <a:p>
            <a:pPr lvl="1"/>
            <a:r>
              <a:rPr lang="en-GB" dirty="0">
                <a:solidFill>
                  <a:srgbClr val="FF0000"/>
                </a:solidFill>
              </a:rPr>
              <a:t>Data presentation – how data is shown, e.g. reports, charts, maps</a:t>
            </a:r>
          </a:p>
        </p:txBody>
      </p:sp>
    </p:spTree>
    <p:extLst>
      <p:ext uri="{BB962C8B-B14F-4D97-AF65-F5344CB8AC3E}">
        <p14:creationId xmlns:p14="http://schemas.microsoft.com/office/powerpoint/2010/main" val="24867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food&#10;&#10;Description generated with very high confidence">
            <a:extLst>
              <a:ext uri="{FF2B5EF4-FFF2-40B4-BE49-F238E27FC236}">
                <a16:creationId xmlns:a16="http://schemas.microsoft.com/office/drawing/2014/main" id="{1816C80B-9B3D-44E7-927C-20CF8EAA6E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0" y="646234"/>
            <a:ext cx="9144000" cy="6211766"/>
          </a:xfrm>
          <a:prstGeom prst="rect">
            <a:avLst/>
          </a:prstGeom>
        </p:spPr>
      </p:pic>
      <p:sp>
        <p:nvSpPr>
          <p:cNvPr id="2" name="Text Placeholder 1">
            <a:extLst>
              <a:ext uri="{FF2B5EF4-FFF2-40B4-BE49-F238E27FC236}">
                <a16:creationId xmlns:a16="http://schemas.microsoft.com/office/drawing/2014/main" id="{7553B46F-B227-42B6-8D3F-BED3EB2DAB15}"/>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1061BC03-1554-4286-8982-8C14D24D96E2}"/>
              </a:ext>
            </a:extLst>
          </p:cNvPr>
          <p:cNvSpPr>
            <a:spLocks noGrp="1"/>
          </p:cNvSpPr>
          <p:nvPr>
            <p:ph type="body" sz="quarter" idx="14"/>
          </p:nvPr>
        </p:nvSpPr>
        <p:spPr>
          <a:xfrm>
            <a:off x="724280" y="1704179"/>
            <a:ext cx="5044862" cy="3453607"/>
          </a:xfrm>
        </p:spPr>
        <p:txBody>
          <a:bodyPr/>
          <a:lstStyle/>
          <a:p>
            <a:r>
              <a:rPr lang="en-GB" dirty="0">
                <a:solidFill>
                  <a:schemeClr val="bg1"/>
                </a:solidFill>
              </a:rPr>
              <a:t>A small bakery currently </a:t>
            </a:r>
            <a:br>
              <a:rPr lang="en-GB" dirty="0">
                <a:solidFill>
                  <a:schemeClr val="bg1"/>
                </a:solidFill>
              </a:rPr>
            </a:br>
            <a:r>
              <a:rPr lang="en-GB" dirty="0">
                <a:solidFill>
                  <a:schemeClr val="bg1"/>
                </a:solidFill>
              </a:rPr>
              <a:t>keeps paper records for all </a:t>
            </a:r>
            <a:br>
              <a:rPr lang="en-GB" dirty="0">
                <a:solidFill>
                  <a:schemeClr val="bg1"/>
                </a:solidFill>
              </a:rPr>
            </a:br>
            <a:r>
              <a:rPr lang="en-GB" dirty="0">
                <a:solidFill>
                  <a:schemeClr val="bg1"/>
                </a:solidFill>
              </a:rPr>
              <a:t>their financial sales and customers</a:t>
            </a:r>
          </a:p>
          <a:p>
            <a:pPr lvl="1"/>
            <a:r>
              <a:rPr lang="en-GB" dirty="0"/>
              <a:t>What are the advantages of them switching to keeping all the data </a:t>
            </a:r>
            <a:br>
              <a:rPr lang="en-GB" dirty="0"/>
            </a:br>
            <a:r>
              <a:rPr lang="en-GB" dirty="0"/>
              <a:t>in a digital form?</a:t>
            </a:r>
          </a:p>
        </p:txBody>
      </p:sp>
    </p:spTree>
    <p:extLst>
      <p:ext uri="{BB962C8B-B14F-4D97-AF65-F5344CB8AC3E}">
        <p14:creationId xmlns:p14="http://schemas.microsoft.com/office/powerpoint/2010/main" val="282073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A66561-2746-4C7D-BC11-01DC0C3953DF}"/>
              </a:ext>
            </a:extLst>
          </p:cNvPr>
          <p:cNvSpPr>
            <a:spLocks noGrp="1"/>
          </p:cNvSpPr>
          <p:nvPr>
            <p:ph type="body" sz="quarter" idx="13"/>
          </p:nvPr>
        </p:nvSpPr>
        <p:spPr/>
        <p:txBody>
          <a:bodyPr/>
          <a:lstStyle/>
          <a:p>
            <a:r>
              <a:rPr lang="en-GB" dirty="0"/>
              <a:t>Digital data advantages</a:t>
            </a:r>
          </a:p>
        </p:txBody>
      </p:sp>
      <p:sp>
        <p:nvSpPr>
          <p:cNvPr id="5" name="Text Placeholder 4">
            <a:extLst>
              <a:ext uri="{FF2B5EF4-FFF2-40B4-BE49-F238E27FC236}">
                <a16:creationId xmlns:a16="http://schemas.microsoft.com/office/drawing/2014/main" id="{9B8DD0CD-0125-404E-B8A5-499933D7293E}"/>
              </a:ext>
            </a:extLst>
          </p:cNvPr>
          <p:cNvSpPr>
            <a:spLocks noGrp="1"/>
          </p:cNvSpPr>
          <p:nvPr>
            <p:ph type="body" sz="quarter" idx="14"/>
          </p:nvPr>
        </p:nvSpPr>
        <p:spPr>
          <a:prstGeom prst="rect">
            <a:avLst/>
          </a:prstGeom>
        </p:spPr>
        <p:txBody>
          <a:bodyPr/>
          <a:lstStyle/>
          <a:p>
            <a:r>
              <a:rPr lang="en-GB" dirty="0">
                <a:solidFill>
                  <a:srgbClr val="FF0000"/>
                </a:solidFill>
              </a:rPr>
              <a:t>Sales data:</a:t>
            </a:r>
          </a:p>
          <a:p>
            <a:pPr lvl="1"/>
            <a:r>
              <a:rPr lang="en-GB" dirty="0">
                <a:solidFill>
                  <a:srgbClr val="FF0000"/>
                </a:solidFill>
              </a:rPr>
              <a:t>They can send data electronically to an accountant</a:t>
            </a:r>
          </a:p>
          <a:p>
            <a:pPr lvl="1"/>
            <a:r>
              <a:rPr lang="en-GB" dirty="0">
                <a:solidFill>
                  <a:srgbClr val="FF0000"/>
                </a:solidFill>
              </a:rPr>
              <a:t>It will be easier to analyse</a:t>
            </a:r>
          </a:p>
          <a:p>
            <a:pPr lvl="1"/>
            <a:r>
              <a:rPr lang="en-GB" dirty="0">
                <a:solidFill>
                  <a:srgbClr val="FF0000"/>
                </a:solidFill>
              </a:rPr>
              <a:t>A computer can process the data quickly to work out sales for a day or a month</a:t>
            </a:r>
          </a:p>
          <a:p>
            <a:pPr lvl="1"/>
            <a:r>
              <a:rPr lang="en-GB" dirty="0">
                <a:solidFill>
                  <a:srgbClr val="FF0000"/>
                </a:solidFill>
              </a:rPr>
              <a:t>An online accounting package can calculate tax due, saving the owner time</a:t>
            </a:r>
          </a:p>
          <a:p>
            <a:r>
              <a:rPr lang="en-GB" dirty="0">
                <a:solidFill>
                  <a:srgbClr val="FF0000"/>
                </a:solidFill>
              </a:rPr>
              <a:t>Customer data:</a:t>
            </a:r>
          </a:p>
          <a:p>
            <a:pPr lvl="1"/>
            <a:r>
              <a:rPr lang="en-GB" dirty="0">
                <a:solidFill>
                  <a:srgbClr val="FF0000"/>
                </a:solidFill>
              </a:rPr>
              <a:t>Customers can be easily emailed or contacted</a:t>
            </a:r>
          </a:p>
          <a:p>
            <a:pPr lvl="1"/>
            <a:r>
              <a:rPr lang="en-GB" dirty="0">
                <a:solidFill>
                  <a:srgbClr val="FF0000"/>
                </a:solidFill>
              </a:rPr>
              <a:t>Analysis can be made to find high value customers</a:t>
            </a:r>
          </a:p>
        </p:txBody>
      </p:sp>
    </p:spTree>
    <p:extLst>
      <p:ext uri="{BB962C8B-B14F-4D97-AF65-F5344CB8AC3E}">
        <p14:creationId xmlns:p14="http://schemas.microsoft.com/office/powerpoint/2010/main" val="87348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Digital data and information</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Digital data and information is used to record:</a:t>
            </a:r>
          </a:p>
          <a:p>
            <a:pPr lvl="1"/>
            <a:r>
              <a:rPr lang="en-GB" dirty="0"/>
              <a:t>Personal and company finances</a:t>
            </a:r>
          </a:p>
          <a:p>
            <a:pPr lvl="1"/>
            <a:r>
              <a:rPr lang="en-GB" dirty="0"/>
              <a:t>Medical records</a:t>
            </a:r>
          </a:p>
          <a:p>
            <a:pPr lvl="1"/>
            <a:r>
              <a:rPr lang="en-GB" dirty="0"/>
              <a:t>Weather</a:t>
            </a:r>
          </a:p>
          <a:p>
            <a:pPr lvl="1"/>
            <a:r>
              <a:rPr lang="en-GB" dirty="0"/>
              <a:t>Scientific experiments</a:t>
            </a:r>
          </a:p>
          <a:p>
            <a:pPr lvl="1"/>
            <a:r>
              <a:rPr lang="en-GB" dirty="0"/>
              <a:t>Employee details</a:t>
            </a:r>
          </a:p>
          <a:p>
            <a:pPr lvl="1"/>
            <a:r>
              <a:rPr lang="en-GB" dirty="0"/>
              <a:t>Stocks and shares</a:t>
            </a:r>
          </a:p>
          <a:p>
            <a:pPr lvl="1"/>
            <a:r>
              <a:rPr lang="en-GB" dirty="0"/>
              <a:t>Stock</a:t>
            </a:r>
          </a:p>
          <a:p>
            <a:r>
              <a:rPr lang="en-GB" dirty="0"/>
              <a:t>How does using such data digitally impact individuals and organisations?</a:t>
            </a:r>
          </a:p>
        </p:txBody>
      </p:sp>
    </p:spTree>
    <p:extLst>
      <p:ext uri="{BB962C8B-B14F-4D97-AF65-F5344CB8AC3E}">
        <p14:creationId xmlns:p14="http://schemas.microsoft.com/office/powerpoint/2010/main" val="227363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43928429-6CA5-481F-9085-ABBA3C2237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4697361" y="3580314"/>
            <a:ext cx="4446639" cy="3147013"/>
          </a:xfrm>
          <a:prstGeom prst="rect">
            <a:avLst/>
          </a:prstGeom>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Impacts on organisations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Organisations have many advantages if their data is stored digitally:</a:t>
            </a:r>
          </a:p>
          <a:p>
            <a:pPr lvl="1"/>
            <a:r>
              <a:rPr lang="en-GB" dirty="0"/>
              <a:t>Shelves or rooms of paperwork do not need to be stored</a:t>
            </a:r>
          </a:p>
          <a:p>
            <a:pPr lvl="1"/>
            <a:r>
              <a:rPr lang="en-GB" dirty="0"/>
              <a:t>Data can easily be replicated an stored offsite, lowering the chances of a fire destroying the data</a:t>
            </a:r>
          </a:p>
          <a:p>
            <a:pPr lvl="1"/>
            <a:r>
              <a:rPr lang="en-GB" dirty="0"/>
              <a:t>The data can easily be </a:t>
            </a:r>
            <a:br>
              <a:rPr lang="en-GB" dirty="0"/>
            </a:br>
            <a:r>
              <a:rPr lang="en-GB" dirty="0"/>
              <a:t>processed by computer</a:t>
            </a:r>
          </a:p>
          <a:p>
            <a:pPr lvl="1"/>
            <a:r>
              <a:rPr lang="en-GB" dirty="0"/>
              <a:t>The data can quickly </a:t>
            </a:r>
            <a:br>
              <a:rPr lang="en-GB" dirty="0"/>
            </a:br>
            <a:r>
              <a:rPr lang="en-GB" dirty="0"/>
              <a:t>be searched</a:t>
            </a:r>
          </a:p>
          <a:p>
            <a:pPr lvl="1"/>
            <a:r>
              <a:rPr lang="en-GB" dirty="0"/>
              <a:t>Customer sales data can </a:t>
            </a:r>
            <a:br>
              <a:rPr lang="en-GB" dirty="0"/>
            </a:br>
            <a:r>
              <a:rPr lang="en-GB" dirty="0"/>
              <a:t>be analysed and may </a:t>
            </a:r>
            <a:br>
              <a:rPr lang="en-GB" dirty="0"/>
            </a:br>
            <a:r>
              <a:rPr lang="en-GB" dirty="0"/>
              <a:t>help with targeted marketing</a:t>
            </a:r>
          </a:p>
        </p:txBody>
      </p:sp>
    </p:spTree>
    <p:extLst>
      <p:ext uri="{BB962C8B-B14F-4D97-AF65-F5344CB8AC3E}">
        <p14:creationId xmlns:p14="http://schemas.microsoft.com/office/powerpoint/2010/main" val="422842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6DE27-E38F-4D0C-A250-DEA8A1BC72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7555" y="3583859"/>
            <a:ext cx="4566445" cy="3274142"/>
          </a:xfrm>
          <a:prstGeom prst="rect">
            <a:avLst/>
          </a:prstGeom>
        </p:spPr>
      </p:pic>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t>Impacts on individuals</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t>Having data stored and processed digitally helps individuals by:</a:t>
            </a:r>
          </a:p>
          <a:p>
            <a:pPr lvl="1"/>
            <a:r>
              <a:rPr lang="en-GB" dirty="0"/>
              <a:t>Reducing the amount of physical mail they receive</a:t>
            </a:r>
          </a:p>
          <a:p>
            <a:pPr lvl="1"/>
            <a:r>
              <a:rPr lang="en-GB" dirty="0"/>
              <a:t>It is faster to send and receive when receiving emails</a:t>
            </a:r>
          </a:p>
          <a:p>
            <a:pPr lvl="1"/>
            <a:r>
              <a:rPr lang="en-GB" dirty="0"/>
              <a:t>Documents are easy to backup </a:t>
            </a:r>
            <a:br>
              <a:rPr lang="en-GB" dirty="0"/>
            </a:br>
            <a:r>
              <a:rPr lang="en-GB" dirty="0"/>
              <a:t>and can then be recovered if </a:t>
            </a:r>
            <a:br>
              <a:rPr lang="en-GB" dirty="0"/>
            </a:br>
            <a:r>
              <a:rPr lang="en-GB" dirty="0"/>
              <a:t>lost or stolen</a:t>
            </a:r>
          </a:p>
          <a:p>
            <a:pPr lvl="1"/>
            <a:r>
              <a:rPr lang="en-GB" dirty="0"/>
              <a:t>Documents such as invoices </a:t>
            </a:r>
            <a:br>
              <a:rPr lang="en-GB" dirty="0"/>
            </a:br>
            <a:r>
              <a:rPr lang="en-GB" dirty="0"/>
              <a:t>and receipts can automatically </a:t>
            </a:r>
            <a:br>
              <a:rPr lang="en-GB" dirty="0"/>
            </a:br>
            <a:r>
              <a:rPr lang="en-GB" dirty="0"/>
              <a:t>be emailed making it easier </a:t>
            </a:r>
            <a:br>
              <a:rPr lang="en-GB" dirty="0"/>
            </a:br>
            <a:r>
              <a:rPr lang="en-GB" dirty="0"/>
              <a:t>to find and return products</a:t>
            </a:r>
          </a:p>
        </p:txBody>
      </p:sp>
    </p:spTree>
    <p:extLst>
      <p:ext uri="{BB962C8B-B14F-4D97-AF65-F5344CB8AC3E}">
        <p14:creationId xmlns:p14="http://schemas.microsoft.com/office/powerpoint/2010/main" val="219873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5</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38329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F7A11-4105-48CF-8DCE-9A72D5B8A372}"/>
              </a:ext>
            </a:extLst>
          </p:cNvPr>
          <p:cNvSpPr>
            <a:spLocks noGrp="1"/>
          </p:cNvSpPr>
          <p:nvPr>
            <p:ph type="body" sz="quarter" idx="13"/>
          </p:nvPr>
        </p:nvSpPr>
        <p:spPr/>
        <p:txBody>
          <a:bodyPr/>
          <a:lstStyle/>
          <a:p>
            <a:r>
              <a:rPr lang="en-GB" dirty="0">
                <a:solidFill>
                  <a:schemeClr val="bg1"/>
                </a:solidFill>
              </a:rPr>
              <a:t>Data accuracy</a:t>
            </a:r>
          </a:p>
        </p:txBody>
      </p:sp>
      <p:sp>
        <p:nvSpPr>
          <p:cNvPr id="3" name="Text Placeholder 2">
            <a:extLst>
              <a:ext uri="{FF2B5EF4-FFF2-40B4-BE49-F238E27FC236}">
                <a16:creationId xmlns:a16="http://schemas.microsoft.com/office/drawing/2014/main" id="{1D6F86AD-FA01-484A-8E7D-9EE38E68F3AE}"/>
              </a:ext>
            </a:extLst>
          </p:cNvPr>
          <p:cNvSpPr>
            <a:spLocks noGrp="1"/>
          </p:cNvSpPr>
          <p:nvPr>
            <p:ph type="body" sz="quarter" idx="14"/>
          </p:nvPr>
        </p:nvSpPr>
        <p:spPr/>
        <p:txBody>
          <a:bodyPr/>
          <a:lstStyle/>
          <a:p>
            <a:r>
              <a:rPr lang="en-GB" dirty="0">
                <a:solidFill>
                  <a:schemeClr val="bg1"/>
                </a:solidFill>
              </a:rPr>
              <a:t>Data is only useful if it is accurate and up-to-date</a:t>
            </a:r>
          </a:p>
          <a:p>
            <a:pPr lvl="1"/>
            <a:r>
              <a:rPr lang="en-GB" dirty="0">
                <a:solidFill>
                  <a:schemeClr val="bg1"/>
                </a:solidFill>
              </a:rPr>
              <a:t>If data being processed is inaccurate then </a:t>
            </a:r>
            <a:br>
              <a:rPr lang="en-GB" dirty="0">
                <a:solidFill>
                  <a:schemeClr val="bg1"/>
                </a:solidFill>
              </a:rPr>
            </a:br>
            <a:r>
              <a:rPr lang="en-GB" dirty="0">
                <a:solidFill>
                  <a:schemeClr val="bg1"/>
                </a:solidFill>
              </a:rPr>
              <a:t>the information that results from any </a:t>
            </a:r>
            <a:br>
              <a:rPr lang="en-GB" dirty="0">
                <a:solidFill>
                  <a:schemeClr val="bg1"/>
                </a:solidFill>
              </a:rPr>
            </a:br>
            <a:r>
              <a:rPr lang="en-GB" dirty="0">
                <a:solidFill>
                  <a:schemeClr val="bg1"/>
                </a:solidFill>
              </a:rPr>
              <a:t>analysis or processing will not be </a:t>
            </a:r>
            <a:br>
              <a:rPr lang="en-GB" dirty="0">
                <a:solidFill>
                  <a:schemeClr val="bg1"/>
                </a:solidFill>
              </a:rPr>
            </a:br>
            <a:r>
              <a:rPr lang="en-GB" dirty="0">
                <a:solidFill>
                  <a:schemeClr val="bg1"/>
                </a:solidFill>
              </a:rPr>
              <a:t>helpful either</a:t>
            </a:r>
          </a:p>
          <a:p>
            <a:pPr lvl="1"/>
            <a:r>
              <a:rPr lang="en-GB" dirty="0">
                <a:solidFill>
                  <a:schemeClr val="bg1"/>
                </a:solidFill>
              </a:rPr>
              <a:t>This is a common concept in IT </a:t>
            </a:r>
            <a:br>
              <a:rPr lang="en-GB" dirty="0">
                <a:solidFill>
                  <a:schemeClr val="bg1"/>
                </a:solidFill>
              </a:rPr>
            </a:br>
            <a:r>
              <a:rPr lang="en-GB" dirty="0">
                <a:solidFill>
                  <a:schemeClr val="bg1"/>
                </a:solidFill>
              </a:rPr>
              <a:t>known as - ‘Garbage in, garbage out’</a:t>
            </a:r>
            <a:br>
              <a:rPr lang="en-GB" dirty="0">
                <a:solidFill>
                  <a:schemeClr val="bg1"/>
                </a:solidFill>
              </a:rPr>
            </a:br>
            <a:r>
              <a:rPr lang="en-GB" dirty="0">
                <a:solidFill>
                  <a:schemeClr val="bg1"/>
                </a:solidFill>
              </a:rPr>
              <a:t>or GIGO</a:t>
            </a:r>
          </a:p>
          <a:p>
            <a:r>
              <a:rPr lang="en-GB" dirty="0">
                <a:solidFill>
                  <a:schemeClr val="bg1"/>
                </a:solidFill>
              </a:rPr>
              <a:t>Why may data be inaccurate?</a:t>
            </a:r>
          </a:p>
        </p:txBody>
      </p:sp>
    </p:spTree>
    <p:extLst>
      <p:ext uri="{BB962C8B-B14F-4D97-AF65-F5344CB8AC3E}">
        <p14:creationId xmlns:p14="http://schemas.microsoft.com/office/powerpoint/2010/main" val="3322680463"/>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eral Chartreuse 87/31/79">
    <a:dk1>
      <a:srgbClr val="000000"/>
    </a:dk1>
    <a:lt1>
      <a:sysClr val="window" lastClr="FFFFFF"/>
    </a:lt1>
    <a:dk2>
      <a:srgbClr val="5E5E5E"/>
    </a:dk2>
    <a:lt2>
      <a:srgbClr val="DDDDDD"/>
    </a:lt2>
    <a:accent1>
      <a:srgbClr val="571F4F"/>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3C8EBA-4D07-4561-86A5-134CA6193F97}"/>
</file>

<file path=docProps/app.xml><?xml version="1.0" encoding="utf-8"?>
<Properties xmlns="http://schemas.openxmlformats.org/officeDocument/2006/extended-properties" xmlns:vt="http://schemas.openxmlformats.org/officeDocument/2006/docPropsVTypes">
  <Template/>
  <TotalTime>21266</TotalTime>
  <Words>1613</Words>
  <Application>Microsoft Office PowerPoint</Application>
  <PresentationFormat>On-screen Show (4:3)</PresentationFormat>
  <Paragraphs>174</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Mike Bloys</cp:lastModifiedBy>
  <cp:revision>316</cp:revision>
  <cp:lastPrinted>2018-12-20T16:13:44Z</cp:lastPrinted>
  <dcterms:created xsi:type="dcterms:W3CDTF">2016-01-18T14:01:19Z</dcterms:created>
  <dcterms:modified xsi:type="dcterms:W3CDTF">2020-05-13T11:31:31Z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