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42"/>
  </p:notesMasterIdLst>
  <p:handoutMasterIdLst>
    <p:handoutMasterId r:id="rId43"/>
  </p:handoutMasterIdLst>
  <p:sldIdLst>
    <p:sldId id="259" r:id="rId5"/>
    <p:sldId id="263" r:id="rId6"/>
    <p:sldId id="318" r:id="rId7"/>
    <p:sldId id="315" r:id="rId8"/>
    <p:sldId id="320" r:id="rId9"/>
    <p:sldId id="312" r:id="rId10"/>
    <p:sldId id="323" r:id="rId11"/>
    <p:sldId id="316" r:id="rId12"/>
    <p:sldId id="324" r:id="rId13"/>
    <p:sldId id="308" r:id="rId14"/>
    <p:sldId id="326" r:id="rId15"/>
    <p:sldId id="317" r:id="rId16"/>
    <p:sldId id="329" r:id="rId17"/>
    <p:sldId id="331" r:id="rId18"/>
    <p:sldId id="337" r:id="rId19"/>
    <p:sldId id="350" r:id="rId20"/>
    <p:sldId id="335" r:id="rId21"/>
    <p:sldId id="338" r:id="rId22"/>
    <p:sldId id="303" r:id="rId23"/>
    <p:sldId id="339" r:id="rId24"/>
    <p:sldId id="340" r:id="rId25"/>
    <p:sldId id="341" r:id="rId26"/>
    <p:sldId id="342" r:id="rId27"/>
    <p:sldId id="344" r:id="rId28"/>
    <p:sldId id="283" r:id="rId29"/>
    <p:sldId id="289" r:id="rId30"/>
    <p:sldId id="299" r:id="rId31"/>
    <p:sldId id="261" r:id="rId32"/>
    <p:sldId id="345" r:id="rId33"/>
    <p:sldId id="282" r:id="rId34"/>
    <p:sldId id="281" r:id="rId35"/>
    <p:sldId id="347" r:id="rId36"/>
    <p:sldId id="309" r:id="rId37"/>
    <p:sldId id="291" r:id="rId38"/>
    <p:sldId id="349" r:id="rId39"/>
    <p:sldId id="348" r:id="rId40"/>
    <p:sldId id="262" r:id="rId41"/>
  </p:sldIdLst>
  <p:sldSz cx="9144000" cy="6858000" type="screen4x3"/>
  <p:notesSz cx="6797675" cy="9926638"/>
  <p:embeddedFontLst>
    <p:embeddedFont>
      <p:font typeface="Calibri" panose="020F0502020204030204" pitchFamily="34" charset="0"/>
      <p:regular r:id="rId44"/>
      <p:bold r:id="rId45"/>
      <p:italic r:id="rId46"/>
      <p:boldItalic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0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1" clrIdx="0">
    <p:extLst>
      <p:ext uri="{19B8F6BF-5375-455C-9EA6-DF929625EA0E}">
        <p15:presenceInfo xmlns:p15="http://schemas.microsoft.com/office/powerpoint/2012/main" userId="S-1-12-1-3482410245-1226788991-2863834804-2984533512" providerId="AD"/>
      </p:ext>
    </p:extLst>
  </p:cmAuthor>
  <p:cmAuthor id="2" name="Robert Heathcote" initials="RH" lastIdx="66" clrIdx="1">
    <p:extLst>
      <p:ext uri="{19B8F6BF-5375-455C-9EA6-DF929625EA0E}">
        <p15:presenceInfo xmlns:p15="http://schemas.microsoft.com/office/powerpoint/2012/main" userId="c2f2ece637cb1f9c" providerId="Windows Live"/>
      </p:ext>
    </p:extLst>
  </p:cmAuthor>
  <p:cmAuthor id="3" name="Rob Heathcote" initials="RH" lastIdx="1" clrIdx="2">
    <p:extLst>
      <p:ext uri="{19B8F6BF-5375-455C-9EA6-DF929625EA0E}">
        <p15:presenceInfo xmlns:p15="http://schemas.microsoft.com/office/powerpoint/2012/main" userId="Rob Heathco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F2F"/>
    <a:srgbClr val="FF8000"/>
    <a:srgbClr val="D3D6DD"/>
    <a:srgbClr val="F15152"/>
    <a:srgbClr val="FF6AE2"/>
    <a:srgbClr val="009EFF"/>
    <a:srgbClr val="28006A"/>
    <a:srgbClr val="404040"/>
    <a:srgbClr val="BEDEEB"/>
    <a:srgbClr val="79B7D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DCDCDE-7E60-4CAD-9A58-AEB9196675E8}" v="10" dt="2019-01-30T12:31:38.7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42" autoAdjust="0"/>
    <p:restoredTop sz="96357" autoAdjust="0"/>
  </p:normalViewPr>
  <p:slideViewPr>
    <p:cSldViewPr snapToGrid="0">
      <p:cViewPr varScale="1">
        <p:scale>
          <a:sx n="163" d="100"/>
          <a:sy n="163" d="100"/>
        </p:scale>
        <p:origin x="1632" y="138"/>
      </p:cViewPr>
      <p:guideLst>
        <p:guide orient="horz" pos="1911"/>
        <p:guide pos="3061"/>
      </p:guideLst>
    </p:cSldViewPr>
  </p:slideViewPr>
  <p:notesTextViewPr>
    <p:cViewPr>
      <p:scale>
        <a:sx n="1" d="1"/>
        <a:sy n="1" d="1"/>
      </p:scale>
      <p:origin x="0" y="0"/>
    </p:cViewPr>
  </p:notesTextViewPr>
  <p:sorterViewPr>
    <p:cViewPr>
      <p:scale>
        <a:sx n="140" d="100"/>
        <a:sy n="140" d="100"/>
      </p:scale>
      <p:origin x="0" y="-486"/>
    </p:cViewPr>
  </p:sorter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2D77F740-32F3-4300-8455-F65810D0CB5F}"/>
  </pc:docChgLst>
  <pc:docChgLst>
    <pc:chgData name="Andy Gray" userId="3900aca3-aa6e-4813-b4e0-c02f9e48a0aa" providerId="ADAL" clId="{4B5F038D-1925-4525-A755-3A52E4C694E9}"/>
    <pc:docChg chg="undo modMainMaster modNotesMaster modHandout">
      <pc:chgData name="Andy Gray" userId="3900aca3-aa6e-4813-b4e0-c02f9e48a0aa" providerId="ADAL" clId="{4B5F038D-1925-4525-A755-3A52E4C694E9}" dt="2018-12-20T16:55:08.258" v="13" actId="1076"/>
      <pc:docMkLst>
        <pc:docMk/>
      </pc:docMkLst>
      <pc:sldMasterChg chg="modSldLayout">
        <pc:chgData name="Andy Gray" userId="3900aca3-aa6e-4813-b4e0-c02f9e48a0aa" providerId="ADAL" clId="{4B5F038D-1925-4525-A755-3A52E4C694E9}" dt="2018-12-20T16:55:08.258" v="13" actId="1076"/>
        <pc:sldMasterMkLst>
          <pc:docMk/>
          <pc:sldMasterMk cId="2369807912" sldId="2147483660"/>
        </pc:sldMasterMkLst>
        <pc:sldLayoutChg chg="modSp">
          <pc:chgData name="Andy Gray" userId="3900aca3-aa6e-4813-b4e0-c02f9e48a0aa" providerId="ADAL" clId="{4B5F038D-1925-4525-A755-3A52E4C694E9}" dt="2018-12-20T16:55:08.258" v="13" actId="1076"/>
          <pc:sldLayoutMkLst>
            <pc:docMk/>
            <pc:sldMasterMk cId="2369807912" sldId="2147483660"/>
            <pc:sldLayoutMk cId="1593432957" sldId="2147483661"/>
          </pc:sldLayoutMkLst>
          <pc:spChg chg="mod">
            <ac:chgData name="Andy Gray" userId="3900aca3-aa6e-4813-b4e0-c02f9e48a0aa" providerId="ADAL" clId="{4B5F038D-1925-4525-A755-3A52E4C694E9}" dt="2018-12-20T16:55:08.258" v="13" actId="1076"/>
            <ac:spMkLst>
              <pc:docMk/>
              <pc:sldMasterMk cId="2369807912" sldId="2147483660"/>
              <pc:sldLayoutMk cId="1593432957" sldId="2147483661"/>
              <ac:spMk id="14" creationId="{825837B4-2816-412E-AACC-4750704CFC33}"/>
            </ac:spMkLst>
          </pc:spChg>
          <pc:picChg chg="mod">
            <ac:chgData name="Andy Gray" userId="3900aca3-aa6e-4813-b4e0-c02f9e48a0aa" providerId="ADAL" clId="{4B5F038D-1925-4525-A755-3A52E4C694E9}" dt="2018-12-20T16:10:58.095" v="2" actId="1076"/>
            <ac:picMkLst>
              <pc:docMk/>
              <pc:sldMasterMk cId="2369807912" sldId="2147483660"/>
              <pc:sldLayoutMk cId="1593432957" sldId="2147483661"/>
              <ac:picMk id="13" creationId="{AEE686FF-1E59-41AC-901E-7A175318FE40}"/>
            </ac:picMkLst>
          </pc:picChg>
        </pc:sldLayoutChg>
      </pc:sldMasterChg>
    </pc:docChg>
  </pc:docChgLst>
  <pc:docChgLst>
    <pc:chgData name="Rob Heathcote" userId="62419938-1f1d-43ca-9327-cfd6c1894440" providerId="ADAL" clId="{95E4BB25-3EFE-45F9-948E-35F87A88AFEF}"/>
  </pc:docChgLst>
  <pc:docChgLst>
    <pc:chgData name="Andy Gray" userId="3900aca3-aa6e-4813-b4e0-c02f9e48a0aa" providerId="ADAL" clId="{FFDCDCDE-7E60-4CAD-9A58-AEB9196675E8}"/>
    <pc:docChg chg="modSld modMainMaster">
      <pc:chgData name="Andy Gray" userId="3900aca3-aa6e-4813-b4e0-c02f9e48a0aa" providerId="ADAL" clId="{FFDCDCDE-7E60-4CAD-9A58-AEB9196675E8}" dt="2019-01-30T12:31:38.729" v="9" actId="20577"/>
      <pc:docMkLst>
        <pc:docMk/>
      </pc:docMkLst>
      <pc:sldChg chg="modSp">
        <pc:chgData name="Andy Gray" userId="3900aca3-aa6e-4813-b4e0-c02f9e48a0aa" providerId="ADAL" clId="{FFDCDCDE-7E60-4CAD-9A58-AEB9196675E8}" dt="2019-01-30T12:31:38.729" v="9" actId="20577"/>
        <pc:sldMkLst>
          <pc:docMk/>
          <pc:sldMk cId="178399161" sldId="263"/>
        </pc:sldMkLst>
        <pc:spChg chg="mod">
          <ac:chgData name="Andy Gray" userId="3900aca3-aa6e-4813-b4e0-c02f9e48a0aa" providerId="ADAL" clId="{FFDCDCDE-7E60-4CAD-9A58-AEB9196675E8}" dt="2019-01-30T12:31:38.729" v="9" actId="20577"/>
          <ac:spMkLst>
            <pc:docMk/>
            <pc:sldMk cId="178399161" sldId="263"/>
            <ac:spMk id="3" creationId="{8841C565-F8A1-4DE6-88F1-F82B859E4087}"/>
          </ac:spMkLst>
        </pc:spChg>
      </pc:sldChg>
      <pc:sldMasterChg chg="modSldLayout">
        <pc:chgData name="Andy Gray" userId="3900aca3-aa6e-4813-b4e0-c02f9e48a0aa" providerId="ADAL" clId="{FFDCDCDE-7E60-4CAD-9A58-AEB9196675E8}" dt="2019-01-30T12:31:28.637" v="7" actId="20577"/>
        <pc:sldMasterMkLst>
          <pc:docMk/>
          <pc:sldMasterMk cId="2369807912" sldId="2147483660"/>
        </pc:sldMasterMkLst>
        <pc:sldLayoutChg chg="addSp modSp">
          <pc:chgData name="Andy Gray" userId="3900aca3-aa6e-4813-b4e0-c02f9e48a0aa" providerId="ADAL" clId="{FFDCDCDE-7E60-4CAD-9A58-AEB9196675E8}" dt="2019-01-30T12:31:28.637" v="7" actId="20577"/>
          <pc:sldLayoutMkLst>
            <pc:docMk/>
            <pc:sldMasterMk cId="2369807912" sldId="2147483660"/>
            <pc:sldLayoutMk cId="1593432957" sldId="2147483661"/>
          </pc:sldLayoutMkLst>
          <pc:spChg chg="mod">
            <ac:chgData name="Andy Gray" userId="3900aca3-aa6e-4813-b4e0-c02f9e48a0aa" providerId="ADAL" clId="{FFDCDCDE-7E60-4CAD-9A58-AEB9196675E8}" dt="2019-01-30T12:31:28.637" v="7" actId="20577"/>
            <ac:spMkLst>
              <pc:docMk/>
              <pc:sldMasterMk cId="2369807912" sldId="2147483660"/>
              <pc:sldLayoutMk cId="1593432957" sldId="2147483661"/>
              <ac:spMk id="14" creationId="{825837B4-2816-412E-AACC-4750704CFC33}"/>
            </ac:spMkLst>
          </pc:spChg>
          <pc:picChg chg="add mod">
            <ac:chgData name="Andy Gray" userId="3900aca3-aa6e-4813-b4e0-c02f9e48a0aa" providerId="ADAL" clId="{FFDCDCDE-7E60-4CAD-9A58-AEB9196675E8}" dt="2019-01-29T12:33:23.890" v="1" actId="1038"/>
            <ac:picMkLst>
              <pc:docMk/>
              <pc:sldMasterMk cId="2369807912" sldId="2147483660"/>
              <pc:sldLayoutMk cId="1593432957" sldId="2147483661"/>
              <ac:picMk id="4" creationId="{B1EB108C-97E7-4DA3-A56F-823CA7A13F60}"/>
            </ac:picMkLst>
          </pc:picChg>
        </pc:sldLayoutChg>
      </pc:sldMasterChg>
    </pc:docChg>
  </pc:docChgLst>
  <pc:docChgLst>
    <pc:chgData name="Jessica Webb" userId="116bfa15-fab5-4298-95a6-2aaa2e478e3d" providerId="ADAL" clId="{0A5DF864-09F0-4F46-A5E3-438CF49A31CA}"/>
    <pc:docChg chg="undo custSel addSld modSld">
      <pc:chgData name="Jessica Webb" userId="116bfa15-fab5-4298-95a6-2aaa2e478e3d" providerId="ADAL" clId="{0A5DF864-09F0-4F46-A5E3-438CF49A31CA}" dt="2018-11-20T14:22:09.623" v="456" actId="732"/>
      <pc:docMkLst>
        <pc:docMk/>
      </pc:docMkLst>
      <pc:sldChg chg="addSp delSp modSp">
        <pc:chgData name="Jessica Webb" userId="116bfa15-fab5-4298-95a6-2aaa2e478e3d" providerId="ADAL" clId="{0A5DF864-09F0-4F46-A5E3-438CF49A31CA}" dt="2018-11-20T11:54:14.163" v="246" actId="478"/>
        <pc:sldMkLst>
          <pc:docMk/>
          <pc:sldMk cId="1285750588" sldId="261"/>
        </pc:sldMkLst>
        <pc:picChg chg="add mod ord">
          <ac:chgData name="Jessica Webb" userId="116bfa15-fab5-4298-95a6-2aaa2e478e3d" providerId="ADAL" clId="{0A5DF864-09F0-4F46-A5E3-438CF49A31CA}" dt="2018-11-20T11:54:10.799" v="245" actId="167"/>
          <ac:picMkLst>
            <pc:docMk/>
            <pc:sldMk cId="1285750588" sldId="261"/>
            <ac:picMk id="5" creationId="{4B79F555-1955-4E05-96A6-0C62E7481393}"/>
          </ac:picMkLst>
        </pc:picChg>
        <pc:picChg chg="del">
          <ac:chgData name="Jessica Webb" userId="116bfa15-fab5-4298-95a6-2aaa2e478e3d" providerId="ADAL" clId="{0A5DF864-09F0-4F46-A5E3-438CF49A31CA}" dt="2018-11-20T11:54:14.163" v="246" actId="478"/>
          <ac:picMkLst>
            <pc:docMk/>
            <pc:sldMk cId="1285750588" sldId="261"/>
            <ac:picMk id="6146" creationId="{0A4D5276-1983-445E-8CB0-22E3EFF65BAD}"/>
          </ac:picMkLst>
        </pc:picChg>
      </pc:sldChg>
      <pc:sldChg chg="addSp delSp modSp">
        <pc:chgData name="Jessica Webb" userId="116bfa15-fab5-4298-95a6-2aaa2e478e3d" providerId="ADAL" clId="{0A5DF864-09F0-4F46-A5E3-438CF49A31CA}" dt="2018-11-20T13:02:14.457" v="403" actId="1076"/>
        <pc:sldMkLst>
          <pc:docMk/>
          <pc:sldMk cId="666703506" sldId="281"/>
        </pc:sldMkLst>
        <pc:picChg chg="add mod">
          <ac:chgData name="Jessica Webb" userId="116bfa15-fab5-4298-95a6-2aaa2e478e3d" providerId="ADAL" clId="{0A5DF864-09F0-4F46-A5E3-438CF49A31CA}" dt="2018-11-20T13:02:14.457" v="403" actId="1076"/>
          <ac:picMkLst>
            <pc:docMk/>
            <pc:sldMk cId="666703506" sldId="281"/>
            <ac:picMk id="5" creationId="{0FEEAAE9-525A-4491-B774-7B53758BA9F7}"/>
          </ac:picMkLst>
        </pc:picChg>
        <pc:picChg chg="del">
          <ac:chgData name="Jessica Webb" userId="116bfa15-fab5-4298-95a6-2aaa2e478e3d" providerId="ADAL" clId="{0A5DF864-09F0-4F46-A5E3-438CF49A31CA}" dt="2018-11-20T13:02:11.570" v="402" actId="478"/>
          <ac:picMkLst>
            <pc:docMk/>
            <pc:sldMk cId="666703506" sldId="281"/>
            <ac:picMk id="3074" creationId="{AF9C3496-CD89-4A9A-BE86-A9F15B9726A9}"/>
          </ac:picMkLst>
        </pc:picChg>
      </pc:sldChg>
      <pc:sldChg chg="addSp delSp modSp">
        <pc:chgData name="Jessica Webb" userId="116bfa15-fab5-4298-95a6-2aaa2e478e3d" providerId="ADAL" clId="{0A5DF864-09F0-4F46-A5E3-438CF49A31CA}" dt="2018-11-20T14:03:56.744" v="436" actId="478"/>
        <pc:sldMkLst>
          <pc:docMk/>
          <pc:sldMk cId="690692952" sldId="282"/>
        </pc:sldMkLst>
        <pc:picChg chg="add mod ord modCrop">
          <ac:chgData name="Jessica Webb" userId="116bfa15-fab5-4298-95a6-2aaa2e478e3d" providerId="ADAL" clId="{0A5DF864-09F0-4F46-A5E3-438CF49A31CA}" dt="2018-11-20T12:25:01.071" v="325" actId="1076"/>
          <ac:picMkLst>
            <pc:docMk/>
            <pc:sldMk cId="690692952" sldId="282"/>
            <ac:picMk id="5" creationId="{4AA8AAFF-3EF3-41DE-9F4A-794B3A1DD5B4}"/>
          </ac:picMkLst>
        </pc:picChg>
        <pc:picChg chg="add del mod">
          <ac:chgData name="Jessica Webb" userId="116bfa15-fab5-4298-95a6-2aaa2e478e3d" providerId="ADAL" clId="{0A5DF864-09F0-4F46-A5E3-438CF49A31CA}" dt="2018-11-20T14:03:56.744" v="436" actId="478"/>
          <ac:picMkLst>
            <pc:docMk/>
            <pc:sldMk cId="690692952" sldId="282"/>
            <ac:picMk id="7" creationId="{BA4B2DB2-CEC3-4031-9038-60FBBE69CE83}"/>
          </ac:picMkLst>
        </pc:picChg>
        <pc:picChg chg="add del mod">
          <ac:chgData name="Jessica Webb" userId="116bfa15-fab5-4298-95a6-2aaa2e478e3d" providerId="ADAL" clId="{0A5DF864-09F0-4F46-A5E3-438CF49A31CA}" dt="2018-11-20T12:05:30.015" v="288" actId="478"/>
          <ac:picMkLst>
            <pc:docMk/>
            <pc:sldMk cId="690692952" sldId="282"/>
            <ac:picMk id="7170" creationId="{DE0B19FC-0EA9-4898-BE79-0FD7DA2795C7}"/>
          </ac:picMkLst>
        </pc:picChg>
      </pc:sldChg>
      <pc:sldChg chg="addSp delSp modSp">
        <pc:chgData name="Jessica Webb" userId="116bfa15-fab5-4298-95a6-2aaa2e478e3d" providerId="ADAL" clId="{0A5DF864-09F0-4F46-A5E3-438CF49A31CA}" dt="2018-11-20T14:22:09.623" v="456" actId="732"/>
        <pc:sldMkLst>
          <pc:docMk/>
          <pc:sldMk cId="3857147654" sldId="289"/>
        </pc:sldMkLst>
        <pc:spChg chg="del">
          <ac:chgData name="Jessica Webb" userId="116bfa15-fab5-4298-95a6-2aaa2e478e3d" providerId="ADAL" clId="{0A5DF864-09F0-4F46-A5E3-438CF49A31CA}" dt="2018-11-20T14:21:31.934" v="453" actId="478"/>
          <ac:spMkLst>
            <pc:docMk/>
            <pc:sldMk cId="3857147654" sldId="289"/>
            <ac:spMk id="4" creationId="{5251C387-2743-4241-9780-6262BBFD71D9}"/>
          </ac:spMkLst>
        </pc:spChg>
        <pc:picChg chg="add mod ord modCrop">
          <ac:chgData name="Jessica Webb" userId="116bfa15-fab5-4298-95a6-2aaa2e478e3d" providerId="ADAL" clId="{0A5DF864-09F0-4F46-A5E3-438CF49A31CA}" dt="2018-11-20T14:22:09.623" v="456" actId="732"/>
          <ac:picMkLst>
            <pc:docMk/>
            <pc:sldMk cId="3857147654" sldId="289"/>
            <ac:picMk id="6" creationId="{02E5308E-0FB8-46FB-A2E0-FCF1CF8B8D65}"/>
          </ac:picMkLst>
        </pc:picChg>
        <pc:picChg chg="add del">
          <ac:chgData name="Jessica Webb" userId="116bfa15-fab5-4298-95a6-2aaa2e478e3d" providerId="ADAL" clId="{0A5DF864-09F0-4F46-A5E3-438CF49A31CA}" dt="2018-11-20T14:21:30.501" v="452" actId="478"/>
          <ac:picMkLst>
            <pc:docMk/>
            <pc:sldMk cId="3857147654" sldId="289"/>
            <ac:picMk id="2050" creationId="{FCA6D536-B3FD-4FE9-9C4C-C01F1E23D719}"/>
          </ac:picMkLst>
        </pc:picChg>
      </pc:sldChg>
      <pc:sldChg chg="addSp delSp modSp">
        <pc:chgData name="Jessica Webb" userId="116bfa15-fab5-4298-95a6-2aaa2e478e3d" providerId="ADAL" clId="{0A5DF864-09F0-4F46-A5E3-438CF49A31CA}" dt="2018-11-20T12:25:17.902" v="329" actId="732"/>
        <pc:sldMkLst>
          <pc:docMk/>
          <pc:sldMk cId="2265152552" sldId="299"/>
        </pc:sldMkLst>
        <pc:picChg chg="add mod ord modCrop">
          <ac:chgData name="Jessica Webb" userId="116bfa15-fab5-4298-95a6-2aaa2e478e3d" providerId="ADAL" clId="{0A5DF864-09F0-4F46-A5E3-438CF49A31CA}" dt="2018-11-20T11:52:26.152" v="229" actId="732"/>
          <ac:picMkLst>
            <pc:docMk/>
            <pc:sldMk cId="2265152552" sldId="299"/>
            <ac:picMk id="5" creationId="{EFF5AABD-7BD4-4C4D-BD62-118E09599085}"/>
          </ac:picMkLst>
        </pc:picChg>
        <pc:picChg chg="del">
          <ac:chgData name="Jessica Webb" userId="116bfa15-fab5-4298-95a6-2aaa2e478e3d" providerId="ADAL" clId="{0A5DF864-09F0-4F46-A5E3-438CF49A31CA}" dt="2018-11-20T11:51:51.253" v="226" actId="478"/>
          <ac:picMkLst>
            <pc:docMk/>
            <pc:sldMk cId="2265152552" sldId="299"/>
            <ac:picMk id="7" creationId="{DFBDE59A-C09D-48DF-85EF-56D233C8DD1B}"/>
          </ac:picMkLst>
        </pc:picChg>
        <pc:picChg chg="del">
          <ac:chgData name="Jessica Webb" userId="116bfa15-fab5-4298-95a6-2aaa2e478e3d" providerId="ADAL" clId="{0A5DF864-09F0-4F46-A5E3-438CF49A31CA}" dt="2018-11-20T11:51:53.435" v="227" actId="478"/>
          <ac:picMkLst>
            <pc:docMk/>
            <pc:sldMk cId="2265152552" sldId="299"/>
            <ac:picMk id="8" creationId="{483ECC88-FD60-40D7-8E80-663FC43A8EF4}"/>
          </ac:picMkLst>
        </pc:picChg>
        <pc:picChg chg="add">
          <ac:chgData name="Jessica Webb" userId="116bfa15-fab5-4298-95a6-2aaa2e478e3d" providerId="ADAL" clId="{0A5DF864-09F0-4F46-A5E3-438CF49A31CA}" dt="2018-11-20T12:25:17.902" v="329" actId="732"/>
          <ac:picMkLst>
            <pc:docMk/>
            <pc:sldMk cId="2265152552" sldId="299"/>
            <ac:picMk id="9" creationId="{7912BACE-DD25-49B7-95A8-9AE006418F6F}"/>
          </ac:picMkLst>
        </pc:picChg>
      </pc:sldChg>
      <pc:sldChg chg="addSp delSp modSp">
        <pc:chgData name="Jessica Webb" userId="116bfa15-fab5-4298-95a6-2aaa2e478e3d" providerId="ADAL" clId="{0A5DF864-09F0-4F46-A5E3-438CF49A31CA}" dt="2018-11-20T13:00:31.756" v="394" actId="1035"/>
        <pc:sldMkLst>
          <pc:docMk/>
          <pc:sldMk cId="508280100" sldId="303"/>
        </pc:sldMkLst>
        <pc:picChg chg="add del mod">
          <ac:chgData name="Jessica Webb" userId="116bfa15-fab5-4298-95a6-2aaa2e478e3d" providerId="ADAL" clId="{0A5DF864-09F0-4F46-A5E3-438CF49A31CA}" dt="2018-11-20T12:51:11.540" v="379" actId="478"/>
          <ac:picMkLst>
            <pc:docMk/>
            <pc:sldMk cId="508280100" sldId="303"/>
            <ac:picMk id="5" creationId="{F27D2468-CE46-4045-A0DE-6C245F580C83}"/>
          </ac:picMkLst>
        </pc:picChg>
        <pc:picChg chg="add del mod">
          <ac:chgData name="Jessica Webb" userId="116bfa15-fab5-4298-95a6-2aaa2e478e3d" providerId="ADAL" clId="{0A5DF864-09F0-4F46-A5E3-438CF49A31CA}" dt="2018-11-20T12:59:48.859" v="384" actId="478"/>
          <ac:picMkLst>
            <pc:docMk/>
            <pc:sldMk cId="508280100" sldId="303"/>
            <ac:picMk id="7" creationId="{937461FD-5E0D-42B3-9845-69E4E4FAFA7E}"/>
          </ac:picMkLst>
        </pc:picChg>
        <pc:picChg chg="mod">
          <ac:chgData name="Jessica Webb" userId="116bfa15-fab5-4298-95a6-2aaa2e478e3d" providerId="ADAL" clId="{0A5DF864-09F0-4F46-A5E3-438CF49A31CA}" dt="2018-11-20T13:00:21.995" v="390" actId="1076"/>
          <ac:picMkLst>
            <pc:docMk/>
            <pc:sldMk cId="508280100" sldId="303"/>
            <ac:picMk id="8" creationId="{C061C9DB-F19B-4FED-B37F-20DFEBCB9067}"/>
          </ac:picMkLst>
        </pc:picChg>
        <pc:picChg chg="add mod">
          <ac:chgData name="Jessica Webb" userId="116bfa15-fab5-4298-95a6-2aaa2e478e3d" providerId="ADAL" clId="{0A5DF864-09F0-4F46-A5E3-438CF49A31CA}" dt="2018-11-20T13:00:31.756" v="394" actId="1035"/>
          <ac:picMkLst>
            <pc:docMk/>
            <pc:sldMk cId="508280100" sldId="303"/>
            <ac:picMk id="10" creationId="{24B27821-607A-4E4D-86DF-6A5338EB9C29}"/>
          </ac:picMkLst>
        </pc:picChg>
      </pc:sldChg>
      <pc:sldChg chg="addSp delSp modSp">
        <pc:chgData name="Jessica Webb" userId="116bfa15-fab5-4298-95a6-2aaa2e478e3d" providerId="ADAL" clId="{0A5DF864-09F0-4F46-A5E3-438CF49A31CA}" dt="2018-11-20T12:28:03.686" v="361" actId="207"/>
        <pc:sldMkLst>
          <pc:docMk/>
          <pc:sldMk cId="2038164846" sldId="308"/>
        </pc:sldMkLst>
        <pc:picChg chg="add del mod ord modCrop">
          <ac:chgData name="Jessica Webb" userId="116bfa15-fab5-4298-95a6-2aaa2e478e3d" providerId="ADAL" clId="{0A5DF864-09F0-4F46-A5E3-438CF49A31CA}" dt="2018-11-20T11:11:16.354" v="70" actId="478"/>
          <ac:picMkLst>
            <pc:docMk/>
            <pc:sldMk cId="2038164846" sldId="308"/>
            <ac:picMk id="5" creationId="{C46FE15E-334A-4617-BEE7-7E66D03A17A6}"/>
          </ac:picMkLst>
        </pc:picChg>
        <pc:picChg chg="add mod ord modCrop">
          <ac:chgData name="Jessica Webb" userId="116bfa15-fab5-4298-95a6-2aaa2e478e3d" providerId="ADAL" clId="{0A5DF864-09F0-4F46-A5E3-438CF49A31CA}" dt="2018-11-20T11:11:29.724" v="71" actId="732"/>
          <ac:picMkLst>
            <pc:docMk/>
            <pc:sldMk cId="2038164846" sldId="308"/>
            <ac:picMk id="7" creationId="{656A71E4-F6E4-493D-94D3-FACE0666C3D9}"/>
          </ac:picMkLst>
        </pc:picChg>
        <pc:picChg chg="del">
          <ac:chgData name="Jessica Webb" userId="116bfa15-fab5-4298-95a6-2aaa2e478e3d" providerId="ADAL" clId="{0A5DF864-09F0-4F46-A5E3-438CF49A31CA}" dt="2018-11-20T11:00:11.338" v="42" actId="478"/>
          <ac:picMkLst>
            <pc:docMk/>
            <pc:sldMk cId="2038164846" sldId="308"/>
            <ac:picMk id="8" creationId="{CA3C8DE9-AE63-4E2F-977D-2207B18EB436}"/>
          </ac:picMkLst>
        </pc:picChg>
        <pc:picChg chg="add mod">
          <ac:chgData name="Jessica Webb" userId="116bfa15-fab5-4298-95a6-2aaa2e478e3d" providerId="ADAL" clId="{0A5DF864-09F0-4F46-A5E3-438CF49A31CA}" dt="2018-11-20T12:28:03.686" v="361" actId="207"/>
          <ac:picMkLst>
            <pc:docMk/>
            <pc:sldMk cId="2038164846" sldId="308"/>
            <ac:picMk id="10" creationId="{34145BF4-88A5-4ACA-9657-AB1608856A76}"/>
          </ac:picMkLst>
        </pc:picChg>
        <pc:picChg chg="del">
          <ac:chgData name="Jessica Webb" userId="116bfa15-fab5-4298-95a6-2aaa2e478e3d" providerId="ADAL" clId="{0A5DF864-09F0-4F46-A5E3-438CF49A31CA}" dt="2018-11-20T11:00:09.797" v="41" actId="478"/>
          <ac:picMkLst>
            <pc:docMk/>
            <pc:sldMk cId="2038164846" sldId="308"/>
            <ac:picMk id="2050" creationId="{3E464B96-A3A4-4D3C-A530-516143FD3A65}"/>
          </ac:picMkLst>
        </pc:picChg>
      </pc:sldChg>
      <pc:sldChg chg="addSp delSp modSp">
        <pc:chgData name="Jessica Webb" userId="116bfa15-fab5-4298-95a6-2aaa2e478e3d" providerId="ADAL" clId="{0A5DF864-09F0-4F46-A5E3-438CF49A31CA}" dt="2018-11-20T10:45:50.178" v="28" actId="207"/>
        <pc:sldMkLst>
          <pc:docMk/>
          <pc:sldMk cId="406808959" sldId="312"/>
        </pc:sldMkLst>
        <pc:picChg chg="add mod ord modCrop">
          <ac:chgData name="Jessica Webb" userId="116bfa15-fab5-4298-95a6-2aaa2e478e3d" providerId="ADAL" clId="{0A5DF864-09F0-4F46-A5E3-438CF49A31CA}" dt="2018-11-20T10:44:33.133" v="26" actId="167"/>
          <ac:picMkLst>
            <pc:docMk/>
            <pc:sldMk cId="406808959" sldId="312"/>
            <ac:picMk id="5" creationId="{51E4ED34-986C-4CA5-9B14-D8C55267DB99}"/>
          </ac:picMkLst>
        </pc:picChg>
        <pc:picChg chg="add mod">
          <ac:chgData name="Jessica Webb" userId="116bfa15-fab5-4298-95a6-2aaa2e478e3d" providerId="ADAL" clId="{0A5DF864-09F0-4F46-A5E3-438CF49A31CA}" dt="2018-11-20T10:45:50.178" v="28" actId="207"/>
          <ac:picMkLst>
            <pc:docMk/>
            <pc:sldMk cId="406808959" sldId="312"/>
            <ac:picMk id="7" creationId="{F367FCAF-251A-4536-9335-2D69890A7BA1}"/>
          </ac:picMkLst>
        </pc:picChg>
        <pc:picChg chg="del">
          <ac:chgData name="Jessica Webb" userId="116bfa15-fab5-4298-95a6-2aaa2e478e3d" providerId="ADAL" clId="{0A5DF864-09F0-4F46-A5E3-438CF49A31CA}" dt="2018-11-20T10:43:34.280" v="22" actId="478"/>
          <ac:picMkLst>
            <pc:docMk/>
            <pc:sldMk cId="406808959" sldId="312"/>
            <ac:picMk id="1026" creationId="{1AACB4A4-C213-4EB8-945E-BFD767427A80}"/>
          </ac:picMkLst>
        </pc:picChg>
      </pc:sldChg>
      <pc:sldChg chg="addSp delSp">
        <pc:chgData name="Jessica Webb" userId="116bfa15-fab5-4298-95a6-2aaa2e478e3d" providerId="ADAL" clId="{0A5DF864-09F0-4F46-A5E3-438CF49A31CA}" dt="2018-11-20T12:28:44.430" v="368" actId="478"/>
        <pc:sldMkLst>
          <pc:docMk/>
          <pc:sldMk cId="2465179250" sldId="315"/>
        </pc:sldMkLst>
        <pc:picChg chg="add del">
          <ac:chgData name="Jessica Webb" userId="116bfa15-fab5-4298-95a6-2aaa2e478e3d" providerId="ADAL" clId="{0A5DF864-09F0-4F46-A5E3-438CF49A31CA}" dt="2018-11-20T12:28:44.430" v="368" actId="478"/>
          <ac:picMkLst>
            <pc:docMk/>
            <pc:sldMk cId="2465179250" sldId="315"/>
            <ac:picMk id="5" creationId="{D99CC1B0-41DD-43F9-B9C1-8C6E3C6810F1}"/>
          </ac:picMkLst>
        </pc:picChg>
      </pc:sldChg>
      <pc:sldChg chg="addSp delSp modSp">
        <pc:chgData name="Jessica Webb" userId="116bfa15-fab5-4298-95a6-2aaa2e478e3d" providerId="ADAL" clId="{0A5DF864-09F0-4F46-A5E3-438CF49A31CA}" dt="2018-11-20T12:28:26.751" v="366" actId="1076"/>
        <pc:sldMkLst>
          <pc:docMk/>
          <pc:sldMk cId="2785441735" sldId="316"/>
        </pc:sldMkLst>
        <pc:picChg chg="add mod ord">
          <ac:chgData name="Jessica Webb" userId="116bfa15-fab5-4298-95a6-2aaa2e478e3d" providerId="ADAL" clId="{0A5DF864-09F0-4F46-A5E3-438CF49A31CA}" dt="2018-11-20T12:28:26.751" v="366" actId="1076"/>
          <ac:picMkLst>
            <pc:docMk/>
            <pc:sldMk cId="2785441735" sldId="316"/>
            <ac:picMk id="5" creationId="{898671B3-D3F2-4BF3-9DDE-EFC8F11A20BF}"/>
          </ac:picMkLst>
        </pc:picChg>
        <pc:picChg chg="del">
          <ac:chgData name="Jessica Webb" userId="116bfa15-fab5-4298-95a6-2aaa2e478e3d" providerId="ADAL" clId="{0A5DF864-09F0-4F46-A5E3-438CF49A31CA}" dt="2018-11-20T11:06:31.221" v="55" actId="478"/>
          <ac:picMkLst>
            <pc:docMk/>
            <pc:sldMk cId="2785441735" sldId="316"/>
            <ac:picMk id="7" creationId="{D785B2E2-5F93-4033-94A4-736977BBF2D8}"/>
          </ac:picMkLst>
        </pc:picChg>
        <pc:picChg chg="add mod">
          <ac:chgData name="Jessica Webb" userId="116bfa15-fab5-4298-95a6-2aaa2e478e3d" providerId="ADAL" clId="{0A5DF864-09F0-4F46-A5E3-438CF49A31CA}" dt="2018-11-20T12:28:17.998" v="365" actId="207"/>
          <ac:picMkLst>
            <pc:docMk/>
            <pc:sldMk cId="2785441735" sldId="316"/>
            <ac:picMk id="8" creationId="{3ADEB690-8A9F-43BD-BE77-CDA5DCE0D9E3}"/>
          </ac:picMkLst>
        </pc:picChg>
      </pc:sldChg>
      <pc:sldChg chg="addSp delSp modSp">
        <pc:chgData name="Jessica Webb" userId="116bfa15-fab5-4298-95a6-2aaa2e478e3d" providerId="ADAL" clId="{0A5DF864-09F0-4F46-A5E3-438CF49A31CA}" dt="2018-11-20T12:25:50.807" v="337" actId="478"/>
        <pc:sldMkLst>
          <pc:docMk/>
          <pc:sldMk cId="1425793538" sldId="317"/>
        </pc:sldMkLst>
        <pc:picChg chg="del">
          <ac:chgData name="Jessica Webb" userId="116bfa15-fab5-4298-95a6-2aaa2e478e3d" providerId="ADAL" clId="{0A5DF864-09F0-4F46-A5E3-438CF49A31CA}" dt="2018-11-20T11:21:10.668" v="86" actId="478"/>
          <ac:picMkLst>
            <pc:docMk/>
            <pc:sldMk cId="1425793538" sldId="317"/>
            <ac:picMk id="5" creationId="{B9B432FC-226C-493C-B75A-88E5CADAF2D0}"/>
          </ac:picMkLst>
        </pc:picChg>
        <pc:picChg chg="del">
          <ac:chgData name="Jessica Webb" userId="116bfa15-fab5-4298-95a6-2aaa2e478e3d" providerId="ADAL" clId="{0A5DF864-09F0-4F46-A5E3-438CF49A31CA}" dt="2018-11-20T11:21:11.804" v="87" actId="478"/>
          <ac:picMkLst>
            <pc:docMk/>
            <pc:sldMk cId="1425793538" sldId="317"/>
            <ac:picMk id="6" creationId="{CDAAD4AA-0449-4BA2-8ABF-1EB9E2884FC9}"/>
          </ac:picMkLst>
        </pc:picChg>
        <pc:picChg chg="add mod ord modCrop">
          <ac:chgData name="Jessica Webb" userId="116bfa15-fab5-4298-95a6-2aaa2e478e3d" providerId="ADAL" clId="{0A5DF864-09F0-4F46-A5E3-438CF49A31CA}" dt="2018-11-20T11:21:54.176" v="93" actId="732"/>
          <ac:picMkLst>
            <pc:docMk/>
            <pc:sldMk cId="1425793538" sldId="317"/>
            <ac:picMk id="7" creationId="{E758C300-5CB9-4FB9-A953-008212DAA491}"/>
          </ac:picMkLst>
        </pc:picChg>
        <pc:picChg chg="add del mod">
          <ac:chgData name="Jessica Webb" userId="116bfa15-fab5-4298-95a6-2aaa2e478e3d" providerId="ADAL" clId="{0A5DF864-09F0-4F46-A5E3-438CF49A31CA}" dt="2018-11-20T12:25:50.807" v="337" actId="478"/>
          <ac:picMkLst>
            <pc:docMk/>
            <pc:sldMk cId="1425793538" sldId="317"/>
            <ac:picMk id="8" creationId="{4E9136A8-66C1-4C5E-9108-4E0022EB24B4}"/>
          </ac:picMkLst>
        </pc:picChg>
      </pc:sldChg>
      <pc:sldChg chg="addSp delSp modSp setBg">
        <pc:chgData name="Jessica Webb" userId="116bfa15-fab5-4298-95a6-2aaa2e478e3d" providerId="ADAL" clId="{0A5DF864-09F0-4F46-A5E3-438CF49A31CA}" dt="2018-11-20T14:08:31.184" v="437" actId="207"/>
        <pc:sldMkLst>
          <pc:docMk/>
          <pc:sldMk cId="2292503779" sldId="318"/>
        </pc:sldMkLst>
        <pc:spChg chg="mod">
          <ac:chgData name="Jessica Webb" userId="116bfa15-fab5-4298-95a6-2aaa2e478e3d" providerId="ADAL" clId="{0A5DF864-09F0-4F46-A5E3-438CF49A31CA}" dt="2018-11-20T14:08:31.184" v="437" actId="207"/>
          <ac:spMkLst>
            <pc:docMk/>
            <pc:sldMk cId="2292503779" sldId="318"/>
            <ac:spMk id="3" creationId="{58DB3D58-C282-4AF6-98F4-49D93537C8A5}"/>
          </ac:spMkLst>
        </pc:spChg>
        <pc:picChg chg="add del mod ord modCrop">
          <ac:chgData name="Jessica Webb" userId="116bfa15-fab5-4298-95a6-2aaa2e478e3d" providerId="ADAL" clId="{0A5DF864-09F0-4F46-A5E3-438CF49A31CA}" dt="2018-11-20T10:41:17.968" v="6" actId="478"/>
          <ac:picMkLst>
            <pc:docMk/>
            <pc:sldMk cId="2292503779" sldId="318"/>
            <ac:picMk id="5" creationId="{61BD33AE-BA35-4C77-9476-7D7F081B5DAA}"/>
          </ac:picMkLst>
        </pc:picChg>
        <pc:picChg chg="del">
          <ac:chgData name="Jessica Webb" userId="116bfa15-fab5-4298-95a6-2aaa2e478e3d" providerId="ADAL" clId="{0A5DF864-09F0-4F46-A5E3-438CF49A31CA}" dt="2018-11-20T10:39:47.429" v="2" actId="478"/>
          <ac:picMkLst>
            <pc:docMk/>
            <pc:sldMk cId="2292503779" sldId="318"/>
            <ac:picMk id="2050" creationId="{B927DB88-9AB9-4C1F-9ACA-2A076DD1EFBA}"/>
          </ac:picMkLst>
        </pc:picChg>
      </pc:sldChg>
      <pc:sldChg chg="addSp delSp modSp">
        <pc:chgData name="Jessica Webb" userId="116bfa15-fab5-4298-95a6-2aaa2e478e3d" providerId="ADAL" clId="{0A5DF864-09F0-4F46-A5E3-438CF49A31CA}" dt="2018-11-20T10:47:26.006" v="38" actId="167"/>
        <pc:sldMkLst>
          <pc:docMk/>
          <pc:sldMk cId="2948428593" sldId="323"/>
        </pc:sldMkLst>
        <pc:picChg chg="add mod ord modCrop">
          <ac:chgData name="Jessica Webb" userId="116bfa15-fab5-4298-95a6-2aaa2e478e3d" providerId="ADAL" clId="{0A5DF864-09F0-4F46-A5E3-438CF49A31CA}" dt="2018-11-20T10:47:26.006" v="38" actId="167"/>
          <ac:picMkLst>
            <pc:docMk/>
            <pc:sldMk cId="2948428593" sldId="323"/>
            <ac:picMk id="5" creationId="{27E2EBD1-B0BF-4CFE-AA65-645DCE39863F}"/>
          </ac:picMkLst>
        </pc:picChg>
        <pc:picChg chg="del">
          <ac:chgData name="Jessica Webb" userId="116bfa15-fab5-4298-95a6-2aaa2e478e3d" providerId="ADAL" clId="{0A5DF864-09F0-4F46-A5E3-438CF49A31CA}" dt="2018-11-20T10:47:10.313" v="35" actId="478"/>
          <ac:picMkLst>
            <pc:docMk/>
            <pc:sldMk cId="2948428593" sldId="323"/>
            <ac:picMk id="3074" creationId="{09B6DEFB-9664-4C62-9D06-6496123BD07F}"/>
          </ac:picMkLst>
        </pc:picChg>
      </pc:sldChg>
      <pc:sldChg chg="addSp delSp modSp">
        <pc:chgData name="Jessica Webb" userId="116bfa15-fab5-4298-95a6-2aaa2e478e3d" providerId="ADAL" clId="{0A5DF864-09F0-4F46-A5E3-438CF49A31CA}" dt="2018-11-20T12:28:07.669" v="362" actId="732"/>
        <pc:sldMkLst>
          <pc:docMk/>
          <pc:sldMk cId="1325209147" sldId="324"/>
        </pc:sldMkLst>
        <pc:picChg chg="add mod ord modCrop">
          <ac:chgData name="Jessica Webb" userId="116bfa15-fab5-4298-95a6-2aaa2e478e3d" providerId="ADAL" clId="{0A5DF864-09F0-4F46-A5E3-438CF49A31CA}" dt="2018-11-20T11:07:26.714" v="66" actId="167"/>
          <ac:picMkLst>
            <pc:docMk/>
            <pc:sldMk cId="1325209147" sldId="324"/>
            <ac:picMk id="6" creationId="{151F3A85-0278-4ECA-8449-5967DE4CD970}"/>
          </ac:picMkLst>
        </pc:picChg>
        <pc:picChg chg="add">
          <ac:chgData name="Jessica Webb" userId="116bfa15-fab5-4298-95a6-2aaa2e478e3d" providerId="ADAL" clId="{0A5DF864-09F0-4F46-A5E3-438CF49A31CA}" dt="2018-11-20T12:28:07.669" v="362" actId="732"/>
          <ac:picMkLst>
            <pc:docMk/>
            <pc:sldMk cId="1325209147" sldId="324"/>
            <ac:picMk id="8" creationId="{82719CC4-3027-45A1-89B2-C4361C61EF88}"/>
          </ac:picMkLst>
        </pc:picChg>
        <pc:picChg chg="del">
          <ac:chgData name="Jessica Webb" userId="116bfa15-fab5-4298-95a6-2aaa2e478e3d" providerId="ADAL" clId="{0A5DF864-09F0-4F46-A5E3-438CF49A31CA}" dt="2018-11-20T11:07:29.452" v="67" actId="478"/>
          <ac:picMkLst>
            <pc:docMk/>
            <pc:sldMk cId="1325209147" sldId="324"/>
            <ac:picMk id="2050" creationId="{CC318310-B5D9-4FE5-A6E4-C5A0741BA0E2}"/>
          </ac:picMkLst>
        </pc:picChg>
      </pc:sldChg>
      <pc:sldChg chg="addSp delSp modSp setBg">
        <pc:chgData name="Jessica Webb" userId="116bfa15-fab5-4298-95a6-2aaa2e478e3d" providerId="ADAL" clId="{0A5DF864-09F0-4F46-A5E3-438CF49A31CA}" dt="2018-11-20T12:27:47.339" v="359" actId="20577"/>
        <pc:sldMkLst>
          <pc:docMk/>
          <pc:sldMk cId="3261686110" sldId="326"/>
        </pc:sldMkLst>
        <pc:spChg chg="mod">
          <ac:chgData name="Jessica Webb" userId="116bfa15-fab5-4298-95a6-2aaa2e478e3d" providerId="ADAL" clId="{0A5DF864-09F0-4F46-A5E3-438CF49A31CA}" dt="2018-11-20T12:27:47.339" v="359" actId="20577"/>
          <ac:spMkLst>
            <pc:docMk/>
            <pc:sldMk cId="3261686110" sldId="326"/>
            <ac:spMk id="3" creationId="{93735333-FA42-4E0E-B83E-7731E90B69FC}"/>
          </ac:spMkLst>
        </pc:spChg>
        <pc:picChg chg="add del mod ord">
          <ac:chgData name="Jessica Webb" userId="116bfa15-fab5-4298-95a6-2aaa2e478e3d" providerId="ADAL" clId="{0A5DF864-09F0-4F46-A5E3-438CF49A31CA}" dt="2018-11-20T11:17:47.698" v="83" actId="478"/>
          <ac:picMkLst>
            <pc:docMk/>
            <pc:sldMk cId="3261686110" sldId="326"/>
            <ac:picMk id="5" creationId="{E9BC6EB6-862C-42C3-840C-A901E5533829}"/>
          </ac:picMkLst>
        </pc:picChg>
        <pc:picChg chg="del">
          <ac:chgData name="Jessica Webb" userId="116bfa15-fab5-4298-95a6-2aaa2e478e3d" providerId="ADAL" clId="{0A5DF864-09F0-4F46-A5E3-438CF49A31CA}" dt="2018-11-20T11:15:25.945" v="74" actId="478"/>
          <ac:picMkLst>
            <pc:docMk/>
            <pc:sldMk cId="3261686110" sldId="326"/>
            <ac:picMk id="7" creationId="{B7AA0A1D-AA90-4E7D-BA33-889445913907}"/>
          </ac:picMkLst>
        </pc:picChg>
        <pc:picChg chg="add del mod ord">
          <ac:chgData name="Jessica Webb" userId="116bfa15-fab5-4298-95a6-2aaa2e478e3d" providerId="ADAL" clId="{0A5DF864-09F0-4F46-A5E3-438CF49A31CA}" dt="2018-11-20T11:17:31.954" v="79" actId="478"/>
          <ac:picMkLst>
            <pc:docMk/>
            <pc:sldMk cId="3261686110" sldId="326"/>
            <ac:picMk id="8" creationId="{EBA6443A-0D9F-42C0-BEF1-70902C158DE6}"/>
          </ac:picMkLst>
        </pc:picChg>
        <pc:picChg chg="add del mod ord modCrop">
          <ac:chgData name="Jessica Webb" userId="116bfa15-fab5-4298-95a6-2aaa2e478e3d" providerId="ADAL" clId="{0A5DF864-09F0-4F46-A5E3-438CF49A31CA}" dt="2018-11-20T11:21:28.642" v="89" actId="478"/>
          <ac:picMkLst>
            <pc:docMk/>
            <pc:sldMk cId="3261686110" sldId="326"/>
            <ac:picMk id="10" creationId="{33977A70-EF10-4729-AE30-6052E0E3ACE3}"/>
          </ac:picMkLst>
        </pc:picChg>
        <pc:picChg chg="add del">
          <ac:chgData name="Jessica Webb" userId="116bfa15-fab5-4298-95a6-2aaa2e478e3d" providerId="ADAL" clId="{0A5DF864-09F0-4F46-A5E3-438CF49A31CA}" dt="2018-11-20T12:25:55.297" v="339" actId="20577"/>
          <ac:picMkLst>
            <pc:docMk/>
            <pc:sldMk cId="3261686110" sldId="326"/>
            <ac:picMk id="11" creationId="{F0CC5E89-A901-4210-B0AE-4B0BA87C61A3}"/>
          </ac:picMkLst>
        </pc:picChg>
        <pc:picChg chg="add del mod">
          <ac:chgData name="Jessica Webb" userId="116bfa15-fab5-4298-95a6-2aaa2e478e3d" providerId="ADAL" clId="{0A5DF864-09F0-4F46-A5E3-438CF49A31CA}" dt="2018-11-20T12:26:05.904" v="342" actId="478"/>
          <ac:picMkLst>
            <pc:docMk/>
            <pc:sldMk cId="3261686110" sldId="326"/>
            <ac:picMk id="12" creationId="{CAE47402-5DA3-4B31-81B3-28AB7698DAA7}"/>
          </ac:picMkLst>
        </pc:picChg>
      </pc:sldChg>
      <pc:sldChg chg="addSp delSp modSp">
        <pc:chgData name="Jessica Webb" userId="116bfa15-fab5-4298-95a6-2aaa2e478e3d" providerId="ADAL" clId="{0A5DF864-09F0-4F46-A5E3-438CF49A31CA}" dt="2018-11-20T14:03:18.119" v="434" actId="478"/>
        <pc:sldMkLst>
          <pc:docMk/>
          <pc:sldMk cId="2980339214" sldId="331"/>
        </pc:sldMkLst>
        <pc:picChg chg="add mod ord modCrop">
          <ac:chgData name="Jessica Webb" userId="116bfa15-fab5-4298-95a6-2aaa2e478e3d" providerId="ADAL" clId="{0A5DF864-09F0-4F46-A5E3-438CF49A31CA}" dt="2018-11-20T11:23:54.709" v="106" actId="732"/>
          <ac:picMkLst>
            <pc:docMk/>
            <pc:sldMk cId="2980339214" sldId="331"/>
            <ac:picMk id="5" creationId="{99500054-2DEC-4236-8A08-AA0D50CEC4E3}"/>
          </ac:picMkLst>
        </pc:picChg>
        <pc:picChg chg="del">
          <ac:chgData name="Jessica Webb" userId="116bfa15-fab5-4298-95a6-2aaa2e478e3d" providerId="ADAL" clId="{0A5DF864-09F0-4F46-A5E3-438CF49A31CA}" dt="2018-11-20T11:23:29.551" v="101" actId="478"/>
          <ac:picMkLst>
            <pc:docMk/>
            <pc:sldMk cId="2980339214" sldId="331"/>
            <ac:picMk id="7" creationId="{841C4AF1-7617-4A25-A9A9-5E03B5D27188}"/>
          </ac:picMkLst>
        </pc:picChg>
        <pc:picChg chg="add del">
          <ac:chgData name="Jessica Webb" userId="116bfa15-fab5-4298-95a6-2aaa2e478e3d" providerId="ADAL" clId="{0A5DF864-09F0-4F46-A5E3-438CF49A31CA}" dt="2018-11-20T14:03:18.119" v="434" actId="478"/>
          <ac:picMkLst>
            <pc:docMk/>
            <pc:sldMk cId="2980339214" sldId="331"/>
            <ac:picMk id="8" creationId="{3AC18A8D-C744-43E4-A9EA-2996F2F98994}"/>
          </ac:picMkLst>
        </pc:picChg>
      </pc:sldChg>
      <pc:sldChg chg="addSp delSp modSp setBg">
        <pc:chgData name="Jessica Webb" userId="116bfa15-fab5-4298-95a6-2aaa2e478e3d" providerId="ADAL" clId="{0A5DF864-09F0-4F46-A5E3-438CF49A31CA}" dt="2018-11-20T12:25:35.064" v="333" actId="207"/>
        <pc:sldMkLst>
          <pc:docMk/>
          <pc:sldMk cId="1471535736" sldId="335"/>
        </pc:sldMkLst>
        <pc:picChg chg="add del mod ord">
          <ac:chgData name="Jessica Webb" userId="116bfa15-fab5-4298-95a6-2aaa2e478e3d" providerId="ADAL" clId="{0A5DF864-09F0-4F46-A5E3-438CF49A31CA}" dt="2018-11-20T11:30:42.672" v="140" actId="478"/>
          <ac:picMkLst>
            <pc:docMk/>
            <pc:sldMk cId="1471535736" sldId="335"/>
            <ac:picMk id="5" creationId="{C0BB5510-6C8D-4FA3-BBBE-5282A4FD73A7}"/>
          </ac:picMkLst>
        </pc:picChg>
        <pc:picChg chg="add del mod ord">
          <ac:chgData name="Jessica Webb" userId="116bfa15-fab5-4298-95a6-2aaa2e478e3d" providerId="ADAL" clId="{0A5DF864-09F0-4F46-A5E3-438CF49A31CA}" dt="2018-11-20T11:31:21.604" v="145" actId="478"/>
          <ac:picMkLst>
            <pc:docMk/>
            <pc:sldMk cId="1471535736" sldId="335"/>
            <ac:picMk id="7" creationId="{B566A08E-2E4D-4551-893D-2FF0652086C4}"/>
          </ac:picMkLst>
        </pc:picChg>
        <pc:picChg chg="add del mod ord">
          <ac:chgData name="Jessica Webb" userId="116bfa15-fab5-4298-95a6-2aaa2e478e3d" providerId="ADAL" clId="{0A5DF864-09F0-4F46-A5E3-438CF49A31CA}" dt="2018-11-20T11:32:00.917" v="152" actId="478"/>
          <ac:picMkLst>
            <pc:docMk/>
            <pc:sldMk cId="1471535736" sldId="335"/>
            <ac:picMk id="9" creationId="{ADE75D20-306A-4FDE-A467-CFC268F1CE0B}"/>
          </ac:picMkLst>
        </pc:picChg>
        <pc:picChg chg="add del mod ord">
          <ac:chgData name="Jessica Webb" userId="116bfa15-fab5-4298-95a6-2aaa2e478e3d" providerId="ADAL" clId="{0A5DF864-09F0-4F46-A5E3-438CF49A31CA}" dt="2018-11-20T11:31:44.564" v="150" actId="478"/>
          <ac:picMkLst>
            <pc:docMk/>
            <pc:sldMk cId="1471535736" sldId="335"/>
            <ac:picMk id="11" creationId="{B8F7D6A1-1826-49ED-BBC8-4CE74A1461A4}"/>
          </ac:picMkLst>
        </pc:picChg>
        <pc:picChg chg="add mod">
          <ac:chgData name="Jessica Webb" userId="116bfa15-fab5-4298-95a6-2aaa2e478e3d" providerId="ADAL" clId="{0A5DF864-09F0-4F46-A5E3-438CF49A31CA}" dt="2018-11-20T12:25:35.064" v="333" actId="207"/>
          <ac:picMkLst>
            <pc:docMk/>
            <pc:sldMk cId="1471535736" sldId="335"/>
            <ac:picMk id="13" creationId="{8CC6B9EE-C167-48CB-970B-02A7EB1C79DE}"/>
          </ac:picMkLst>
        </pc:picChg>
        <pc:picChg chg="add del">
          <ac:chgData name="Jessica Webb" userId="116bfa15-fab5-4298-95a6-2aaa2e478e3d" providerId="ADAL" clId="{0A5DF864-09F0-4F46-A5E3-438CF49A31CA}" dt="2018-11-20T11:30:10.142" v="127" actId="478"/>
          <ac:picMkLst>
            <pc:docMk/>
            <pc:sldMk cId="1471535736" sldId="335"/>
            <ac:picMk id="8194" creationId="{57FD2ECB-35A7-40C6-A01F-B2CB3B2C8C09}"/>
          </ac:picMkLst>
        </pc:picChg>
      </pc:sldChg>
      <pc:sldChg chg="addSp delSp modSp">
        <pc:chgData name="Jessica Webb" userId="116bfa15-fab5-4298-95a6-2aaa2e478e3d" providerId="ADAL" clId="{0A5DF864-09F0-4F46-A5E3-438CF49A31CA}" dt="2018-11-20T11:25:36.535" v="113" actId="167"/>
        <pc:sldMkLst>
          <pc:docMk/>
          <pc:sldMk cId="927860350" sldId="337"/>
        </pc:sldMkLst>
        <pc:picChg chg="add mod ord">
          <ac:chgData name="Jessica Webb" userId="116bfa15-fab5-4298-95a6-2aaa2e478e3d" providerId="ADAL" clId="{0A5DF864-09F0-4F46-A5E3-438CF49A31CA}" dt="2018-11-20T11:25:36.535" v="113" actId="167"/>
          <ac:picMkLst>
            <pc:docMk/>
            <pc:sldMk cId="927860350" sldId="337"/>
            <ac:picMk id="5" creationId="{3C930A4E-5410-4D7F-9991-3B708A46CE4D}"/>
          </ac:picMkLst>
        </pc:picChg>
        <pc:picChg chg="del">
          <ac:chgData name="Jessica Webb" userId="116bfa15-fab5-4298-95a6-2aaa2e478e3d" providerId="ADAL" clId="{0A5DF864-09F0-4F46-A5E3-438CF49A31CA}" dt="2018-11-20T11:25:32.044" v="111" actId="478"/>
          <ac:picMkLst>
            <pc:docMk/>
            <pc:sldMk cId="927860350" sldId="337"/>
            <ac:picMk id="7170" creationId="{9E38F411-5D02-4F79-87C3-FC706680F37D}"/>
          </ac:picMkLst>
        </pc:picChg>
      </pc:sldChg>
      <pc:sldChg chg="addSp delSp modSp">
        <pc:chgData name="Jessica Webb" userId="116bfa15-fab5-4298-95a6-2aaa2e478e3d" providerId="ADAL" clId="{0A5DF864-09F0-4F46-A5E3-438CF49A31CA}" dt="2018-11-20T11:33:08.496" v="172" actId="1076"/>
        <pc:sldMkLst>
          <pc:docMk/>
          <pc:sldMk cId="1117070597" sldId="338"/>
        </pc:sldMkLst>
        <pc:picChg chg="del">
          <ac:chgData name="Jessica Webb" userId="116bfa15-fab5-4298-95a6-2aaa2e478e3d" providerId="ADAL" clId="{0A5DF864-09F0-4F46-A5E3-438CF49A31CA}" dt="2018-11-20T11:32:58.844" v="170" actId="478"/>
          <ac:picMkLst>
            <pc:docMk/>
            <pc:sldMk cId="1117070597" sldId="338"/>
            <ac:picMk id="5" creationId="{605C1249-CF38-40BC-9FA7-1C06A2F340AF}"/>
          </ac:picMkLst>
        </pc:picChg>
        <pc:picChg chg="add del mod ord modCrop">
          <ac:chgData name="Jessica Webb" userId="116bfa15-fab5-4298-95a6-2aaa2e478e3d" providerId="ADAL" clId="{0A5DF864-09F0-4F46-A5E3-438CF49A31CA}" dt="2018-11-20T11:33:08.496" v="172" actId="1076"/>
          <ac:picMkLst>
            <pc:docMk/>
            <pc:sldMk cId="1117070597" sldId="338"/>
            <ac:picMk id="6" creationId="{DA04E4A4-53AE-492A-933F-ADF821FABD8E}"/>
          </ac:picMkLst>
        </pc:picChg>
      </pc:sldChg>
      <pc:sldChg chg="addSp delSp modSp">
        <pc:chgData name="Jessica Webb" userId="116bfa15-fab5-4298-95a6-2aaa2e478e3d" providerId="ADAL" clId="{0A5DF864-09F0-4F46-A5E3-438CF49A31CA}" dt="2018-11-20T11:34:39.304" v="183" actId="29295"/>
        <pc:sldMkLst>
          <pc:docMk/>
          <pc:sldMk cId="3520780396" sldId="340"/>
        </pc:sldMkLst>
        <pc:picChg chg="add mod ord modCrop">
          <ac:chgData name="Jessica Webb" userId="116bfa15-fab5-4298-95a6-2aaa2e478e3d" providerId="ADAL" clId="{0A5DF864-09F0-4F46-A5E3-438CF49A31CA}" dt="2018-11-20T11:34:39.304" v="183" actId="29295"/>
          <ac:picMkLst>
            <pc:docMk/>
            <pc:sldMk cId="3520780396" sldId="340"/>
            <ac:picMk id="5" creationId="{73CD713B-B487-4FD9-9061-0A070A58F180}"/>
          </ac:picMkLst>
        </pc:picChg>
        <pc:picChg chg="del">
          <ac:chgData name="Jessica Webb" userId="116bfa15-fab5-4298-95a6-2aaa2e478e3d" providerId="ADAL" clId="{0A5DF864-09F0-4F46-A5E3-438CF49A31CA}" dt="2018-11-20T11:34:25.075" v="180" actId="478"/>
          <ac:picMkLst>
            <pc:docMk/>
            <pc:sldMk cId="3520780396" sldId="340"/>
            <ac:picMk id="9222" creationId="{3E07C5DC-8CFE-4F82-A4C9-4A34FC2EB4E1}"/>
          </ac:picMkLst>
        </pc:picChg>
      </pc:sldChg>
      <pc:sldChg chg="addSp delSp modSp">
        <pc:chgData name="Jessica Webb" userId="116bfa15-fab5-4298-95a6-2aaa2e478e3d" providerId="ADAL" clId="{0A5DF864-09F0-4F46-A5E3-438CF49A31CA}" dt="2018-11-20T12:25:24.513" v="331" actId="732"/>
        <pc:sldMkLst>
          <pc:docMk/>
          <pc:sldMk cId="4235566641" sldId="341"/>
        </pc:sldMkLst>
        <pc:picChg chg="add mod ord modCrop">
          <ac:chgData name="Jessica Webb" userId="116bfa15-fab5-4298-95a6-2aaa2e478e3d" providerId="ADAL" clId="{0A5DF864-09F0-4F46-A5E3-438CF49A31CA}" dt="2018-11-20T11:38:09.689" v="189" actId="732"/>
          <ac:picMkLst>
            <pc:docMk/>
            <pc:sldMk cId="4235566641" sldId="341"/>
            <ac:picMk id="5" creationId="{854643A8-C733-41F0-9710-FBD127346375}"/>
          </ac:picMkLst>
        </pc:picChg>
        <pc:picChg chg="add">
          <ac:chgData name="Jessica Webb" userId="116bfa15-fab5-4298-95a6-2aaa2e478e3d" providerId="ADAL" clId="{0A5DF864-09F0-4F46-A5E3-438CF49A31CA}" dt="2018-11-20T12:25:24.513" v="331" actId="732"/>
          <ac:picMkLst>
            <pc:docMk/>
            <pc:sldMk cId="4235566641" sldId="341"/>
            <ac:picMk id="7" creationId="{DBAA10B1-04C3-4920-8E77-800B06A1EE04}"/>
          </ac:picMkLst>
        </pc:picChg>
        <pc:picChg chg="del">
          <ac:chgData name="Jessica Webb" userId="116bfa15-fab5-4298-95a6-2aaa2e478e3d" providerId="ADAL" clId="{0A5DF864-09F0-4F46-A5E3-438CF49A31CA}" dt="2018-11-20T11:37:54.133" v="186" actId="478"/>
          <ac:picMkLst>
            <pc:docMk/>
            <pc:sldMk cId="4235566641" sldId="341"/>
            <ac:picMk id="10242" creationId="{48997303-9484-4088-B654-E76F76FD0BB2}"/>
          </ac:picMkLst>
        </pc:picChg>
      </pc:sldChg>
      <pc:sldChg chg="addSp delSp modSp">
        <pc:chgData name="Jessica Webb" userId="116bfa15-fab5-4298-95a6-2aaa2e478e3d" providerId="ADAL" clId="{0A5DF864-09F0-4F46-A5E3-438CF49A31CA}" dt="2018-11-20T11:39:41.672" v="204" actId="1076"/>
        <pc:sldMkLst>
          <pc:docMk/>
          <pc:sldMk cId="2790467229" sldId="342"/>
        </pc:sldMkLst>
        <pc:picChg chg="del">
          <ac:chgData name="Jessica Webb" userId="116bfa15-fab5-4298-95a6-2aaa2e478e3d" providerId="ADAL" clId="{0A5DF864-09F0-4F46-A5E3-438CF49A31CA}" dt="2018-11-20T11:39:12.579" v="200" actId="478"/>
          <ac:picMkLst>
            <pc:docMk/>
            <pc:sldMk cId="2790467229" sldId="342"/>
            <ac:picMk id="5" creationId="{5EAEEFCA-74F5-4B64-B65E-9E488C67883C}"/>
          </ac:picMkLst>
        </pc:picChg>
        <pc:picChg chg="add mod ord modCrop">
          <ac:chgData name="Jessica Webb" userId="116bfa15-fab5-4298-95a6-2aaa2e478e3d" providerId="ADAL" clId="{0A5DF864-09F0-4F46-A5E3-438CF49A31CA}" dt="2018-11-20T11:39:41.672" v="204" actId="1076"/>
          <ac:picMkLst>
            <pc:docMk/>
            <pc:sldMk cId="2790467229" sldId="342"/>
            <ac:picMk id="6" creationId="{C4777769-227A-4A5D-845E-F0DF469B0C58}"/>
          </ac:picMkLst>
        </pc:picChg>
      </pc:sldChg>
      <pc:sldChg chg="addSp delSp modSp">
        <pc:chgData name="Jessica Webb" userId="116bfa15-fab5-4298-95a6-2aaa2e478e3d" providerId="ADAL" clId="{0A5DF864-09F0-4F46-A5E3-438CF49A31CA}" dt="2018-11-20T12:38:21.782" v="370" actId="732"/>
        <pc:sldMkLst>
          <pc:docMk/>
          <pc:sldMk cId="4179700818" sldId="344"/>
        </pc:sldMkLst>
        <pc:picChg chg="add del mod ord">
          <ac:chgData name="Jessica Webb" userId="116bfa15-fab5-4298-95a6-2aaa2e478e3d" providerId="ADAL" clId="{0A5DF864-09F0-4F46-A5E3-438CF49A31CA}" dt="2018-11-20T11:40:31.478" v="212" actId="478"/>
          <ac:picMkLst>
            <pc:docMk/>
            <pc:sldMk cId="4179700818" sldId="344"/>
            <ac:picMk id="5" creationId="{A50794D3-FBBA-4FF1-A819-57917A820BBF}"/>
          </ac:picMkLst>
        </pc:picChg>
        <pc:picChg chg="add del mod ord">
          <ac:chgData name="Jessica Webb" userId="116bfa15-fab5-4298-95a6-2aaa2e478e3d" providerId="ADAL" clId="{0A5DF864-09F0-4F46-A5E3-438CF49A31CA}" dt="2018-11-20T11:43:13.917" v="216" actId="478"/>
          <ac:picMkLst>
            <pc:docMk/>
            <pc:sldMk cId="4179700818" sldId="344"/>
            <ac:picMk id="8" creationId="{11640C0E-0575-410B-8728-32DFA64FF6F3}"/>
          </ac:picMkLst>
        </pc:picChg>
        <pc:picChg chg="add del mod ord">
          <ac:chgData name="Jessica Webb" userId="116bfa15-fab5-4298-95a6-2aaa2e478e3d" providerId="ADAL" clId="{0A5DF864-09F0-4F46-A5E3-438CF49A31CA}" dt="2018-11-20T11:43:57.344" v="221" actId="478"/>
          <ac:picMkLst>
            <pc:docMk/>
            <pc:sldMk cId="4179700818" sldId="344"/>
            <ac:picMk id="10" creationId="{3FA37F18-8908-457D-9969-5A8F62BE688F}"/>
          </ac:picMkLst>
        </pc:picChg>
        <pc:picChg chg="add mod ord modCrop">
          <ac:chgData name="Jessica Webb" userId="116bfa15-fab5-4298-95a6-2aaa2e478e3d" providerId="ADAL" clId="{0A5DF864-09F0-4F46-A5E3-438CF49A31CA}" dt="2018-11-20T12:38:21.782" v="370" actId="732"/>
          <ac:picMkLst>
            <pc:docMk/>
            <pc:sldMk cId="4179700818" sldId="344"/>
            <ac:picMk id="12" creationId="{C7F9FFEB-3AAB-4B5A-9E96-7680548642EB}"/>
          </ac:picMkLst>
        </pc:picChg>
        <pc:picChg chg="add">
          <ac:chgData name="Jessica Webb" userId="116bfa15-fab5-4298-95a6-2aaa2e478e3d" providerId="ADAL" clId="{0A5DF864-09F0-4F46-A5E3-438CF49A31CA}" dt="2018-11-20T12:25:21.845" v="330" actId="732"/>
          <ac:picMkLst>
            <pc:docMk/>
            <pc:sldMk cId="4179700818" sldId="344"/>
            <ac:picMk id="14" creationId="{F3EDCAF0-9084-4B91-8EEE-1C12BBCF5223}"/>
          </ac:picMkLst>
        </pc:picChg>
        <pc:picChg chg="del">
          <ac:chgData name="Jessica Webb" userId="116bfa15-fab5-4298-95a6-2aaa2e478e3d" providerId="ADAL" clId="{0A5DF864-09F0-4F46-A5E3-438CF49A31CA}" dt="2018-11-20T11:42:49.447" v="215" actId="478"/>
          <ac:picMkLst>
            <pc:docMk/>
            <pc:sldMk cId="4179700818" sldId="344"/>
            <ac:picMk id="12290" creationId="{66D4EABD-FE89-4E1B-9C97-BC6C650F8816}"/>
          </ac:picMkLst>
        </pc:picChg>
      </pc:sldChg>
      <pc:sldChg chg="addSp delSp modSp">
        <pc:chgData name="Jessica Webb" userId="116bfa15-fab5-4298-95a6-2aaa2e478e3d" providerId="ADAL" clId="{0A5DF864-09F0-4F46-A5E3-438CF49A31CA}" dt="2018-11-20T12:25:12.496" v="328" actId="207"/>
        <pc:sldMkLst>
          <pc:docMk/>
          <pc:sldMk cId="286007951" sldId="345"/>
        </pc:sldMkLst>
        <pc:picChg chg="add del mod ord">
          <ac:chgData name="Jessica Webb" userId="116bfa15-fab5-4298-95a6-2aaa2e478e3d" providerId="ADAL" clId="{0A5DF864-09F0-4F46-A5E3-438CF49A31CA}" dt="2018-11-20T12:02:18.762" v="280" actId="478"/>
          <ac:picMkLst>
            <pc:docMk/>
            <pc:sldMk cId="286007951" sldId="345"/>
            <ac:picMk id="5" creationId="{273480B8-05D1-4B46-BA30-B805290F919F}"/>
          </ac:picMkLst>
        </pc:picChg>
        <pc:picChg chg="add del mod ord">
          <ac:chgData name="Jessica Webb" userId="116bfa15-fab5-4298-95a6-2aaa2e478e3d" providerId="ADAL" clId="{0A5DF864-09F0-4F46-A5E3-438CF49A31CA}" dt="2018-11-20T12:02:21.326" v="281" actId="478"/>
          <ac:picMkLst>
            <pc:docMk/>
            <pc:sldMk cId="286007951" sldId="345"/>
            <ac:picMk id="6" creationId="{82B09655-12AC-4C33-AA52-EE73996BD085}"/>
          </ac:picMkLst>
        </pc:picChg>
        <pc:picChg chg="add mod ord modCrop">
          <ac:chgData name="Jessica Webb" userId="116bfa15-fab5-4298-95a6-2aaa2e478e3d" providerId="ADAL" clId="{0A5DF864-09F0-4F46-A5E3-438CF49A31CA}" dt="2018-11-20T12:02:30.660" v="282" actId="732"/>
          <ac:picMkLst>
            <pc:docMk/>
            <pc:sldMk cId="286007951" sldId="345"/>
            <ac:picMk id="8" creationId="{2030B810-280D-437A-A5B1-50E8D7821B7E}"/>
          </ac:picMkLst>
        </pc:picChg>
        <pc:picChg chg="add mod">
          <ac:chgData name="Jessica Webb" userId="116bfa15-fab5-4298-95a6-2aaa2e478e3d" providerId="ADAL" clId="{0A5DF864-09F0-4F46-A5E3-438CF49A31CA}" dt="2018-11-20T12:25:12.496" v="328" actId="207"/>
          <ac:picMkLst>
            <pc:docMk/>
            <pc:sldMk cId="286007951" sldId="345"/>
            <ac:picMk id="9" creationId="{FB029D22-4AB9-4CD1-B546-9408624FE3B2}"/>
          </ac:picMkLst>
        </pc:picChg>
      </pc:sldChg>
      <pc:sldChg chg="addSp delSp modSp">
        <pc:chgData name="Jessica Webb" userId="116bfa15-fab5-4298-95a6-2aaa2e478e3d" providerId="ADAL" clId="{0A5DF864-09F0-4F46-A5E3-438CF49A31CA}" dt="2018-11-20T12:38:49.155" v="375" actId="732"/>
        <pc:sldMkLst>
          <pc:docMk/>
          <pc:sldMk cId="2915734215" sldId="347"/>
        </pc:sldMkLst>
        <pc:spChg chg="add del">
          <ac:chgData name="Jessica Webb" userId="116bfa15-fab5-4298-95a6-2aaa2e478e3d" providerId="ADAL" clId="{0A5DF864-09F0-4F46-A5E3-438CF49A31CA}" dt="2018-11-20T12:14:06.269" v="301" actId="478"/>
          <ac:spMkLst>
            <pc:docMk/>
            <pc:sldMk cId="2915734215" sldId="347"/>
            <ac:spMk id="4" creationId="{7B250F61-FFCC-4C2E-9DAA-EF056CDD6C18}"/>
          </ac:spMkLst>
        </pc:spChg>
        <pc:picChg chg="add del mod ord">
          <ac:chgData name="Jessica Webb" userId="116bfa15-fab5-4298-95a6-2aaa2e478e3d" providerId="ADAL" clId="{0A5DF864-09F0-4F46-A5E3-438CF49A31CA}" dt="2018-11-20T12:13:49.303" v="297" actId="478"/>
          <ac:picMkLst>
            <pc:docMk/>
            <pc:sldMk cId="2915734215" sldId="347"/>
            <ac:picMk id="6" creationId="{54A04420-9518-426E-B64E-D6892F57536E}"/>
          </ac:picMkLst>
        </pc:picChg>
        <pc:picChg chg="add del mod ord">
          <ac:chgData name="Jessica Webb" userId="116bfa15-fab5-4298-95a6-2aaa2e478e3d" providerId="ADAL" clId="{0A5DF864-09F0-4F46-A5E3-438CF49A31CA}" dt="2018-11-20T12:16:46.302" v="306" actId="478"/>
          <ac:picMkLst>
            <pc:docMk/>
            <pc:sldMk cId="2915734215" sldId="347"/>
            <ac:picMk id="8" creationId="{82A810A0-1877-4669-9778-4CA89DA1A669}"/>
          </ac:picMkLst>
        </pc:picChg>
        <pc:picChg chg="add mod ord modCrop">
          <ac:chgData name="Jessica Webb" userId="116bfa15-fab5-4298-95a6-2aaa2e478e3d" providerId="ADAL" clId="{0A5DF864-09F0-4F46-A5E3-438CF49A31CA}" dt="2018-11-20T12:38:49.155" v="375" actId="732"/>
          <ac:picMkLst>
            <pc:docMk/>
            <pc:sldMk cId="2915734215" sldId="347"/>
            <ac:picMk id="10" creationId="{5FBA8288-B6DE-4AED-9A4D-B5FD967A6A31}"/>
          </ac:picMkLst>
        </pc:picChg>
        <pc:picChg chg="add mod">
          <ac:chgData name="Jessica Webb" userId="116bfa15-fab5-4298-95a6-2aaa2e478e3d" providerId="ADAL" clId="{0A5DF864-09F0-4F46-A5E3-438CF49A31CA}" dt="2018-11-20T12:29:16.799" v="369" actId="207"/>
          <ac:picMkLst>
            <pc:docMk/>
            <pc:sldMk cId="2915734215" sldId="347"/>
            <ac:picMk id="12" creationId="{387D8D5C-2C27-4139-8878-A559F55B0EF6}"/>
          </ac:picMkLst>
        </pc:picChg>
        <pc:picChg chg="add del mod">
          <ac:chgData name="Jessica Webb" userId="116bfa15-fab5-4298-95a6-2aaa2e478e3d" providerId="ADAL" clId="{0A5DF864-09F0-4F46-A5E3-438CF49A31CA}" dt="2018-11-20T12:16:50.345" v="307" actId="478"/>
          <ac:picMkLst>
            <pc:docMk/>
            <pc:sldMk cId="2915734215" sldId="347"/>
            <ac:picMk id="16386" creationId="{7C35E0CF-B750-4648-BBFC-621D83604EA2}"/>
          </ac:picMkLst>
        </pc:picChg>
      </pc:sldChg>
      <pc:sldChg chg="addSp delSp modSp">
        <pc:chgData name="Jessica Webb" userId="116bfa15-fab5-4298-95a6-2aaa2e478e3d" providerId="ADAL" clId="{0A5DF864-09F0-4F46-A5E3-438CF49A31CA}" dt="2018-11-20T12:23:54.408" v="320" actId="207"/>
        <pc:sldMkLst>
          <pc:docMk/>
          <pc:sldMk cId="3601626827" sldId="349"/>
        </pc:sldMkLst>
        <pc:picChg chg="add del mod">
          <ac:chgData name="Jessica Webb" userId="116bfa15-fab5-4298-95a6-2aaa2e478e3d" providerId="ADAL" clId="{0A5DF864-09F0-4F46-A5E3-438CF49A31CA}" dt="2018-11-20T12:19:00.413" v="310" actId="478"/>
          <ac:picMkLst>
            <pc:docMk/>
            <pc:sldMk cId="3601626827" sldId="349"/>
            <ac:picMk id="5" creationId="{0A0A18B0-7F67-4D93-852C-218DD7CBF820}"/>
          </ac:picMkLst>
        </pc:picChg>
        <pc:picChg chg="del">
          <ac:chgData name="Jessica Webb" userId="116bfa15-fab5-4298-95a6-2aaa2e478e3d" providerId="ADAL" clId="{0A5DF864-09F0-4F46-A5E3-438CF49A31CA}" dt="2018-11-20T12:22:14.116" v="314" actId="478"/>
          <ac:picMkLst>
            <pc:docMk/>
            <pc:sldMk cId="3601626827" sldId="349"/>
            <ac:picMk id="6" creationId="{A49D5AD4-1393-4FC5-B239-B138B71A90CB}"/>
          </ac:picMkLst>
        </pc:picChg>
        <pc:picChg chg="add mod ord modCrop">
          <ac:chgData name="Jessica Webb" userId="116bfa15-fab5-4298-95a6-2aaa2e478e3d" providerId="ADAL" clId="{0A5DF864-09F0-4F46-A5E3-438CF49A31CA}" dt="2018-11-20T12:22:41.799" v="317" actId="732"/>
          <ac:picMkLst>
            <pc:docMk/>
            <pc:sldMk cId="3601626827" sldId="349"/>
            <ac:picMk id="8" creationId="{C12E68B6-A09F-40CB-93B6-87A046A4DDF8}"/>
          </ac:picMkLst>
        </pc:picChg>
        <pc:picChg chg="add mod">
          <ac:chgData name="Jessica Webb" userId="116bfa15-fab5-4298-95a6-2aaa2e478e3d" providerId="ADAL" clId="{0A5DF864-09F0-4F46-A5E3-438CF49A31CA}" dt="2018-11-20T12:23:54.408" v="320" actId="207"/>
          <ac:picMkLst>
            <pc:docMk/>
            <pc:sldMk cId="3601626827" sldId="349"/>
            <ac:picMk id="10" creationId="{B13289D0-1B14-45DF-A705-7AD24DA8EAEB}"/>
          </ac:picMkLst>
        </pc:picChg>
        <pc:picChg chg="del">
          <ac:chgData name="Jessica Webb" userId="116bfa15-fab5-4298-95a6-2aaa2e478e3d" providerId="ADAL" clId="{0A5DF864-09F0-4F46-A5E3-438CF49A31CA}" dt="2018-11-20T12:22:10.812" v="313" actId="478"/>
          <ac:picMkLst>
            <pc:docMk/>
            <pc:sldMk cId="3601626827" sldId="349"/>
            <ac:picMk id="20482" creationId="{CB57AD10-263D-4008-8BDA-D684BC61FF62}"/>
          </ac:picMkLst>
        </pc:picChg>
      </pc:sldChg>
      <pc:sldChg chg="addSp delSp modSp add">
        <pc:chgData name="Jessica Webb" userId="116bfa15-fab5-4298-95a6-2aaa2e478e3d" providerId="ADAL" clId="{0A5DF864-09F0-4F46-A5E3-438CF49A31CA}" dt="2018-11-20T14:02:55.739" v="433" actId="478"/>
        <pc:sldMkLst>
          <pc:docMk/>
          <pc:sldMk cId="3553808268" sldId="350"/>
        </pc:sldMkLst>
        <pc:spChg chg="mod">
          <ac:chgData name="Jessica Webb" userId="116bfa15-fab5-4298-95a6-2aaa2e478e3d" providerId="ADAL" clId="{0A5DF864-09F0-4F46-A5E3-438CF49A31CA}" dt="2018-11-20T14:02:36.067" v="431" actId="207"/>
          <ac:spMkLst>
            <pc:docMk/>
            <pc:sldMk cId="3553808268" sldId="350"/>
            <ac:spMk id="2" creationId="{890AE531-45A0-4492-A446-8F404C67176D}"/>
          </ac:spMkLst>
        </pc:spChg>
        <pc:spChg chg="mod">
          <ac:chgData name="Jessica Webb" userId="116bfa15-fab5-4298-95a6-2aaa2e478e3d" providerId="ADAL" clId="{0A5DF864-09F0-4F46-A5E3-438CF49A31CA}" dt="2018-11-20T14:01:35.496" v="428" actId="207"/>
          <ac:spMkLst>
            <pc:docMk/>
            <pc:sldMk cId="3553808268" sldId="350"/>
            <ac:spMk id="3" creationId="{DB755122-EF12-4BDE-8471-4B9BAE91C96B}"/>
          </ac:spMkLst>
        </pc:spChg>
        <pc:picChg chg="add del mod ord">
          <ac:chgData name="Jessica Webb" userId="116bfa15-fab5-4298-95a6-2aaa2e478e3d" providerId="ADAL" clId="{0A5DF864-09F0-4F46-A5E3-438CF49A31CA}" dt="2018-11-20T14:01:43.196" v="429" actId="478"/>
          <ac:picMkLst>
            <pc:docMk/>
            <pc:sldMk cId="3553808268" sldId="350"/>
            <ac:picMk id="5" creationId="{79F02117-7082-4CFB-A0E7-398AED1B6473}"/>
          </ac:picMkLst>
        </pc:picChg>
        <pc:picChg chg="add del mod ord">
          <ac:chgData name="Jessica Webb" userId="116bfa15-fab5-4298-95a6-2aaa2e478e3d" providerId="ADAL" clId="{0A5DF864-09F0-4F46-A5E3-438CF49A31CA}" dt="2018-11-20T14:01:07.227" v="425" actId="478"/>
          <ac:picMkLst>
            <pc:docMk/>
            <pc:sldMk cId="3553808268" sldId="350"/>
            <ac:picMk id="7" creationId="{6B26B2DE-CA22-4278-BEC7-6A3659142F60}"/>
          </ac:picMkLst>
        </pc:picChg>
        <pc:picChg chg="del">
          <ac:chgData name="Jessica Webb" userId="116bfa15-fab5-4298-95a6-2aaa2e478e3d" providerId="ADAL" clId="{0A5DF864-09F0-4F46-A5E3-438CF49A31CA}" dt="2018-11-20T13:49:18.133" v="408" actId="478"/>
          <ac:picMkLst>
            <pc:docMk/>
            <pc:sldMk cId="3553808268" sldId="350"/>
            <ac:picMk id="8" creationId="{07B99B57-821B-4436-8817-99CB67E9D696}"/>
          </ac:picMkLst>
        </pc:picChg>
        <pc:picChg chg="add del mod ord">
          <ac:chgData name="Jessica Webb" userId="116bfa15-fab5-4298-95a6-2aaa2e478e3d" providerId="ADAL" clId="{0A5DF864-09F0-4F46-A5E3-438CF49A31CA}" dt="2018-11-20T14:01:05.958" v="424" actId="478"/>
          <ac:picMkLst>
            <pc:docMk/>
            <pc:sldMk cId="3553808268" sldId="350"/>
            <ac:picMk id="10" creationId="{2D441F0F-0677-4402-B781-59A4726DCF65}"/>
          </ac:picMkLst>
        </pc:picChg>
        <pc:picChg chg="add mod ord modCrop">
          <ac:chgData name="Jessica Webb" userId="116bfa15-fab5-4298-95a6-2aaa2e478e3d" providerId="ADAL" clId="{0A5DF864-09F0-4F46-A5E3-438CF49A31CA}" dt="2018-11-20T14:02:02.903" v="430" actId="732"/>
          <ac:picMkLst>
            <pc:docMk/>
            <pc:sldMk cId="3553808268" sldId="350"/>
            <ac:picMk id="12" creationId="{B5930492-9357-48E3-B129-2F048A12B6A5}"/>
          </ac:picMkLst>
        </pc:picChg>
        <pc:picChg chg="add del">
          <ac:chgData name="Jessica Webb" userId="116bfa15-fab5-4298-95a6-2aaa2e478e3d" providerId="ADAL" clId="{0A5DF864-09F0-4F46-A5E3-438CF49A31CA}" dt="2018-11-20T14:02:55.739" v="433" actId="478"/>
          <ac:picMkLst>
            <pc:docMk/>
            <pc:sldMk cId="3553808268" sldId="350"/>
            <ac:picMk id="13" creationId="{756C68E3-15A7-4D7E-9B33-C63E03C2E7DD}"/>
          </ac:picMkLst>
        </pc:picChg>
      </pc:sldChg>
    </pc:docChg>
  </pc:docChgLst>
  <pc:docChgLst>
    <pc:chgData name="James Franklin" userId="cf915d05-507f-491f-b4a6-b2aa085ee4b1" providerId="ADAL" clId="{D8973E54-07E9-4BB5-AAAE-0761D1CC4EE8}"/>
  </pc:docChgLst>
  <pc:docChgLst>
    <pc:chgData name="Leonora Sheppard" userId="3688f6d8-1f97-408e-a4fe-cc859c551ddb" providerId="ADAL" clId="{1BB7C1A5-FD34-4CA7-9F79-3C07E4282B56}"/>
    <pc:docChg chg="modSld modMainMaster">
      <pc:chgData name="Leonora Sheppard" userId="3688f6d8-1f97-408e-a4fe-cc859c551ddb" providerId="ADAL" clId="{1BB7C1A5-FD34-4CA7-9F79-3C07E4282B56}" dt="2018-11-22T10:25:40.358" v="33" actId="207"/>
      <pc:docMkLst>
        <pc:docMk/>
      </pc:docMkLst>
      <pc:sldChg chg="modSp">
        <pc:chgData name="Leonora Sheppard" userId="3688f6d8-1f97-408e-a4fe-cc859c551ddb" providerId="ADAL" clId="{1BB7C1A5-FD34-4CA7-9F79-3C07E4282B56}" dt="2018-11-22T10:22:30.876" v="31" actId="1038"/>
        <pc:sldMkLst>
          <pc:docMk/>
          <pc:sldMk cId="666703506" sldId="281"/>
        </pc:sldMkLst>
        <pc:spChg chg="mod">
          <ac:chgData name="Leonora Sheppard" userId="3688f6d8-1f97-408e-a4fe-cc859c551ddb" providerId="ADAL" clId="{1BB7C1A5-FD34-4CA7-9F79-3C07E4282B56}" dt="2018-11-22T10:22:22.718" v="10" actId="20577"/>
          <ac:spMkLst>
            <pc:docMk/>
            <pc:sldMk cId="666703506" sldId="281"/>
            <ac:spMk id="3" creationId="{8444E9DF-4B8F-482E-916B-DACFEB0F3573}"/>
          </ac:spMkLst>
        </pc:spChg>
        <pc:picChg chg="mod">
          <ac:chgData name="Leonora Sheppard" userId="3688f6d8-1f97-408e-a4fe-cc859c551ddb" providerId="ADAL" clId="{1BB7C1A5-FD34-4CA7-9F79-3C07E4282B56}" dt="2018-11-22T10:22:30.876" v="31" actId="1038"/>
          <ac:picMkLst>
            <pc:docMk/>
            <pc:sldMk cId="666703506" sldId="281"/>
            <ac:picMk id="5" creationId="{0FEEAAE9-525A-4491-B774-7B53758BA9F7}"/>
          </ac:picMkLst>
        </pc:picChg>
      </pc:sldChg>
      <pc:sldChg chg="modSp">
        <pc:chgData name="Leonora Sheppard" userId="3688f6d8-1f97-408e-a4fe-cc859c551ddb" providerId="ADAL" clId="{1BB7C1A5-FD34-4CA7-9F79-3C07E4282B56}" dt="2018-11-22T10:25:29.876" v="32" actId="207"/>
        <pc:sldMkLst>
          <pc:docMk/>
          <pc:sldMk cId="2038164846" sldId="308"/>
        </pc:sldMkLst>
        <pc:spChg chg="mod">
          <ac:chgData name="Leonora Sheppard" userId="3688f6d8-1f97-408e-a4fe-cc859c551ddb" providerId="ADAL" clId="{1BB7C1A5-FD34-4CA7-9F79-3C07E4282B56}" dt="2018-11-22T10:25:29.876" v="32" actId="207"/>
          <ac:spMkLst>
            <pc:docMk/>
            <pc:sldMk cId="2038164846" sldId="308"/>
            <ac:spMk id="3" creationId="{BE5A7A35-2CCD-4B15-A76C-78E2A9133878}"/>
          </ac:spMkLst>
        </pc:spChg>
      </pc:sldChg>
      <pc:sldChg chg="modSp">
        <pc:chgData name="Leonora Sheppard" userId="3688f6d8-1f97-408e-a4fe-cc859c551ddb" providerId="ADAL" clId="{1BB7C1A5-FD34-4CA7-9F79-3C07E4282B56}" dt="2018-11-22T10:02:18.864" v="2" actId="5793"/>
        <pc:sldMkLst>
          <pc:docMk/>
          <pc:sldMk cId="2465179250" sldId="315"/>
        </pc:sldMkLst>
        <pc:spChg chg="mod">
          <ac:chgData name="Leonora Sheppard" userId="3688f6d8-1f97-408e-a4fe-cc859c551ddb" providerId="ADAL" clId="{1BB7C1A5-FD34-4CA7-9F79-3C07E4282B56}" dt="2018-11-22T10:02:18.864" v="2" actId="5793"/>
          <ac:spMkLst>
            <pc:docMk/>
            <pc:sldMk cId="2465179250" sldId="315"/>
            <ac:spMk id="3" creationId="{8F7B4DBC-BC1E-47DB-B7B5-029C93579C0D}"/>
          </ac:spMkLst>
        </pc:spChg>
      </pc:sldChg>
      <pc:sldChg chg="modSp">
        <pc:chgData name="Leonora Sheppard" userId="3688f6d8-1f97-408e-a4fe-cc859c551ddb" providerId="ADAL" clId="{1BB7C1A5-FD34-4CA7-9F79-3C07E4282B56}" dt="2018-11-22T10:25:40.358" v="33" actId="207"/>
        <pc:sldMkLst>
          <pc:docMk/>
          <pc:sldMk cId="1425793538" sldId="317"/>
        </pc:sldMkLst>
        <pc:spChg chg="mod">
          <ac:chgData name="Leonora Sheppard" userId="3688f6d8-1f97-408e-a4fe-cc859c551ddb" providerId="ADAL" clId="{1BB7C1A5-FD34-4CA7-9F79-3C07E4282B56}" dt="2018-11-22T10:25:40.358" v="33" actId="207"/>
          <ac:spMkLst>
            <pc:docMk/>
            <pc:sldMk cId="1425793538" sldId="317"/>
            <ac:spMk id="3" creationId="{0213E95B-7B7E-46A8-91FD-9C3B524C8A29}"/>
          </ac:spMkLst>
        </pc:spChg>
      </pc:sldChg>
      <pc:sldChg chg="modSp">
        <pc:chgData name="Leonora Sheppard" userId="3688f6d8-1f97-408e-a4fe-cc859c551ddb" providerId="ADAL" clId="{1BB7C1A5-FD34-4CA7-9F79-3C07E4282B56}" dt="2018-11-22T10:08:31.234" v="3" actId="790"/>
        <pc:sldMkLst>
          <pc:docMk/>
          <pc:sldMk cId="1325209147" sldId="324"/>
        </pc:sldMkLst>
        <pc:spChg chg="mod">
          <ac:chgData name="Leonora Sheppard" userId="3688f6d8-1f97-408e-a4fe-cc859c551ddb" providerId="ADAL" clId="{1BB7C1A5-FD34-4CA7-9F79-3C07E4282B56}" dt="2018-11-22T10:08:31.234" v="3" actId="790"/>
          <ac:spMkLst>
            <pc:docMk/>
            <pc:sldMk cId="1325209147" sldId="324"/>
            <ac:spMk id="3" creationId="{66C4C08A-FDF3-4991-B66E-F20EC1016045}"/>
          </ac:spMkLst>
        </pc:spChg>
      </pc:sldChg>
      <pc:sldChg chg="modSp">
        <pc:chgData name="Leonora Sheppard" userId="3688f6d8-1f97-408e-a4fe-cc859c551ddb" providerId="ADAL" clId="{1BB7C1A5-FD34-4CA7-9F79-3C07E4282B56}" dt="2018-11-22T10:12:40.513" v="6" actId="20577"/>
        <pc:sldMkLst>
          <pc:docMk/>
          <pc:sldMk cId="927860350" sldId="337"/>
        </pc:sldMkLst>
        <pc:spChg chg="mod">
          <ac:chgData name="Leonora Sheppard" userId="3688f6d8-1f97-408e-a4fe-cc859c551ddb" providerId="ADAL" clId="{1BB7C1A5-FD34-4CA7-9F79-3C07E4282B56}" dt="2018-11-22T10:12:40.513" v="6" actId="20577"/>
          <ac:spMkLst>
            <pc:docMk/>
            <pc:sldMk cId="927860350" sldId="337"/>
            <ac:spMk id="3" creationId="{4EE6D3F6-0740-46A2-A3B8-D471FA7B727B}"/>
          </ac:spMkLst>
        </pc:spChg>
      </pc:sldChg>
      <pc:sldChg chg="modSp">
        <pc:chgData name="Leonora Sheppard" userId="3688f6d8-1f97-408e-a4fe-cc859c551ddb" providerId="ADAL" clId="{1BB7C1A5-FD34-4CA7-9F79-3C07E4282B56}" dt="2018-11-22T10:17:22.190" v="8" actId="20577"/>
        <pc:sldMkLst>
          <pc:docMk/>
          <pc:sldMk cId="1117070597" sldId="338"/>
        </pc:sldMkLst>
        <pc:spChg chg="mod">
          <ac:chgData name="Leonora Sheppard" userId="3688f6d8-1f97-408e-a4fe-cc859c551ddb" providerId="ADAL" clId="{1BB7C1A5-FD34-4CA7-9F79-3C07E4282B56}" dt="2018-11-22T10:17:22.190" v="8" actId="20577"/>
          <ac:spMkLst>
            <pc:docMk/>
            <pc:sldMk cId="1117070597" sldId="338"/>
            <ac:spMk id="3" creationId="{7C46AA35-2C2E-47BD-9040-7DEB01242D53}"/>
          </ac:spMkLst>
        </pc:spChg>
      </pc:sldChg>
      <pc:sldMasterChg chg="modSldLayout">
        <pc:chgData name="Leonora Sheppard" userId="3688f6d8-1f97-408e-a4fe-cc859c551ddb" providerId="ADAL" clId="{1BB7C1A5-FD34-4CA7-9F79-3C07E4282B56}" dt="2018-11-22T10:01:08.785" v="1" actId="14100"/>
        <pc:sldMasterMkLst>
          <pc:docMk/>
          <pc:sldMasterMk cId="2369807912" sldId="2147483660"/>
        </pc:sldMasterMkLst>
        <pc:sldLayoutChg chg="modSp">
          <pc:chgData name="Leonora Sheppard" userId="3688f6d8-1f97-408e-a4fe-cc859c551ddb" providerId="ADAL" clId="{1BB7C1A5-FD34-4CA7-9F79-3C07E4282B56}" dt="2018-11-22T10:01:08.785" v="1" actId="14100"/>
          <pc:sldLayoutMkLst>
            <pc:docMk/>
            <pc:sldMasterMk cId="2369807912" sldId="2147483660"/>
            <pc:sldLayoutMk cId="1230368745" sldId="2147483663"/>
          </pc:sldLayoutMkLst>
          <pc:cxnChg chg="mod">
            <ac:chgData name="Leonora Sheppard" userId="3688f6d8-1f97-408e-a4fe-cc859c551ddb" providerId="ADAL" clId="{1BB7C1A5-FD34-4CA7-9F79-3C07E4282B56}" dt="2018-11-22T10:01:08.785" v="1" actId="14100"/>
            <ac:cxnSpMkLst>
              <pc:docMk/>
              <pc:sldMasterMk cId="2369807912" sldId="2147483660"/>
              <pc:sldLayoutMk cId="1230368745" sldId="2147483663"/>
              <ac:cxnSpMk id="9" creationId="{00000000-0000-0000-0000-000000000000}"/>
            </ac:cxnSpMkLst>
          </pc:cxnChg>
        </pc:sldLayoutChg>
      </pc:sldMasterChg>
    </pc:docChg>
  </pc:docChgLst>
  <pc:docChgLst>
    <pc:chgData name="Andy Gray" userId="3900aca3-aa6e-4813-b4e0-c02f9e48a0aa" providerId="ADAL" clId="{9F80D30E-5E2C-4EB9-B2FD-6B761882476D}"/>
    <pc:docChg chg="undo custSel addSld delSld modSld modMainMaster">
      <pc:chgData name="Andy Gray" userId="3900aca3-aa6e-4813-b4e0-c02f9e48a0aa" providerId="ADAL" clId="{9F80D30E-5E2C-4EB9-B2FD-6B761882476D}" dt="2018-11-23T15:00:42.397" v="64" actId="20577"/>
      <pc:docMkLst>
        <pc:docMk/>
      </pc:docMkLst>
      <pc:sldChg chg="modSp">
        <pc:chgData name="Andy Gray" userId="3900aca3-aa6e-4813-b4e0-c02f9e48a0aa" providerId="ADAL" clId="{9F80D30E-5E2C-4EB9-B2FD-6B761882476D}" dt="2018-11-23T14:11:42.552" v="29" actId="732"/>
        <pc:sldMkLst>
          <pc:docMk/>
          <pc:sldMk cId="2265152552" sldId="299"/>
        </pc:sldMkLst>
        <pc:picChg chg="mod modCrop">
          <ac:chgData name="Andy Gray" userId="3900aca3-aa6e-4813-b4e0-c02f9e48a0aa" providerId="ADAL" clId="{9F80D30E-5E2C-4EB9-B2FD-6B761882476D}" dt="2018-11-23T14:11:42.552" v="29" actId="732"/>
          <ac:picMkLst>
            <pc:docMk/>
            <pc:sldMk cId="2265152552" sldId="299"/>
            <ac:picMk id="5" creationId="{EFF5AABD-7BD4-4C4D-BD62-118E09599085}"/>
          </ac:picMkLst>
        </pc:picChg>
      </pc:sldChg>
      <pc:sldChg chg="delSp delCm">
        <pc:chgData name="Andy Gray" userId="3900aca3-aa6e-4813-b4e0-c02f9e48a0aa" providerId="ADAL" clId="{9F80D30E-5E2C-4EB9-B2FD-6B761882476D}" dt="2018-11-23T14:05:37.574" v="16" actId="20577"/>
        <pc:sldMkLst>
          <pc:docMk/>
          <pc:sldMk cId="508280100" sldId="303"/>
        </pc:sldMkLst>
        <pc:picChg chg="del">
          <ac:chgData name="Andy Gray" userId="3900aca3-aa6e-4813-b4e0-c02f9e48a0aa" providerId="ADAL" clId="{9F80D30E-5E2C-4EB9-B2FD-6B761882476D}" dt="2018-11-23T14:05:35.513" v="15" actId="478"/>
          <ac:picMkLst>
            <pc:docMk/>
            <pc:sldMk cId="508280100" sldId="303"/>
            <ac:picMk id="8" creationId="{C061C9DB-F19B-4FED-B37F-20DFEBCB9067}"/>
          </ac:picMkLst>
        </pc:picChg>
      </pc:sldChg>
      <pc:sldChg chg="addSp modSp">
        <pc:chgData name="Andy Gray" userId="3900aca3-aa6e-4813-b4e0-c02f9e48a0aa" providerId="ADAL" clId="{9F80D30E-5E2C-4EB9-B2FD-6B761882476D}" dt="2018-11-23T14:24:51.207" v="56" actId="1038"/>
        <pc:sldMkLst>
          <pc:docMk/>
          <pc:sldMk cId="133533238" sldId="309"/>
        </pc:sldMkLst>
        <pc:spChg chg="mod">
          <ac:chgData name="Andy Gray" userId="3900aca3-aa6e-4813-b4e0-c02f9e48a0aa" providerId="ADAL" clId="{9F80D30E-5E2C-4EB9-B2FD-6B761882476D}" dt="2018-11-23T14:24:15.167" v="50" actId="14100"/>
          <ac:spMkLst>
            <pc:docMk/>
            <pc:sldMk cId="133533238" sldId="309"/>
            <ac:spMk id="2" creationId="{333A6E28-3178-496E-81B8-A9546353FECE}"/>
          </ac:spMkLst>
        </pc:spChg>
        <pc:picChg chg="add mod">
          <ac:chgData name="Andy Gray" userId="3900aca3-aa6e-4813-b4e0-c02f9e48a0aa" providerId="ADAL" clId="{9F80D30E-5E2C-4EB9-B2FD-6B761882476D}" dt="2018-11-23T14:24:51.207" v="56" actId="1038"/>
          <ac:picMkLst>
            <pc:docMk/>
            <pc:sldMk cId="133533238" sldId="309"/>
            <ac:picMk id="4" creationId="{9D143992-685D-459D-B7CE-B1942BE9DC52}"/>
          </ac:picMkLst>
        </pc:picChg>
      </pc:sldChg>
      <pc:sldChg chg="modSp">
        <pc:chgData name="Andy Gray" userId="3900aca3-aa6e-4813-b4e0-c02f9e48a0aa" providerId="ADAL" clId="{9F80D30E-5E2C-4EB9-B2FD-6B761882476D}" dt="2018-11-23T14:06:20.422" v="19" actId="20577"/>
        <pc:sldMkLst>
          <pc:docMk/>
          <pc:sldMk cId="3413755269" sldId="320"/>
        </pc:sldMkLst>
        <pc:spChg chg="mod">
          <ac:chgData name="Andy Gray" userId="3900aca3-aa6e-4813-b4e0-c02f9e48a0aa" providerId="ADAL" clId="{9F80D30E-5E2C-4EB9-B2FD-6B761882476D}" dt="2018-11-23T14:06:20.422" v="19" actId="20577"/>
          <ac:spMkLst>
            <pc:docMk/>
            <pc:sldMk cId="3413755269" sldId="320"/>
            <ac:spMk id="3" creationId="{04301FBC-FD5F-441D-A841-E113E4CB12AE}"/>
          </ac:spMkLst>
        </pc:spChg>
      </pc:sldChg>
      <pc:sldChg chg="delCm">
        <pc:chgData name="Andy Gray" userId="3900aca3-aa6e-4813-b4e0-c02f9e48a0aa" providerId="ADAL" clId="{9F80D30E-5E2C-4EB9-B2FD-6B761882476D}" dt="2018-11-23T14:07:14.947" v="20" actId="20577"/>
        <pc:sldMkLst>
          <pc:docMk/>
          <pc:sldMk cId="927860350" sldId="337"/>
        </pc:sldMkLst>
      </pc:sldChg>
      <pc:sldChg chg="delCm">
        <pc:chgData name="Andy Gray" userId="3900aca3-aa6e-4813-b4e0-c02f9e48a0aa" providerId="ADAL" clId="{9F80D30E-5E2C-4EB9-B2FD-6B761882476D}" dt="2018-11-23T14:08:47.870" v="22" actId="20577"/>
        <pc:sldMkLst>
          <pc:docMk/>
          <pc:sldMk cId="2893241362" sldId="339"/>
        </pc:sldMkLst>
      </pc:sldChg>
      <pc:sldChg chg="delSp modSp">
        <pc:chgData name="Andy Gray" userId="3900aca3-aa6e-4813-b4e0-c02f9e48a0aa" providerId="ADAL" clId="{9F80D30E-5E2C-4EB9-B2FD-6B761882476D}" dt="2018-11-23T14:11:13.272" v="26" actId="478"/>
        <pc:sldMkLst>
          <pc:docMk/>
          <pc:sldMk cId="4179700818" sldId="344"/>
        </pc:sldMkLst>
        <pc:spChg chg="mod">
          <ac:chgData name="Andy Gray" userId="3900aca3-aa6e-4813-b4e0-c02f9e48a0aa" providerId="ADAL" clId="{9F80D30E-5E2C-4EB9-B2FD-6B761882476D}" dt="2018-11-23T14:11:04.650" v="25" actId="20577"/>
          <ac:spMkLst>
            <pc:docMk/>
            <pc:sldMk cId="4179700818" sldId="344"/>
            <ac:spMk id="3" creationId="{DE26678F-E85D-4FBE-9614-C96D97BA3451}"/>
          </ac:spMkLst>
        </pc:spChg>
        <pc:spChg chg="del">
          <ac:chgData name="Andy Gray" userId="3900aca3-aa6e-4813-b4e0-c02f9e48a0aa" providerId="ADAL" clId="{9F80D30E-5E2C-4EB9-B2FD-6B761882476D}" dt="2018-11-23T14:11:13.272" v="26" actId="478"/>
          <ac:spMkLst>
            <pc:docMk/>
            <pc:sldMk cId="4179700818" sldId="344"/>
            <ac:spMk id="7" creationId="{EDECDE16-274D-4487-B896-B1730B9176D2}"/>
          </ac:spMkLst>
        </pc:spChg>
      </pc:sldChg>
      <pc:sldChg chg="modSp">
        <pc:chgData name="Andy Gray" userId="3900aca3-aa6e-4813-b4e0-c02f9e48a0aa" providerId="ADAL" clId="{9F80D30E-5E2C-4EB9-B2FD-6B761882476D}" dt="2018-11-23T14:12:42.343" v="35" actId="1076"/>
        <pc:sldMkLst>
          <pc:docMk/>
          <pc:sldMk cId="286007951" sldId="345"/>
        </pc:sldMkLst>
        <pc:picChg chg="mod modCrop">
          <ac:chgData name="Andy Gray" userId="3900aca3-aa6e-4813-b4e0-c02f9e48a0aa" providerId="ADAL" clId="{9F80D30E-5E2C-4EB9-B2FD-6B761882476D}" dt="2018-11-23T14:12:42.343" v="35" actId="1076"/>
          <ac:picMkLst>
            <pc:docMk/>
            <pc:sldMk cId="286007951" sldId="345"/>
            <ac:picMk id="8" creationId="{2030B810-280D-437A-A5B1-50E8D7821B7E}"/>
          </ac:picMkLst>
        </pc:picChg>
      </pc:sldChg>
      <pc:sldChg chg="modSp delCm">
        <pc:chgData name="Andy Gray" userId="3900aca3-aa6e-4813-b4e0-c02f9e48a0aa" providerId="ADAL" clId="{9F80D30E-5E2C-4EB9-B2FD-6B761882476D}" dt="2018-11-23T14:19:38.214" v="47" actId="20577"/>
        <pc:sldMkLst>
          <pc:docMk/>
          <pc:sldMk cId="2915734215" sldId="347"/>
        </pc:sldMkLst>
        <pc:picChg chg="mod modCrop">
          <ac:chgData name="Andy Gray" userId="3900aca3-aa6e-4813-b4e0-c02f9e48a0aa" providerId="ADAL" clId="{9F80D30E-5E2C-4EB9-B2FD-6B761882476D}" dt="2018-11-23T14:14:55.099" v="46" actId="732"/>
          <ac:picMkLst>
            <pc:docMk/>
            <pc:sldMk cId="2915734215" sldId="347"/>
            <ac:picMk id="10" creationId="{5FBA8288-B6DE-4AED-9A4D-B5FD967A6A31}"/>
          </ac:picMkLst>
        </pc:picChg>
      </pc:sldChg>
      <pc:sldChg chg="modSp">
        <pc:chgData name="Andy Gray" userId="3900aca3-aa6e-4813-b4e0-c02f9e48a0aa" providerId="ADAL" clId="{9F80D30E-5E2C-4EB9-B2FD-6B761882476D}" dt="2018-11-19T10:43:21.667" v="2" actId="790"/>
        <pc:sldMkLst>
          <pc:docMk/>
          <pc:sldMk cId="3601626827" sldId="349"/>
        </pc:sldMkLst>
        <pc:spChg chg="mod">
          <ac:chgData name="Andy Gray" userId="3900aca3-aa6e-4813-b4e0-c02f9e48a0aa" providerId="ADAL" clId="{9F80D30E-5E2C-4EB9-B2FD-6B761882476D}" dt="2018-11-19T10:43:21.667" v="2" actId="790"/>
          <ac:spMkLst>
            <pc:docMk/>
            <pc:sldMk cId="3601626827" sldId="349"/>
            <ac:spMk id="3" creationId="{6F868A2F-088B-492F-9813-1E8F2B9915C6}"/>
          </ac:spMkLst>
        </pc:spChg>
      </pc:sldChg>
      <pc:sldMasterChg chg="modSldLayout">
        <pc:chgData name="Andy Gray" userId="3900aca3-aa6e-4813-b4e0-c02f9e48a0aa" providerId="ADAL" clId="{9F80D30E-5E2C-4EB9-B2FD-6B761882476D}" dt="2018-11-23T15:00:42.397" v="64" actId="20577"/>
        <pc:sldMasterMkLst>
          <pc:docMk/>
          <pc:sldMasterMk cId="2369807912" sldId="2147483660"/>
        </pc:sldMasterMkLst>
        <pc:sldLayoutChg chg="modSp">
          <pc:chgData name="Andy Gray" userId="3900aca3-aa6e-4813-b4e0-c02f9e48a0aa" providerId="ADAL" clId="{9F80D30E-5E2C-4EB9-B2FD-6B761882476D}" dt="2018-11-23T14:02:46.697" v="14" actId="14100"/>
          <pc:sldLayoutMkLst>
            <pc:docMk/>
            <pc:sldMasterMk cId="2369807912" sldId="2147483660"/>
            <pc:sldLayoutMk cId="3265224848" sldId="2147483662"/>
          </pc:sldLayoutMkLst>
          <pc:cxnChg chg="mod">
            <ac:chgData name="Andy Gray" userId="3900aca3-aa6e-4813-b4e0-c02f9e48a0aa" providerId="ADAL" clId="{9F80D30E-5E2C-4EB9-B2FD-6B761882476D}" dt="2018-11-23T14:02:46.697" v="14" actId="14100"/>
            <ac:cxnSpMkLst>
              <pc:docMk/>
              <pc:sldMasterMk cId="2369807912" sldId="2147483660"/>
              <pc:sldLayoutMk cId="3265224848" sldId="2147483662"/>
              <ac:cxnSpMk id="8" creationId="{00000000-0000-0000-0000-000000000000}"/>
            </ac:cxnSpMkLst>
          </pc:cxnChg>
        </pc:sldLayoutChg>
        <pc:sldLayoutChg chg="modSp">
          <pc:chgData name="Andy Gray" userId="3900aca3-aa6e-4813-b4e0-c02f9e48a0aa" providerId="ADAL" clId="{9F80D30E-5E2C-4EB9-B2FD-6B761882476D}" dt="2018-11-23T14:31:06.481" v="58" actId="207"/>
          <pc:sldLayoutMkLst>
            <pc:docMk/>
            <pc:sldMasterMk cId="2369807912" sldId="2147483660"/>
            <pc:sldLayoutMk cId="1482273398" sldId="2147483665"/>
          </pc:sldLayoutMkLst>
          <pc:spChg chg="mod">
            <ac:chgData name="Andy Gray" userId="3900aca3-aa6e-4813-b4e0-c02f9e48a0aa" providerId="ADAL" clId="{9F80D30E-5E2C-4EB9-B2FD-6B761882476D}" dt="2018-11-23T14:31:06.481" v="58" actId="207"/>
            <ac:spMkLst>
              <pc:docMk/>
              <pc:sldMasterMk cId="2369807912" sldId="2147483660"/>
              <pc:sldLayoutMk cId="1482273398" sldId="2147483665"/>
              <ac:spMk id="14" creationId="{00000000-0000-0000-0000-000000000000}"/>
            </ac:spMkLst>
          </pc:spChg>
        </pc:sldLayoutChg>
        <pc:sldLayoutChg chg="modSp">
          <pc:chgData name="Andy Gray" userId="3900aca3-aa6e-4813-b4e0-c02f9e48a0aa" providerId="ADAL" clId="{9F80D30E-5E2C-4EB9-B2FD-6B761882476D}" dt="2018-11-23T14:31:25.417" v="60" actId="207"/>
          <pc:sldLayoutMkLst>
            <pc:docMk/>
            <pc:sldMasterMk cId="2369807912" sldId="2147483660"/>
            <pc:sldLayoutMk cId="1663747016" sldId="2147483666"/>
          </pc:sldLayoutMkLst>
          <pc:spChg chg="mod">
            <ac:chgData name="Andy Gray" userId="3900aca3-aa6e-4813-b4e0-c02f9e48a0aa" providerId="ADAL" clId="{9F80D30E-5E2C-4EB9-B2FD-6B761882476D}" dt="2018-11-23T14:31:25.417" v="60" actId="207"/>
            <ac:spMkLst>
              <pc:docMk/>
              <pc:sldMasterMk cId="2369807912" sldId="2147483660"/>
              <pc:sldLayoutMk cId="1663747016" sldId="2147483666"/>
              <ac:spMk id="13" creationId="{00000000-0000-0000-0000-000000000000}"/>
            </ac:spMkLst>
          </pc:spChg>
        </pc:sldLayoutChg>
        <pc:sldLayoutChg chg="modSp">
          <pc:chgData name="Andy Gray" userId="3900aca3-aa6e-4813-b4e0-c02f9e48a0aa" providerId="ADAL" clId="{9F80D30E-5E2C-4EB9-B2FD-6B761882476D}" dt="2018-11-23T14:31:43.449" v="62" actId="207"/>
          <pc:sldLayoutMkLst>
            <pc:docMk/>
            <pc:sldMasterMk cId="2369807912" sldId="2147483660"/>
            <pc:sldLayoutMk cId="1345255809" sldId="2147483667"/>
          </pc:sldLayoutMkLst>
          <pc:spChg chg="mod">
            <ac:chgData name="Andy Gray" userId="3900aca3-aa6e-4813-b4e0-c02f9e48a0aa" providerId="ADAL" clId="{9F80D30E-5E2C-4EB9-B2FD-6B761882476D}" dt="2018-11-23T14:31:43.449" v="62" actId="207"/>
            <ac:spMkLst>
              <pc:docMk/>
              <pc:sldMasterMk cId="2369807912" sldId="2147483660"/>
              <pc:sldLayoutMk cId="1345255809" sldId="2147483667"/>
              <ac:spMk id="13" creationId="{00000000-0000-0000-0000-000000000000}"/>
            </ac:spMkLst>
          </pc:spChg>
        </pc:sldLayoutChg>
        <pc:sldLayoutChg chg="modSp">
          <pc:chgData name="Andy Gray" userId="3900aca3-aa6e-4813-b4e0-c02f9e48a0aa" providerId="ADAL" clId="{9F80D30E-5E2C-4EB9-B2FD-6B761882476D}" dt="2018-11-23T15:00:42.397" v="64" actId="20577"/>
          <pc:sldLayoutMkLst>
            <pc:docMk/>
            <pc:sldMasterMk cId="2369807912" sldId="2147483660"/>
            <pc:sldLayoutMk cId="3920882233" sldId="2147483668"/>
          </pc:sldLayoutMkLst>
          <pc:spChg chg="mod">
            <ac:chgData name="Andy Gray" userId="3900aca3-aa6e-4813-b4e0-c02f9e48a0aa" providerId="ADAL" clId="{9F80D30E-5E2C-4EB9-B2FD-6B761882476D}" dt="2018-11-23T15:00:42.397" v="64" actId="20577"/>
            <ac:spMkLst>
              <pc:docMk/>
              <pc:sldMasterMk cId="2369807912" sldId="2147483660"/>
              <pc:sldLayoutMk cId="3920882233" sldId="2147483668"/>
              <ac:spMk id="2" creationId="{00000000-0000-0000-0000-000000000000}"/>
            </ac:spMkLst>
          </pc:spChg>
        </pc:sldLayoutChg>
      </pc:sldMasterChg>
    </pc:docChg>
  </pc:docChgLst>
  <pc:docChgLst>
    <pc:chgData name="James Franklin" userId="cf915d05-507f-491f-b4a6-b2aa085ee4b1" providerId="ADAL" clId="{417F042D-E701-45A8-8E66-32119AA4C337}"/>
    <pc:docChg chg="undo modSld">
      <pc:chgData name="James Franklin" userId="cf915d05-507f-491f-b4a6-b2aa085ee4b1" providerId="ADAL" clId="{417F042D-E701-45A8-8E66-32119AA4C337}" dt="2018-11-23T10:29:45.548" v="104" actId="14100"/>
      <pc:docMkLst>
        <pc:docMk/>
      </pc:docMkLst>
      <pc:sldChg chg="modSp">
        <pc:chgData name="James Franklin" userId="cf915d05-507f-491f-b4a6-b2aa085ee4b1" providerId="ADAL" clId="{417F042D-E701-45A8-8E66-32119AA4C337}" dt="2018-11-23T10:27:20.812" v="103" actId="20577"/>
        <pc:sldMkLst>
          <pc:docMk/>
          <pc:sldMk cId="690692952" sldId="282"/>
        </pc:sldMkLst>
        <pc:spChg chg="mod">
          <ac:chgData name="James Franklin" userId="cf915d05-507f-491f-b4a6-b2aa085ee4b1" providerId="ADAL" clId="{417F042D-E701-45A8-8E66-32119AA4C337}" dt="2018-11-23T10:27:20.812" v="103" actId="20577"/>
          <ac:spMkLst>
            <pc:docMk/>
            <pc:sldMk cId="690692952" sldId="282"/>
            <ac:spMk id="3" creationId="{8444E9DF-4B8F-482E-916B-DACFEB0F3573}"/>
          </ac:spMkLst>
        </pc:spChg>
      </pc:sldChg>
      <pc:sldChg chg="modSp">
        <pc:chgData name="James Franklin" userId="cf915d05-507f-491f-b4a6-b2aa085ee4b1" providerId="ADAL" clId="{417F042D-E701-45A8-8E66-32119AA4C337}" dt="2018-11-23T10:29:45.548" v="104" actId="14100"/>
        <pc:sldMkLst>
          <pc:docMk/>
          <pc:sldMk cId="2980339214" sldId="331"/>
        </pc:sldMkLst>
        <pc:spChg chg="mod">
          <ac:chgData name="James Franklin" userId="cf915d05-507f-491f-b4a6-b2aa085ee4b1" providerId="ADAL" clId="{417F042D-E701-45A8-8E66-32119AA4C337}" dt="2018-11-23T10:25:53.508" v="61" actId="20577"/>
          <ac:spMkLst>
            <pc:docMk/>
            <pc:sldMk cId="2980339214" sldId="331"/>
            <ac:spMk id="3" creationId="{1510E18F-2DA5-43A8-BC30-56FEC46BA805}"/>
          </ac:spMkLst>
        </pc:spChg>
        <pc:picChg chg="mod">
          <ac:chgData name="James Franklin" userId="cf915d05-507f-491f-b4a6-b2aa085ee4b1" providerId="ADAL" clId="{417F042D-E701-45A8-8E66-32119AA4C337}" dt="2018-11-23T10:29:45.548" v="104" actId="14100"/>
          <ac:picMkLst>
            <pc:docMk/>
            <pc:sldMk cId="2980339214" sldId="331"/>
            <ac:picMk id="5" creationId="{99500054-2DEC-4236-8A08-AA0D50CEC4E3}"/>
          </ac:picMkLst>
        </pc:picChg>
      </pc:sldChg>
    </pc:docChg>
  </pc:docChgLst>
  <pc:docChgLst>
    <pc:chgData name="Mike Bloys" userId="1248c4d8-7b2b-4b32-b8bd-163ae845f9bb" providerId="ADAL" clId="{297DE2FE-3B2B-4224-82C6-C3E238742416}"/>
    <pc:docChg chg="undo custSel modMainMaster">
      <pc:chgData name="Mike Bloys" userId="1248c4d8-7b2b-4b32-b8bd-163ae845f9bb" providerId="ADAL" clId="{297DE2FE-3B2B-4224-82C6-C3E238742416}" dt="2018-11-30T16:49:01.758" v="147" actId="14826"/>
      <pc:docMkLst>
        <pc:docMk/>
      </pc:docMkLst>
      <pc:sldMasterChg chg="modSldLayout">
        <pc:chgData name="Mike Bloys" userId="1248c4d8-7b2b-4b32-b8bd-163ae845f9bb" providerId="ADAL" clId="{297DE2FE-3B2B-4224-82C6-C3E238742416}" dt="2018-11-30T16:49:01.758" v="147" actId="14826"/>
        <pc:sldMasterMkLst>
          <pc:docMk/>
          <pc:sldMasterMk cId="2369807912" sldId="2147483660"/>
        </pc:sldMasterMkLst>
        <pc:sldLayoutChg chg="addSp delSp modSp">
          <pc:chgData name="Mike Bloys" userId="1248c4d8-7b2b-4b32-b8bd-163ae845f9bb" providerId="ADAL" clId="{297DE2FE-3B2B-4224-82C6-C3E238742416}" dt="2018-11-30T16:49:01.758" v="147" actId="14826"/>
          <pc:sldLayoutMkLst>
            <pc:docMk/>
            <pc:sldMasterMk cId="2369807912" sldId="2147483660"/>
            <pc:sldLayoutMk cId="1593432957" sldId="2147483661"/>
          </pc:sldLayoutMkLst>
          <pc:spChg chg="del">
            <ac:chgData name="Mike Bloys" userId="1248c4d8-7b2b-4b32-b8bd-163ae845f9bb" providerId="ADAL" clId="{297DE2FE-3B2B-4224-82C6-C3E238742416}" dt="2018-11-20T09:51:02.073" v="8" actId="478"/>
            <ac:spMkLst>
              <pc:docMk/>
              <pc:sldMasterMk cId="2369807912" sldId="2147483660"/>
              <pc:sldLayoutMk cId="1593432957" sldId="2147483661"/>
              <ac:spMk id="3" creationId="{AE17344C-247A-4C2E-9B3B-EBC6426DEAB1}"/>
            </ac:spMkLst>
          </pc:spChg>
          <pc:spChg chg="del">
            <ac:chgData name="Mike Bloys" userId="1248c4d8-7b2b-4b32-b8bd-163ae845f9bb" providerId="ADAL" clId="{297DE2FE-3B2B-4224-82C6-C3E238742416}" dt="2018-11-20T09:50:59.369" v="6" actId="478"/>
            <ac:spMkLst>
              <pc:docMk/>
              <pc:sldMasterMk cId="2369807912" sldId="2147483660"/>
              <pc:sldLayoutMk cId="1593432957" sldId="2147483661"/>
              <ac:spMk id="5" creationId="{E2748368-09D0-4F93-97F7-A8A3CA02CC7B}"/>
            </ac:spMkLst>
          </pc:spChg>
          <pc:spChg chg="del">
            <ac:chgData name="Mike Bloys" userId="1248c4d8-7b2b-4b32-b8bd-163ae845f9bb" providerId="ADAL" clId="{297DE2FE-3B2B-4224-82C6-C3E238742416}" dt="2018-11-20T09:50:57.706" v="5" actId="478"/>
            <ac:spMkLst>
              <pc:docMk/>
              <pc:sldMasterMk cId="2369807912" sldId="2147483660"/>
              <pc:sldLayoutMk cId="1593432957" sldId="2147483661"/>
              <ac:spMk id="7" creationId="{BADC9712-C1B3-4E5F-8E99-7EC5DD12E910}"/>
            </ac:spMkLst>
          </pc:spChg>
          <pc:spChg chg="del mod">
            <ac:chgData name="Mike Bloys" userId="1248c4d8-7b2b-4b32-b8bd-163ae845f9bb" providerId="ADAL" clId="{297DE2FE-3B2B-4224-82C6-C3E238742416}" dt="2018-11-20T09:56:18.232" v="13" actId="478"/>
            <ac:spMkLst>
              <pc:docMk/>
              <pc:sldMasterMk cId="2369807912" sldId="2147483660"/>
              <pc:sldLayoutMk cId="1593432957" sldId="2147483661"/>
              <ac:spMk id="8" creationId="{11C7FA22-68B4-4F7F-8BB6-614191B81FD8}"/>
            </ac:spMkLst>
          </pc:spChg>
          <pc:spChg chg="add mod">
            <ac:chgData name="Mike Bloys" userId="1248c4d8-7b2b-4b32-b8bd-163ae845f9bb" providerId="ADAL" clId="{297DE2FE-3B2B-4224-82C6-C3E238742416}" dt="2018-11-20T10:21:57.425" v="143" actId="207"/>
            <ac:spMkLst>
              <pc:docMk/>
              <pc:sldMasterMk cId="2369807912" sldId="2147483660"/>
              <pc:sldLayoutMk cId="1593432957" sldId="2147483661"/>
              <ac:spMk id="14" creationId="{825837B4-2816-412E-AACC-4750704CFC33}"/>
            </ac:spMkLst>
          </pc:spChg>
          <pc:spChg chg="mod">
            <ac:chgData name="Mike Bloys" userId="1248c4d8-7b2b-4b32-b8bd-163ae845f9bb" providerId="ADAL" clId="{297DE2FE-3B2B-4224-82C6-C3E238742416}" dt="2018-11-20T10:02:15.024" v="16" actId="16037"/>
            <ac:spMkLst>
              <pc:docMk/>
              <pc:sldMasterMk cId="2369807912" sldId="2147483660"/>
              <pc:sldLayoutMk cId="1593432957" sldId="2147483661"/>
              <ac:spMk id="21" creationId="{CD34C013-CB7A-49A6-8405-9F7422F9362C}"/>
            </ac:spMkLst>
          </pc:spChg>
          <pc:grpChg chg="del">
            <ac:chgData name="Mike Bloys" userId="1248c4d8-7b2b-4b32-b8bd-163ae845f9bb" providerId="ADAL" clId="{297DE2FE-3B2B-4224-82C6-C3E238742416}" dt="2018-11-20T09:51:48.394" v="10" actId="478"/>
            <ac:grpSpMkLst>
              <pc:docMk/>
              <pc:sldMasterMk cId="2369807912" sldId="2147483660"/>
              <pc:sldLayoutMk cId="1593432957" sldId="2147483661"/>
              <ac:grpSpMk id="9" creationId="{2E354B23-6F8B-4BD3-B9C5-D9C374C46D43}"/>
            </ac:grpSpMkLst>
          </pc:grpChg>
          <pc:grpChg chg="add del">
            <ac:chgData name="Mike Bloys" userId="1248c4d8-7b2b-4b32-b8bd-163ae845f9bb" providerId="ADAL" clId="{297DE2FE-3B2B-4224-82C6-C3E238742416}" dt="2018-11-20T10:21:33.627" v="140" actId="478"/>
            <ac:grpSpMkLst>
              <pc:docMk/>
              <pc:sldMasterMk cId="2369807912" sldId="2147483660"/>
              <pc:sldLayoutMk cId="1593432957" sldId="2147483661"/>
              <ac:grpSpMk id="15" creationId="{17E2E6DA-7218-455A-8AA5-078BA4172871}"/>
            </ac:grpSpMkLst>
          </pc:grpChg>
          <pc:picChg chg="del">
            <ac:chgData name="Mike Bloys" userId="1248c4d8-7b2b-4b32-b8bd-163ae845f9bb" providerId="ADAL" clId="{297DE2FE-3B2B-4224-82C6-C3E238742416}" dt="2018-11-20T09:49:57.186" v="0" actId="478"/>
            <ac:picMkLst>
              <pc:docMk/>
              <pc:sldMasterMk cId="2369807912" sldId="2147483660"/>
              <pc:sldLayoutMk cId="1593432957" sldId="2147483661"/>
              <ac:picMk id="2" creationId="{91206D19-F720-4E07-8072-6AB693CA794E}"/>
            </ac:picMkLst>
          </pc:picChg>
          <pc:picChg chg="del">
            <ac:chgData name="Mike Bloys" userId="1248c4d8-7b2b-4b32-b8bd-163ae845f9bb" providerId="ADAL" clId="{297DE2FE-3B2B-4224-82C6-C3E238742416}" dt="2018-11-20T09:50:43.289" v="4" actId="478"/>
            <ac:picMkLst>
              <pc:docMk/>
              <pc:sldMasterMk cId="2369807912" sldId="2147483660"/>
              <pc:sldLayoutMk cId="1593432957" sldId="2147483661"/>
              <ac:picMk id="4" creationId="{A73DFE85-606E-42F8-AD4F-03C4CDA28935}"/>
            </ac:picMkLst>
          </pc:picChg>
          <pc:picChg chg="add mod ord">
            <ac:chgData name="Mike Bloys" userId="1248c4d8-7b2b-4b32-b8bd-163ae845f9bb" providerId="ADAL" clId="{297DE2FE-3B2B-4224-82C6-C3E238742416}" dt="2018-11-30T16:49:01.758" v="147" actId="14826"/>
            <ac:picMkLst>
              <pc:docMk/>
              <pc:sldMasterMk cId="2369807912" sldId="2147483660"/>
              <pc:sldLayoutMk cId="1593432957" sldId="2147483661"/>
              <ac:picMk id="13" creationId="{AEE686FF-1E59-41AC-901E-7A175318FE40}"/>
            </ac:picMkLst>
          </pc:picChg>
          <pc:cxnChg chg="del">
            <ac:chgData name="Mike Bloys" userId="1248c4d8-7b2b-4b32-b8bd-163ae845f9bb" providerId="ADAL" clId="{297DE2FE-3B2B-4224-82C6-C3E238742416}" dt="2018-11-20T09:51:01.289" v="7" actId="478"/>
            <ac:cxnSpMkLst>
              <pc:docMk/>
              <pc:sldMasterMk cId="2369807912" sldId="2147483660"/>
              <pc:sldLayoutMk cId="1593432957" sldId="2147483661"/>
              <ac:cxnSpMk id="6" creationId="{AE871E7E-1373-4524-9D2E-28C05659B36C}"/>
            </ac:cxnSpMkLst>
          </pc:cxnChg>
        </pc:sldLayoutChg>
        <pc:sldLayoutChg chg="setBg">
          <pc:chgData name="Mike Bloys" userId="1248c4d8-7b2b-4b32-b8bd-163ae845f9bb" providerId="ADAL" clId="{297DE2FE-3B2B-4224-82C6-C3E238742416}" dt="2018-11-20T10:02:40.981" v="17" actId="207"/>
          <pc:sldLayoutMkLst>
            <pc:docMk/>
            <pc:sldMasterMk cId="2369807912" sldId="2147483660"/>
            <pc:sldLayoutMk cId="3265224848" sldId="2147483662"/>
          </pc:sldLayoutMkLst>
        </pc:sldLayoutChg>
        <pc:sldLayoutChg chg="setBg">
          <pc:chgData name="Mike Bloys" userId="1248c4d8-7b2b-4b32-b8bd-163ae845f9bb" providerId="ADAL" clId="{297DE2FE-3B2B-4224-82C6-C3E238742416}" dt="2018-11-20T10:02:49.679" v="18" actId="207"/>
          <pc:sldLayoutMkLst>
            <pc:docMk/>
            <pc:sldMasterMk cId="2369807912" sldId="2147483660"/>
            <pc:sldLayoutMk cId="1230368745" sldId="2147483663"/>
          </pc:sldLayoutMkLst>
        </pc:sldLayoutChg>
        <pc:sldLayoutChg chg="addSp delSp modSp">
          <pc:chgData name="Mike Bloys" userId="1248c4d8-7b2b-4b32-b8bd-163ae845f9bb" providerId="ADAL" clId="{297DE2FE-3B2B-4224-82C6-C3E238742416}" dt="2018-11-20T10:20:53.966" v="134" actId="478"/>
          <pc:sldLayoutMkLst>
            <pc:docMk/>
            <pc:sldMasterMk cId="2369807912" sldId="2147483660"/>
            <pc:sldLayoutMk cId="3864385121" sldId="2147483664"/>
          </pc:sldLayoutMkLst>
          <pc:spChg chg="mod">
            <ac:chgData name="Mike Bloys" userId="1248c4d8-7b2b-4b32-b8bd-163ae845f9bb" providerId="ADAL" clId="{297DE2FE-3B2B-4224-82C6-C3E238742416}" dt="2018-11-20T10:03:36.904" v="22" actId="207"/>
            <ac:spMkLst>
              <pc:docMk/>
              <pc:sldMasterMk cId="2369807912" sldId="2147483660"/>
              <pc:sldLayoutMk cId="3864385121" sldId="2147483664"/>
              <ac:spMk id="9" creationId="{00000000-0000-0000-0000-000000000000}"/>
            </ac:spMkLst>
          </pc:spChg>
          <pc:spChg chg="mod">
            <ac:chgData name="Mike Bloys" userId="1248c4d8-7b2b-4b32-b8bd-163ae845f9bb" providerId="ADAL" clId="{297DE2FE-3B2B-4224-82C6-C3E238742416}" dt="2018-11-20T10:10:49.437" v="34" actId="14838"/>
            <ac:spMkLst>
              <pc:docMk/>
              <pc:sldMasterMk cId="2369807912" sldId="2147483660"/>
              <pc:sldLayoutMk cId="3864385121" sldId="2147483664"/>
              <ac:spMk id="12" creationId="{00000000-0000-0000-0000-000000000000}"/>
            </ac:spMkLst>
          </pc:spChg>
          <pc:picChg chg="add mod ord">
            <ac:chgData name="Mike Bloys" userId="1248c4d8-7b2b-4b32-b8bd-163ae845f9bb" providerId="ADAL" clId="{297DE2FE-3B2B-4224-82C6-C3E238742416}" dt="2018-11-20T10:07:21.054" v="25" actId="167"/>
            <ac:picMkLst>
              <pc:docMk/>
              <pc:sldMasterMk cId="2369807912" sldId="2147483660"/>
              <pc:sldLayoutMk cId="3864385121" sldId="2147483664"/>
              <ac:picMk id="3" creationId="{D184640B-A587-4FB0-A31D-75D0A366BF52}"/>
            </ac:picMkLst>
          </pc:picChg>
          <pc:picChg chg="del">
            <ac:chgData name="Mike Bloys" userId="1248c4d8-7b2b-4b32-b8bd-163ae845f9bb" providerId="ADAL" clId="{297DE2FE-3B2B-4224-82C6-C3E238742416}" dt="2018-11-20T10:07:22.699" v="26" actId="478"/>
            <ac:picMkLst>
              <pc:docMk/>
              <pc:sldMasterMk cId="2369807912" sldId="2147483660"/>
              <pc:sldLayoutMk cId="3864385121" sldId="2147483664"/>
              <ac:picMk id="7" creationId="{DC16D1D5-5943-4F88-8F5A-58E67DB719DE}"/>
            </ac:picMkLst>
          </pc:picChg>
          <pc:picChg chg="add del">
            <ac:chgData name="Mike Bloys" userId="1248c4d8-7b2b-4b32-b8bd-163ae845f9bb" providerId="ADAL" clId="{297DE2FE-3B2B-4224-82C6-C3E238742416}" dt="2018-11-20T10:19:36.458" v="124" actId="478"/>
            <ac:picMkLst>
              <pc:docMk/>
              <pc:sldMasterMk cId="2369807912" sldId="2147483660"/>
              <pc:sldLayoutMk cId="3864385121" sldId="2147483664"/>
              <ac:picMk id="10" creationId="{C4798D32-E331-40D5-90E6-4F4D69514405}"/>
            </ac:picMkLst>
          </pc:picChg>
          <pc:picChg chg="add del mod">
            <ac:chgData name="Mike Bloys" userId="1248c4d8-7b2b-4b32-b8bd-163ae845f9bb" providerId="ADAL" clId="{297DE2FE-3B2B-4224-82C6-C3E238742416}" dt="2018-11-20T10:20:53.966" v="134" actId="478"/>
            <ac:picMkLst>
              <pc:docMk/>
              <pc:sldMasterMk cId="2369807912" sldId="2147483660"/>
              <pc:sldLayoutMk cId="3864385121" sldId="2147483664"/>
              <ac:picMk id="11" creationId="{39B0EAE4-4160-4ADF-B8AC-20D29E825CE9}"/>
            </ac:picMkLst>
          </pc:picChg>
          <pc:picChg chg="del">
            <ac:chgData name="Mike Bloys" userId="1248c4d8-7b2b-4b32-b8bd-163ae845f9bb" providerId="ADAL" clId="{297DE2FE-3B2B-4224-82C6-C3E238742416}" dt="2018-11-20T10:19:37.708" v="125" actId="478"/>
            <ac:picMkLst>
              <pc:docMk/>
              <pc:sldMasterMk cId="2369807912" sldId="2147483660"/>
              <pc:sldLayoutMk cId="3864385121" sldId="2147483664"/>
              <ac:picMk id="13" creationId="{00000000-0000-0000-0000-000000000000}"/>
            </ac:picMkLst>
          </pc:picChg>
        </pc:sldLayoutChg>
        <pc:sldLayoutChg chg="addSp delSp modSp">
          <pc:chgData name="Mike Bloys" userId="1248c4d8-7b2b-4b32-b8bd-163ae845f9bb" providerId="ADAL" clId="{297DE2FE-3B2B-4224-82C6-C3E238742416}" dt="2018-11-20T10:20:57.320" v="136" actId="207"/>
          <pc:sldLayoutMkLst>
            <pc:docMk/>
            <pc:sldMasterMk cId="2369807912" sldId="2147483660"/>
            <pc:sldLayoutMk cId="1482273398" sldId="2147483665"/>
          </pc:sldLayoutMkLst>
          <pc:spChg chg="add">
            <ac:chgData name="Mike Bloys" userId="1248c4d8-7b2b-4b32-b8bd-163ae845f9bb" providerId="ADAL" clId="{297DE2FE-3B2B-4224-82C6-C3E238742416}" dt="2018-11-20T10:11:05.088" v="36" actId="207"/>
            <ac:spMkLst>
              <pc:docMk/>
              <pc:sldMasterMk cId="2369807912" sldId="2147483660"/>
              <pc:sldLayoutMk cId="1482273398" sldId="2147483665"/>
              <ac:spMk id="9" creationId="{52B4B66C-ADC7-4645-8226-A6AE9F115759}"/>
            </ac:spMkLst>
          </pc:spChg>
          <pc:spChg chg="del">
            <ac:chgData name="Mike Bloys" userId="1248c4d8-7b2b-4b32-b8bd-163ae845f9bb" providerId="ADAL" clId="{297DE2FE-3B2B-4224-82C6-C3E238742416}" dt="2018-11-20T10:11:04.474" v="35" actId="478"/>
            <ac:spMkLst>
              <pc:docMk/>
              <pc:sldMasterMk cId="2369807912" sldId="2147483660"/>
              <pc:sldLayoutMk cId="1482273398" sldId="2147483665"/>
              <ac:spMk id="15" creationId="{8944549B-FE6D-42C9-9A93-B43D69DA41FB}"/>
            </ac:spMkLst>
          </pc:spChg>
          <pc:picChg chg="add">
            <ac:chgData name="Mike Bloys" userId="1248c4d8-7b2b-4b32-b8bd-163ae845f9bb" providerId="ADAL" clId="{297DE2FE-3B2B-4224-82C6-C3E238742416}" dt="2018-11-20T10:11:05.088" v="36" actId="207"/>
            <ac:picMkLst>
              <pc:docMk/>
              <pc:sldMasterMk cId="2369807912" sldId="2147483660"/>
              <pc:sldLayoutMk cId="1482273398" sldId="2147483665"/>
              <ac:picMk id="8" creationId="{EA185105-2A97-4169-AE84-D201535F1A12}"/>
            </ac:picMkLst>
          </pc:picChg>
          <pc:picChg chg="del">
            <ac:chgData name="Mike Bloys" userId="1248c4d8-7b2b-4b32-b8bd-163ae845f9bb" providerId="ADAL" clId="{297DE2FE-3B2B-4224-82C6-C3E238742416}" dt="2018-11-20T10:11:04.474" v="35" actId="478"/>
            <ac:picMkLst>
              <pc:docMk/>
              <pc:sldMasterMk cId="2369807912" sldId="2147483660"/>
              <pc:sldLayoutMk cId="1482273398" sldId="2147483665"/>
              <ac:picMk id="10" creationId="{4A08981C-3967-4F9C-B29B-AD86FD18D55E}"/>
            </ac:picMkLst>
          </pc:picChg>
          <pc:picChg chg="add del mod">
            <ac:chgData name="Mike Bloys" userId="1248c4d8-7b2b-4b32-b8bd-163ae845f9bb" providerId="ADAL" clId="{297DE2FE-3B2B-4224-82C6-C3E238742416}" dt="2018-11-20T10:20:56.827" v="135" actId="478"/>
            <ac:picMkLst>
              <pc:docMk/>
              <pc:sldMasterMk cId="2369807912" sldId="2147483660"/>
              <pc:sldLayoutMk cId="1482273398" sldId="2147483665"/>
              <ac:picMk id="11" creationId="{ED6571EE-1E49-4923-A76A-9D7CCB8CA893}"/>
            </ac:picMkLst>
          </pc:picChg>
          <pc:picChg chg="del mod">
            <ac:chgData name="Mike Bloys" userId="1248c4d8-7b2b-4b32-b8bd-163ae845f9bb" providerId="ADAL" clId="{297DE2FE-3B2B-4224-82C6-C3E238742416}" dt="2018-11-20T10:20:38.874" v="132" actId="478"/>
            <ac:picMkLst>
              <pc:docMk/>
              <pc:sldMasterMk cId="2369807912" sldId="2147483660"/>
              <pc:sldLayoutMk cId="1482273398" sldId="2147483665"/>
              <ac:picMk id="12" creationId="{00000000-0000-0000-0000-000000000000}"/>
            </ac:picMkLst>
          </pc:picChg>
          <pc:picChg chg="add">
            <ac:chgData name="Mike Bloys" userId="1248c4d8-7b2b-4b32-b8bd-163ae845f9bb" providerId="ADAL" clId="{297DE2FE-3B2B-4224-82C6-C3E238742416}" dt="2018-11-20T10:20:57.320" v="136" actId="207"/>
            <ac:picMkLst>
              <pc:docMk/>
              <pc:sldMasterMk cId="2369807912" sldId="2147483660"/>
              <pc:sldLayoutMk cId="1482273398" sldId="2147483665"/>
              <ac:picMk id="16" creationId="{A3C7D1F3-45D3-452B-B8B7-C7AC9F264DCE}"/>
            </ac:picMkLst>
          </pc:picChg>
        </pc:sldLayoutChg>
        <pc:sldLayoutChg chg="addSp delSp">
          <pc:chgData name="Mike Bloys" userId="1248c4d8-7b2b-4b32-b8bd-163ae845f9bb" providerId="ADAL" clId="{297DE2FE-3B2B-4224-82C6-C3E238742416}" dt="2018-11-20T10:11:13.360" v="38" actId="207"/>
          <pc:sldLayoutMkLst>
            <pc:docMk/>
            <pc:sldMasterMk cId="2369807912" sldId="2147483660"/>
            <pc:sldLayoutMk cId="1663747016" sldId="2147483666"/>
          </pc:sldLayoutMkLst>
          <pc:spChg chg="del">
            <ac:chgData name="Mike Bloys" userId="1248c4d8-7b2b-4b32-b8bd-163ae845f9bb" providerId="ADAL" clId="{297DE2FE-3B2B-4224-82C6-C3E238742416}" dt="2018-11-20T10:11:12.924" v="37" actId="478"/>
            <ac:spMkLst>
              <pc:docMk/>
              <pc:sldMasterMk cId="2369807912" sldId="2147483660"/>
              <pc:sldLayoutMk cId="1663747016" sldId="2147483666"/>
              <ac:spMk id="8" creationId="{4E0FF836-2D80-4C5F-B4BB-359A592434EE}"/>
            </ac:spMkLst>
          </pc:spChg>
          <pc:spChg chg="add">
            <ac:chgData name="Mike Bloys" userId="1248c4d8-7b2b-4b32-b8bd-163ae845f9bb" providerId="ADAL" clId="{297DE2FE-3B2B-4224-82C6-C3E238742416}" dt="2018-11-20T10:11:13.360" v="38" actId="207"/>
            <ac:spMkLst>
              <pc:docMk/>
              <pc:sldMasterMk cId="2369807912" sldId="2147483660"/>
              <pc:sldLayoutMk cId="1663747016" sldId="2147483666"/>
              <ac:spMk id="9" creationId="{8540CBE8-DDE4-41EF-A771-24D667D111BB}"/>
            </ac:spMkLst>
          </pc:spChg>
          <pc:picChg chg="del">
            <ac:chgData name="Mike Bloys" userId="1248c4d8-7b2b-4b32-b8bd-163ae845f9bb" providerId="ADAL" clId="{297DE2FE-3B2B-4224-82C6-C3E238742416}" dt="2018-11-20T10:11:12.924" v="37" actId="478"/>
            <ac:picMkLst>
              <pc:docMk/>
              <pc:sldMasterMk cId="2369807912" sldId="2147483660"/>
              <pc:sldLayoutMk cId="1663747016" sldId="2147483666"/>
              <ac:picMk id="6" creationId="{C7C47002-1F74-446A-88BC-CAB8867F61A9}"/>
            </ac:picMkLst>
          </pc:picChg>
          <pc:picChg chg="add">
            <ac:chgData name="Mike Bloys" userId="1248c4d8-7b2b-4b32-b8bd-163ae845f9bb" providerId="ADAL" clId="{297DE2FE-3B2B-4224-82C6-C3E238742416}" dt="2018-11-20T10:11:13.360" v="38" actId="207"/>
            <ac:picMkLst>
              <pc:docMk/>
              <pc:sldMasterMk cId="2369807912" sldId="2147483660"/>
              <pc:sldLayoutMk cId="1663747016" sldId="2147483666"/>
              <ac:picMk id="7" creationId="{5418F1AA-AA64-4AE9-8D8F-4925D5457D84}"/>
            </ac:picMkLst>
          </pc:picChg>
        </pc:sldLayoutChg>
        <pc:sldLayoutChg chg="addSp delSp">
          <pc:chgData name="Mike Bloys" userId="1248c4d8-7b2b-4b32-b8bd-163ae845f9bb" providerId="ADAL" clId="{297DE2FE-3B2B-4224-82C6-C3E238742416}" dt="2018-11-20T10:11:16.488" v="40" actId="207"/>
          <pc:sldLayoutMkLst>
            <pc:docMk/>
            <pc:sldMasterMk cId="2369807912" sldId="2147483660"/>
            <pc:sldLayoutMk cId="1345255809" sldId="2147483667"/>
          </pc:sldLayoutMkLst>
          <pc:spChg chg="del">
            <ac:chgData name="Mike Bloys" userId="1248c4d8-7b2b-4b32-b8bd-163ae845f9bb" providerId="ADAL" clId="{297DE2FE-3B2B-4224-82C6-C3E238742416}" dt="2018-11-20T10:11:16.042" v="39" actId="478"/>
            <ac:spMkLst>
              <pc:docMk/>
              <pc:sldMasterMk cId="2369807912" sldId="2147483660"/>
              <pc:sldLayoutMk cId="1345255809" sldId="2147483667"/>
              <ac:spMk id="9" creationId="{48B548FC-5CFE-4A2F-894E-2537AC64700A}"/>
            </ac:spMkLst>
          </pc:spChg>
          <pc:spChg chg="add">
            <ac:chgData name="Mike Bloys" userId="1248c4d8-7b2b-4b32-b8bd-163ae845f9bb" providerId="ADAL" clId="{297DE2FE-3B2B-4224-82C6-C3E238742416}" dt="2018-11-20T10:11:16.488" v="40" actId="207"/>
            <ac:spMkLst>
              <pc:docMk/>
              <pc:sldMasterMk cId="2369807912" sldId="2147483660"/>
              <pc:sldLayoutMk cId="1345255809" sldId="2147483667"/>
              <ac:spMk id="11" creationId="{ABD2BBA5-1020-44FC-8DE4-D0922D4702EF}"/>
            </ac:spMkLst>
          </pc:spChg>
          <pc:picChg chg="del">
            <ac:chgData name="Mike Bloys" userId="1248c4d8-7b2b-4b32-b8bd-163ae845f9bb" providerId="ADAL" clId="{297DE2FE-3B2B-4224-82C6-C3E238742416}" dt="2018-11-20T10:11:16.042" v="39" actId="478"/>
            <ac:picMkLst>
              <pc:docMk/>
              <pc:sldMasterMk cId="2369807912" sldId="2147483660"/>
              <pc:sldLayoutMk cId="1345255809" sldId="2147483667"/>
              <ac:picMk id="7" creationId="{690798AD-EB9D-4215-804B-B2C8A035DD00}"/>
            </ac:picMkLst>
          </pc:picChg>
          <pc:picChg chg="add">
            <ac:chgData name="Mike Bloys" userId="1248c4d8-7b2b-4b32-b8bd-163ae845f9bb" providerId="ADAL" clId="{297DE2FE-3B2B-4224-82C6-C3E238742416}" dt="2018-11-20T10:11:16.488" v="40" actId="207"/>
            <ac:picMkLst>
              <pc:docMk/>
              <pc:sldMasterMk cId="2369807912" sldId="2147483660"/>
              <pc:sldLayoutMk cId="1345255809" sldId="2147483667"/>
              <ac:picMk id="8" creationId="{0131FCB9-B84C-4DCD-A251-029E7CB4A474}"/>
            </ac:picMkLst>
          </pc:picChg>
        </pc:sldLayoutChg>
        <pc:sldLayoutChg chg="addSp delSp modSp">
          <pc:chgData name="Mike Bloys" userId="1248c4d8-7b2b-4b32-b8bd-163ae845f9bb" providerId="ADAL" clId="{297DE2FE-3B2B-4224-82C6-C3E238742416}" dt="2018-11-20T10:21:11.268" v="139" actId="207"/>
          <pc:sldLayoutMkLst>
            <pc:docMk/>
            <pc:sldMasterMk cId="2369807912" sldId="2147483660"/>
            <pc:sldLayoutMk cId="3920882233" sldId="2147483668"/>
          </pc:sldLayoutMkLst>
          <pc:spChg chg="add">
            <ac:chgData name="Mike Bloys" userId="1248c4d8-7b2b-4b32-b8bd-163ae845f9bb" providerId="ADAL" clId="{297DE2FE-3B2B-4224-82C6-C3E238742416}" dt="2018-11-20T10:11:21.247" v="42" actId="207"/>
            <ac:spMkLst>
              <pc:docMk/>
              <pc:sldMasterMk cId="2369807912" sldId="2147483660"/>
              <pc:sldLayoutMk cId="3920882233" sldId="2147483668"/>
              <ac:spMk id="7" creationId="{8E9A9E17-7AD9-4118-9EF0-AC04E71B7F6C}"/>
            </ac:spMkLst>
          </pc:spChg>
          <pc:spChg chg="del">
            <ac:chgData name="Mike Bloys" userId="1248c4d8-7b2b-4b32-b8bd-163ae845f9bb" providerId="ADAL" clId="{297DE2FE-3B2B-4224-82C6-C3E238742416}" dt="2018-11-20T10:11:20.633" v="41" actId="478"/>
            <ac:spMkLst>
              <pc:docMk/>
              <pc:sldMasterMk cId="2369807912" sldId="2147483660"/>
              <pc:sldLayoutMk cId="3920882233" sldId="2147483668"/>
              <ac:spMk id="12" creationId="{EC16D2DA-B5CA-450A-9870-4E511D7B6CAB}"/>
            </ac:spMkLst>
          </pc:spChg>
          <pc:grpChg chg="mod">
            <ac:chgData name="Mike Bloys" userId="1248c4d8-7b2b-4b32-b8bd-163ae845f9bb" providerId="ADAL" clId="{297DE2FE-3B2B-4224-82C6-C3E238742416}" dt="2018-11-20T10:12:21.602" v="49" actId="207"/>
            <ac:grpSpMkLst>
              <pc:docMk/>
              <pc:sldMasterMk cId="2369807912" sldId="2147483660"/>
              <pc:sldLayoutMk cId="3920882233" sldId="2147483668"/>
              <ac:grpSpMk id="3" creationId="{A36CC45D-AAB8-4374-B485-1C9BBC0FE693}"/>
            </ac:grpSpMkLst>
          </pc:grpChg>
          <pc:picChg chg="add">
            <ac:chgData name="Mike Bloys" userId="1248c4d8-7b2b-4b32-b8bd-163ae845f9bb" providerId="ADAL" clId="{297DE2FE-3B2B-4224-82C6-C3E238742416}" dt="2018-11-20T10:11:21.247" v="42" actId="207"/>
            <ac:picMkLst>
              <pc:docMk/>
              <pc:sldMasterMk cId="2369807912" sldId="2147483660"/>
              <pc:sldLayoutMk cId="3920882233" sldId="2147483668"/>
              <ac:picMk id="6" creationId="{7E85F7AB-9348-45F6-82CD-DF8B6B594567}"/>
            </ac:picMkLst>
          </pc:picChg>
          <pc:picChg chg="add del mod">
            <ac:chgData name="Mike Bloys" userId="1248c4d8-7b2b-4b32-b8bd-163ae845f9bb" providerId="ADAL" clId="{297DE2FE-3B2B-4224-82C6-C3E238742416}" dt="2018-11-20T10:21:06.858" v="137" actId="478"/>
            <ac:picMkLst>
              <pc:docMk/>
              <pc:sldMasterMk cId="2369807912" sldId="2147483660"/>
              <pc:sldLayoutMk cId="3920882233" sldId="2147483668"/>
              <ac:picMk id="8" creationId="{00000000-0000-0000-0000-000000000000}"/>
            </ac:picMkLst>
          </pc:picChg>
          <pc:picChg chg="del">
            <ac:chgData name="Mike Bloys" userId="1248c4d8-7b2b-4b32-b8bd-163ae845f9bb" providerId="ADAL" clId="{297DE2FE-3B2B-4224-82C6-C3E238742416}" dt="2018-11-20T10:11:20.633" v="41" actId="478"/>
            <ac:picMkLst>
              <pc:docMk/>
              <pc:sldMasterMk cId="2369807912" sldId="2147483660"/>
              <pc:sldLayoutMk cId="3920882233" sldId="2147483668"/>
              <ac:picMk id="11" creationId="{8EC19B71-3949-4680-9538-91B4601D9073}"/>
            </ac:picMkLst>
          </pc:picChg>
          <pc:picChg chg="add mod">
            <ac:chgData name="Mike Bloys" userId="1248c4d8-7b2b-4b32-b8bd-163ae845f9bb" providerId="ADAL" clId="{297DE2FE-3B2B-4224-82C6-C3E238742416}" dt="2018-11-20T10:21:11.268" v="139" actId="207"/>
            <ac:picMkLst>
              <pc:docMk/>
              <pc:sldMasterMk cId="2369807912" sldId="2147483660"/>
              <pc:sldLayoutMk cId="3920882233" sldId="2147483668"/>
              <ac:picMk id="20" creationId="{5BF485A6-AECD-4FBA-A8F5-FC95EB956A9B}"/>
            </ac:picMkLst>
          </pc:picChg>
        </pc:sldLayoutChg>
      </pc:sldMasterChg>
    </pc:docChg>
  </pc:docChgLst>
  <pc:docChgLst>
    <pc:chgData name="Rob Heathcote" userId="62419938-1f1d-43ca-9327-cfd6c1894440" providerId="ADAL" clId="{48EEF98C-6E12-4306-88B7-BE6CCCE09B64}"/>
    <pc:docChg chg="custSel delSld modSld modMainMaster">
      <pc:chgData name="Rob Heathcote" userId="62419938-1f1d-43ca-9327-cfd6c1894440" providerId="ADAL" clId="{48EEF98C-6E12-4306-88B7-BE6CCCE09B64}" dt="2018-12-06T08:51:23.141" v="76" actId="20577"/>
      <pc:docMkLst>
        <pc:docMk/>
      </pc:docMkLst>
      <pc:sldChg chg="delCm">
        <pc:chgData name="Rob Heathcote" userId="62419938-1f1d-43ca-9327-cfd6c1894440" providerId="ADAL" clId="{48EEF98C-6E12-4306-88B7-BE6CCCE09B64}" dt="2018-11-19T10:10:02.952" v="3" actId="2696"/>
        <pc:sldMkLst>
          <pc:docMk/>
          <pc:sldMk cId="2038164846" sldId="308"/>
        </pc:sldMkLst>
      </pc:sldChg>
      <pc:sldChg chg="modSp delCm">
        <pc:chgData name="Rob Heathcote" userId="62419938-1f1d-43ca-9327-cfd6c1894440" providerId="ADAL" clId="{48EEF98C-6E12-4306-88B7-BE6CCCE09B64}" dt="2018-12-06T08:51:23.141" v="76" actId="20577"/>
        <pc:sldMkLst>
          <pc:docMk/>
          <pc:sldMk cId="2465179250" sldId="315"/>
        </pc:sldMkLst>
        <pc:spChg chg="mod">
          <ac:chgData name="Rob Heathcote" userId="62419938-1f1d-43ca-9327-cfd6c1894440" providerId="ADAL" clId="{48EEF98C-6E12-4306-88B7-BE6CCCE09B64}" dt="2018-12-06T08:51:23.141" v="76" actId="20577"/>
          <ac:spMkLst>
            <pc:docMk/>
            <pc:sldMk cId="2465179250" sldId="315"/>
            <ac:spMk id="3" creationId="{8F7B4DBC-BC1E-47DB-B7B5-029C93579C0D}"/>
          </ac:spMkLst>
        </pc:spChg>
        <pc:picChg chg="mod">
          <ac:chgData name="Rob Heathcote" userId="62419938-1f1d-43ca-9327-cfd6c1894440" providerId="ADAL" clId="{48EEF98C-6E12-4306-88B7-BE6CCCE09B64}" dt="2018-11-19T10:09:37.716" v="2" actId="1076"/>
          <ac:picMkLst>
            <pc:docMk/>
            <pc:sldMk cId="2465179250" sldId="315"/>
            <ac:picMk id="7" creationId="{F4CE50B1-B854-439F-8252-7BDF3488877C}"/>
          </ac:picMkLst>
        </pc:picChg>
      </pc:sldChg>
      <pc:sldChg chg="modSp">
        <pc:chgData name="Rob Heathcote" userId="62419938-1f1d-43ca-9327-cfd6c1894440" providerId="ADAL" clId="{48EEF98C-6E12-4306-88B7-BE6CCCE09B64}" dt="2018-11-23T12:31:09.243" v="43" actId="14100"/>
        <pc:sldMkLst>
          <pc:docMk/>
          <pc:sldMk cId="1425793538" sldId="317"/>
        </pc:sldMkLst>
        <pc:spChg chg="mod">
          <ac:chgData name="Rob Heathcote" userId="62419938-1f1d-43ca-9327-cfd6c1894440" providerId="ADAL" clId="{48EEF98C-6E12-4306-88B7-BE6CCCE09B64}" dt="2018-11-23T12:31:09.243" v="43" actId="14100"/>
          <ac:spMkLst>
            <pc:docMk/>
            <pc:sldMk cId="1425793538" sldId="317"/>
            <ac:spMk id="3" creationId="{0213E95B-7B7E-46A8-91FD-9C3B524C8A29}"/>
          </ac:spMkLst>
        </pc:spChg>
      </pc:sldChg>
      <pc:sldChg chg="delCm">
        <pc:chgData name="Rob Heathcote" userId="62419938-1f1d-43ca-9327-cfd6c1894440" providerId="ADAL" clId="{48EEF98C-6E12-4306-88B7-BE6CCCE09B64}" dt="2018-11-19T10:08:55.121" v="0" actId="2696"/>
        <pc:sldMkLst>
          <pc:docMk/>
          <pc:sldMk cId="2292503779" sldId="318"/>
        </pc:sldMkLst>
      </pc:sldChg>
      <pc:sldChg chg="modSp delCm">
        <pc:chgData name="Rob Heathcote" userId="62419938-1f1d-43ca-9327-cfd6c1894440" providerId="ADAL" clId="{48EEF98C-6E12-4306-88B7-BE6CCCE09B64}" dt="2018-11-29T10:20:25.403" v="51" actId="20577"/>
        <pc:sldMkLst>
          <pc:docMk/>
          <pc:sldMk cId="2980339214" sldId="331"/>
        </pc:sldMkLst>
        <pc:spChg chg="mod">
          <ac:chgData name="Rob Heathcote" userId="62419938-1f1d-43ca-9327-cfd6c1894440" providerId="ADAL" clId="{48EEF98C-6E12-4306-88B7-BE6CCCE09B64}" dt="2018-11-29T10:20:25.403" v="51" actId="20577"/>
          <ac:spMkLst>
            <pc:docMk/>
            <pc:sldMk cId="2980339214" sldId="331"/>
            <ac:spMk id="3" creationId="{1510E18F-2DA5-43A8-BC30-56FEC46BA805}"/>
          </ac:spMkLst>
        </pc:spChg>
      </pc:sldChg>
      <pc:sldChg chg="modSp">
        <pc:chgData name="Rob Heathcote" userId="62419938-1f1d-43ca-9327-cfd6c1894440" providerId="ADAL" clId="{48EEF98C-6E12-4306-88B7-BE6CCCE09B64}" dt="2018-11-23T12:21:20.438" v="27" actId="1076"/>
        <pc:sldMkLst>
          <pc:docMk/>
          <pc:sldMk cId="927860350" sldId="337"/>
        </pc:sldMkLst>
        <pc:picChg chg="mod">
          <ac:chgData name="Rob Heathcote" userId="62419938-1f1d-43ca-9327-cfd6c1894440" providerId="ADAL" clId="{48EEF98C-6E12-4306-88B7-BE6CCCE09B64}" dt="2018-11-23T12:21:20.438" v="27" actId="1076"/>
          <ac:picMkLst>
            <pc:docMk/>
            <pc:sldMk cId="927860350" sldId="337"/>
            <ac:picMk id="5" creationId="{3C930A4E-5410-4D7F-9991-3B708A46CE4D}"/>
          </ac:picMkLst>
        </pc:picChg>
      </pc:sldChg>
      <pc:sldChg chg="modSp">
        <pc:chgData name="Rob Heathcote" userId="62419938-1f1d-43ca-9327-cfd6c1894440" providerId="ADAL" clId="{48EEF98C-6E12-4306-88B7-BE6CCCE09B64}" dt="2018-11-19T10:11:45.619" v="8" actId="20577"/>
        <pc:sldMkLst>
          <pc:docMk/>
          <pc:sldMk cId="2790467229" sldId="342"/>
        </pc:sldMkLst>
        <pc:spChg chg="mod">
          <ac:chgData name="Rob Heathcote" userId="62419938-1f1d-43ca-9327-cfd6c1894440" providerId="ADAL" clId="{48EEF98C-6E12-4306-88B7-BE6CCCE09B64}" dt="2018-11-19T10:11:45.619" v="8" actId="20577"/>
          <ac:spMkLst>
            <pc:docMk/>
            <pc:sldMk cId="2790467229" sldId="342"/>
            <ac:spMk id="3" creationId="{2EE0A1FE-A832-47D8-8B80-428D276296C2}"/>
          </ac:spMkLst>
        </pc:spChg>
      </pc:sldChg>
      <pc:sldChg chg="modSp">
        <pc:chgData name="Rob Heathcote" userId="62419938-1f1d-43ca-9327-cfd6c1894440" providerId="ADAL" clId="{48EEF98C-6E12-4306-88B7-BE6CCCE09B64}" dt="2018-11-30T08:26:24.330" v="61" actId="20577"/>
        <pc:sldMkLst>
          <pc:docMk/>
          <pc:sldMk cId="4179700818" sldId="344"/>
        </pc:sldMkLst>
        <pc:spChg chg="mod">
          <ac:chgData name="Rob Heathcote" userId="62419938-1f1d-43ca-9327-cfd6c1894440" providerId="ADAL" clId="{48EEF98C-6E12-4306-88B7-BE6CCCE09B64}" dt="2018-11-30T08:26:24.330" v="61" actId="20577"/>
          <ac:spMkLst>
            <pc:docMk/>
            <pc:sldMk cId="4179700818" sldId="344"/>
            <ac:spMk id="3" creationId="{DE26678F-E85D-4FBE-9614-C96D97BA3451}"/>
          </ac:spMkLst>
        </pc:spChg>
      </pc:sldChg>
      <pc:sldChg chg="delCm">
        <pc:chgData name="Rob Heathcote" userId="62419938-1f1d-43ca-9327-cfd6c1894440" providerId="ADAL" clId="{48EEF98C-6E12-4306-88B7-BE6CCCE09B64}" dt="2018-11-19T10:12:05.960" v="9" actId="2696"/>
        <pc:sldMkLst>
          <pc:docMk/>
          <pc:sldMk cId="286007951" sldId="345"/>
        </pc:sldMkLst>
      </pc:sldChg>
      <pc:sldChg chg="addSp delSp modSp">
        <pc:chgData name="Rob Heathcote" userId="62419938-1f1d-43ca-9327-cfd6c1894440" providerId="ADAL" clId="{48EEF98C-6E12-4306-88B7-BE6CCCE09B64}" dt="2018-11-30T08:27:22.558" v="63" actId="6549"/>
        <pc:sldMkLst>
          <pc:docMk/>
          <pc:sldMk cId="103622506" sldId="348"/>
        </pc:sldMkLst>
        <pc:spChg chg="mod">
          <ac:chgData name="Rob Heathcote" userId="62419938-1f1d-43ca-9327-cfd6c1894440" providerId="ADAL" clId="{48EEF98C-6E12-4306-88B7-BE6CCCE09B64}" dt="2018-11-30T08:27:22.558" v="63" actId="6549"/>
          <ac:spMkLst>
            <pc:docMk/>
            <pc:sldMk cId="103622506" sldId="348"/>
            <ac:spMk id="3" creationId="{6F868A2F-088B-492F-9813-1E8F2B9915C6}"/>
          </ac:spMkLst>
        </pc:spChg>
        <pc:spChg chg="add del mod">
          <ac:chgData name="Rob Heathcote" userId="62419938-1f1d-43ca-9327-cfd6c1894440" providerId="ADAL" clId="{48EEF98C-6E12-4306-88B7-BE6CCCE09B64}" dt="2018-11-19T10:12:40.286" v="12" actId="2696"/>
          <ac:spMkLst>
            <pc:docMk/>
            <pc:sldMk cId="103622506" sldId="348"/>
            <ac:spMk id="4" creationId="{437C8567-51F0-4002-A5E4-CC19B403A8DB}"/>
          </ac:spMkLst>
        </pc:spChg>
        <pc:spChg chg="add del mod">
          <ac:chgData name="Rob Heathcote" userId="62419938-1f1d-43ca-9327-cfd6c1894440" providerId="ADAL" clId="{48EEF98C-6E12-4306-88B7-BE6CCCE09B64}" dt="2018-11-19T10:12:40.286" v="12" actId="2696"/>
          <ac:spMkLst>
            <pc:docMk/>
            <pc:sldMk cId="103622506" sldId="348"/>
            <ac:spMk id="5" creationId="{296D456E-D6F9-462C-9D29-F6ACA34B5675}"/>
          </ac:spMkLst>
        </pc:spChg>
        <pc:picChg chg="del">
          <ac:chgData name="Rob Heathcote" userId="62419938-1f1d-43ca-9327-cfd6c1894440" providerId="ADAL" clId="{48EEF98C-6E12-4306-88B7-BE6CCCE09B64}" dt="2018-11-19T10:12:38.667" v="11" actId="478"/>
          <ac:picMkLst>
            <pc:docMk/>
            <pc:sldMk cId="103622506" sldId="348"/>
            <ac:picMk id="18434" creationId="{CEE6C445-6C72-42E8-82D0-1089126B3BBB}"/>
          </ac:picMkLst>
        </pc:picChg>
      </pc:sldChg>
      <pc:sldChg chg="delCm">
        <pc:chgData name="Rob Heathcote" userId="62419938-1f1d-43ca-9327-cfd6c1894440" providerId="ADAL" clId="{48EEF98C-6E12-4306-88B7-BE6CCCE09B64}" dt="2018-11-19T10:12:30.104" v="10" actId="2696"/>
        <pc:sldMkLst>
          <pc:docMk/>
          <pc:sldMk cId="3601626827" sldId="349"/>
        </pc:sldMkLst>
      </pc:sldChg>
      <pc:sldMasterChg chg="modSldLayout">
        <pc:chgData name="Rob Heathcote" userId="62419938-1f1d-43ca-9327-cfd6c1894440" providerId="ADAL" clId="{48EEF98C-6E12-4306-88B7-BE6CCCE09B64}" dt="2018-11-30T08:38:16.166" v="73" actId="6549"/>
        <pc:sldMasterMkLst>
          <pc:docMk/>
          <pc:sldMasterMk cId="2369807912" sldId="2147483660"/>
        </pc:sldMasterMkLst>
        <pc:sldLayoutChg chg="modSp">
          <pc:chgData name="Rob Heathcote" userId="62419938-1f1d-43ca-9327-cfd6c1894440" providerId="ADAL" clId="{48EEF98C-6E12-4306-88B7-BE6CCCE09B64}" dt="2018-11-30T08:38:00.338" v="65" actId="6549"/>
          <pc:sldLayoutMkLst>
            <pc:docMk/>
            <pc:sldMasterMk cId="2369807912" sldId="2147483660"/>
            <pc:sldLayoutMk cId="3864385121" sldId="2147483664"/>
          </pc:sldLayoutMkLst>
          <pc:spChg chg="mod">
            <ac:chgData name="Rob Heathcote" userId="62419938-1f1d-43ca-9327-cfd6c1894440" providerId="ADAL" clId="{48EEF98C-6E12-4306-88B7-BE6CCCE09B64}" dt="2018-11-30T08:38:00.338" v="65" actId="6549"/>
            <ac:spMkLst>
              <pc:docMk/>
              <pc:sldMasterMk cId="2369807912" sldId="2147483660"/>
              <pc:sldLayoutMk cId="3864385121" sldId="2147483664"/>
              <ac:spMk id="12" creationId="{00000000-0000-0000-0000-000000000000}"/>
            </ac:spMkLst>
          </pc:spChg>
        </pc:sldLayoutChg>
        <pc:sldLayoutChg chg="modSp">
          <pc:chgData name="Rob Heathcote" userId="62419938-1f1d-43ca-9327-cfd6c1894440" providerId="ADAL" clId="{48EEF98C-6E12-4306-88B7-BE6CCCE09B64}" dt="2018-11-30T08:38:04.677" v="67" actId="6549"/>
          <pc:sldLayoutMkLst>
            <pc:docMk/>
            <pc:sldMasterMk cId="2369807912" sldId="2147483660"/>
            <pc:sldLayoutMk cId="1482273398" sldId="2147483665"/>
          </pc:sldLayoutMkLst>
          <pc:spChg chg="mod">
            <ac:chgData name="Rob Heathcote" userId="62419938-1f1d-43ca-9327-cfd6c1894440" providerId="ADAL" clId="{48EEF98C-6E12-4306-88B7-BE6CCCE09B64}" dt="2018-11-30T08:38:04.677" v="67" actId="6549"/>
            <ac:spMkLst>
              <pc:docMk/>
              <pc:sldMasterMk cId="2369807912" sldId="2147483660"/>
              <pc:sldLayoutMk cId="1482273398" sldId="2147483665"/>
              <ac:spMk id="9" creationId="{52B4B66C-ADC7-4645-8226-A6AE9F115759}"/>
            </ac:spMkLst>
          </pc:spChg>
        </pc:sldLayoutChg>
        <pc:sldLayoutChg chg="modSp">
          <pc:chgData name="Rob Heathcote" userId="62419938-1f1d-43ca-9327-cfd6c1894440" providerId="ADAL" clId="{48EEF98C-6E12-4306-88B7-BE6CCCE09B64}" dt="2018-11-30T08:38:09.031" v="69" actId="6549"/>
          <pc:sldLayoutMkLst>
            <pc:docMk/>
            <pc:sldMasterMk cId="2369807912" sldId="2147483660"/>
            <pc:sldLayoutMk cId="1663747016" sldId="2147483666"/>
          </pc:sldLayoutMkLst>
          <pc:spChg chg="mod">
            <ac:chgData name="Rob Heathcote" userId="62419938-1f1d-43ca-9327-cfd6c1894440" providerId="ADAL" clId="{48EEF98C-6E12-4306-88B7-BE6CCCE09B64}" dt="2018-11-30T08:38:09.031" v="69" actId="6549"/>
            <ac:spMkLst>
              <pc:docMk/>
              <pc:sldMasterMk cId="2369807912" sldId="2147483660"/>
              <pc:sldLayoutMk cId="1663747016" sldId="2147483666"/>
              <ac:spMk id="9" creationId="{8540CBE8-DDE4-41EF-A771-24D667D111BB}"/>
            </ac:spMkLst>
          </pc:spChg>
        </pc:sldLayoutChg>
        <pc:sldLayoutChg chg="modSp">
          <pc:chgData name="Rob Heathcote" userId="62419938-1f1d-43ca-9327-cfd6c1894440" providerId="ADAL" clId="{48EEF98C-6E12-4306-88B7-BE6CCCE09B64}" dt="2018-11-30T08:38:12.722" v="71" actId="6549"/>
          <pc:sldLayoutMkLst>
            <pc:docMk/>
            <pc:sldMasterMk cId="2369807912" sldId="2147483660"/>
            <pc:sldLayoutMk cId="1345255809" sldId="2147483667"/>
          </pc:sldLayoutMkLst>
          <pc:spChg chg="mod">
            <ac:chgData name="Rob Heathcote" userId="62419938-1f1d-43ca-9327-cfd6c1894440" providerId="ADAL" clId="{48EEF98C-6E12-4306-88B7-BE6CCCE09B64}" dt="2018-11-30T08:38:12.722" v="71" actId="6549"/>
            <ac:spMkLst>
              <pc:docMk/>
              <pc:sldMasterMk cId="2369807912" sldId="2147483660"/>
              <pc:sldLayoutMk cId="1345255809" sldId="2147483667"/>
              <ac:spMk id="11" creationId="{ABD2BBA5-1020-44FC-8DE4-D0922D4702EF}"/>
            </ac:spMkLst>
          </pc:spChg>
        </pc:sldLayoutChg>
        <pc:sldLayoutChg chg="modSp">
          <pc:chgData name="Rob Heathcote" userId="62419938-1f1d-43ca-9327-cfd6c1894440" providerId="ADAL" clId="{48EEF98C-6E12-4306-88B7-BE6CCCE09B64}" dt="2018-11-30T08:38:16.166" v="73" actId="6549"/>
          <pc:sldLayoutMkLst>
            <pc:docMk/>
            <pc:sldMasterMk cId="2369807912" sldId="2147483660"/>
            <pc:sldLayoutMk cId="3920882233" sldId="2147483668"/>
          </pc:sldLayoutMkLst>
          <pc:spChg chg="mod">
            <ac:chgData name="Rob Heathcote" userId="62419938-1f1d-43ca-9327-cfd6c1894440" providerId="ADAL" clId="{48EEF98C-6E12-4306-88B7-BE6CCCE09B64}" dt="2018-11-30T08:38:16.166" v="73" actId="6549"/>
            <ac:spMkLst>
              <pc:docMk/>
              <pc:sldMasterMk cId="2369807912" sldId="2147483660"/>
              <pc:sldLayoutMk cId="3920882233" sldId="2147483668"/>
              <ac:spMk id="7" creationId="{8E9A9E17-7AD9-4118-9EF0-AC04E71B7F6C}"/>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75822B63-5DC0-4A4E-937D-5D77D1794C72}" type="datetimeFigureOut">
              <a:rPr lang="en-GB" smtClean="0"/>
              <a:t>30/01/2019</a:t>
            </a:fld>
            <a:endParaRPr lang="en-GB"/>
          </a:p>
        </p:txBody>
      </p:sp>
      <p:sp>
        <p:nvSpPr>
          <p:cNvPr id="4" name="Footer Placeholder 3"/>
          <p:cNvSpPr>
            <a:spLocks noGrp="1"/>
          </p:cNvSpPr>
          <p:nvPr>
            <p:ph type="ftr" sz="quarter" idx="2"/>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4327551E-2F19-49DC-B3DF-DFC76DD13A0A}" type="datetimeFigureOut">
              <a:rPr lang="en-GB" smtClean="0"/>
              <a:t>30/01/2019</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2EC96-C329-4C8E-9FBE-2FD4C0B622D2}" type="slidenum">
              <a:rPr lang="en-GB" smtClean="0"/>
              <a:t>3</a:t>
            </a:fld>
            <a:endParaRPr lang="en-GB" dirty="0"/>
          </a:p>
        </p:txBody>
      </p:sp>
    </p:spTree>
    <p:extLst>
      <p:ext uri="{BB962C8B-B14F-4D97-AF65-F5344CB8AC3E}">
        <p14:creationId xmlns:p14="http://schemas.microsoft.com/office/powerpoint/2010/main" val="2714021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2EC96-C329-4C8E-9FBE-2FD4C0B622D2}" type="slidenum">
              <a:rPr lang="en-GB" smtClean="0"/>
              <a:t>6</a:t>
            </a:fld>
            <a:endParaRPr lang="en-GB" dirty="0"/>
          </a:p>
        </p:txBody>
      </p:sp>
    </p:spTree>
    <p:extLst>
      <p:ext uri="{BB962C8B-B14F-4D97-AF65-F5344CB8AC3E}">
        <p14:creationId xmlns:p14="http://schemas.microsoft.com/office/powerpoint/2010/main" val="2280279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2EC96-C329-4C8E-9FBE-2FD4C0B622D2}" type="slidenum">
              <a:rPr lang="en-GB" smtClean="0"/>
              <a:t>26</a:t>
            </a:fld>
            <a:endParaRPr lang="en-GB" dirty="0"/>
          </a:p>
        </p:txBody>
      </p:sp>
    </p:spTree>
    <p:extLst>
      <p:ext uri="{BB962C8B-B14F-4D97-AF65-F5344CB8AC3E}">
        <p14:creationId xmlns:p14="http://schemas.microsoft.com/office/powerpoint/2010/main" val="770914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EE686FF-1E59-41AC-901E-7A175318FE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ext Placeholder 23">
            <a:extLst>
              <a:ext uri="{FF2B5EF4-FFF2-40B4-BE49-F238E27FC236}">
                <a16:creationId xmlns:a16="http://schemas.microsoft.com/office/drawing/2014/main" id="{825837B4-2816-412E-AACC-4750704CFC33}"/>
              </a:ext>
            </a:extLst>
          </p:cNvPr>
          <p:cNvSpPr txBox="1">
            <a:spLocks/>
          </p:cNvSpPr>
          <p:nvPr userDrawn="1"/>
        </p:nvSpPr>
        <p:spPr>
          <a:xfrm>
            <a:off x="7757651" y="261783"/>
            <a:ext cx="924233" cy="924233"/>
          </a:xfrm>
          <a:prstGeom prst="pentagon">
            <a:avLst/>
          </a:prstGeom>
          <a:ln w="114300" cmpd="sng">
            <a:solidFill>
              <a:srgbClr val="FF8000"/>
            </a:solidFill>
            <a:miter lim="800000"/>
          </a:ln>
        </p:spPr>
        <p:txBody>
          <a:bodyPr vert="horz" lIns="0" tIns="0" rIns="0" bIns="108000" anchor="ctr" anchorCtr="0"/>
          <a:lstStyle>
            <a:lvl1pPr marL="0" indent="0" algn="l" defTabSz="914400" rtl="0" eaLnBrk="1" latinLnBrk="0" hangingPunct="1">
              <a:lnSpc>
                <a:spcPct val="90000"/>
              </a:lnSpc>
              <a:spcBef>
                <a:spcPts val="1000"/>
              </a:spcBef>
              <a:buFont typeface="Arial" panose="020B0604020202020204" pitchFamily="34" charset="0"/>
              <a:buNone/>
              <a:defRPr sz="45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FF8000"/>
                </a:solidFill>
              </a:rPr>
              <a:t>1</a:t>
            </a:r>
          </a:p>
        </p:txBody>
      </p:sp>
      <p:pic>
        <p:nvPicPr>
          <p:cNvPr id="4" name="Picture 3">
            <a:extLst>
              <a:ext uri="{FF2B5EF4-FFF2-40B4-BE49-F238E27FC236}">
                <a16:creationId xmlns:a16="http://schemas.microsoft.com/office/drawing/2014/main" id="{B1EB108C-97E7-4DA3-A56F-823CA7A13F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12160" y="387350"/>
            <a:ext cx="1338415" cy="673100"/>
          </a:xfrm>
          <a:prstGeom prst="rect">
            <a:avLst/>
          </a:prstGeom>
        </p:spPr>
      </p:pic>
    </p:spTree>
    <p:extLst>
      <p:ext uri="{BB962C8B-B14F-4D97-AF65-F5344CB8AC3E}">
        <p14:creationId xmlns:p14="http://schemas.microsoft.com/office/powerpoint/2010/main" val="159343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07F2F"/>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81095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accent1"/>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299112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84640B-A587-4FB0-A31D-75D0A366BF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Privacy and online behaviour</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F Issues</a:t>
            </a:r>
            <a:endParaRPr lang="en-US" sz="1200" b="0" dirty="0">
              <a:solidFill>
                <a:srgbClr val="FFFFFF"/>
              </a:solidFill>
              <a:effectLst>
                <a:glow rad="228600">
                  <a:schemeClr val="tx1">
                    <a:alpha val="40000"/>
                  </a:schemeClr>
                </a:glow>
              </a:effectLst>
              <a:latin typeface="Arial"/>
              <a:cs typeface="Arial"/>
            </a:endParaRPr>
          </a:p>
        </p:txBody>
      </p:sp>
      <p:pic>
        <p:nvPicPr>
          <p:cNvPr id="11" name="Graphic 10">
            <a:extLst>
              <a:ext uri="{FF2B5EF4-FFF2-40B4-BE49-F238E27FC236}">
                <a16:creationId xmlns:a16="http://schemas.microsoft.com/office/drawing/2014/main" id="{39B0EAE4-4160-4ADF-B8AC-20D29E825CE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EA185105-2A97-4169-AE84-D201535F1A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9" name="TextBox 8">
            <a:extLst>
              <a:ext uri="{FF2B5EF4-FFF2-40B4-BE49-F238E27FC236}">
                <a16:creationId xmlns:a16="http://schemas.microsoft.com/office/drawing/2014/main" id="{52B4B66C-ADC7-4645-8226-A6AE9F11575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Privacy and online behaviour</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F Issues</a:t>
            </a:r>
            <a:endParaRPr lang="en-US" sz="1200" b="0" dirty="0">
              <a:solidFill>
                <a:srgbClr val="FFFFFF"/>
              </a:solidFill>
              <a:effectLst>
                <a:glow rad="228600">
                  <a:schemeClr val="tx1">
                    <a:alpha val="40000"/>
                  </a:schemeClr>
                </a:glow>
              </a:effectLst>
              <a:latin typeface="Arial"/>
              <a:cs typeface="Arial"/>
            </a:endParaRPr>
          </a:p>
        </p:txBody>
      </p:sp>
      <p:pic>
        <p:nvPicPr>
          <p:cNvPr id="16" name="Graphic 15">
            <a:extLst>
              <a:ext uri="{FF2B5EF4-FFF2-40B4-BE49-F238E27FC236}">
                <a16:creationId xmlns:a16="http://schemas.microsoft.com/office/drawing/2014/main" id="{A3C7D1F3-45D3-452B-B8B7-C7AC9F264DC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482273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5418F1AA-AA64-4AE9-8D8F-4925D5457D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9" name="TextBox 8">
            <a:extLst>
              <a:ext uri="{FF2B5EF4-FFF2-40B4-BE49-F238E27FC236}">
                <a16:creationId xmlns:a16="http://schemas.microsoft.com/office/drawing/2014/main" id="{8540CBE8-DDE4-41EF-A771-24D667D111B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Privacy and online behaviour</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F Issues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663747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accent6"/>
                </a:solidFill>
                <a:latin typeface="Arial"/>
                <a:cs typeface="Arial"/>
              </a:defRPr>
            </a:lvl2pPr>
            <a:lvl3pPr marL="723900" indent="-279400">
              <a:lnSpc>
                <a:spcPct val="100000"/>
              </a:lnSpc>
              <a:buFont typeface="Arial"/>
              <a:buChar char="•"/>
              <a:defRPr lang="en-US" sz="2000" kern="1200" baseline="0" dirty="0" smtClean="0">
                <a:solidFill>
                  <a:schemeClr val="accent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0131FCB9-B84C-4DCD-A251-029E7CB4A47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1" name="TextBox 10">
            <a:extLst>
              <a:ext uri="{FF2B5EF4-FFF2-40B4-BE49-F238E27FC236}">
                <a16:creationId xmlns:a16="http://schemas.microsoft.com/office/drawing/2014/main" id="{ABD2BBA5-1020-44FC-8DE4-D0922D4702EF}"/>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Privacy and online behaviour</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F Issues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525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7E85F7AB-9348-45F6-82CD-DF8B6B5945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7" name="TextBox 6">
            <a:extLst>
              <a:ext uri="{FF2B5EF4-FFF2-40B4-BE49-F238E27FC236}">
                <a16:creationId xmlns:a16="http://schemas.microsoft.com/office/drawing/2014/main" id="{8E9A9E17-7AD9-4118-9EF0-AC04E71B7F6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Privacy and online behaviour</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F Issues</a:t>
            </a:r>
            <a:endParaRPr lang="en-US" sz="1200" b="0" dirty="0">
              <a:solidFill>
                <a:srgbClr val="FFFFFF"/>
              </a:solidFill>
              <a:effectLst>
                <a:glow rad="228600">
                  <a:schemeClr val="tx1">
                    <a:alpha val="40000"/>
                  </a:schemeClr>
                </a:glow>
              </a:effectLst>
              <a:latin typeface="Arial"/>
              <a:cs typeface="Arial"/>
            </a:endParaRPr>
          </a:p>
        </p:txBody>
      </p:sp>
      <p:pic>
        <p:nvPicPr>
          <p:cNvPr id="20" name="Graphic 19">
            <a:extLst>
              <a:ext uri="{FF2B5EF4-FFF2-40B4-BE49-F238E27FC236}">
                <a16:creationId xmlns:a16="http://schemas.microsoft.com/office/drawing/2014/main" id="{5BF485A6-AECD-4FBA-A8F5-FC95EB956A9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920882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6.jpeg"/><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3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4.xml"/><Relationship Id="rId4" Type="http://schemas.openxmlformats.org/officeDocument/2006/relationships/image" Target="../media/image41.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6A71E4-F6E4-493D-94D3-FACE0666C3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0080"/>
            <a:ext cx="9144000" cy="6217920"/>
          </a:xfrm>
          <a:prstGeom prst="rect">
            <a:avLst/>
          </a:prstGeom>
        </p:spPr>
      </p:pic>
      <p:sp>
        <p:nvSpPr>
          <p:cNvPr id="2" name="Text Placeholder 1">
            <a:extLst>
              <a:ext uri="{FF2B5EF4-FFF2-40B4-BE49-F238E27FC236}">
                <a16:creationId xmlns:a16="http://schemas.microsoft.com/office/drawing/2014/main" id="{C732D69D-DFD1-43E9-A939-07F729F1FFCE}"/>
              </a:ext>
            </a:extLst>
          </p:cNvPr>
          <p:cNvSpPr>
            <a:spLocks noGrp="1"/>
          </p:cNvSpPr>
          <p:nvPr>
            <p:ph type="body" sz="quarter" idx="13"/>
          </p:nvPr>
        </p:nvSpPr>
        <p:spPr/>
        <p:txBody>
          <a:bodyPr/>
          <a:lstStyle/>
          <a:p>
            <a:r>
              <a:rPr lang="en-GB" dirty="0">
                <a:solidFill>
                  <a:schemeClr val="bg1"/>
                </a:solidFill>
              </a:rPr>
              <a:t>Violent and abusive content</a:t>
            </a:r>
          </a:p>
        </p:txBody>
      </p:sp>
      <p:sp>
        <p:nvSpPr>
          <p:cNvPr id="3" name="Text Placeholder 2">
            <a:extLst>
              <a:ext uri="{FF2B5EF4-FFF2-40B4-BE49-F238E27FC236}">
                <a16:creationId xmlns:a16="http://schemas.microsoft.com/office/drawing/2014/main" id="{BE5A7A35-2CCD-4B15-A76C-78E2A9133878}"/>
              </a:ext>
            </a:extLst>
          </p:cNvPr>
          <p:cNvSpPr>
            <a:spLocks noGrp="1"/>
          </p:cNvSpPr>
          <p:nvPr>
            <p:ph type="body" sz="quarter" idx="14"/>
          </p:nvPr>
        </p:nvSpPr>
        <p:spPr>
          <a:xfrm>
            <a:off x="724280" y="1704179"/>
            <a:ext cx="7797230" cy="4000585"/>
          </a:xfrm>
        </p:spPr>
        <p:txBody>
          <a:bodyPr/>
          <a:lstStyle/>
          <a:p>
            <a:r>
              <a:rPr lang="en-GB" dirty="0">
                <a:solidFill>
                  <a:schemeClr val="bg1"/>
                </a:solidFill>
              </a:rPr>
              <a:t>Google has faced widespread criticism for allowing videos </a:t>
            </a:r>
            <a:r>
              <a:rPr lang="en-US" dirty="0">
                <a:solidFill>
                  <a:schemeClr val="bg1"/>
                </a:solidFill>
              </a:rPr>
              <a:t>of violent and offensive content that is harmful to young children to flourish on YouTube</a:t>
            </a:r>
          </a:p>
          <a:p>
            <a:pPr lvl="1"/>
            <a:r>
              <a:rPr lang="en-GB" dirty="0">
                <a:solidFill>
                  <a:srgbClr val="FF8000"/>
                </a:solidFill>
              </a:rPr>
              <a:t>Should an ethical company allow </a:t>
            </a:r>
            <a:br>
              <a:rPr lang="en-GB" dirty="0">
                <a:solidFill>
                  <a:srgbClr val="FF8000"/>
                </a:solidFill>
              </a:rPr>
            </a:br>
            <a:r>
              <a:rPr lang="en-GB" dirty="0">
                <a:solidFill>
                  <a:srgbClr val="FF8000"/>
                </a:solidFill>
              </a:rPr>
              <a:t>this to happen?</a:t>
            </a:r>
          </a:p>
          <a:p>
            <a:pPr lvl="1"/>
            <a:r>
              <a:rPr lang="en-GB" dirty="0">
                <a:solidFill>
                  <a:srgbClr val="FF8000"/>
                </a:solidFill>
              </a:rPr>
              <a:t>What are the consequences </a:t>
            </a:r>
            <a:br>
              <a:rPr lang="en-GB" dirty="0">
                <a:solidFill>
                  <a:srgbClr val="FF8000"/>
                </a:solidFill>
              </a:rPr>
            </a:br>
            <a:r>
              <a:rPr lang="en-GB" dirty="0">
                <a:solidFill>
                  <a:srgbClr val="FF8000"/>
                </a:solidFill>
              </a:rPr>
              <a:t>for the company and </a:t>
            </a:r>
            <a:br>
              <a:rPr lang="en-GB" dirty="0">
                <a:solidFill>
                  <a:srgbClr val="FF8000"/>
                </a:solidFill>
              </a:rPr>
            </a:br>
            <a:r>
              <a:rPr lang="en-GB" dirty="0">
                <a:solidFill>
                  <a:srgbClr val="FF8000"/>
                </a:solidFill>
              </a:rPr>
              <a:t>for society?</a:t>
            </a:r>
          </a:p>
          <a:p>
            <a:pPr lvl="1"/>
            <a:r>
              <a:rPr lang="en-GB" dirty="0">
                <a:solidFill>
                  <a:srgbClr val="FF8000"/>
                </a:solidFill>
              </a:rPr>
              <a:t>What can they do </a:t>
            </a:r>
            <a:br>
              <a:rPr lang="en-GB" dirty="0">
                <a:solidFill>
                  <a:srgbClr val="FF8000"/>
                </a:solidFill>
              </a:rPr>
            </a:br>
            <a:r>
              <a:rPr lang="en-GB" dirty="0">
                <a:solidFill>
                  <a:srgbClr val="FF8000"/>
                </a:solidFill>
              </a:rPr>
              <a:t>about this situation?</a:t>
            </a:r>
          </a:p>
          <a:p>
            <a:endParaRPr lang="en-US" dirty="0">
              <a:solidFill>
                <a:schemeClr val="bg1"/>
              </a:solidFill>
            </a:endParaRPr>
          </a:p>
        </p:txBody>
      </p:sp>
      <p:pic>
        <p:nvPicPr>
          <p:cNvPr id="10" name="Graphic 9">
            <a:extLst>
              <a:ext uri="{FF2B5EF4-FFF2-40B4-BE49-F238E27FC236}">
                <a16:creationId xmlns:a16="http://schemas.microsoft.com/office/drawing/2014/main" id="{34145BF4-88A5-4ACA-9657-AB1608856A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038164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CBD2A9-E0A7-4065-B24A-3A9FBBC7DECE}"/>
              </a:ext>
            </a:extLst>
          </p:cNvPr>
          <p:cNvSpPr>
            <a:spLocks noGrp="1"/>
          </p:cNvSpPr>
          <p:nvPr>
            <p:ph type="body" sz="quarter" idx="13"/>
          </p:nvPr>
        </p:nvSpPr>
        <p:spPr/>
        <p:txBody>
          <a:bodyPr/>
          <a:lstStyle/>
          <a:p>
            <a:r>
              <a:rPr lang="en-GB" dirty="0"/>
              <a:t>Vloggers</a:t>
            </a:r>
          </a:p>
        </p:txBody>
      </p:sp>
      <p:sp>
        <p:nvSpPr>
          <p:cNvPr id="3" name="Text Placeholder 2">
            <a:extLst>
              <a:ext uri="{FF2B5EF4-FFF2-40B4-BE49-F238E27FC236}">
                <a16:creationId xmlns:a16="http://schemas.microsoft.com/office/drawing/2014/main" id="{93735333-FA42-4E0E-B83E-7731E90B69FC}"/>
              </a:ext>
            </a:extLst>
          </p:cNvPr>
          <p:cNvSpPr>
            <a:spLocks noGrp="1"/>
          </p:cNvSpPr>
          <p:nvPr>
            <p:ph type="body" sz="quarter" idx="14"/>
          </p:nvPr>
        </p:nvSpPr>
        <p:spPr/>
        <p:txBody>
          <a:bodyPr/>
          <a:lstStyle/>
          <a:p>
            <a:r>
              <a:rPr lang="en-GB" dirty="0"/>
              <a:t>Vloggers, or “video bloggers”, record</a:t>
            </a:r>
            <a:br>
              <a:rPr lang="en-GB" dirty="0"/>
            </a:br>
            <a:r>
              <a:rPr lang="en-GB" dirty="0"/>
              <a:t>themselves talking about their lives,</a:t>
            </a:r>
            <a:br>
              <a:rPr lang="en-GB" dirty="0"/>
            </a:br>
            <a:r>
              <a:rPr lang="en-GB" dirty="0"/>
              <a:t>businesses, travels or interests</a:t>
            </a:r>
          </a:p>
          <a:p>
            <a:pPr lvl="1"/>
            <a:r>
              <a:rPr lang="en-GB" dirty="0">
                <a:solidFill>
                  <a:schemeClr val="bg1"/>
                </a:solidFill>
              </a:rPr>
              <a:t>A vlogger who has thousands of followers</a:t>
            </a:r>
            <a:br>
              <a:rPr lang="en-GB" dirty="0">
                <a:solidFill>
                  <a:schemeClr val="bg1"/>
                </a:solidFill>
              </a:rPr>
            </a:br>
            <a:r>
              <a:rPr lang="en-GB" dirty="0">
                <a:solidFill>
                  <a:schemeClr val="bg1"/>
                </a:solidFill>
              </a:rPr>
              <a:t>and millions of views gets paid according</a:t>
            </a:r>
            <a:br>
              <a:rPr lang="en-GB" dirty="0">
                <a:solidFill>
                  <a:schemeClr val="bg1"/>
                </a:solidFill>
              </a:rPr>
            </a:br>
            <a:r>
              <a:rPr lang="en-GB" dirty="0">
                <a:solidFill>
                  <a:schemeClr val="bg1"/>
                </a:solidFill>
              </a:rPr>
              <a:t>to how many people click </a:t>
            </a:r>
            <a:r>
              <a:rPr lang="en-GB" b="1" dirty="0">
                <a:solidFill>
                  <a:schemeClr val="bg1"/>
                </a:solidFill>
              </a:rPr>
              <a:t>Like</a:t>
            </a:r>
            <a:r>
              <a:rPr lang="en-GB" dirty="0">
                <a:solidFill>
                  <a:schemeClr val="bg1"/>
                </a:solidFill>
              </a:rPr>
              <a:t> or watch</a:t>
            </a:r>
            <a:br>
              <a:rPr lang="en-GB" dirty="0">
                <a:solidFill>
                  <a:schemeClr val="bg1"/>
                </a:solidFill>
              </a:rPr>
            </a:br>
            <a:r>
              <a:rPr lang="en-GB" dirty="0">
                <a:solidFill>
                  <a:schemeClr val="bg1"/>
                </a:solidFill>
              </a:rPr>
              <a:t>the advertising video before the blog</a:t>
            </a:r>
          </a:p>
          <a:p>
            <a:pPr lvl="1"/>
            <a:r>
              <a:rPr lang="en-GB" dirty="0">
                <a:solidFill>
                  <a:schemeClr val="bg1"/>
                </a:solidFill>
              </a:rPr>
              <a:t>The more sensational the vlogs posted,</a:t>
            </a:r>
            <a:br>
              <a:rPr lang="en-GB" dirty="0">
                <a:solidFill>
                  <a:schemeClr val="bg1"/>
                </a:solidFill>
              </a:rPr>
            </a:br>
            <a:r>
              <a:rPr lang="en-GB" dirty="0">
                <a:solidFill>
                  <a:schemeClr val="bg1"/>
                </a:solidFill>
              </a:rPr>
              <a:t>the more revenue for the vlogger </a:t>
            </a:r>
          </a:p>
          <a:p>
            <a:r>
              <a:rPr lang="en-GB" dirty="0"/>
              <a:t>Unfortunately, certain types of</a:t>
            </a:r>
            <a:br>
              <a:rPr lang="en-GB" dirty="0"/>
            </a:br>
            <a:r>
              <a:rPr lang="en-GB" dirty="0"/>
              <a:t>inappropriate content have a </a:t>
            </a:r>
            <a:br>
              <a:rPr lang="en-GB" dirty="0"/>
            </a:br>
            <a:r>
              <a:rPr lang="en-GB" dirty="0"/>
              <a:t>wide following </a:t>
            </a:r>
          </a:p>
          <a:p>
            <a:pPr marL="0" indent="0">
              <a:buNone/>
            </a:pPr>
            <a:endParaRPr lang="en-GB" dirty="0"/>
          </a:p>
        </p:txBody>
      </p:sp>
    </p:spTree>
    <p:extLst>
      <p:ext uri="{BB962C8B-B14F-4D97-AF65-F5344CB8AC3E}">
        <p14:creationId xmlns:p14="http://schemas.microsoft.com/office/powerpoint/2010/main" val="3261686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0D5F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58C300-5CB9-4FB9-A953-008212DAA49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1510"/>
            <a:ext cx="9144000" cy="6206490"/>
          </a:xfrm>
          <a:prstGeom prst="rect">
            <a:avLst/>
          </a:prstGeom>
        </p:spPr>
      </p:pic>
      <p:sp>
        <p:nvSpPr>
          <p:cNvPr id="2" name="Text Placeholder 1">
            <a:extLst>
              <a:ext uri="{FF2B5EF4-FFF2-40B4-BE49-F238E27FC236}">
                <a16:creationId xmlns:a16="http://schemas.microsoft.com/office/drawing/2014/main" id="{00A522A9-2CD2-49D0-ACD0-19A499F9D48A}"/>
              </a:ext>
            </a:extLst>
          </p:cNvPr>
          <p:cNvSpPr>
            <a:spLocks noGrp="1"/>
          </p:cNvSpPr>
          <p:nvPr>
            <p:ph type="body" sz="quarter" idx="13"/>
          </p:nvPr>
        </p:nvSpPr>
        <p:spPr/>
        <p:txBody>
          <a:bodyPr/>
          <a:lstStyle/>
          <a:p>
            <a:r>
              <a:rPr lang="en-GB" dirty="0"/>
              <a:t>A YouTube celebrity</a:t>
            </a:r>
          </a:p>
        </p:txBody>
      </p:sp>
      <p:sp>
        <p:nvSpPr>
          <p:cNvPr id="3" name="Text Placeholder 2">
            <a:extLst>
              <a:ext uri="{FF2B5EF4-FFF2-40B4-BE49-F238E27FC236}">
                <a16:creationId xmlns:a16="http://schemas.microsoft.com/office/drawing/2014/main" id="{0213E95B-7B7E-46A8-91FD-9C3B524C8A29}"/>
              </a:ext>
            </a:extLst>
          </p:cNvPr>
          <p:cNvSpPr>
            <a:spLocks noGrp="1"/>
          </p:cNvSpPr>
          <p:nvPr>
            <p:ph type="body" sz="quarter" idx="14"/>
          </p:nvPr>
        </p:nvSpPr>
        <p:spPr>
          <a:xfrm>
            <a:off x="724280" y="1704179"/>
            <a:ext cx="4752976" cy="4662115"/>
          </a:xfrm>
        </p:spPr>
        <p:txBody>
          <a:bodyPr/>
          <a:lstStyle/>
          <a:p>
            <a:r>
              <a:rPr lang="en-GB" dirty="0"/>
              <a:t>Logan Paul created a furious backlash with a shocking and offensive video that he posted in December 2017</a:t>
            </a:r>
          </a:p>
          <a:p>
            <a:pPr lvl="1"/>
            <a:r>
              <a:rPr lang="en-GB" dirty="0">
                <a:solidFill>
                  <a:srgbClr val="007F2F"/>
                </a:solidFill>
              </a:rPr>
              <a:t>It had 6m views before its </a:t>
            </a:r>
            <a:br>
              <a:rPr lang="en-GB" dirty="0">
                <a:solidFill>
                  <a:srgbClr val="007F2F"/>
                </a:solidFill>
              </a:rPr>
            </a:br>
            <a:r>
              <a:rPr lang="en-GB" dirty="0">
                <a:solidFill>
                  <a:srgbClr val="007F2F"/>
                </a:solidFill>
              </a:rPr>
              <a:t>removal 24 hours later</a:t>
            </a:r>
          </a:p>
          <a:p>
            <a:pPr lvl="1"/>
            <a:r>
              <a:rPr lang="en-GB" dirty="0">
                <a:solidFill>
                  <a:srgbClr val="007F2F"/>
                </a:solidFill>
              </a:rPr>
              <a:t>Some YouTubers post videos </a:t>
            </a:r>
            <a:br>
              <a:rPr lang="en-GB" dirty="0">
                <a:solidFill>
                  <a:srgbClr val="007F2F"/>
                </a:solidFill>
              </a:rPr>
            </a:br>
            <a:r>
              <a:rPr lang="en-GB" dirty="0">
                <a:solidFill>
                  <a:srgbClr val="007F2F"/>
                </a:solidFill>
              </a:rPr>
              <a:t>for money, regardless of </a:t>
            </a:r>
            <a:br>
              <a:rPr lang="en-GB" dirty="0">
                <a:solidFill>
                  <a:srgbClr val="007F2F"/>
                </a:solidFill>
              </a:rPr>
            </a:br>
            <a:r>
              <a:rPr lang="en-GB" dirty="0">
                <a:solidFill>
                  <a:srgbClr val="007F2F"/>
                </a:solidFill>
              </a:rPr>
              <a:t>morality or ethics</a:t>
            </a:r>
          </a:p>
          <a:p>
            <a:pPr lvl="1"/>
            <a:r>
              <a:rPr lang="en-GB" dirty="0">
                <a:solidFill>
                  <a:srgbClr val="007F2F"/>
                </a:solidFill>
              </a:rPr>
              <a:t>Should YouTube censor inappropriate content like this </a:t>
            </a:r>
            <a:br>
              <a:rPr lang="en-GB" dirty="0">
                <a:solidFill>
                  <a:srgbClr val="007F2F"/>
                </a:solidFill>
              </a:rPr>
            </a:br>
            <a:r>
              <a:rPr lang="en-GB" dirty="0">
                <a:solidFill>
                  <a:srgbClr val="007F2F"/>
                </a:solidFill>
              </a:rPr>
              <a:t>or allow it as free speech?</a:t>
            </a:r>
          </a:p>
        </p:txBody>
      </p:sp>
    </p:spTree>
    <p:extLst>
      <p:ext uri="{BB962C8B-B14F-4D97-AF65-F5344CB8AC3E}">
        <p14:creationId xmlns:p14="http://schemas.microsoft.com/office/powerpoint/2010/main" val="1425793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6A1EA1-B382-4397-9383-B96E7FF40B57}"/>
              </a:ext>
            </a:extLst>
          </p:cNvPr>
          <p:cNvSpPr>
            <a:spLocks noGrp="1"/>
          </p:cNvSpPr>
          <p:nvPr>
            <p:ph type="body" sz="quarter" idx="13"/>
          </p:nvPr>
        </p:nvSpPr>
        <p:spPr/>
        <p:txBody>
          <a:bodyPr/>
          <a:lstStyle/>
          <a:p>
            <a:r>
              <a:rPr lang="en-GB" dirty="0"/>
              <a:t>Worksheet 1</a:t>
            </a:r>
          </a:p>
        </p:txBody>
      </p:sp>
      <p:sp>
        <p:nvSpPr>
          <p:cNvPr id="5" name="Text Placeholder 4">
            <a:extLst>
              <a:ext uri="{FF2B5EF4-FFF2-40B4-BE49-F238E27FC236}">
                <a16:creationId xmlns:a16="http://schemas.microsoft.com/office/drawing/2014/main" id="{66FFAEE9-18CD-494E-8A0E-9680992582D6}"/>
              </a:ext>
            </a:extLst>
          </p:cNvPr>
          <p:cNvSpPr>
            <a:spLocks noGrp="1"/>
          </p:cNvSpPr>
          <p:nvPr>
            <p:ph type="body" sz="quarter" idx="14"/>
          </p:nvPr>
        </p:nvSpPr>
        <p:spPr/>
        <p:txBody>
          <a:bodyPr/>
          <a:lstStyle/>
          <a:p>
            <a:r>
              <a:rPr lang="en-GB" dirty="0"/>
              <a:t>Complete </a:t>
            </a:r>
            <a:r>
              <a:rPr lang="en-GB" b="1" dirty="0"/>
              <a:t>Task 1 </a:t>
            </a:r>
            <a:r>
              <a:rPr lang="en-GB" dirty="0"/>
              <a:t>and</a:t>
            </a:r>
            <a:r>
              <a:rPr lang="en-GB" b="1" dirty="0"/>
              <a:t> Task 2 </a:t>
            </a:r>
            <a:r>
              <a:rPr lang="en-GB" dirty="0"/>
              <a:t>on the worksheet</a:t>
            </a:r>
          </a:p>
        </p:txBody>
      </p:sp>
    </p:spTree>
    <p:extLst>
      <p:ext uri="{BB962C8B-B14F-4D97-AF65-F5344CB8AC3E}">
        <p14:creationId xmlns:p14="http://schemas.microsoft.com/office/powerpoint/2010/main" val="4036440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500054-2DEC-4236-8A08-AA0D50CEC4E3}"/>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1719743" y="1203562"/>
            <a:ext cx="7424257" cy="5654438"/>
          </a:xfrm>
          <a:prstGeom prst="rect">
            <a:avLst/>
          </a:prstGeom>
        </p:spPr>
      </p:pic>
      <p:sp>
        <p:nvSpPr>
          <p:cNvPr id="2" name="Text Placeholder 1">
            <a:extLst>
              <a:ext uri="{FF2B5EF4-FFF2-40B4-BE49-F238E27FC236}">
                <a16:creationId xmlns:a16="http://schemas.microsoft.com/office/drawing/2014/main" id="{B84D07D4-52B1-43A3-B74A-B3367D06BBE2}"/>
              </a:ext>
            </a:extLst>
          </p:cNvPr>
          <p:cNvSpPr>
            <a:spLocks noGrp="1"/>
          </p:cNvSpPr>
          <p:nvPr>
            <p:ph type="body" sz="quarter" idx="13"/>
          </p:nvPr>
        </p:nvSpPr>
        <p:spPr/>
        <p:txBody>
          <a:bodyPr/>
          <a:lstStyle/>
          <a:p>
            <a:r>
              <a:rPr lang="en-GB" dirty="0"/>
              <a:t>Privacy on the internet</a:t>
            </a:r>
          </a:p>
        </p:txBody>
      </p:sp>
      <p:sp>
        <p:nvSpPr>
          <p:cNvPr id="3" name="Text Placeholder 2">
            <a:extLst>
              <a:ext uri="{FF2B5EF4-FFF2-40B4-BE49-F238E27FC236}">
                <a16:creationId xmlns:a16="http://schemas.microsoft.com/office/drawing/2014/main" id="{1510E18F-2DA5-43A8-BC30-56FEC46BA805}"/>
              </a:ext>
            </a:extLst>
          </p:cNvPr>
          <p:cNvSpPr>
            <a:spLocks noGrp="1"/>
          </p:cNvSpPr>
          <p:nvPr>
            <p:ph type="body" sz="quarter" idx="14"/>
          </p:nvPr>
        </p:nvSpPr>
        <p:spPr>
          <a:xfrm>
            <a:off x="724280" y="1704179"/>
            <a:ext cx="7797230" cy="3453607"/>
          </a:xfrm>
        </p:spPr>
        <p:txBody>
          <a:bodyPr/>
          <a:lstStyle/>
          <a:p>
            <a:r>
              <a:rPr lang="en-GB" dirty="0"/>
              <a:t>Details about every part of your</a:t>
            </a:r>
            <a:br>
              <a:rPr lang="en-GB" dirty="0"/>
            </a:br>
            <a:r>
              <a:rPr lang="en-GB" dirty="0"/>
              <a:t>life is on some computer </a:t>
            </a:r>
            <a:br>
              <a:rPr lang="en-GB" dirty="0"/>
            </a:br>
            <a:r>
              <a:rPr lang="en-GB" dirty="0"/>
              <a:t>database, somewhere</a:t>
            </a:r>
          </a:p>
          <a:p>
            <a:pPr lvl="1"/>
            <a:r>
              <a:rPr lang="en-GB" dirty="0"/>
              <a:t>Name </a:t>
            </a:r>
            <a:r>
              <a:rPr lang="en-GB" b="1" dirty="0"/>
              <a:t>two </a:t>
            </a:r>
            <a:r>
              <a:rPr lang="en-GB" dirty="0"/>
              <a:t>organisations that</a:t>
            </a:r>
            <a:br>
              <a:rPr lang="en-GB" dirty="0"/>
            </a:br>
            <a:r>
              <a:rPr lang="en-GB" dirty="0"/>
              <a:t>hold data about you</a:t>
            </a:r>
          </a:p>
          <a:p>
            <a:endParaRPr lang="en-GB" dirty="0"/>
          </a:p>
        </p:txBody>
      </p:sp>
    </p:spTree>
    <p:extLst>
      <p:ext uri="{BB962C8B-B14F-4D97-AF65-F5344CB8AC3E}">
        <p14:creationId xmlns:p14="http://schemas.microsoft.com/office/powerpoint/2010/main" val="2980339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930A4E-5410-4D7F-9991-3B708A46CE4D}"/>
              </a:ext>
            </a:extLst>
          </p:cNvPr>
          <p:cNvPicPr>
            <a:picLocks noChangeAspect="1"/>
          </p:cNvPicPr>
          <p:nvPr/>
        </p:nvPicPr>
        <p:blipFill>
          <a:blip r:embed="rId2"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rot="4700325">
            <a:off x="3905348" y="2094453"/>
            <a:ext cx="4098250" cy="4042217"/>
          </a:xfrm>
          <a:prstGeom prst="rect">
            <a:avLst/>
          </a:prstGeom>
        </p:spPr>
      </p:pic>
      <p:sp>
        <p:nvSpPr>
          <p:cNvPr id="2" name="Text Placeholder 1">
            <a:extLst>
              <a:ext uri="{FF2B5EF4-FFF2-40B4-BE49-F238E27FC236}">
                <a16:creationId xmlns:a16="http://schemas.microsoft.com/office/drawing/2014/main" id="{966D08DB-EA11-4D53-8DBB-48524638E947}"/>
              </a:ext>
            </a:extLst>
          </p:cNvPr>
          <p:cNvSpPr>
            <a:spLocks noGrp="1"/>
          </p:cNvSpPr>
          <p:nvPr>
            <p:ph type="body" sz="quarter" idx="13"/>
          </p:nvPr>
        </p:nvSpPr>
        <p:spPr/>
        <p:txBody>
          <a:bodyPr/>
          <a:lstStyle/>
          <a:p>
            <a:r>
              <a:rPr lang="en-GB" dirty="0"/>
              <a:t>Your digital footprint</a:t>
            </a:r>
          </a:p>
        </p:txBody>
      </p:sp>
      <p:sp>
        <p:nvSpPr>
          <p:cNvPr id="3" name="Text Placeholder 2">
            <a:extLst>
              <a:ext uri="{FF2B5EF4-FFF2-40B4-BE49-F238E27FC236}">
                <a16:creationId xmlns:a16="http://schemas.microsoft.com/office/drawing/2014/main" id="{4EE6D3F6-0740-46A2-A3B8-D471FA7B727B}"/>
              </a:ext>
            </a:extLst>
          </p:cNvPr>
          <p:cNvSpPr>
            <a:spLocks noGrp="1"/>
          </p:cNvSpPr>
          <p:nvPr>
            <p:ph type="body" sz="quarter" idx="14"/>
          </p:nvPr>
        </p:nvSpPr>
        <p:spPr>
          <a:xfrm>
            <a:off x="724280" y="1704179"/>
            <a:ext cx="4575689" cy="3453607"/>
          </a:xfrm>
        </p:spPr>
        <p:txBody>
          <a:bodyPr/>
          <a:lstStyle/>
          <a:p>
            <a:r>
              <a:rPr lang="en-GB" dirty="0"/>
              <a:t>A digital footprint is the information that is stored about us as we visit websites, send email and use social networks</a:t>
            </a:r>
          </a:p>
          <a:p>
            <a:pPr lvl="1"/>
            <a:r>
              <a:rPr lang="en-GB" dirty="0"/>
              <a:t>We all have an “active” footprint and a “passive” footprint</a:t>
            </a:r>
          </a:p>
          <a:p>
            <a:endParaRPr lang="en-GB" dirty="0"/>
          </a:p>
        </p:txBody>
      </p:sp>
    </p:spTree>
    <p:extLst>
      <p:ext uri="{BB962C8B-B14F-4D97-AF65-F5344CB8AC3E}">
        <p14:creationId xmlns:p14="http://schemas.microsoft.com/office/powerpoint/2010/main" val="927860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5930492-9357-48E3-B129-2F048A12B6A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700"/>
            <a:ext cx="9144000" cy="6210300"/>
          </a:xfrm>
          <a:prstGeom prst="rect">
            <a:avLst/>
          </a:prstGeom>
        </p:spPr>
      </p:pic>
      <p:sp>
        <p:nvSpPr>
          <p:cNvPr id="2" name="Text Placeholder 1">
            <a:extLst>
              <a:ext uri="{FF2B5EF4-FFF2-40B4-BE49-F238E27FC236}">
                <a16:creationId xmlns:a16="http://schemas.microsoft.com/office/drawing/2014/main" id="{890AE531-45A0-4492-A446-8F404C67176D}"/>
              </a:ext>
            </a:extLst>
          </p:cNvPr>
          <p:cNvSpPr>
            <a:spLocks noGrp="1"/>
          </p:cNvSpPr>
          <p:nvPr>
            <p:ph type="body" sz="quarter" idx="13"/>
          </p:nvPr>
        </p:nvSpPr>
        <p:spPr/>
        <p:txBody>
          <a:bodyPr/>
          <a:lstStyle/>
          <a:p>
            <a:r>
              <a:rPr lang="en-GB" dirty="0">
                <a:solidFill>
                  <a:schemeClr val="bg1"/>
                </a:solidFill>
              </a:rPr>
              <a:t>“Active” digital footprint</a:t>
            </a:r>
          </a:p>
        </p:txBody>
      </p:sp>
      <p:sp>
        <p:nvSpPr>
          <p:cNvPr id="3" name="Text Placeholder 2">
            <a:extLst>
              <a:ext uri="{FF2B5EF4-FFF2-40B4-BE49-F238E27FC236}">
                <a16:creationId xmlns:a16="http://schemas.microsoft.com/office/drawing/2014/main" id="{DB755122-EF12-4BDE-8471-4B9BAE91C96B}"/>
              </a:ext>
            </a:extLst>
          </p:cNvPr>
          <p:cNvSpPr>
            <a:spLocks noGrp="1"/>
          </p:cNvSpPr>
          <p:nvPr>
            <p:ph type="body" sz="quarter" idx="14"/>
          </p:nvPr>
        </p:nvSpPr>
        <p:spPr>
          <a:xfrm>
            <a:off x="724280" y="1704179"/>
            <a:ext cx="5081097" cy="3453607"/>
          </a:xfrm>
        </p:spPr>
        <p:txBody>
          <a:bodyPr/>
          <a:lstStyle/>
          <a:p>
            <a:r>
              <a:rPr lang="en-GB" dirty="0">
                <a:solidFill>
                  <a:schemeClr val="bg1"/>
                </a:solidFill>
              </a:rPr>
              <a:t>Your “active” digital footprint is publicly traceable information that you choose to share on </a:t>
            </a:r>
            <a:br>
              <a:rPr lang="en-GB" dirty="0">
                <a:solidFill>
                  <a:schemeClr val="bg1"/>
                </a:solidFill>
              </a:rPr>
            </a:br>
            <a:r>
              <a:rPr lang="en-GB" dirty="0">
                <a:solidFill>
                  <a:schemeClr val="bg1"/>
                </a:solidFill>
              </a:rPr>
              <a:t>the web:</a:t>
            </a:r>
          </a:p>
          <a:p>
            <a:pPr lvl="1"/>
            <a:r>
              <a:rPr lang="en-GB" dirty="0">
                <a:solidFill>
                  <a:schemeClr val="bg1"/>
                </a:solidFill>
              </a:rPr>
              <a:t>Facebook updates</a:t>
            </a:r>
          </a:p>
          <a:p>
            <a:pPr lvl="1"/>
            <a:r>
              <a:rPr lang="en-GB" dirty="0">
                <a:solidFill>
                  <a:schemeClr val="bg1"/>
                </a:solidFill>
              </a:rPr>
              <a:t>Message board posts</a:t>
            </a:r>
          </a:p>
          <a:p>
            <a:pPr lvl="1"/>
            <a:r>
              <a:rPr lang="en-GB" dirty="0">
                <a:solidFill>
                  <a:schemeClr val="bg1"/>
                </a:solidFill>
              </a:rPr>
              <a:t>Tweets</a:t>
            </a:r>
          </a:p>
          <a:p>
            <a:r>
              <a:rPr lang="en-GB" dirty="0">
                <a:solidFill>
                  <a:schemeClr val="bg1"/>
                </a:solidFill>
              </a:rPr>
              <a:t>Be careful what you post – </a:t>
            </a:r>
            <a:br>
              <a:rPr lang="en-GB" dirty="0">
                <a:solidFill>
                  <a:schemeClr val="bg1"/>
                </a:solidFill>
              </a:rPr>
            </a:br>
            <a:r>
              <a:rPr lang="en-GB" dirty="0">
                <a:solidFill>
                  <a:schemeClr val="bg1"/>
                </a:solidFill>
              </a:rPr>
              <a:t>it may come back and bite </a:t>
            </a:r>
            <a:br>
              <a:rPr lang="en-GB" dirty="0">
                <a:solidFill>
                  <a:schemeClr val="bg1"/>
                </a:solidFill>
              </a:rPr>
            </a:br>
            <a:r>
              <a:rPr lang="en-GB" dirty="0">
                <a:solidFill>
                  <a:schemeClr val="bg1"/>
                </a:solidFill>
              </a:rPr>
              <a:t>you when you apply to a university, or for a job</a:t>
            </a:r>
          </a:p>
          <a:p>
            <a:pPr lvl="1"/>
            <a:endParaRPr lang="en-GB" dirty="0"/>
          </a:p>
        </p:txBody>
      </p:sp>
    </p:spTree>
    <p:extLst>
      <p:ext uri="{BB962C8B-B14F-4D97-AF65-F5344CB8AC3E}">
        <p14:creationId xmlns:p14="http://schemas.microsoft.com/office/powerpoint/2010/main" val="3553808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t="5000"/>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6D08DB-EA11-4D53-8DBB-48524638E947}"/>
              </a:ext>
            </a:extLst>
          </p:cNvPr>
          <p:cNvSpPr>
            <a:spLocks noGrp="1"/>
          </p:cNvSpPr>
          <p:nvPr>
            <p:ph type="body" sz="quarter" idx="13"/>
          </p:nvPr>
        </p:nvSpPr>
        <p:spPr/>
        <p:txBody>
          <a:bodyPr/>
          <a:lstStyle/>
          <a:p>
            <a:r>
              <a:rPr lang="en-GB">
                <a:solidFill>
                  <a:schemeClr val="bg1"/>
                </a:solidFill>
              </a:rPr>
              <a:t>Your “passive” footprint</a:t>
            </a:r>
          </a:p>
          <a:p>
            <a:endParaRPr lang="en-GB" dirty="0">
              <a:solidFill>
                <a:schemeClr val="bg1"/>
              </a:solidFill>
            </a:endParaRPr>
          </a:p>
        </p:txBody>
      </p:sp>
      <p:sp>
        <p:nvSpPr>
          <p:cNvPr id="3" name="Text Placeholder 2">
            <a:extLst>
              <a:ext uri="{FF2B5EF4-FFF2-40B4-BE49-F238E27FC236}">
                <a16:creationId xmlns:a16="http://schemas.microsoft.com/office/drawing/2014/main" id="{4EE6D3F6-0740-46A2-A3B8-D471FA7B727B}"/>
              </a:ext>
            </a:extLst>
          </p:cNvPr>
          <p:cNvSpPr>
            <a:spLocks noGrp="1"/>
          </p:cNvSpPr>
          <p:nvPr>
            <p:ph type="body" sz="quarter" idx="14"/>
          </p:nvPr>
        </p:nvSpPr>
        <p:spPr>
          <a:xfrm>
            <a:off x="724280" y="1704179"/>
            <a:ext cx="4886407" cy="3453607"/>
          </a:xfrm>
          <a:effectLst>
            <a:glow rad="228600">
              <a:schemeClr val="accent1">
                <a:alpha val="20000"/>
              </a:schemeClr>
            </a:glow>
          </a:effectLst>
        </p:spPr>
        <p:txBody>
          <a:bodyPr/>
          <a:lstStyle/>
          <a:p>
            <a:r>
              <a:rPr lang="en-GB" dirty="0">
                <a:solidFill>
                  <a:schemeClr val="bg1"/>
                </a:solidFill>
              </a:rPr>
              <a:t>Your </a:t>
            </a:r>
            <a:r>
              <a:rPr lang="en-US" dirty="0">
                <a:solidFill>
                  <a:schemeClr val="bg1"/>
                </a:solidFill>
              </a:rPr>
              <a:t>“passive” footprint is the information that companies harvest behind the scenes through “cookies”</a:t>
            </a:r>
          </a:p>
          <a:p>
            <a:pPr lvl="1"/>
            <a:r>
              <a:rPr lang="en-US" dirty="0">
                <a:solidFill>
                  <a:schemeClr val="bg1"/>
                </a:solidFill>
              </a:rPr>
              <a:t>It is used to build </a:t>
            </a:r>
            <a:br>
              <a:rPr lang="en-US" dirty="0">
                <a:solidFill>
                  <a:schemeClr val="bg1"/>
                </a:solidFill>
              </a:rPr>
            </a:br>
            <a:r>
              <a:rPr lang="en-US" dirty="0">
                <a:solidFill>
                  <a:schemeClr val="bg1"/>
                </a:solidFill>
              </a:rPr>
              <a:t>your customer profile </a:t>
            </a:r>
            <a:br>
              <a:rPr lang="en-US" dirty="0">
                <a:solidFill>
                  <a:schemeClr val="bg1"/>
                </a:solidFill>
              </a:rPr>
            </a:br>
            <a:r>
              <a:rPr lang="en-US" dirty="0">
                <a:solidFill>
                  <a:schemeClr val="bg1"/>
                </a:solidFill>
              </a:rPr>
              <a:t>and target advertisements</a:t>
            </a:r>
          </a:p>
          <a:p>
            <a:pPr lvl="1"/>
            <a:r>
              <a:rPr lang="en-US" dirty="0">
                <a:solidFill>
                  <a:schemeClr val="bg1"/>
                </a:solidFill>
              </a:rPr>
              <a:t>This data is not publicly searchable</a:t>
            </a:r>
          </a:p>
          <a:p>
            <a:endParaRPr lang="en-GB" dirty="0">
              <a:solidFill>
                <a:schemeClr val="bg1"/>
              </a:solidFill>
            </a:endParaRPr>
          </a:p>
          <a:p>
            <a:endParaRPr lang="en-GB" dirty="0">
              <a:solidFill>
                <a:schemeClr val="bg1"/>
              </a:solidFill>
            </a:endParaRPr>
          </a:p>
        </p:txBody>
      </p:sp>
      <p:pic>
        <p:nvPicPr>
          <p:cNvPr id="13" name="Graphic 12">
            <a:extLst>
              <a:ext uri="{FF2B5EF4-FFF2-40B4-BE49-F238E27FC236}">
                <a16:creationId xmlns:a16="http://schemas.microsoft.com/office/drawing/2014/main" id="{8CC6B9EE-C167-48CB-970B-02A7EB1C79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471535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04E4A4-53AE-492A-933F-ADF821FABD8E}"/>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6592757" y="1346985"/>
            <a:ext cx="2551243" cy="4717851"/>
          </a:xfrm>
          <a:prstGeom prst="rect">
            <a:avLst/>
          </a:prstGeom>
        </p:spPr>
      </p:pic>
      <p:sp>
        <p:nvSpPr>
          <p:cNvPr id="2" name="Text Placeholder 1">
            <a:extLst>
              <a:ext uri="{FF2B5EF4-FFF2-40B4-BE49-F238E27FC236}">
                <a16:creationId xmlns:a16="http://schemas.microsoft.com/office/drawing/2014/main" id="{173975FF-7849-4C18-ABB3-CF7917E21C9B}"/>
              </a:ext>
            </a:extLst>
          </p:cNvPr>
          <p:cNvSpPr>
            <a:spLocks noGrp="1"/>
          </p:cNvSpPr>
          <p:nvPr>
            <p:ph type="body" sz="quarter" idx="13"/>
          </p:nvPr>
        </p:nvSpPr>
        <p:spPr/>
        <p:txBody>
          <a:bodyPr/>
          <a:lstStyle/>
          <a:p>
            <a:r>
              <a:rPr lang="en-GB" dirty="0"/>
              <a:t>Internet cookies</a:t>
            </a:r>
          </a:p>
        </p:txBody>
      </p:sp>
      <p:sp>
        <p:nvSpPr>
          <p:cNvPr id="3" name="Text Placeholder 2">
            <a:extLst>
              <a:ext uri="{FF2B5EF4-FFF2-40B4-BE49-F238E27FC236}">
                <a16:creationId xmlns:a16="http://schemas.microsoft.com/office/drawing/2014/main" id="{7C46AA35-2C2E-47BD-9040-7DEB01242D53}"/>
              </a:ext>
            </a:extLst>
          </p:cNvPr>
          <p:cNvSpPr>
            <a:spLocks noGrp="1"/>
          </p:cNvSpPr>
          <p:nvPr>
            <p:ph type="body" sz="quarter" idx="14"/>
          </p:nvPr>
        </p:nvSpPr>
        <p:spPr>
          <a:xfrm>
            <a:off x="724280" y="1704179"/>
            <a:ext cx="6152770" cy="4616409"/>
          </a:xfrm>
        </p:spPr>
        <p:txBody>
          <a:bodyPr/>
          <a:lstStyle/>
          <a:p>
            <a:r>
              <a:rPr lang="en-GB" dirty="0"/>
              <a:t>Most modern websites use “cookies” to </a:t>
            </a:r>
            <a:br>
              <a:rPr lang="en-GB" dirty="0"/>
            </a:br>
            <a:r>
              <a:rPr lang="en-GB" dirty="0"/>
              <a:t>store data on your PC</a:t>
            </a:r>
          </a:p>
          <a:p>
            <a:pPr lvl="1"/>
            <a:r>
              <a:rPr lang="en-GB" dirty="0"/>
              <a:t>The data typically contains the site’s domain </a:t>
            </a:r>
            <a:br>
              <a:rPr lang="en-GB" dirty="0"/>
            </a:br>
            <a:r>
              <a:rPr lang="en-GB" dirty="0"/>
              <a:t>name and a unique user ID</a:t>
            </a:r>
          </a:p>
          <a:p>
            <a:pPr lvl="1"/>
            <a:r>
              <a:rPr lang="en-GB" dirty="0"/>
              <a:t>The next time you visit the site, your browser sends your user ID to the site which confirms that you are a repeat visitor</a:t>
            </a:r>
          </a:p>
          <a:p>
            <a:r>
              <a:rPr lang="en-US" dirty="0"/>
              <a:t>Cookies are used to:</a:t>
            </a:r>
          </a:p>
          <a:p>
            <a:pPr lvl="1"/>
            <a:r>
              <a:rPr lang="en-US" dirty="0"/>
              <a:t>keep you logged in</a:t>
            </a:r>
          </a:p>
          <a:p>
            <a:pPr lvl="1"/>
            <a:r>
              <a:rPr lang="en-US" dirty="0"/>
              <a:t>remember items you stored in a shopping cart</a:t>
            </a:r>
          </a:p>
          <a:p>
            <a:pPr lvl="1"/>
            <a:r>
              <a:rPr lang="en-US" dirty="0"/>
              <a:t>track your usage on the website</a:t>
            </a:r>
          </a:p>
        </p:txBody>
      </p:sp>
    </p:spTree>
    <p:extLst>
      <p:ext uri="{BB962C8B-B14F-4D97-AF65-F5344CB8AC3E}">
        <p14:creationId xmlns:p14="http://schemas.microsoft.com/office/powerpoint/2010/main" val="1117070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3975FF-7849-4C18-ABB3-CF7917E21C9B}"/>
              </a:ext>
            </a:extLst>
          </p:cNvPr>
          <p:cNvSpPr>
            <a:spLocks noGrp="1"/>
          </p:cNvSpPr>
          <p:nvPr>
            <p:ph type="body" sz="quarter" idx="13"/>
          </p:nvPr>
        </p:nvSpPr>
        <p:spPr/>
        <p:txBody>
          <a:bodyPr/>
          <a:lstStyle/>
          <a:p>
            <a:r>
              <a:rPr lang="en-GB" dirty="0"/>
              <a:t>Internet cookies</a:t>
            </a:r>
          </a:p>
        </p:txBody>
      </p:sp>
      <p:sp>
        <p:nvSpPr>
          <p:cNvPr id="3" name="Text Placeholder 2">
            <a:extLst>
              <a:ext uri="{FF2B5EF4-FFF2-40B4-BE49-F238E27FC236}">
                <a16:creationId xmlns:a16="http://schemas.microsoft.com/office/drawing/2014/main" id="{7C46AA35-2C2E-47BD-9040-7DEB01242D53}"/>
              </a:ext>
            </a:extLst>
          </p:cNvPr>
          <p:cNvSpPr>
            <a:spLocks noGrp="1"/>
          </p:cNvSpPr>
          <p:nvPr>
            <p:ph type="body" sz="quarter" idx="14"/>
          </p:nvPr>
        </p:nvSpPr>
        <p:spPr>
          <a:xfrm>
            <a:off x="724280" y="1704180"/>
            <a:ext cx="7797230" cy="861600"/>
          </a:xfrm>
        </p:spPr>
        <p:txBody>
          <a:bodyPr/>
          <a:lstStyle/>
          <a:p>
            <a:r>
              <a:rPr lang="en-GB" dirty="0"/>
              <a:t>By law, all sites that use cookies have to seek your express permission to store and retrieve information about your browsing habits:</a:t>
            </a:r>
          </a:p>
        </p:txBody>
      </p:sp>
      <p:pic>
        <p:nvPicPr>
          <p:cNvPr id="10" name="Picture 9">
            <a:extLst>
              <a:ext uri="{FF2B5EF4-FFF2-40B4-BE49-F238E27FC236}">
                <a16:creationId xmlns:a16="http://schemas.microsoft.com/office/drawing/2014/main" id="{24B27821-607A-4E4D-86DF-6A5338EB9C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81874" y="3175440"/>
            <a:ext cx="6380252" cy="2738227"/>
          </a:xfrm>
          <a:prstGeom prst="rect">
            <a:avLst/>
          </a:prstGeom>
        </p:spPr>
      </p:pic>
    </p:spTree>
    <p:extLst>
      <p:ext uri="{BB962C8B-B14F-4D97-AF65-F5344CB8AC3E}">
        <p14:creationId xmlns:p14="http://schemas.microsoft.com/office/powerpoint/2010/main" val="508280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4"/>
          </p:nvPr>
        </p:nvSpPr>
        <p:spPr/>
        <p:txBody>
          <a:bodyPr/>
          <a:lstStyle/>
          <a:p>
            <a:r>
              <a:rPr lang="en-GB" dirty="0"/>
              <a:t>Describe the moral and ethical factors relating to the use of information technology:</a:t>
            </a:r>
          </a:p>
          <a:p>
            <a:pPr marL="804863"/>
            <a:r>
              <a:rPr lang="en-GB" sz="2000" dirty="0"/>
              <a:t>Online behaviour and netiquette</a:t>
            </a:r>
          </a:p>
          <a:p>
            <a:pPr marL="804863"/>
            <a:r>
              <a:rPr lang="en-GB" sz="2000" dirty="0"/>
              <a:t>Privacy </a:t>
            </a:r>
          </a:p>
          <a:p>
            <a:pPr marL="804863"/>
            <a:r>
              <a:rPr lang="en-GB" sz="2000" dirty="0"/>
              <a:t>Freedom of speech and censorship</a:t>
            </a:r>
          </a:p>
          <a:p>
            <a:pPr marL="804863"/>
            <a:r>
              <a:rPr lang="en-GB" sz="2000" dirty="0"/>
              <a:t>Acceptable use</a:t>
            </a:r>
          </a:p>
        </p:txBody>
      </p:sp>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78399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C75ADF-2DC9-4FCD-B3D1-A0F0D098ACE5}"/>
              </a:ext>
            </a:extLst>
          </p:cNvPr>
          <p:cNvSpPr>
            <a:spLocks noGrp="1"/>
          </p:cNvSpPr>
          <p:nvPr>
            <p:ph type="body" sz="quarter" idx="13"/>
          </p:nvPr>
        </p:nvSpPr>
        <p:spPr/>
        <p:txBody>
          <a:bodyPr/>
          <a:lstStyle/>
          <a:p>
            <a:r>
              <a:rPr lang="en-GB" dirty="0"/>
              <a:t>Personalised advertisements</a:t>
            </a:r>
          </a:p>
        </p:txBody>
      </p:sp>
      <p:sp>
        <p:nvSpPr>
          <p:cNvPr id="3" name="Text Placeholder 2">
            <a:extLst>
              <a:ext uri="{FF2B5EF4-FFF2-40B4-BE49-F238E27FC236}">
                <a16:creationId xmlns:a16="http://schemas.microsoft.com/office/drawing/2014/main" id="{F83E33C3-AD52-4D5E-8F53-572BE32C9C53}"/>
              </a:ext>
            </a:extLst>
          </p:cNvPr>
          <p:cNvSpPr>
            <a:spLocks noGrp="1"/>
          </p:cNvSpPr>
          <p:nvPr>
            <p:ph type="body" sz="quarter" idx="14"/>
          </p:nvPr>
        </p:nvSpPr>
        <p:spPr>
          <a:xfrm>
            <a:off x="724280" y="1704179"/>
            <a:ext cx="7797230" cy="4199080"/>
          </a:xfrm>
        </p:spPr>
        <p:txBody>
          <a:bodyPr/>
          <a:lstStyle/>
          <a:p>
            <a:r>
              <a:rPr lang="en-GB" dirty="0"/>
              <a:t>When you log on to a search engine or a social media site you often see advertisements for products or services</a:t>
            </a:r>
          </a:p>
          <a:p>
            <a:pPr lvl="1"/>
            <a:r>
              <a:rPr lang="en-GB" dirty="0"/>
              <a:t>Most people find random advertisements annoying </a:t>
            </a:r>
            <a:br>
              <a:rPr lang="en-GB" dirty="0"/>
            </a:br>
            <a:r>
              <a:rPr lang="en-GB" dirty="0"/>
              <a:t>or irrelevant</a:t>
            </a:r>
          </a:p>
          <a:p>
            <a:pPr lvl="1"/>
            <a:r>
              <a:rPr lang="en-GB" dirty="0"/>
              <a:t>Research shows that consumers find well-targeted advertising more engaging, informative, time-saving and memorable</a:t>
            </a:r>
          </a:p>
          <a:p>
            <a:r>
              <a:rPr lang="en-GB" dirty="0"/>
              <a:t>Are your browsing habits part of your passive or active digital footprint?</a:t>
            </a:r>
          </a:p>
          <a:p>
            <a:pPr lvl="1"/>
            <a:endParaRPr lang="en-GB" dirty="0"/>
          </a:p>
          <a:p>
            <a:pPr lvl="1"/>
            <a:endParaRPr lang="en-GB" dirty="0"/>
          </a:p>
          <a:p>
            <a:pPr lvl="1"/>
            <a:endParaRPr lang="en-GB" dirty="0"/>
          </a:p>
        </p:txBody>
      </p:sp>
    </p:spTree>
    <p:extLst>
      <p:ext uri="{BB962C8B-B14F-4D97-AF65-F5344CB8AC3E}">
        <p14:creationId xmlns:p14="http://schemas.microsoft.com/office/powerpoint/2010/main" val="2893241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CD713B-B487-4FD9-9061-0A070A58F180}"/>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5008582" y="1577005"/>
            <a:ext cx="4135418" cy="4527945"/>
          </a:xfrm>
          <a:prstGeom prst="rect">
            <a:avLst/>
          </a:prstGeom>
        </p:spPr>
      </p:pic>
      <p:sp>
        <p:nvSpPr>
          <p:cNvPr id="2" name="Text Placeholder 1">
            <a:extLst>
              <a:ext uri="{FF2B5EF4-FFF2-40B4-BE49-F238E27FC236}">
                <a16:creationId xmlns:a16="http://schemas.microsoft.com/office/drawing/2014/main" id="{B3A7B00A-69D7-4F35-B741-0A054F7502AA}"/>
              </a:ext>
            </a:extLst>
          </p:cNvPr>
          <p:cNvSpPr>
            <a:spLocks noGrp="1"/>
          </p:cNvSpPr>
          <p:nvPr>
            <p:ph type="body" sz="quarter" idx="13"/>
          </p:nvPr>
        </p:nvSpPr>
        <p:spPr/>
        <p:txBody>
          <a:bodyPr/>
          <a:lstStyle/>
          <a:p>
            <a:r>
              <a:rPr lang="en-GB" dirty="0"/>
              <a:t>Targeted advertising</a:t>
            </a:r>
          </a:p>
        </p:txBody>
      </p:sp>
      <p:sp>
        <p:nvSpPr>
          <p:cNvPr id="3" name="Text Placeholder 2">
            <a:extLst>
              <a:ext uri="{FF2B5EF4-FFF2-40B4-BE49-F238E27FC236}">
                <a16:creationId xmlns:a16="http://schemas.microsoft.com/office/drawing/2014/main" id="{38B72952-C4D0-4292-A3F1-59794E136108}"/>
              </a:ext>
            </a:extLst>
          </p:cNvPr>
          <p:cNvSpPr>
            <a:spLocks noGrp="1"/>
          </p:cNvSpPr>
          <p:nvPr>
            <p:ph type="body" sz="quarter" idx="14"/>
          </p:nvPr>
        </p:nvSpPr>
        <p:spPr>
          <a:xfrm>
            <a:off x="724281" y="1704179"/>
            <a:ext cx="5066920" cy="4527945"/>
          </a:xfrm>
        </p:spPr>
        <p:txBody>
          <a:bodyPr/>
          <a:lstStyle/>
          <a:p>
            <a:r>
              <a:rPr lang="en-GB" dirty="0"/>
              <a:t>Top data-collecting search engines can make use of demographic data such </a:t>
            </a:r>
            <a:br>
              <a:rPr lang="en-GB" dirty="0"/>
            </a:br>
            <a:r>
              <a:rPr lang="en-GB" dirty="0"/>
              <a:t>as age, gender and </a:t>
            </a:r>
            <a:br>
              <a:rPr lang="en-GB" dirty="0"/>
            </a:br>
            <a:r>
              <a:rPr lang="en-GB" dirty="0"/>
              <a:t>personal interest so that</a:t>
            </a:r>
            <a:br>
              <a:rPr lang="en-GB" dirty="0"/>
            </a:br>
            <a:r>
              <a:rPr lang="en-GB" dirty="0"/>
              <a:t>targeted advertisements </a:t>
            </a:r>
            <a:br>
              <a:rPr lang="en-GB" dirty="0"/>
            </a:br>
            <a:r>
              <a:rPr lang="en-GB" dirty="0"/>
              <a:t>can be sent to the user</a:t>
            </a:r>
          </a:p>
          <a:p>
            <a:pPr lvl="1"/>
            <a:r>
              <a:rPr lang="en-GB" dirty="0"/>
              <a:t>These often include products</a:t>
            </a:r>
            <a:br>
              <a:rPr lang="en-GB" dirty="0"/>
            </a:br>
            <a:r>
              <a:rPr lang="en-GB" dirty="0"/>
              <a:t>you have recently searched for</a:t>
            </a:r>
          </a:p>
          <a:p>
            <a:pPr lvl="1"/>
            <a:r>
              <a:rPr lang="en-GB" dirty="0"/>
              <a:t>A look at the search engine’s</a:t>
            </a:r>
            <a:br>
              <a:rPr lang="en-GB" dirty="0"/>
            </a:br>
            <a:r>
              <a:rPr lang="en-GB" dirty="0"/>
              <a:t>Privacy Policy reveals what information they collect</a:t>
            </a:r>
          </a:p>
        </p:txBody>
      </p:sp>
    </p:spTree>
    <p:extLst>
      <p:ext uri="{BB962C8B-B14F-4D97-AF65-F5344CB8AC3E}">
        <p14:creationId xmlns:p14="http://schemas.microsoft.com/office/powerpoint/2010/main" val="3520780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3D6D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4643A8-C733-41F0-9710-FBD1273463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0080"/>
            <a:ext cx="9144000" cy="6217920"/>
          </a:xfrm>
          <a:prstGeom prst="rect">
            <a:avLst/>
          </a:prstGeom>
        </p:spPr>
      </p:pic>
      <p:sp>
        <p:nvSpPr>
          <p:cNvPr id="2" name="Text Placeholder 1">
            <a:extLst>
              <a:ext uri="{FF2B5EF4-FFF2-40B4-BE49-F238E27FC236}">
                <a16:creationId xmlns:a16="http://schemas.microsoft.com/office/drawing/2014/main" id="{153924E4-D0C7-45C0-88AB-A5ECC617030A}"/>
              </a:ext>
            </a:extLst>
          </p:cNvPr>
          <p:cNvSpPr>
            <a:spLocks noGrp="1"/>
          </p:cNvSpPr>
          <p:nvPr>
            <p:ph type="body" sz="quarter" idx="13"/>
          </p:nvPr>
        </p:nvSpPr>
        <p:spPr/>
        <p:txBody>
          <a:bodyPr/>
          <a:lstStyle/>
          <a:p>
            <a:r>
              <a:rPr lang="en-GB" dirty="0"/>
              <a:t>Google’s Privacy Policy</a:t>
            </a:r>
          </a:p>
        </p:txBody>
      </p:sp>
      <p:sp>
        <p:nvSpPr>
          <p:cNvPr id="3" name="Text Placeholder 2">
            <a:extLst>
              <a:ext uri="{FF2B5EF4-FFF2-40B4-BE49-F238E27FC236}">
                <a16:creationId xmlns:a16="http://schemas.microsoft.com/office/drawing/2014/main" id="{7E951385-7870-4A6D-A6BE-B4F47B80A503}"/>
              </a:ext>
            </a:extLst>
          </p:cNvPr>
          <p:cNvSpPr>
            <a:spLocks noGrp="1"/>
          </p:cNvSpPr>
          <p:nvPr>
            <p:ph type="body" sz="quarter" idx="14"/>
          </p:nvPr>
        </p:nvSpPr>
        <p:spPr>
          <a:xfrm>
            <a:off x="724280" y="1704179"/>
            <a:ext cx="7797230" cy="4255187"/>
          </a:xfrm>
        </p:spPr>
        <p:txBody>
          <a:bodyPr/>
          <a:lstStyle/>
          <a:p>
            <a:r>
              <a:rPr lang="en-GB" dirty="0"/>
              <a:t>Look up Google’s Privacy Policy to find out what information they collect about you, including information about:</a:t>
            </a:r>
          </a:p>
          <a:p>
            <a:pPr lvl="1"/>
            <a:r>
              <a:rPr lang="en-GB" dirty="0"/>
              <a:t>your apps, browsers and devices</a:t>
            </a:r>
          </a:p>
          <a:p>
            <a:pPr lvl="1"/>
            <a:r>
              <a:rPr lang="en-GB" dirty="0"/>
              <a:t>your activity</a:t>
            </a:r>
          </a:p>
          <a:p>
            <a:pPr lvl="1"/>
            <a:r>
              <a:rPr lang="en-GB" dirty="0"/>
              <a:t>your location</a:t>
            </a:r>
          </a:p>
        </p:txBody>
      </p:sp>
      <p:pic>
        <p:nvPicPr>
          <p:cNvPr id="7" name="Graphic 6">
            <a:extLst>
              <a:ext uri="{FF2B5EF4-FFF2-40B4-BE49-F238E27FC236}">
                <a16:creationId xmlns:a16="http://schemas.microsoft.com/office/drawing/2014/main" id="{DBAA10B1-04C3-4920-8E77-800B06A1EE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4235566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777769-227A-4A5D-845E-F0DF469B0C58}"/>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flipH="1">
            <a:off x="3491858" y="1577005"/>
            <a:ext cx="5652142" cy="4708211"/>
          </a:xfrm>
          <a:prstGeom prst="rect">
            <a:avLst/>
          </a:prstGeom>
        </p:spPr>
      </p:pic>
      <p:sp>
        <p:nvSpPr>
          <p:cNvPr id="2" name="Text Placeholder 1">
            <a:extLst>
              <a:ext uri="{FF2B5EF4-FFF2-40B4-BE49-F238E27FC236}">
                <a16:creationId xmlns:a16="http://schemas.microsoft.com/office/drawing/2014/main" id="{237DC71D-AC96-45AD-888F-64D270FFA60C}"/>
              </a:ext>
            </a:extLst>
          </p:cNvPr>
          <p:cNvSpPr>
            <a:spLocks noGrp="1"/>
          </p:cNvSpPr>
          <p:nvPr>
            <p:ph type="body" sz="quarter" idx="13"/>
          </p:nvPr>
        </p:nvSpPr>
        <p:spPr/>
        <p:txBody>
          <a:bodyPr/>
          <a:lstStyle/>
          <a:p>
            <a:r>
              <a:rPr lang="en-GB" dirty="0"/>
              <a:t>Store loyalty cards</a:t>
            </a:r>
          </a:p>
        </p:txBody>
      </p:sp>
      <p:sp>
        <p:nvSpPr>
          <p:cNvPr id="3" name="Text Placeholder 2">
            <a:extLst>
              <a:ext uri="{FF2B5EF4-FFF2-40B4-BE49-F238E27FC236}">
                <a16:creationId xmlns:a16="http://schemas.microsoft.com/office/drawing/2014/main" id="{2EE0A1FE-A832-47D8-8B80-428D276296C2}"/>
              </a:ext>
            </a:extLst>
          </p:cNvPr>
          <p:cNvSpPr>
            <a:spLocks noGrp="1"/>
          </p:cNvSpPr>
          <p:nvPr>
            <p:ph type="body" sz="quarter" idx="14"/>
          </p:nvPr>
        </p:nvSpPr>
        <p:spPr>
          <a:xfrm>
            <a:off x="724280" y="1704179"/>
            <a:ext cx="4543045" cy="3453607"/>
          </a:xfrm>
        </p:spPr>
        <p:txBody>
          <a:bodyPr/>
          <a:lstStyle/>
          <a:p>
            <a:r>
              <a:rPr lang="en-GB" dirty="0"/>
              <a:t>A supermarket makes use of a loyalty card system and tells customers the </a:t>
            </a:r>
            <a:br>
              <a:rPr lang="en-GB" dirty="0"/>
            </a:br>
            <a:r>
              <a:rPr lang="en-GB" dirty="0"/>
              <a:t>benefits are:</a:t>
            </a:r>
          </a:p>
          <a:p>
            <a:pPr lvl="1"/>
            <a:r>
              <a:rPr lang="en-GB" dirty="0"/>
              <a:t>Free rewards such as ‘days out’</a:t>
            </a:r>
          </a:p>
          <a:p>
            <a:pPr lvl="1"/>
            <a:r>
              <a:rPr lang="en-GB" dirty="0"/>
              <a:t>Discounts</a:t>
            </a:r>
          </a:p>
          <a:p>
            <a:r>
              <a:rPr lang="en-GB" dirty="0"/>
              <a:t>The loyalty card also allows the supermarket to track customer spending</a:t>
            </a:r>
          </a:p>
          <a:p>
            <a:pPr lvl="1"/>
            <a:r>
              <a:rPr lang="en-GB" dirty="0"/>
              <a:t>How is information gathered?</a:t>
            </a:r>
          </a:p>
          <a:p>
            <a:pPr lvl="1"/>
            <a:r>
              <a:rPr lang="en-GB" dirty="0"/>
              <a:t>How is it used?</a:t>
            </a:r>
          </a:p>
        </p:txBody>
      </p:sp>
    </p:spTree>
    <p:extLst>
      <p:ext uri="{BB962C8B-B14F-4D97-AF65-F5344CB8AC3E}">
        <p14:creationId xmlns:p14="http://schemas.microsoft.com/office/powerpoint/2010/main" val="2790467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7F9FFEB-3AAB-4B5A-9E96-7680548642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272"/>
            <a:ext cx="9144000" cy="6210728"/>
          </a:xfrm>
          <a:prstGeom prst="rect">
            <a:avLst/>
          </a:prstGeom>
        </p:spPr>
      </p:pic>
      <p:sp>
        <p:nvSpPr>
          <p:cNvPr id="2" name="Text Placeholder 1">
            <a:extLst>
              <a:ext uri="{FF2B5EF4-FFF2-40B4-BE49-F238E27FC236}">
                <a16:creationId xmlns:a16="http://schemas.microsoft.com/office/drawing/2014/main" id="{4EB2931E-89D6-4160-962E-420ECA597727}"/>
              </a:ext>
            </a:extLst>
          </p:cNvPr>
          <p:cNvSpPr>
            <a:spLocks noGrp="1"/>
          </p:cNvSpPr>
          <p:nvPr>
            <p:ph type="body" sz="quarter" idx="13"/>
          </p:nvPr>
        </p:nvSpPr>
        <p:spPr>
          <a:effectLst/>
        </p:spPr>
        <p:txBody>
          <a:bodyPr/>
          <a:lstStyle/>
          <a:p>
            <a:r>
              <a:rPr lang="en-GB" dirty="0"/>
              <a:t>Information used for security</a:t>
            </a:r>
          </a:p>
        </p:txBody>
      </p:sp>
      <p:sp>
        <p:nvSpPr>
          <p:cNvPr id="3" name="Text Placeholder 2">
            <a:extLst>
              <a:ext uri="{FF2B5EF4-FFF2-40B4-BE49-F238E27FC236}">
                <a16:creationId xmlns:a16="http://schemas.microsoft.com/office/drawing/2014/main" id="{DE26678F-E85D-4FBE-9614-C96D97BA3451}"/>
              </a:ext>
            </a:extLst>
          </p:cNvPr>
          <p:cNvSpPr>
            <a:spLocks noGrp="1"/>
          </p:cNvSpPr>
          <p:nvPr>
            <p:ph type="body" sz="quarter" idx="14"/>
          </p:nvPr>
        </p:nvSpPr>
        <p:spPr>
          <a:xfrm>
            <a:off x="724280" y="1704179"/>
            <a:ext cx="4868652" cy="4945196"/>
          </a:xfrm>
          <a:effectLst/>
        </p:spPr>
        <p:txBody>
          <a:bodyPr/>
          <a:lstStyle/>
          <a:p>
            <a:r>
              <a:rPr lang="en-US" dirty="0"/>
              <a:t>Governments and security </a:t>
            </a:r>
            <a:r>
              <a:rPr lang="en-GB" dirty="0"/>
              <a:t>organisations</a:t>
            </a:r>
            <a:r>
              <a:rPr lang="en-US" dirty="0"/>
              <a:t> are highly sophisticated information gatherers</a:t>
            </a:r>
          </a:p>
          <a:p>
            <a:r>
              <a:rPr lang="en-US" dirty="0"/>
              <a:t>They may collect huge amounts of information about:</a:t>
            </a:r>
          </a:p>
          <a:p>
            <a:pPr lvl="1"/>
            <a:r>
              <a:rPr lang="en-US" dirty="0"/>
              <a:t>emails, telephone calls, messages and internet activity</a:t>
            </a:r>
          </a:p>
          <a:p>
            <a:r>
              <a:rPr lang="en-US" dirty="0"/>
              <a:t>How can the information they gather be used (or misused)?</a:t>
            </a:r>
          </a:p>
        </p:txBody>
      </p:sp>
      <p:pic>
        <p:nvPicPr>
          <p:cNvPr id="14" name="Graphic 13">
            <a:extLst>
              <a:ext uri="{FF2B5EF4-FFF2-40B4-BE49-F238E27FC236}">
                <a16:creationId xmlns:a16="http://schemas.microsoft.com/office/drawing/2014/main" id="{F3EDCAF0-9084-4B91-8EEE-1C12BBCF52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4179700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3CE91F-94FA-4217-83E4-4DECC1217D81}"/>
              </a:ext>
            </a:extLst>
          </p:cNvPr>
          <p:cNvSpPr>
            <a:spLocks noGrp="1"/>
          </p:cNvSpPr>
          <p:nvPr>
            <p:ph type="body" sz="quarter" idx="13"/>
          </p:nvPr>
        </p:nvSpPr>
        <p:spPr/>
        <p:txBody>
          <a:bodyPr/>
          <a:lstStyle/>
          <a:p>
            <a:r>
              <a:rPr lang="en-GB" dirty="0"/>
              <a:t>Worksheet 1</a:t>
            </a:r>
          </a:p>
        </p:txBody>
      </p:sp>
      <p:sp>
        <p:nvSpPr>
          <p:cNvPr id="5" name="Text Placeholder 4">
            <a:extLst>
              <a:ext uri="{FF2B5EF4-FFF2-40B4-BE49-F238E27FC236}">
                <a16:creationId xmlns:a16="http://schemas.microsoft.com/office/drawing/2014/main" id="{CD896184-512E-4C62-8287-C08C5FF605AF}"/>
              </a:ext>
            </a:extLst>
          </p:cNvPr>
          <p:cNvSpPr>
            <a:spLocks noGrp="1"/>
          </p:cNvSpPr>
          <p:nvPr>
            <p:ph type="body" sz="quarter" idx="14"/>
          </p:nvPr>
        </p:nvSpPr>
        <p:spPr/>
        <p:txBody>
          <a:bodyPr/>
          <a:lstStyle/>
          <a:p>
            <a:r>
              <a:rPr lang="en-GB" dirty="0"/>
              <a:t>Complete </a:t>
            </a:r>
            <a:r>
              <a:rPr lang="en-GB" b="1" dirty="0"/>
              <a:t>Task 3</a:t>
            </a:r>
            <a:r>
              <a:rPr lang="en-GB" dirty="0"/>
              <a:t> on the worksheet</a:t>
            </a:r>
          </a:p>
        </p:txBody>
      </p:sp>
    </p:spTree>
    <p:extLst>
      <p:ext uri="{BB962C8B-B14F-4D97-AF65-F5344CB8AC3E}">
        <p14:creationId xmlns:p14="http://schemas.microsoft.com/office/powerpoint/2010/main" val="2045086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E5308E-0FB8-46FB-A2E0-FCF1CF8B8D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35000"/>
            <a:ext cx="9144000" cy="6223000"/>
          </a:xfrm>
          <a:prstGeom prst="rect">
            <a:avLst/>
          </a:prstGeom>
        </p:spPr>
      </p:pic>
      <p:sp>
        <p:nvSpPr>
          <p:cNvPr id="2" name="Text Placeholder 1">
            <a:extLst>
              <a:ext uri="{FF2B5EF4-FFF2-40B4-BE49-F238E27FC236}">
                <a16:creationId xmlns:a16="http://schemas.microsoft.com/office/drawing/2014/main" id="{6A5E1EE2-49B6-4696-88A7-3B5F23A80C16}"/>
              </a:ext>
            </a:extLst>
          </p:cNvPr>
          <p:cNvSpPr>
            <a:spLocks noGrp="1"/>
          </p:cNvSpPr>
          <p:nvPr>
            <p:ph type="body" sz="quarter" idx="13"/>
          </p:nvPr>
        </p:nvSpPr>
        <p:spPr/>
        <p:txBody>
          <a:bodyPr/>
          <a:lstStyle/>
          <a:p>
            <a:r>
              <a:rPr lang="en-GB" dirty="0">
                <a:solidFill>
                  <a:schemeClr val="bg1"/>
                </a:solidFill>
              </a:rPr>
              <a:t>Finding potential customers</a:t>
            </a:r>
          </a:p>
        </p:txBody>
      </p:sp>
      <p:sp>
        <p:nvSpPr>
          <p:cNvPr id="3" name="Text Placeholder 2">
            <a:extLst>
              <a:ext uri="{FF2B5EF4-FFF2-40B4-BE49-F238E27FC236}">
                <a16:creationId xmlns:a16="http://schemas.microsoft.com/office/drawing/2014/main" id="{D6C2ED32-8D9D-4FC9-8D15-7EF0BCBE091B}"/>
              </a:ext>
            </a:extLst>
          </p:cNvPr>
          <p:cNvSpPr>
            <a:spLocks noGrp="1"/>
          </p:cNvSpPr>
          <p:nvPr>
            <p:ph type="body" sz="quarter" idx="14"/>
          </p:nvPr>
        </p:nvSpPr>
        <p:spPr/>
        <p:txBody>
          <a:bodyPr/>
          <a:lstStyle/>
          <a:p>
            <a:r>
              <a:rPr lang="en-GB" dirty="0">
                <a:solidFill>
                  <a:schemeClr val="bg1"/>
                </a:solidFill>
              </a:rPr>
              <a:t>Suppose a local gym decides to start classes for the over 60s…</a:t>
            </a:r>
          </a:p>
        </p:txBody>
      </p:sp>
    </p:spTree>
    <p:extLst>
      <p:ext uri="{BB962C8B-B14F-4D97-AF65-F5344CB8AC3E}">
        <p14:creationId xmlns:p14="http://schemas.microsoft.com/office/powerpoint/2010/main" val="3857147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F5AABD-7BD4-4C4D-BD62-118E095990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51510"/>
            <a:ext cx="9144000" cy="6206490"/>
          </a:xfrm>
          <a:prstGeom prst="rect">
            <a:avLst/>
          </a:prstGeom>
        </p:spPr>
      </p:pic>
      <p:sp>
        <p:nvSpPr>
          <p:cNvPr id="2" name="Text Placeholder 1">
            <a:extLst>
              <a:ext uri="{FF2B5EF4-FFF2-40B4-BE49-F238E27FC236}">
                <a16:creationId xmlns:a16="http://schemas.microsoft.com/office/drawing/2014/main" id="{6A5E1EE2-49B6-4696-88A7-3B5F23A80C16}"/>
              </a:ext>
            </a:extLst>
          </p:cNvPr>
          <p:cNvSpPr>
            <a:spLocks noGrp="1"/>
          </p:cNvSpPr>
          <p:nvPr>
            <p:ph type="body" sz="quarter" idx="13"/>
          </p:nvPr>
        </p:nvSpPr>
        <p:spPr/>
        <p:txBody>
          <a:bodyPr/>
          <a:lstStyle/>
          <a:p>
            <a:r>
              <a:rPr lang="en-GB" dirty="0"/>
              <a:t>Finding potential customers</a:t>
            </a:r>
          </a:p>
        </p:txBody>
      </p:sp>
      <p:sp>
        <p:nvSpPr>
          <p:cNvPr id="3" name="Text Placeholder 2">
            <a:extLst>
              <a:ext uri="{FF2B5EF4-FFF2-40B4-BE49-F238E27FC236}">
                <a16:creationId xmlns:a16="http://schemas.microsoft.com/office/drawing/2014/main" id="{D6C2ED32-8D9D-4FC9-8D15-7EF0BCBE091B}"/>
              </a:ext>
            </a:extLst>
          </p:cNvPr>
          <p:cNvSpPr>
            <a:spLocks noGrp="1"/>
          </p:cNvSpPr>
          <p:nvPr>
            <p:ph type="body" sz="quarter" idx="14"/>
          </p:nvPr>
        </p:nvSpPr>
        <p:spPr/>
        <p:txBody>
          <a:bodyPr/>
          <a:lstStyle/>
          <a:p>
            <a:r>
              <a:rPr lang="en-GB" dirty="0"/>
              <a:t>They cannot ask a social media site such as Facebook for a list of emails of people over 60, living within 15 miles of a particular city, who might want to join a class – this would be illegal</a:t>
            </a:r>
          </a:p>
          <a:p>
            <a:pPr lvl="1"/>
            <a:r>
              <a:rPr lang="en-GB" dirty="0"/>
              <a:t>However, they can write an advert </a:t>
            </a:r>
            <a:br>
              <a:rPr lang="en-GB" dirty="0"/>
            </a:br>
            <a:r>
              <a:rPr lang="en-GB" dirty="0"/>
              <a:t>and pay Facebook to target only </a:t>
            </a:r>
            <a:br>
              <a:rPr lang="en-GB" dirty="0"/>
            </a:br>
            <a:r>
              <a:rPr lang="en-GB" dirty="0"/>
              <a:t>people satisfying their criteria, and </a:t>
            </a:r>
            <a:br>
              <a:rPr lang="en-GB" dirty="0"/>
            </a:br>
            <a:r>
              <a:rPr lang="en-GB" dirty="0"/>
              <a:t>who have “Liked” fitness or </a:t>
            </a:r>
            <a:br>
              <a:rPr lang="en-GB" dirty="0"/>
            </a:br>
            <a:r>
              <a:rPr lang="en-GB" dirty="0"/>
              <a:t>weight-watching tips</a:t>
            </a:r>
          </a:p>
        </p:txBody>
      </p:sp>
      <p:pic>
        <p:nvPicPr>
          <p:cNvPr id="9" name="Graphic 8">
            <a:extLst>
              <a:ext uri="{FF2B5EF4-FFF2-40B4-BE49-F238E27FC236}">
                <a16:creationId xmlns:a16="http://schemas.microsoft.com/office/drawing/2014/main" id="{7912BACE-DD25-49B7-95A8-9AE006418F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265152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79F555-1955-4E05-96A6-0C62E7481393}"/>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3297382" y="2119135"/>
            <a:ext cx="5846618" cy="3899694"/>
          </a:xfrm>
          <a:prstGeom prst="rect">
            <a:avLst/>
          </a:prstGeom>
        </p:spPr>
      </p:pic>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Freedom of speech </a:t>
            </a:r>
          </a:p>
        </p:txBody>
      </p:sp>
      <p:sp>
        <p:nvSpPr>
          <p:cNvPr id="4" name="Text Placeholder 3">
            <a:extLst>
              <a:ext uri="{FF2B5EF4-FFF2-40B4-BE49-F238E27FC236}">
                <a16:creationId xmlns:a16="http://schemas.microsoft.com/office/drawing/2014/main" id="{DB195EBB-9961-4909-BF48-83436BF397F0}"/>
              </a:ext>
            </a:extLst>
          </p:cNvPr>
          <p:cNvSpPr>
            <a:spLocks noGrp="1"/>
          </p:cNvSpPr>
          <p:nvPr>
            <p:ph type="body" sz="quarter" idx="14"/>
          </p:nvPr>
        </p:nvSpPr>
        <p:spPr>
          <a:xfrm>
            <a:off x="724280" y="1704179"/>
            <a:ext cx="7797230" cy="4572551"/>
          </a:xfrm>
        </p:spPr>
        <p:txBody>
          <a:bodyPr/>
          <a:lstStyle/>
          <a:p>
            <a:r>
              <a:rPr lang="en-GB" dirty="0"/>
              <a:t>The right to freedom of speech is recognised as a fundamental human right</a:t>
            </a:r>
          </a:p>
          <a:p>
            <a:r>
              <a:rPr lang="en-US" dirty="0"/>
              <a:t>The Human Rights Act  </a:t>
            </a:r>
            <a:br>
              <a:rPr lang="en-US" dirty="0"/>
            </a:br>
            <a:r>
              <a:rPr lang="en-US" dirty="0"/>
              <a:t>guarantees under the law </a:t>
            </a:r>
            <a:br>
              <a:rPr lang="en-US" dirty="0"/>
            </a:br>
            <a:r>
              <a:rPr lang="en-US" dirty="0"/>
              <a:t>the rights to freedom of </a:t>
            </a:r>
            <a:br>
              <a:rPr lang="en-US" dirty="0"/>
            </a:br>
            <a:r>
              <a:rPr lang="en-US" dirty="0"/>
              <a:t>speech and expression</a:t>
            </a:r>
          </a:p>
          <a:p>
            <a:pPr lvl="1"/>
            <a:r>
              <a:rPr lang="en-US" dirty="0"/>
              <a:t>However, this right must be used </a:t>
            </a:r>
            <a:br>
              <a:rPr lang="en-US" dirty="0"/>
            </a:br>
            <a:r>
              <a:rPr lang="en-US" dirty="0"/>
              <a:t>responsibly and there are exceptions</a:t>
            </a:r>
          </a:p>
          <a:p>
            <a:pPr lvl="1"/>
            <a:r>
              <a:rPr lang="en-US" dirty="0"/>
              <a:t>For example, making comments that are</a:t>
            </a:r>
            <a:br>
              <a:rPr lang="en-US" dirty="0"/>
            </a:br>
            <a:r>
              <a:rPr lang="en-US" dirty="0"/>
              <a:t>specifically designed to incite racial hatred </a:t>
            </a:r>
            <a:br>
              <a:rPr lang="en-US" dirty="0"/>
            </a:br>
            <a:r>
              <a:rPr lang="en-US" dirty="0"/>
              <a:t>can be deemed to be a hate crime, and is illegal</a:t>
            </a:r>
            <a:endParaRPr lang="en-GB" dirty="0"/>
          </a:p>
        </p:txBody>
      </p:sp>
    </p:spTree>
    <p:extLst>
      <p:ext uri="{BB962C8B-B14F-4D97-AF65-F5344CB8AC3E}">
        <p14:creationId xmlns:p14="http://schemas.microsoft.com/office/powerpoint/2010/main" val="1285750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30B810-280D-437A-A5B1-50E8D7821B7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0630"/>
            <a:ext cx="9144000" cy="6207370"/>
          </a:xfrm>
          <a:prstGeom prst="rect">
            <a:avLst/>
          </a:prstGeom>
        </p:spPr>
      </p:pic>
      <p:sp>
        <p:nvSpPr>
          <p:cNvPr id="2" name="Text Placeholder 1">
            <a:extLst>
              <a:ext uri="{FF2B5EF4-FFF2-40B4-BE49-F238E27FC236}">
                <a16:creationId xmlns:a16="http://schemas.microsoft.com/office/drawing/2014/main" id="{220C2783-3E76-4898-9A32-B06C128976CE}"/>
              </a:ext>
            </a:extLst>
          </p:cNvPr>
          <p:cNvSpPr>
            <a:spLocks noGrp="1"/>
          </p:cNvSpPr>
          <p:nvPr>
            <p:ph type="body" sz="quarter" idx="13"/>
          </p:nvPr>
        </p:nvSpPr>
        <p:spPr/>
        <p:txBody>
          <a:bodyPr/>
          <a:lstStyle/>
          <a:p>
            <a:r>
              <a:rPr lang="en-GB" dirty="0">
                <a:solidFill>
                  <a:schemeClr val="bg1"/>
                </a:solidFill>
              </a:rPr>
              <a:t>Censorship</a:t>
            </a:r>
          </a:p>
        </p:txBody>
      </p:sp>
      <p:sp>
        <p:nvSpPr>
          <p:cNvPr id="4" name="Text Placeholder 3">
            <a:extLst>
              <a:ext uri="{FF2B5EF4-FFF2-40B4-BE49-F238E27FC236}">
                <a16:creationId xmlns:a16="http://schemas.microsoft.com/office/drawing/2014/main" id="{14AD1968-3A79-441B-A1B7-77DB44EAAC06}"/>
              </a:ext>
            </a:extLst>
          </p:cNvPr>
          <p:cNvSpPr>
            <a:spLocks noGrp="1"/>
          </p:cNvSpPr>
          <p:nvPr>
            <p:ph type="body" sz="quarter" idx="14"/>
          </p:nvPr>
        </p:nvSpPr>
        <p:spPr>
          <a:xfrm>
            <a:off x="724280" y="1704179"/>
            <a:ext cx="6803984" cy="4137063"/>
          </a:xfrm>
        </p:spPr>
        <p:txBody>
          <a:bodyPr/>
          <a:lstStyle/>
          <a:p>
            <a:r>
              <a:rPr lang="en-GB" dirty="0">
                <a:solidFill>
                  <a:schemeClr val="bg1"/>
                </a:solidFill>
              </a:rPr>
              <a:t>Internet censorship in the UK is carried out under a variety of laws, regulations and voluntary arrangements</a:t>
            </a:r>
          </a:p>
          <a:p>
            <a:r>
              <a:rPr lang="en-GB" dirty="0">
                <a:solidFill>
                  <a:schemeClr val="bg1"/>
                </a:solidFill>
              </a:rPr>
              <a:t>These include:</a:t>
            </a:r>
          </a:p>
          <a:p>
            <a:pPr lvl="1"/>
            <a:r>
              <a:rPr lang="en-GB" dirty="0">
                <a:solidFill>
                  <a:schemeClr val="bg1"/>
                </a:solidFill>
              </a:rPr>
              <a:t>Regulations regarding </a:t>
            </a:r>
            <a:br>
              <a:rPr lang="en-GB" dirty="0">
                <a:solidFill>
                  <a:schemeClr val="bg1"/>
                </a:solidFill>
              </a:rPr>
            </a:br>
            <a:r>
              <a:rPr lang="en-GB" dirty="0">
                <a:solidFill>
                  <a:schemeClr val="bg1"/>
                </a:solidFill>
              </a:rPr>
              <a:t>indecent images of children</a:t>
            </a:r>
          </a:p>
          <a:p>
            <a:pPr lvl="1"/>
            <a:r>
              <a:rPr lang="en-GB" dirty="0">
                <a:solidFill>
                  <a:schemeClr val="bg1"/>
                </a:solidFill>
              </a:rPr>
              <a:t>English defamation law</a:t>
            </a:r>
          </a:p>
          <a:p>
            <a:pPr lvl="1"/>
            <a:r>
              <a:rPr lang="en-GB" dirty="0">
                <a:solidFill>
                  <a:schemeClr val="bg1"/>
                </a:solidFill>
              </a:rPr>
              <a:t>Regulations against </a:t>
            </a:r>
            <a:br>
              <a:rPr lang="en-GB" dirty="0">
                <a:solidFill>
                  <a:schemeClr val="bg1"/>
                </a:solidFill>
              </a:rPr>
            </a:br>
            <a:r>
              <a:rPr lang="en-GB" dirty="0">
                <a:solidFill>
                  <a:schemeClr val="bg1"/>
                </a:solidFill>
              </a:rPr>
              <a:t>incitement to</a:t>
            </a:r>
            <a:br>
              <a:rPr lang="en-GB" dirty="0">
                <a:solidFill>
                  <a:schemeClr val="bg1"/>
                </a:solidFill>
              </a:rPr>
            </a:br>
            <a:r>
              <a:rPr lang="en-GB" dirty="0">
                <a:solidFill>
                  <a:schemeClr val="bg1"/>
                </a:solidFill>
              </a:rPr>
              <a:t>terrorism</a:t>
            </a:r>
          </a:p>
          <a:p>
            <a:pPr lvl="1"/>
            <a:r>
              <a:rPr lang="en-GB" dirty="0">
                <a:solidFill>
                  <a:schemeClr val="bg1"/>
                </a:solidFill>
              </a:rPr>
              <a:t>Copyright law</a:t>
            </a:r>
          </a:p>
        </p:txBody>
      </p:sp>
      <p:pic>
        <p:nvPicPr>
          <p:cNvPr id="9" name="Graphic 8">
            <a:extLst>
              <a:ext uri="{FF2B5EF4-FFF2-40B4-BE49-F238E27FC236}">
                <a16:creationId xmlns:a16="http://schemas.microsoft.com/office/drawing/2014/main" id="{FB029D22-4AB9-4CD1-B546-9408624FE3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86007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33BE0B-AA16-4B5C-AA60-E7ACA107A132}"/>
              </a:ext>
            </a:extLst>
          </p:cNvPr>
          <p:cNvSpPr>
            <a:spLocks noGrp="1"/>
          </p:cNvSpPr>
          <p:nvPr>
            <p:ph type="body" sz="quarter" idx="13"/>
          </p:nvPr>
        </p:nvSpPr>
        <p:spPr/>
        <p:txBody>
          <a:bodyPr/>
          <a:lstStyle/>
          <a:p>
            <a:r>
              <a:rPr lang="en-GB" dirty="0"/>
              <a:t>Netiquette – What is it?</a:t>
            </a:r>
          </a:p>
        </p:txBody>
      </p:sp>
      <p:sp>
        <p:nvSpPr>
          <p:cNvPr id="3" name="Text Placeholder 2">
            <a:extLst>
              <a:ext uri="{FF2B5EF4-FFF2-40B4-BE49-F238E27FC236}">
                <a16:creationId xmlns:a16="http://schemas.microsoft.com/office/drawing/2014/main" id="{58DB3D58-C282-4AF6-98F4-49D93537C8A5}"/>
              </a:ext>
            </a:extLst>
          </p:cNvPr>
          <p:cNvSpPr>
            <a:spLocks noGrp="1"/>
          </p:cNvSpPr>
          <p:nvPr>
            <p:ph type="body" sz="quarter" idx="14"/>
          </p:nvPr>
        </p:nvSpPr>
        <p:spPr>
          <a:xfrm>
            <a:off x="724280" y="1704179"/>
            <a:ext cx="7597684" cy="4484185"/>
          </a:xfrm>
        </p:spPr>
        <p:txBody>
          <a:bodyPr/>
          <a:lstStyle/>
          <a:p>
            <a:r>
              <a:rPr lang="en-GB" dirty="0"/>
              <a:t>“Etiquette” is a framework of rules and customs governing how people behave, and what constitutes good manners</a:t>
            </a:r>
          </a:p>
          <a:p>
            <a:pPr lvl="1"/>
            <a:r>
              <a:rPr lang="en-GB" dirty="0">
                <a:solidFill>
                  <a:srgbClr val="007F2F"/>
                </a:solidFill>
              </a:rPr>
              <a:t>“Netiquette” applies to </a:t>
            </a:r>
            <a:br>
              <a:rPr lang="en-GB" dirty="0">
                <a:solidFill>
                  <a:srgbClr val="007F2F"/>
                </a:solidFill>
              </a:rPr>
            </a:br>
            <a:r>
              <a:rPr lang="en-GB" dirty="0">
                <a:solidFill>
                  <a:srgbClr val="007F2F"/>
                </a:solidFill>
              </a:rPr>
              <a:t>Internet etiquette</a:t>
            </a:r>
          </a:p>
          <a:p>
            <a:r>
              <a:rPr lang="en-GB" dirty="0"/>
              <a:t>What are the </a:t>
            </a:r>
            <a:br>
              <a:rPr lang="en-GB" dirty="0"/>
            </a:br>
            <a:r>
              <a:rPr lang="en-GB" dirty="0"/>
              <a:t>rules of etiquette </a:t>
            </a:r>
            <a:br>
              <a:rPr lang="en-GB" dirty="0"/>
            </a:br>
            <a:r>
              <a:rPr lang="en-GB" dirty="0"/>
              <a:t>when you are </a:t>
            </a:r>
            <a:br>
              <a:rPr lang="en-GB" dirty="0"/>
            </a:br>
            <a:r>
              <a:rPr lang="en-GB" dirty="0"/>
              <a:t>eating at home?</a:t>
            </a:r>
          </a:p>
          <a:p>
            <a:pPr lvl="1"/>
            <a:endParaRPr lang="en-GB" dirty="0"/>
          </a:p>
        </p:txBody>
      </p:sp>
    </p:spTree>
    <p:extLst>
      <p:ext uri="{BB962C8B-B14F-4D97-AF65-F5344CB8AC3E}">
        <p14:creationId xmlns:p14="http://schemas.microsoft.com/office/powerpoint/2010/main" val="2292503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9F7F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A8AAFF-3EF3-41DE-9F4A-794B3A1DD5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7726"/>
            <a:ext cx="9144000" cy="6200274"/>
          </a:xfrm>
          <a:prstGeom prst="rect">
            <a:avLst/>
          </a:prstGeom>
        </p:spPr>
      </p:pic>
      <p:sp>
        <p:nvSpPr>
          <p:cNvPr id="2" name="Text Placeholder 1">
            <a:extLst>
              <a:ext uri="{FF2B5EF4-FFF2-40B4-BE49-F238E27FC236}">
                <a16:creationId xmlns:a16="http://schemas.microsoft.com/office/drawing/2014/main" id="{169AE20B-947F-4236-8477-AF10CB8DDCF3}"/>
              </a:ext>
            </a:extLst>
          </p:cNvPr>
          <p:cNvSpPr>
            <a:spLocks noGrp="1"/>
          </p:cNvSpPr>
          <p:nvPr>
            <p:ph type="body" sz="quarter" idx="13"/>
          </p:nvPr>
        </p:nvSpPr>
        <p:spPr/>
        <p:txBody>
          <a:bodyPr/>
          <a:lstStyle/>
          <a:p>
            <a:r>
              <a:rPr lang="en-GB" dirty="0"/>
              <a:t>Internet censorship</a:t>
            </a:r>
          </a:p>
        </p:txBody>
      </p:sp>
      <p:sp>
        <p:nvSpPr>
          <p:cNvPr id="3" name="Text Placeholder 2">
            <a:extLst>
              <a:ext uri="{FF2B5EF4-FFF2-40B4-BE49-F238E27FC236}">
                <a16:creationId xmlns:a16="http://schemas.microsoft.com/office/drawing/2014/main" id="{8444E9DF-4B8F-482E-916B-DACFEB0F3573}"/>
              </a:ext>
            </a:extLst>
          </p:cNvPr>
          <p:cNvSpPr>
            <a:spLocks noGrp="1"/>
          </p:cNvSpPr>
          <p:nvPr>
            <p:ph type="body" sz="quarter" idx="14"/>
          </p:nvPr>
        </p:nvSpPr>
        <p:spPr>
          <a:xfrm>
            <a:off x="724280" y="1704179"/>
            <a:ext cx="7962520" cy="3453607"/>
          </a:xfrm>
        </p:spPr>
        <p:txBody>
          <a:bodyPr/>
          <a:lstStyle/>
          <a:p>
            <a:r>
              <a:rPr lang="en-GB" dirty="0"/>
              <a:t>Internet customers are prohibited from visiting </a:t>
            </a:r>
            <a:br>
              <a:rPr lang="en-GB" dirty="0"/>
            </a:br>
            <a:r>
              <a:rPr lang="en-GB" dirty="0"/>
              <a:t>certain sites, because Internet access is blocked </a:t>
            </a:r>
            <a:br>
              <a:rPr lang="en-GB" dirty="0"/>
            </a:br>
            <a:r>
              <a:rPr lang="en-GB" dirty="0"/>
              <a:t>by their Internet Service </a:t>
            </a:r>
            <a:br>
              <a:rPr lang="en-GB" dirty="0"/>
            </a:br>
            <a:r>
              <a:rPr lang="en-GB" dirty="0"/>
              <a:t>Provider (ISP)</a:t>
            </a:r>
          </a:p>
          <a:p>
            <a:pPr lvl="1"/>
            <a:r>
              <a:rPr lang="en-US" dirty="0"/>
              <a:t>Do you think that ISPs </a:t>
            </a:r>
            <a:br>
              <a:rPr lang="en-US" dirty="0"/>
            </a:br>
            <a:r>
              <a:rPr lang="en-US" dirty="0"/>
              <a:t>should be allowed to </a:t>
            </a:r>
            <a:br>
              <a:rPr lang="en-US" dirty="0"/>
            </a:br>
            <a:r>
              <a:rPr lang="en-US" dirty="0"/>
              <a:t>block certain sites?</a:t>
            </a:r>
            <a:endParaRPr lang="en-GB" dirty="0"/>
          </a:p>
          <a:p>
            <a:pPr lvl="1"/>
            <a:r>
              <a:rPr lang="en-GB" dirty="0"/>
              <a:t>If so, what sort of sites </a:t>
            </a:r>
            <a:br>
              <a:rPr lang="en-GB" dirty="0"/>
            </a:br>
            <a:r>
              <a:rPr lang="en-GB" dirty="0"/>
              <a:t>do you think should </a:t>
            </a:r>
            <a:br>
              <a:rPr lang="en-GB" dirty="0"/>
            </a:br>
            <a:r>
              <a:rPr lang="en-GB" dirty="0"/>
              <a:t>be blocked? </a:t>
            </a:r>
          </a:p>
        </p:txBody>
      </p:sp>
    </p:spTree>
    <p:extLst>
      <p:ext uri="{BB962C8B-B14F-4D97-AF65-F5344CB8AC3E}">
        <p14:creationId xmlns:p14="http://schemas.microsoft.com/office/powerpoint/2010/main" val="690692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9AE20B-947F-4236-8477-AF10CB8DDCF3}"/>
              </a:ext>
            </a:extLst>
          </p:cNvPr>
          <p:cNvSpPr>
            <a:spLocks noGrp="1"/>
          </p:cNvSpPr>
          <p:nvPr>
            <p:ph type="body" sz="quarter" idx="13"/>
          </p:nvPr>
        </p:nvSpPr>
        <p:spPr/>
        <p:txBody>
          <a:bodyPr/>
          <a:lstStyle/>
          <a:p>
            <a:r>
              <a:rPr lang="en-GB" dirty="0"/>
              <a:t>Internet censorship</a:t>
            </a:r>
          </a:p>
        </p:txBody>
      </p:sp>
      <p:sp>
        <p:nvSpPr>
          <p:cNvPr id="3" name="Text Placeholder 2">
            <a:extLst>
              <a:ext uri="{FF2B5EF4-FFF2-40B4-BE49-F238E27FC236}">
                <a16:creationId xmlns:a16="http://schemas.microsoft.com/office/drawing/2014/main" id="{8444E9DF-4B8F-482E-916B-DACFEB0F3573}"/>
              </a:ext>
            </a:extLst>
          </p:cNvPr>
          <p:cNvSpPr>
            <a:spLocks noGrp="1"/>
          </p:cNvSpPr>
          <p:nvPr>
            <p:ph type="body" sz="quarter" idx="14"/>
          </p:nvPr>
        </p:nvSpPr>
        <p:spPr>
          <a:xfrm>
            <a:off x="724280" y="1704179"/>
            <a:ext cx="7797230" cy="1899489"/>
          </a:xfrm>
        </p:spPr>
        <p:txBody>
          <a:bodyPr/>
          <a:lstStyle/>
          <a:p>
            <a:r>
              <a:rPr lang="en-GB" dirty="0"/>
              <a:t>The range of content sometimes blocked by ISPs includes:</a:t>
            </a:r>
          </a:p>
          <a:p>
            <a:pPr lvl="1"/>
            <a:r>
              <a:rPr lang="en-GB" dirty="0"/>
              <a:t>Drugs</a:t>
            </a:r>
          </a:p>
          <a:p>
            <a:pPr lvl="1"/>
            <a:r>
              <a:rPr lang="en-GB" dirty="0"/>
              <a:t>Alcohol and tobacco</a:t>
            </a:r>
          </a:p>
          <a:p>
            <a:pPr lvl="1"/>
            <a:r>
              <a:rPr lang="en-GB" dirty="0"/>
              <a:t>Gambling</a:t>
            </a:r>
          </a:p>
          <a:p>
            <a:pPr lvl="1"/>
            <a:r>
              <a:rPr lang="en-GB" dirty="0"/>
              <a:t>Suicide and self-harm</a:t>
            </a:r>
          </a:p>
          <a:p>
            <a:pPr lvl="1"/>
            <a:r>
              <a:rPr lang="en-GB" dirty="0"/>
              <a:t>Cyberbullying</a:t>
            </a:r>
          </a:p>
          <a:p>
            <a:pPr lvl="1"/>
            <a:r>
              <a:rPr lang="en-GB" dirty="0"/>
              <a:t>Criminal skills</a:t>
            </a:r>
          </a:p>
          <a:p>
            <a:pPr lvl="1"/>
            <a:r>
              <a:rPr lang="en-GB" dirty="0"/>
              <a:t>Hacking</a:t>
            </a:r>
          </a:p>
          <a:p>
            <a:pPr lvl="1"/>
            <a:r>
              <a:rPr lang="en-GB" dirty="0"/>
              <a:t>Hate</a:t>
            </a:r>
          </a:p>
        </p:txBody>
      </p:sp>
      <p:pic>
        <p:nvPicPr>
          <p:cNvPr id="5" name="Picture 4">
            <a:extLst>
              <a:ext uri="{FF2B5EF4-FFF2-40B4-BE49-F238E27FC236}">
                <a16:creationId xmlns:a16="http://schemas.microsoft.com/office/drawing/2014/main" id="{0FEEAAE9-525A-4491-B774-7B53758BA9F7}"/>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3991628" y="3903892"/>
            <a:ext cx="4733754" cy="2047875"/>
          </a:xfrm>
          <a:prstGeom prst="rect">
            <a:avLst/>
          </a:prstGeom>
        </p:spPr>
      </p:pic>
    </p:spTree>
    <p:extLst>
      <p:ext uri="{BB962C8B-B14F-4D97-AF65-F5344CB8AC3E}">
        <p14:creationId xmlns:p14="http://schemas.microsoft.com/office/powerpoint/2010/main" val="666703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BA8288-B6DE-4AED-9A4D-B5FD967A6A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207"/>
            <a:ext cx="9144000" cy="6210793"/>
          </a:xfrm>
          <a:prstGeom prst="rect">
            <a:avLst/>
          </a:prstGeom>
        </p:spPr>
      </p:pic>
      <p:sp>
        <p:nvSpPr>
          <p:cNvPr id="2" name="Text Placeholder 1">
            <a:extLst>
              <a:ext uri="{FF2B5EF4-FFF2-40B4-BE49-F238E27FC236}">
                <a16:creationId xmlns:a16="http://schemas.microsoft.com/office/drawing/2014/main" id="{333A6E28-3178-496E-81B8-A9546353FECE}"/>
              </a:ext>
            </a:extLst>
          </p:cNvPr>
          <p:cNvSpPr>
            <a:spLocks noGrp="1"/>
          </p:cNvSpPr>
          <p:nvPr>
            <p:ph type="body" sz="quarter" idx="13"/>
          </p:nvPr>
        </p:nvSpPr>
        <p:spPr/>
        <p:txBody>
          <a:bodyPr/>
          <a:lstStyle/>
          <a:p>
            <a:r>
              <a:rPr lang="en-GB" dirty="0">
                <a:solidFill>
                  <a:schemeClr val="bg1"/>
                </a:solidFill>
              </a:rPr>
              <a:t>Acceptable use</a:t>
            </a:r>
          </a:p>
        </p:txBody>
      </p:sp>
      <p:sp>
        <p:nvSpPr>
          <p:cNvPr id="3" name="Text Placeholder 2">
            <a:extLst>
              <a:ext uri="{FF2B5EF4-FFF2-40B4-BE49-F238E27FC236}">
                <a16:creationId xmlns:a16="http://schemas.microsoft.com/office/drawing/2014/main" id="{BDAFC9C9-3F28-486D-8AA8-F3FC5D6EE5D2}"/>
              </a:ext>
            </a:extLst>
          </p:cNvPr>
          <p:cNvSpPr>
            <a:spLocks noGrp="1"/>
          </p:cNvSpPr>
          <p:nvPr>
            <p:ph type="body" sz="quarter" idx="14"/>
          </p:nvPr>
        </p:nvSpPr>
        <p:spPr>
          <a:xfrm>
            <a:off x="724280" y="1704179"/>
            <a:ext cx="7797230" cy="4532848"/>
          </a:xfrm>
        </p:spPr>
        <p:txBody>
          <a:bodyPr/>
          <a:lstStyle/>
          <a:p>
            <a:r>
              <a:rPr lang="en-GB" dirty="0">
                <a:solidFill>
                  <a:schemeClr val="bg1"/>
                </a:solidFill>
              </a:rPr>
              <a:t>Organisations often have their own Acceptable Use Policies, which cover the use and security of their IT systems</a:t>
            </a:r>
          </a:p>
          <a:p>
            <a:pPr lvl="1"/>
            <a:r>
              <a:rPr lang="en-GB" dirty="0">
                <a:solidFill>
                  <a:schemeClr val="bg1"/>
                </a:solidFill>
              </a:rPr>
              <a:t>Suggest </a:t>
            </a:r>
            <a:r>
              <a:rPr lang="en-GB" b="1" dirty="0">
                <a:solidFill>
                  <a:schemeClr val="bg1"/>
                </a:solidFill>
              </a:rPr>
              <a:t>five </a:t>
            </a:r>
            <a:r>
              <a:rPr lang="en-GB" dirty="0">
                <a:solidFill>
                  <a:schemeClr val="bg1"/>
                </a:solidFill>
              </a:rPr>
              <a:t>areas that a school policy may cover</a:t>
            </a:r>
          </a:p>
        </p:txBody>
      </p:sp>
      <p:pic>
        <p:nvPicPr>
          <p:cNvPr id="12" name="Graphic 11">
            <a:extLst>
              <a:ext uri="{FF2B5EF4-FFF2-40B4-BE49-F238E27FC236}">
                <a16:creationId xmlns:a16="http://schemas.microsoft.com/office/drawing/2014/main" id="{387D8D5C-2C27-4139-8878-A559F55B0E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915734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3A6E28-3178-496E-81B8-A9546353FECE}"/>
              </a:ext>
            </a:extLst>
          </p:cNvPr>
          <p:cNvSpPr>
            <a:spLocks noGrp="1"/>
          </p:cNvSpPr>
          <p:nvPr>
            <p:ph type="body" sz="quarter" idx="13"/>
          </p:nvPr>
        </p:nvSpPr>
        <p:spPr>
          <a:xfrm>
            <a:off x="724280" y="906233"/>
            <a:ext cx="3847720" cy="670772"/>
          </a:xfrm>
        </p:spPr>
        <p:txBody>
          <a:bodyPr/>
          <a:lstStyle/>
          <a:p>
            <a:r>
              <a:rPr lang="en-GB" dirty="0"/>
              <a:t>Acceptable use</a:t>
            </a:r>
            <a:endParaRPr lang="en-GB" dirty="0">
              <a:solidFill>
                <a:srgbClr val="FF0000"/>
              </a:solidFill>
            </a:endParaRPr>
          </a:p>
        </p:txBody>
      </p:sp>
      <p:sp>
        <p:nvSpPr>
          <p:cNvPr id="3" name="Text Placeholder 2">
            <a:extLst>
              <a:ext uri="{FF2B5EF4-FFF2-40B4-BE49-F238E27FC236}">
                <a16:creationId xmlns:a16="http://schemas.microsoft.com/office/drawing/2014/main" id="{BDAFC9C9-3F28-486D-8AA8-F3FC5D6EE5D2}"/>
              </a:ext>
            </a:extLst>
          </p:cNvPr>
          <p:cNvSpPr>
            <a:spLocks noGrp="1"/>
          </p:cNvSpPr>
          <p:nvPr>
            <p:ph type="body" sz="quarter" idx="14"/>
          </p:nvPr>
        </p:nvSpPr>
        <p:spPr>
          <a:xfrm>
            <a:off x="724280" y="1704179"/>
            <a:ext cx="7797230" cy="4532848"/>
          </a:xfrm>
        </p:spPr>
        <p:txBody>
          <a:bodyPr/>
          <a:lstStyle/>
          <a:p>
            <a:pPr marL="0" indent="0">
              <a:buNone/>
            </a:pPr>
            <a:r>
              <a:rPr lang="en-GB" dirty="0"/>
              <a:t>A typical school Acceptable Use Policy may include statements on:</a:t>
            </a:r>
          </a:p>
          <a:p>
            <a:pPr marL="795337" lvl="1" indent="-342900"/>
            <a:r>
              <a:rPr lang="en-US" dirty="0">
                <a:solidFill>
                  <a:srgbClr val="FF0000"/>
                </a:solidFill>
              </a:rPr>
              <a:t>Cyberbullying</a:t>
            </a:r>
          </a:p>
          <a:p>
            <a:pPr marL="795337" lvl="1" indent="-342900"/>
            <a:r>
              <a:rPr lang="en-US" dirty="0">
                <a:solidFill>
                  <a:srgbClr val="FF0000"/>
                </a:solidFill>
              </a:rPr>
              <a:t>Use of the internet</a:t>
            </a:r>
          </a:p>
          <a:p>
            <a:pPr marL="795337" lvl="1" indent="-342900"/>
            <a:r>
              <a:rPr lang="en-US" dirty="0">
                <a:solidFill>
                  <a:srgbClr val="FF0000"/>
                </a:solidFill>
              </a:rPr>
              <a:t>Security</a:t>
            </a:r>
          </a:p>
          <a:p>
            <a:pPr marL="795337" lvl="1" indent="-342900"/>
            <a:r>
              <a:rPr lang="en-US" dirty="0">
                <a:solidFill>
                  <a:srgbClr val="FF0000"/>
                </a:solidFill>
              </a:rPr>
              <a:t>Password policies</a:t>
            </a:r>
          </a:p>
          <a:p>
            <a:pPr marL="795337" lvl="1" indent="-342900"/>
            <a:r>
              <a:rPr lang="en-US" dirty="0">
                <a:solidFill>
                  <a:srgbClr val="FF0000"/>
                </a:solidFill>
              </a:rPr>
              <a:t>Netiquette and privacy</a:t>
            </a:r>
          </a:p>
          <a:p>
            <a:pPr marL="795337" lvl="1" indent="-342900"/>
            <a:r>
              <a:rPr lang="en-US" dirty="0">
                <a:solidFill>
                  <a:srgbClr val="FF0000"/>
                </a:solidFill>
              </a:rPr>
              <a:t>Use of personal devices</a:t>
            </a:r>
          </a:p>
          <a:p>
            <a:pPr marL="795337" lvl="1" indent="-342900"/>
            <a:r>
              <a:rPr lang="en-US" dirty="0">
                <a:solidFill>
                  <a:srgbClr val="FF0000"/>
                </a:solidFill>
              </a:rPr>
              <a:t>How the school will monitor students</a:t>
            </a:r>
          </a:p>
          <a:p>
            <a:endParaRPr lang="en-GB" dirty="0"/>
          </a:p>
        </p:txBody>
      </p:sp>
      <p:pic>
        <p:nvPicPr>
          <p:cNvPr id="4" name="Graphic 3">
            <a:extLst>
              <a:ext uri="{FF2B5EF4-FFF2-40B4-BE49-F238E27FC236}">
                <a16:creationId xmlns:a16="http://schemas.microsoft.com/office/drawing/2014/main" id="{9D143992-685D-459D-B7CE-B1942BE9DC5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72709" y="879505"/>
            <a:ext cx="1474704" cy="554400"/>
          </a:xfrm>
          <a:prstGeom prst="rect">
            <a:avLst/>
          </a:prstGeom>
        </p:spPr>
      </p:pic>
    </p:spTree>
    <p:extLst>
      <p:ext uri="{BB962C8B-B14F-4D97-AF65-F5344CB8AC3E}">
        <p14:creationId xmlns:p14="http://schemas.microsoft.com/office/powerpoint/2010/main" val="133533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3CE91F-94FA-4217-83E4-4DECC1217D81}"/>
              </a:ext>
            </a:extLst>
          </p:cNvPr>
          <p:cNvSpPr>
            <a:spLocks noGrp="1"/>
          </p:cNvSpPr>
          <p:nvPr>
            <p:ph type="body" sz="quarter" idx="13"/>
          </p:nvPr>
        </p:nvSpPr>
        <p:spPr/>
        <p:txBody>
          <a:bodyPr/>
          <a:lstStyle/>
          <a:p>
            <a:r>
              <a:rPr lang="en-GB" dirty="0"/>
              <a:t>Worksheet 1</a:t>
            </a:r>
          </a:p>
        </p:txBody>
      </p:sp>
      <p:sp>
        <p:nvSpPr>
          <p:cNvPr id="5" name="Text Placeholder 4">
            <a:extLst>
              <a:ext uri="{FF2B5EF4-FFF2-40B4-BE49-F238E27FC236}">
                <a16:creationId xmlns:a16="http://schemas.microsoft.com/office/drawing/2014/main" id="{CD896184-512E-4C62-8287-C08C5FF605AF}"/>
              </a:ext>
            </a:extLst>
          </p:cNvPr>
          <p:cNvSpPr>
            <a:spLocks noGrp="1"/>
          </p:cNvSpPr>
          <p:nvPr>
            <p:ph type="body" sz="quarter" idx="14"/>
          </p:nvPr>
        </p:nvSpPr>
        <p:spPr/>
        <p:txBody>
          <a:bodyPr/>
          <a:lstStyle/>
          <a:p>
            <a:r>
              <a:rPr lang="en-GB" dirty="0"/>
              <a:t>Complete </a:t>
            </a:r>
            <a:r>
              <a:rPr lang="en-GB" b="1" dirty="0"/>
              <a:t>Task 4 </a:t>
            </a:r>
            <a:r>
              <a:rPr lang="en-GB" dirty="0"/>
              <a:t>and</a:t>
            </a:r>
            <a:r>
              <a:rPr lang="en-GB" b="1" dirty="0"/>
              <a:t> Task 5</a:t>
            </a:r>
            <a:r>
              <a:rPr lang="en-GB" dirty="0"/>
              <a:t> on </a:t>
            </a:r>
            <a:r>
              <a:rPr lang="en-GB" b="1" dirty="0"/>
              <a:t>Worksheet 1</a:t>
            </a:r>
          </a:p>
        </p:txBody>
      </p:sp>
    </p:spTree>
    <p:extLst>
      <p:ext uri="{BB962C8B-B14F-4D97-AF65-F5344CB8AC3E}">
        <p14:creationId xmlns:p14="http://schemas.microsoft.com/office/powerpoint/2010/main" val="642438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2E68B6-A09F-40CB-93B6-87A046A4DDF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3467"/>
            <a:ext cx="9144000" cy="6214533"/>
          </a:xfrm>
          <a:prstGeom prst="rect">
            <a:avLst/>
          </a:prstGeom>
        </p:spPr>
      </p:pic>
      <p:sp>
        <p:nvSpPr>
          <p:cNvPr id="2" name="Text Placeholder 1">
            <a:extLst>
              <a:ext uri="{FF2B5EF4-FFF2-40B4-BE49-F238E27FC236}">
                <a16:creationId xmlns:a16="http://schemas.microsoft.com/office/drawing/2014/main" id="{822AAA6C-5068-4734-800B-73211273C0BF}"/>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6F868A2F-088B-492F-9813-1E8F2B9915C6}"/>
              </a:ext>
            </a:extLst>
          </p:cNvPr>
          <p:cNvSpPr>
            <a:spLocks noGrp="1"/>
          </p:cNvSpPr>
          <p:nvPr>
            <p:ph type="body" sz="quarter" idx="14"/>
          </p:nvPr>
        </p:nvSpPr>
        <p:spPr>
          <a:xfrm>
            <a:off x="724280" y="1704179"/>
            <a:ext cx="7940326" cy="4740164"/>
          </a:xfrm>
        </p:spPr>
        <p:txBody>
          <a:bodyPr/>
          <a:lstStyle/>
          <a:p>
            <a:r>
              <a:rPr lang="en-GB" dirty="0"/>
              <a:t>There are moral and ethical factors relating to online behaviour and netiquette</a:t>
            </a:r>
          </a:p>
          <a:p>
            <a:r>
              <a:rPr lang="en-GB" dirty="0"/>
              <a:t>Freedom of speech is a fundamental human right but must be used responsibly</a:t>
            </a:r>
          </a:p>
          <a:p>
            <a:pPr lvl="1"/>
            <a:r>
              <a:rPr lang="en-US" dirty="0"/>
              <a:t>Speech which incites violence must be</a:t>
            </a:r>
            <a:br>
              <a:rPr lang="en-US" dirty="0"/>
            </a:br>
            <a:r>
              <a:rPr lang="en-US" dirty="0"/>
              <a:t>censored by law</a:t>
            </a:r>
          </a:p>
          <a:p>
            <a:pPr lvl="1"/>
            <a:r>
              <a:rPr lang="en-US" dirty="0"/>
              <a:t>A range of other content may be censored</a:t>
            </a:r>
          </a:p>
          <a:p>
            <a:r>
              <a:rPr lang="en-US" dirty="0"/>
              <a:t>The freedom to discuss or </a:t>
            </a:r>
            <a:r>
              <a:rPr lang="en-GB" dirty="0"/>
              <a:t>criticise</a:t>
            </a:r>
            <a:r>
              <a:rPr lang="en-US" dirty="0"/>
              <a:t> religion</a:t>
            </a:r>
            <a:br>
              <a:rPr lang="en-US" dirty="0"/>
            </a:br>
            <a:r>
              <a:rPr lang="en-US" dirty="0"/>
              <a:t>or religious beliefs is still permitted</a:t>
            </a:r>
          </a:p>
          <a:p>
            <a:endParaRPr lang="en-US" dirty="0"/>
          </a:p>
          <a:p>
            <a:endParaRPr lang="en-US" dirty="0"/>
          </a:p>
          <a:p>
            <a:pPr marL="0" indent="0">
              <a:buNone/>
            </a:pPr>
            <a:endParaRPr lang="en-GB" dirty="0"/>
          </a:p>
        </p:txBody>
      </p:sp>
      <p:pic>
        <p:nvPicPr>
          <p:cNvPr id="10" name="Graphic 9">
            <a:extLst>
              <a:ext uri="{FF2B5EF4-FFF2-40B4-BE49-F238E27FC236}">
                <a16:creationId xmlns:a16="http://schemas.microsoft.com/office/drawing/2014/main" id="{B13289D0-1B14-45DF-A705-7AD24DA8EA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601626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2AAA6C-5068-4734-800B-73211273C0BF}"/>
              </a:ext>
            </a:extLst>
          </p:cNvPr>
          <p:cNvSpPr>
            <a:spLocks noGrp="1"/>
          </p:cNvSpPr>
          <p:nvPr>
            <p:ph type="body" sz="quarter" idx="13"/>
          </p:nvPr>
        </p:nvSpPr>
        <p:spPr/>
        <p:txBody>
          <a:bodyPr/>
          <a:lstStyle/>
          <a:p>
            <a:r>
              <a:rPr lang="en-GB"/>
              <a:t>Plenary</a:t>
            </a:r>
            <a:endParaRPr lang="en-GB" dirty="0"/>
          </a:p>
        </p:txBody>
      </p:sp>
      <p:sp>
        <p:nvSpPr>
          <p:cNvPr id="3" name="Text Placeholder 2">
            <a:extLst>
              <a:ext uri="{FF2B5EF4-FFF2-40B4-BE49-F238E27FC236}">
                <a16:creationId xmlns:a16="http://schemas.microsoft.com/office/drawing/2014/main" id="{6F868A2F-088B-492F-9813-1E8F2B9915C6}"/>
              </a:ext>
            </a:extLst>
          </p:cNvPr>
          <p:cNvSpPr>
            <a:spLocks noGrp="1"/>
          </p:cNvSpPr>
          <p:nvPr>
            <p:ph type="body" sz="quarter" idx="14"/>
          </p:nvPr>
        </p:nvSpPr>
        <p:spPr/>
        <p:txBody>
          <a:bodyPr/>
          <a:lstStyle/>
          <a:p>
            <a:r>
              <a:rPr lang="en-GB" dirty="0"/>
              <a:t>Acceptable Use policies are created by individual organisations</a:t>
            </a:r>
          </a:p>
          <a:p>
            <a:r>
              <a:rPr lang="en-GB" dirty="0"/>
              <a:t>These are mostly based on: </a:t>
            </a:r>
          </a:p>
          <a:p>
            <a:pPr lvl="1"/>
            <a:r>
              <a:rPr lang="en-GB" dirty="0"/>
              <a:t>sensible, decent behaviour</a:t>
            </a:r>
          </a:p>
          <a:p>
            <a:pPr lvl="1"/>
            <a:r>
              <a:rPr lang="en-GB" dirty="0"/>
              <a:t>thoughtfulness for the feelings of others</a:t>
            </a:r>
          </a:p>
          <a:p>
            <a:pPr lvl="1"/>
            <a:r>
              <a:rPr lang="en-GB" dirty="0"/>
              <a:t>protection of data and computing equipment</a:t>
            </a:r>
          </a:p>
          <a:p>
            <a:endParaRPr lang="en-GB" dirty="0"/>
          </a:p>
        </p:txBody>
      </p:sp>
    </p:spTree>
    <p:extLst>
      <p:ext uri="{BB962C8B-B14F-4D97-AF65-F5344CB8AC3E}">
        <p14:creationId xmlns:p14="http://schemas.microsoft.com/office/powerpoint/2010/main" val="103622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CCCD7A-CEC1-4C2C-8DBE-CBC90CCD1453}"/>
              </a:ext>
            </a:extLst>
          </p:cNvPr>
          <p:cNvSpPr>
            <a:spLocks noGrp="1"/>
          </p:cNvSpPr>
          <p:nvPr>
            <p:ph type="body" sz="quarter" idx="13"/>
          </p:nvPr>
        </p:nvSpPr>
        <p:spPr/>
        <p:txBody>
          <a:bodyPr/>
          <a:lstStyle/>
          <a:p>
            <a:r>
              <a:rPr lang="en-GB" dirty="0"/>
              <a:t>Email etiquette</a:t>
            </a:r>
          </a:p>
        </p:txBody>
      </p:sp>
      <p:sp>
        <p:nvSpPr>
          <p:cNvPr id="3" name="Text Placeholder 2">
            <a:extLst>
              <a:ext uri="{FF2B5EF4-FFF2-40B4-BE49-F238E27FC236}">
                <a16:creationId xmlns:a16="http://schemas.microsoft.com/office/drawing/2014/main" id="{8F7B4DBC-BC1E-47DB-B7B5-029C93579C0D}"/>
              </a:ext>
            </a:extLst>
          </p:cNvPr>
          <p:cNvSpPr>
            <a:spLocks noGrp="1"/>
          </p:cNvSpPr>
          <p:nvPr>
            <p:ph type="body" sz="quarter" idx="14"/>
          </p:nvPr>
        </p:nvSpPr>
        <p:spPr/>
        <p:txBody>
          <a:bodyPr/>
          <a:lstStyle/>
          <a:p>
            <a:r>
              <a:rPr lang="en-GB" dirty="0"/>
              <a:t>Always include a subject line and use the recipient’s name in the greeting line</a:t>
            </a:r>
          </a:p>
          <a:p>
            <a:pPr lvl="1"/>
            <a:r>
              <a:rPr lang="en-GB" dirty="0"/>
              <a:t>Suggest </a:t>
            </a:r>
            <a:r>
              <a:rPr lang="en-GB" b="1" dirty="0"/>
              <a:t>three </a:t>
            </a:r>
            <a:r>
              <a:rPr lang="en-GB" dirty="0"/>
              <a:t>other rules of email etiquette</a:t>
            </a:r>
          </a:p>
          <a:p>
            <a:pPr marL="444500" lvl="1" indent="0">
              <a:buNone/>
            </a:pPr>
            <a:endParaRPr lang="en-GB" dirty="0"/>
          </a:p>
          <a:p>
            <a:endParaRPr lang="en-GB" dirty="0"/>
          </a:p>
        </p:txBody>
      </p:sp>
      <p:pic>
        <p:nvPicPr>
          <p:cNvPr id="7" name="Picture 6">
            <a:extLst>
              <a:ext uri="{FF2B5EF4-FFF2-40B4-BE49-F238E27FC236}">
                <a16:creationId xmlns:a16="http://schemas.microsoft.com/office/drawing/2014/main" id="{F4CE50B1-B854-439F-8252-7BDF3488877C}"/>
              </a:ext>
            </a:extLst>
          </p:cNvPr>
          <p:cNvPicPr>
            <a:picLocks noChangeAspect="1"/>
          </p:cNvPicPr>
          <p:nvPr/>
        </p:nvPicPr>
        <p:blipFill>
          <a:blip r:embed="rId2"/>
          <a:stretch>
            <a:fillRect/>
          </a:stretch>
        </p:blipFill>
        <p:spPr>
          <a:xfrm>
            <a:off x="1418785" y="3222032"/>
            <a:ext cx="6306430" cy="3191320"/>
          </a:xfrm>
          <a:prstGeom prst="rect">
            <a:avLst/>
          </a:prstGeom>
        </p:spPr>
      </p:pic>
    </p:spTree>
    <p:extLst>
      <p:ext uri="{BB962C8B-B14F-4D97-AF65-F5344CB8AC3E}">
        <p14:creationId xmlns:p14="http://schemas.microsoft.com/office/powerpoint/2010/main" val="2465179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4D45B9-3543-48FD-8D2A-4A860C2C1AB1}"/>
              </a:ext>
            </a:extLst>
          </p:cNvPr>
          <p:cNvSpPr>
            <a:spLocks noGrp="1"/>
          </p:cNvSpPr>
          <p:nvPr>
            <p:ph type="body" sz="quarter" idx="13"/>
          </p:nvPr>
        </p:nvSpPr>
        <p:spPr/>
        <p:txBody>
          <a:bodyPr/>
          <a:lstStyle/>
          <a:p>
            <a:r>
              <a:rPr lang="en-GB" dirty="0"/>
              <a:t>Workplace netiquette</a:t>
            </a:r>
          </a:p>
        </p:txBody>
      </p:sp>
      <p:sp>
        <p:nvSpPr>
          <p:cNvPr id="3" name="Text Placeholder 2">
            <a:extLst>
              <a:ext uri="{FF2B5EF4-FFF2-40B4-BE49-F238E27FC236}">
                <a16:creationId xmlns:a16="http://schemas.microsoft.com/office/drawing/2014/main" id="{04301FBC-FD5F-441D-A841-E113E4CB12AE}"/>
              </a:ext>
            </a:extLst>
          </p:cNvPr>
          <p:cNvSpPr>
            <a:spLocks noGrp="1"/>
          </p:cNvSpPr>
          <p:nvPr>
            <p:ph type="body" sz="quarter" idx="14"/>
          </p:nvPr>
        </p:nvSpPr>
        <p:spPr/>
        <p:txBody>
          <a:bodyPr/>
          <a:lstStyle/>
          <a:p>
            <a:r>
              <a:rPr lang="en-GB" dirty="0"/>
              <a:t>Don’t use email to: </a:t>
            </a:r>
          </a:p>
          <a:p>
            <a:pPr lvl="1"/>
            <a:r>
              <a:rPr lang="en-GB" dirty="0"/>
              <a:t>discuss confidential information</a:t>
            </a:r>
          </a:p>
          <a:p>
            <a:pPr lvl="1"/>
            <a:r>
              <a:rPr lang="en-GB" dirty="0"/>
              <a:t>give bad news</a:t>
            </a:r>
          </a:p>
          <a:p>
            <a:pPr lvl="1"/>
            <a:r>
              <a:rPr lang="en-GB" dirty="0"/>
              <a:t>send information that could hurt, shock or embarrass </a:t>
            </a:r>
            <a:br>
              <a:rPr lang="en-GB" dirty="0"/>
            </a:br>
            <a:r>
              <a:rPr lang="en-GB" dirty="0"/>
              <a:t>the recipient</a:t>
            </a:r>
          </a:p>
          <a:p>
            <a:r>
              <a:rPr lang="en-GB" dirty="0"/>
              <a:t>Don’t use texting abbreviations in workplace emails – it’s not professional</a:t>
            </a:r>
          </a:p>
          <a:p>
            <a:r>
              <a:rPr lang="en-GB" dirty="0"/>
              <a:t>Read your email through before you press Send…</a:t>
            </a:r>
          </a:p>
          <a:p>
            <a:pPr lvl="1"/>
            <a:r>
              <a:rPr lang="en-GB" dirty="0"/>
              <a:t>Make sure its contents are clear, appropriate, necessary </a:t>
            </a:r>
            <a:br>
              <a:rPr lang="en-GB" dirty="0"/>
            </a:br>
            <a:r>
              <a:rPr lang="en-GB" dirty="0"/>
              <a:t>and correctly spelt</a:t>
            </a:r>
          </a:p>
          <a:p>
            <a:pPr lvl="1"/>
            <a:endParaRPr lang="en-GB" dirty="0"/>
          </a:p>
        </p:txBody>
      </p:sp>
    </p:spTree>
    <p:extLst>
      <p:ext uri="{BB962C8B-B14F-4D97-AF65-F5344CB8AC3E}">
        <p14:creationId xmlns:p14="http://schemas.microsoft.com/office/powerpoint/2010/main" val="3413755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E4ED34-986C-4CA5-9B14-D8C55267DB99}"/>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0" y="624839"/>
            <a:ext cx="9144000" cy="6233161"/>
          </a:xfrm>
          <a:prstGeom prst="rect">
            <a:avLst/>
          </a:prstGeom>
        </p:spPr>
      </p:pic>
      <p:sp>
        <p:nvSpPr>
          <p:cNvPr id="2" name="Text Placeholder 1">
            <a:extLst>
              <a:ext uri="{FF2B5EF4-FFF2-40B4-BE49-F238E27FC236}">
                <a16:creationId xmlns:a16="http://schemas.microsoft.com/office/drawing/2014/main" id="{A14ACFAA-838A-43DC-97B1-8B4C13BFE98D}"/>
              </a:ext>
            </a:extLst>
          </p:cNvPr>
          <p:cNvSpPr>
            <a:spLocks noGrp="1"/>
          </p:cNvSpPr>
          <p:nvPr>
            <p:ph type="body" sz="quarter" idx="13"/>
          </p:nvPr>
        </p:nvSpPr>
        <p:spPr/>
        <p:txBody>
          <a:bodyPr/>
          <a:lstStyle/>
          <a:p>
            <a:r>
              <a:rPr lang="en-GB" dirty="0"/>
              <a:t>Emails are forever</a:t>
            </a:r>
          </a:p>
        </p:txBody>
      </p:sp>
      <p:sp>
        <p:nvSpPr>
          <p:cNvPr id="3" name="Text Placeholder 2">
            <a:extLst>
              <a:ext uri="{FF2B5EF4-FFF2-40B4-BE49-F238E27FC236}">
                <a16:creationId xmlns:a16="http://schemas.microsoft.com/office/drawing/2014/main" id="{A8445B98-6BA9-44C5-A512-F9A24B810AC5}"/>
              </a:ext>
            </a:extLst>
          </p:cNvPr>
          <p:cNvSpPr>
            <a:spLocks noGrp="1"/>
          </p:cNvSpPr>
          <p:nvPr>
            <p:ph type="body" sz="quarter" idx="14"/>
          </p:nvPr>
        </p:nvSpPr>
        <p:spPr>
          <a:xfrm>
            <a:off x="724280" y="1704179"/>
            <a:ext cx="7797230" cy="3453607"/>
          </a:xfrm>
        </p:spPr>
        <p:txBody>
          <a:bodyPr/>
          <a:lstStyle/>
          <a:p>
            <a:r>
              <a:rPr lang="en-GB" dirty="0"/>
              <a:t>Consider carefully what you write </a:t>
            </a:r>
            <a:br>
              <a:rPr lang="en-GB" dirty="0"/>
            </a:br>
            <a:r>
              <a:rPr lang="en-GB" dirty="0"/>
              <a:t>in an email at work – try to be</a:t>
            </a:r>
            <a:br>
              <a:rPr lang="en-GB" dirty="0"/>
            </a:br>
            <a:r>
              <a:rPr lang="en-GB" dirty="0"/>
              <a:t>positive</a:t>
            </a:r>
          </a:p>
          <a:p>
            <a:pPr lvl="1"/>
            <a:r>
              <a:rPr lang="en-GB" dirty="0"/>
              <a:t>Emails will remain on the company</a:t>
            </a:r>
            <a:br>
              <a:rPr lang="en-GB" dirty="0"/>
            </a:br>
            <a:r>
              <a:rPr lang="en-GB" dirty="0"/>
              <a:t>server and could be used as</a:t>
            </a:r>
            <a:br>
              <a:rPr lang="en-GB" dirty="0"/>
            </a:br>
            <a:r>
              <a:rPr lang="en-GB" dirty="0"/>
              <a:t>evidence against you</a:t>
            </a:r>
            <a:br>
              <a:rPr lang="en-GB" dirty="0"/>
            </a:br>
            <a:r>
              <a:rPr lang="en-GB" dirty="0"/>
              <a:t>in the future</a:t>
            </a:r>
          </a:p>
        </p:txBody>
      </p:sp>
      <p:pic>
        <p:nvPicPr>
          <p:cNvPr id="7" name="Graphic 6">
            <a:extLst>
              <a:ext uri="{FF2B5EF4-FFF2-40B4-BE49-F238E27FC236}">
                <a16:creationId xmlns:a16="http://schemas.microsoft.com/office/drawing/2014/main" id="{F367FCAF-251A-4536-9335-2D69890A7B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406808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E2EBD1-B0BF-4CFE-AA65-645DCE39863F}"/>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3027479"/>
            <a:ext cx="6419088" cy="3830521"/>
          </a:xfrm>
          <a:prstGeom prst="rect">
            <a:avLst/>
          </a:prstGeom>
        </p:spPr>
      </p:pic>
      <p:sp>
        <p:nvSpPr>
          <p:cNvPr id="2" name="Text Placeholder 1">
            <a:extLst>
              <a:ext uri="{FF2B5EF4-FFF2-40B4-BE49-F238E27FC236}">
                <a16:creationId xmlns:a16="http://schemas.microsoft.com/office/drawing/2014/main" id="{C732D69D-DFD1-43E9-A939-07F729F1FFCE}"/>
              </a:ext>
            </a:extLst>
          </p:cNvPr>
          <p:cNvSpPr>
            <a:spLocks noGrp="1"/>
          </p:cNvSpPr>
          <p:nvPr>
            <p:ph type="body" sz="quarter" idx="13"/>
          </p:nvPr>
        </p:nvSpPr>
        <p:spPr/>
        <p:txBody>
          <a:bodyPr/>
          <a:lstStyle/>
          <a:p>
            <a:r>
              <a:rPr lang="en-GB" dirty="0"/>
              <a:t>Online behaviour</a:t>
            </a:r>
          </a:p>
        </p:txBody>
      </p:sp>
      <p:sp>
        <p:nvSpPr>
          <p:cNvPr id="3" name="Text Placeholder 2">
            <a:extLst>
              <a:ext uri="{FF2B5EF4-FFF2-40B4-BE49-F238E27FC236}">
                <a16:creationId xmlns:a16="http://schemas.microsoft.com/office/drawing/2014/main" id="{BE5A7A35-2CCD-4B15-A76C-78E2A9133878}"/>
              </a:ext>
            </a:extLst>
          </p:cNvPr>
          <p:cNvSpPr>
            <a:spLocks noGrp="1"/>
          </p:cNvSpPr>
          <p:nvPr>
            <p:ph type="body" sz="quarter" idx="14"/>
          </p:nvPr>
        </p:nvSpPr>
        <p:spPr>
          <a:xfrm>
            <a:off x="724280" y="1704179"/>
            <a:ext cx="7797230" cy="4901337"/>
          </a:xfrm>
        </p:spPr>
        <p:txBody>
          <a:bodyPr/>
          <a:lstStyle/>
          <a:p>
            <a:r>
              <a:rPr lang="en-GB" dirty="0"/>
              <a:t>YouTube (owned by Google) is regarded as a social media platform</a:t>
            </a:r>
          </a:p>
          <a:p>
            <a:pPr lvl="1"/>
            <a:r>
              <a:rPr lang="en-GB" dirty="0"/>
              <a:t>More than 1.8 billion YouTube users log in every month</a:t>
            </a:r>
          </a:p>
          <a:p>
            <a:pPr lvl="1"/>
            <a:r>
              <a:rPr lang="en-GB" dirty="0"/>
              <a:t>Almost 5 billion videos are watched on YouTube every day </a:t>
            </a:r>
          </a:p>
        </p:txBody>
      </p:sp>
    </p:spTree>
    <p:extLst>
      <p:ext uri="{BB962C8B-B14F-4D97-AF65-F5344CB8AC3E}">
        <p14:creationId xmlns:p14="http://schemas.microsoft.com/office/powerpoint/2010/main" val="294842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8671B3-D3F2-4BF3-9DDE-EFC8F11A20BF}"/>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3924248" y="2523712"/>
            <a:ext cx="4791339" cy="4331371"/>
          </a:xfrm>
          <a:prstGeom prst="rect">
            <a:avLst/>
          </a:prstGeom>
        </p:spPr>
      </p:pic>
      <p:sp>
        <p:nvSpPr>
          <p:cNvPr id="2" name="Text Placeholder 1">
            <a:extLst>
              <a:ext uri="{FF2B5EF4-FFF2-40B4-BE49-F238E27FC236}">
                <a16:creationId xmlns:a16="http://schemas.microsoft.com/office/drawing/2014/main" id="{9FC325E7-AAF9-44A2-BFEB-61444FA5E190}"/>
              </a:ext>
            </a:extLst>
          </p:cNvPr>
          <p:cNvSpPr>
            <a:spLocks noGrp="1"/>
          </p:cNvSpPr>
          <p:nvPr>
            <p:ph type="body" sz="quarter" idx="13"/>
          </p:nvPr>
        </p:nvSpPr>
        <p:spPr/>
        <p:txBody>
          <a:bodyPr/>
          <a:lstStyle/>
          <a:p>
            <a:r>
              <a:rPr lang="en-GB" dirty="0"/>
              <a:t>Online behaviour</a:t>
            </a:r>
          </a:p>
        </p:txBody>
      </p:sp>
      <p:sp>
        <p:nvSpPr>
          <p:cNvPr id="3" name="Text Placeholder 2">
            <a:extLst>
              <a:ext uri="{FF2B5EF4-FFF2-40B4-BE49-F238E27FC236}">
                <a16:creationId xmlns:a16="http://schemas.microsoft.com/office/drawing/2014/main" id="{6FCE25F8-09D2-4959-955F-1AB5FF67A733}"/>
              </a:ext>
            </a:extLst>
          </p:cNvPr>
          <p:cNvSpPr>
            <a:spLocks noGrp="1"/>
          </p:cNvSpPr>
          <p:nvPr>
            <p:ph type="body" sz="quarter" idx="14"/>
          </p:nvPr>
        </p:nvSpPr>
        <p:spPr>
          <a:xfrm>
            <a:off x="724280" y="1704179"/>
            <a:ext cx="7797230" cy="4552242"/>
          </a:xfrm>
        </p:spPr>
        <p:txBody>
          <a:bodyPr/>
          <a:lstStyle/>
          <a:p>
            <a:r>
              <a:rPr lang="en-GB" dirty="0"/>
              <a:t>Among the billions of hours of content watched on social media sites every day, there is a substantial number of videos portraying: </a:t>
            </a:r>
          </a:p>
          <a:p>
            <a:pPr lvl="1"/>
            <a:r>
              <a:rPr lang="en-GB" dirty="0"/>
              <a:t>violence </a:t>
            </a:r>
          </a:p>
          <a:p>
            <a:pPr lvl="1"/>
            <a:r>
              <a:rPr lang="en-GB" dirty="0"/>
              <a:t>content harmful to children </a:t>
            </a:r>
          </a:p>
          <a:p>
            <a:pPr lvl="1"/>
            <a:r>
              <a:rPr lang="en-GB" dirty="0"/>
              <a:t>hate speech </a:t>
            </a:r>
          </a:p>
          <a:p>
            <a:pPr lvl="1"/>
            <a:r>
              <a:rPr lang="en-GB" dirty="0"/>
              <a:t>traumatising content</a:t>
            </a:r>
          </a:p>
          <a:p>
            <a:r>
              <a:rPr lang="en-GB" dirty="0"/>
              <a:t>Why do people post </a:t>
            </a:r>
            <a:br>
              <a:rPr lang="en-GB" dirty="0"/>
            </a:br>
            <a:r>
              <a:rPr lang="en-GB" dirty="0"/>
              <a:t>such content? </a:t>
            </a:r>
          </a:p>
          <a:p>
            <a:r>
              <a:rPr lang="en-GB" dirty="0"/>
              <a:t>Is it ethical?</a:t>
            </a:r>
          </a:p>
        </p:txBody>
      </p:sp>
      <p:pic>
        <p:nvPicPr>
          <p:cNvPr id="8" name="Graphic 7">
            <a:extLst>
              <a:ext uri="{FF2B5EF4-FFF2-40B4-BE49-F238E27FC236}">
                <a16:creationId xmlns:a16="http://schemas.microsoft.com/office/drawing/2014/main" id="{3ADEB690-8A9F-43BD-BE77-CDA5DCE0D9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785441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1F3A85-0278-4ECA-8449-5967DE4CD970}"/>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4471417" y="2003867"/>
            <a:ext cx="4672584" cy="4854133"/>
          </a:xfrm>
          <a:prstGeom prst="rect">
            <a:avLst/>
          </a:prstGeom>
        </p:spPr>
      </p:pic>
      <p:sp>
        <p:nvSpPr>
          <p:cNvPr id="2" name="Text Placeholder 1">
            <a:extLst>
              <a:ext uri="{FF2B5EF4-FFF2-40B4-BE49-F238E27FC236}">
                <a16:creationId xmlns:a16="http://schemas.microsoft.com/office/drawing/2014/main" id="{C3B352A1-8B88-407E-82FC-3C24068F328C}"/>
              </a:ext>
            </a:extLst>
          </p:cNvPr>
          <p:cNvSpPr>
            <a:spLocks noGrp="1"/>
          </p:cNvSpPr>
          <p:nvPr>
            <p:ph type="body" sz="quarter" idx="13"/>
          </p:nvPr>
        </p:nvSpPr>
        <p:spPr/>
        <p:txBody>
          <a:bodyPr/>
          <a:lstStyle/>
          <a:p>
            <a:r>
              <a:rPr lang="en-GB" dirty="0"/>
              <a:t>Hate speech or merely offensive speech?</a:t>
            </a:r>
          </a:p>
        </p:txBody>
      </p:sp>
      <p:sp>
        <p:nvSpPr>
          <p:cNvPr id="3" name="Text Placeholder 2">
            <a:extLst>
              <a:ext uri="{FF2B5EF4-FFF2-40B4-BE49-F238E27FC236}">
                <a16:creationId xmlns:a16="http://schemas.microsoft.com/office/drawing/2014/main" id="{66C4C08A-FDF3-4991-B66E-F20EC1016045}"/>
              </a:ext>
            </a:extLst>
          </p:cNvPr>
          <p:cNvSpPr>
            <a:spLocks noGrp="1"/>
          </p:cNvSpPr>
          <p:nvPr>
            <p:ph type="body" sz="quarter" idx="14"/>
          </p:nvPr>
        </p:nvSpPr>
        <p:spPr>
          <a:xfrm>
            <a:off x="724280" y="2148840"/>
            <a:ext cx="6124576" cy="3008946"/>
          </a:xfrm>
        </p:spPr>
        <p:txBody>
          <a:bodyPr/>
          <a:lstStyle/>
          <a:p>
            <a:r>
              <a:rPr lang="en-US" dirty="0"/>
              <a:t>The Racial and Religious Hatred Act 2006 restricts speech which threatens people because of their religion or religious beliefs</a:t>
            </a:r>
          </a:p>
          <a:p>
            <a:pPr lvl="1"/>
            <a:r>
              <a:rPr lang="en-US" dirty="0"/>
              <a:t>However, speech which discusses,</a:t>
            </a:r>
            <a:br>
              <a:rPr lang="en-US" dirty="0"/>
            </a:br>
            <a:r>
              <a:rPr lang="en-GB" dirty="0"/>
              <a:t>criticises</a:t>
            </a:r>
            <a:r>
              <a:rPr lang="en-US" dirty="0"/>
              <a:t>, ridicules or insults</a:t>
            </a:r>
            <a:br>
              <a:rPr lang="en-US" dirty="0"/>
            </a:br>
            <a:r>
              <a:rPr lang="en-US" dirty="0"/>
              <a:t>a religion or beliefs is allowed</a:t>
            </a:r>
          </a:p>
          <a:p>
            <a:pPr lvl="1"/>
            <a:endParaRPr lang="en-US" dirty="0"/>
          </a:p>
          <a:p>
            <a:endParaRPr lang="en-GB" dirty="0"/>
          </a:p>
        </p:txBody>
      </p:sp>
      <p:sp>
        <p:nvSpPr>
          <p:cNvPr id="5" name="Text Placeholder 2">
            <a:extLst>
              <a:ext uri="{FF2B5EF4-FFF2-40B4-BE49-F238E27FC236}">
                <a16:creationId xmlns:a16="http://schemas.microsoft.com/office/drawing/2014/main" id="{BCDA6FBE-F239-449C-9CDF-8A64503BD970}"/>
              </a:ext>
            </a:extLst>
          </p:cNvPr>
          <p:cNvSpPr txBox="1">
            <a:spLocks/>
          </p:cNvSpPr>
          <p:nvPr/>
        </p:nvSpPr>
        <p:spPr>
          <a:xfrm>
            <a:off x="724281" y="3849054"/>
            <a:ext cx="3048729" cy="3008946"/>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F57452"/>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C00000"/>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pic>
        <p:nvPicPr>
          <p:cNvPr id="8" name="Graphic 7">
            <a:extLst>
              <a:ext uri="{FF2B5EF4-FFF2-40B4-BE49-F238E27FC236}">
                <a16:creationId xmlns:a16="http://schemas.microsoft.com/office/drawing/2014/main" id="{82719CC4-3027-45A1-89B2-C4361C61EF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325209147"/>
      </p:ext>
    </p:extLst>
  </p:cSld>
  <p:clrMapOvr>
    <a:masterClrMapping/>
  </p:clrMapOvr>
</p:sld>
</file>

<file path=ppt/theme/theme1.xml><?xml version="1.0" encoding="utf-8"?>
<a:theme xmlns:a="http://schemas.openxmlformats.org/drawingml/2006/main" name="Office Theme">
  <a:themeElements>
    <a:clrScheme name="BTEC Level 3">
      <a:dk1>
        <a:srgbClr val="000000"/>
      </a:dk1>
      <a:lt1>
        <a:sysClr val="window" lastClr="FFFFFF"/>
      </a:lt1>
      <a:dk2>
        <a:srgbClr val="5E5E5E"/>
      </a:dk2>
      <a:lt2>
        <a:srgbClr val="DDDDDD"/>
      </a:lt2>
      <a:accent1>
        <a:srgbClr val="28000A"/>
      </a:accent1>
      <a:accent2>
        <a:srgbClr val="009EFF"/>
      </a:accent2>
      <a:accent3>
        <a:srgbClr val="FF6AE2"/>
      </a:accent3>
      <a:accent4>
        <a:srgbClr val="FF3837"/>
      </a:accent4>
      <a:accent5>
        <a:srgbClr val="FF9E00"/>
      </a:accent5>
      <a:accent6>
        <a:srgbClr val="007F2F"/>
      </a:accent6>
      <a:hlink>
        <a:srgbClr val="28000A"/>
      </a:hlink>
      <a:folHlink>
        <a:srgbClr val="2800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4990D6-9465-4624-B6E0-2D6D71CC4C7F}">
  <ds:schemaRefs>
    <ds:schemaRef ds:uri="http://schemas.microsoft.com/sharepoint/v3/contenttype/forms"/>
  </ds:schemaRefs>
</ds:datastoreItem>
</file>

<file path=customXml/itemProps2.xml><?xml version="1.0" encoding="utf-8"?>
<ds:datastoreItem xmlns:ds="http://schemas.openxmlformats.org/officeDocument/2006/customXml" ds:itemID="{D79B32F1-CD94-4187-AC68-2AB18D5D2F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5F3F7C-0E1E-48F5-B58E-9D0DAAE166F7}">
  <ds:schemaRefs>
    <ds:schemaRef ds:uri="http://schemas.microsoft.com/office/2006/metadata/propertie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http://schemas.microsoft.com/office/2006/documentManagement/types"/>
    <ds:schemaRef ds:uri="http://purl.org/dc/elements/1.1/"/>
    <ds:schemaRef ds:uri="1ef05dc5-97a2-498b-bf7c-bd189143a1f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12303</TotalTime>
  <Words>856</Words>
  <Application>Microsoft Office PowerPoint</Application>
  <PresentationFormat>On-screen Show (4:3)</PresentationFormat>
  <Paragraphs>172</Paragraphs>
  <Slides>37</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Andy Gray</cp:lastModifiedBy>
  <cp:revision>217</cp:revision>
  <cp:lastPrinted>2018-12-20T16:13:44Z</cp:lastPrinted>
  <dcterms:created xsi:type="dcterms:W3CDTF">2016-01-18T14:01:19Z</dcterms:created>
  <dcterms:modified xsi:type="dcterms:W3CDTF">2019-01-30T12:31:50Z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