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6"/>
  </p:notesMasterIdLst>
  <p:handoutMasterIdLst>
    <p:handoutMasterId r:id="rId37"/>
  </p:handoutMasterIdLst>
  <p:sldIdLst>
    <p:sldId id="259" r:id="rId5"/>
    <p:sldId id="263" r:id="rId6"/>
    <p:sldId id="287" r:id="rId7"/>
    <p:sldId id="289" r:id="rId8"/>
    <p:sldId id="290" r:id="rId9"/>
    <p:sldId id="288" r:id="rId10"/>
    <p:sldId id="294" r:id="rId11"/>
    <p:sldId id="292" r:id="rId12"/>
    <p:sldId id="293" r:id="rId13"/>
    <p:sldId id="297" r:id="rId14"/>
    <p:sldId id="307" r:id="rId15"/>
    <p:sldId id="299" r:id="rId16"/>
    <p:sldId id="300" r:id="rId17"/>
    <p:sldId id="302" r:id="rId18"/>
    <p:sldId id="320" r:id="rId19"/>
    <p:sldId id="311" r:id="rId20"/>
    <p:sldId id="321" r:id="rId21"/>
    <p:sldId id="304" r:id="rId22"/>
    <p:sldId id="314" r:id="rId23"/>
    <p:sldId id="305" r:id="rId24"/>
    <p:sldId id="309" r:id="rId25"/>
    <p:sldId id="308" r:id="rId26"/>
    <p:sldId id="312" r:id="rId27"/>
    <p:sldId id="313" r:id="rId28"/>
    <p:sldId id="318" r:id="rId29"/>
    <p:sldId id="315" r:id="rId30"/>
    <p:sldId id="316" r:id="rId31"/>
    <p:sldId id="268" r:id="rId32"/>
    <p:sldId id="317" r:id="rId33"/>
    <p:sldId id="306" r:id="rId34"/>
    <p:sldId id="262"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21" clrIdx="0">
    <p:extLst>
      <p:ext uri="{19B8F6BF-5375-455C-9EA6-DF929625EA0E}">
        <p15:presenceInfo xmlns:p15="http://schemas.microsoft.com/office/powerpoint/2012/main" userId="S-1-12-1-3482410245-1226788991-2863834804-2984533512" providerId="AD"/>
      </p:ext>
    </p:extLst>
  </p:cmAuthor>
  <p:cmAuthor id="2" name="Rob Heathcote" initials="RH" lastIdx="1" clrIdx="1">
    <p:extLst>
      <p:ext uri="{19B8F6BF-5375-455C-9EA6-DF929625EA0E}">
        <p15:presenceInfo xmlns:p15="http://schemas.microsoft.com/office/powerpoint/2012/main" userId="Rob Heathco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E6E9"/>
    <a:srgbClr val="676D63"/>
    <a:srgbClr val="0C131B"/>
    <a:srgbClr val="A4AFC1"/>
    <a:srgbClr val="4D83D3"/>
    <a:srgbClr val="618ED9"/>
    <a:srgbClr val="9DA7B3"/>
    <a:srgbClr val="2959A5"/>
    <a:srgbClr val="F5DDB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2EECB-9EE9-4C4F-A64E-FE03B0118A01}" v="8" dt="2019-01-30T12:27:28.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7449" autoAdjust="0"/>
  </p:normalViewPr>
  <p:slideViewPr>
    <p:cSldViewPr snapToGrid="0">
      <p:cViewPr varScale="1">
        <p:scale>
          <a:sx n="163" d="100"/>
          <a:sy n="163" d="100"/>
        </p:scale>
        <p:origin x="1632" y="138"/>
      </p:cViewPr>
      <p:guideLst>
        <p:guide orient="horz" pos="1911"/>
        <p:guide pos="30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6" d="100"/>
          <a:sy n="126" d="100"/>
        </p:scale>
        <p:origin x="2688"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S::rsuheathcote@pgonline.co.uk::62419938-1f1d-43ca-9327-cfd6c1894440" providerId="AD" clId="Web-{733B69C3-A703-4758-9CDD-0A773E0B7A56}"/>
  </pc:docChgLst>
  <pc:docChgLst>
    <pc:chgData name="Jessica Webb" userId="116bfa15-fab5-4298-95a6-2aaa2e478e3d" providerId="ADAL" clId="{BC40C9A7-8206-4EAC-9BD7-8A59F91A829D}"/>
    <pc:docChg chg="undo redo custSel addSld modSld">
      <pc:chgData name="Jessica Webb" userId="116bfa15-fab5-4298-95a6-2aaa2e478e3d" providerId="ADAL" clId="{BC40C9A7-8206-4EAC-9BD7-8A59F91A829D}" dt="2018-11-20T16:06:00.770" v="339" actId="207"/>
      <pc:docMkLst>
        <pc:docMk/>
      </pc:docMkLst>
      <pc:sldChg chg="addSp delSp modSp">
        <pc:chgData name="Jessica Webb" userId="116bfa15-fab5-4298-95a6-2aaa2e478e3d" providerId="ADAL" clId="{BC40C9A7-8206-4EAC-9BD7-8A59F91A829D}" dt="2018-11-20T15:53:04.291" v="273" actId="478"/>
        <pc:sldMkLst>
          <pc:docMk/>
          <pc:sldMk cId="4037014562" sldId="287"/>
        </pc:sldMkLst>
        <pc:picChg chg="del">
          <ac:chgData name="Jessica Webb" userId="116bfa15-fab5-4298-95a6-2aaa2e478e3d" providerId="ADAL" clId="{BC40C9A7-8206-4EAC-9BD7-8A59F91A829D}" dt="2018-11-20T14:34:54.050" v="3" actId="478"/>
          <ac:picMkLst>
            <pc:docMk/>
            <pc:sldMk cId="4037014562" sldId="287"/>
            <ac:picMk id="5" creationId="{4603F9BD-9A54-4528-8D44-4E4006C0468A}"/>
          </ac:picMkLst>
        </pc:picChg>
        <pc:picChg chg="add del mod">
          <ac:chgData name="Jessica Webb" userId="116bfa15-fab5-4298-95a6-2aaa2e478e3d" providerId="ADAL" clId="{BC40C9A7-8206-4EAC-9BD7-8A59F91A829D}" dt="2018-11-20T14:34:43.950" v="1" actId="931"/>
          <ac:picMkLst>
            <pc:docMk/>
            <pc:sldMk cId="4037014562" sldId="287"/>
            <ac:picMk id="6" creationId="{F3FFBB2A-D26A-48D3-9D30-0AE2CCB0DF14}"/>
          </ac:picMkLst>
        </pc:picChg>
        <pc:picChg chg="add mod ord modCrop">
          <ac:chgData name="Jessica Webb" userId="116bfa15-fab5-4298-95a6-2aaa2e478e3d" providerId="ADAL" clId="{BC40C9A7-8206-4EAC-9BD7-8A59F91A829D}" dt="2018-11-20T14:35:29.164" v="6" actId="732"/>
          <ac:picMkLst>
            <pc:docMk/>
            <pc:sldMk cId="4037014562" sldId="287"/>
            <ac:picMk id="8" creationId="{8760E42D-80D3-4CBF-9887-B9F9898D60D6}"/>
          </ac:picMkLst>
        </pc:picChg>
        <pc:picChg chg="add del">
          <ac:chgData name="Jessica Webb" userId="116bfa15-fab5-4298-95a6-2aaa2e478e3d" providerId="ADAL" clId="{BC40C9A7-8206-4EAC-9BD7-8A59F91A829D}" dt="2018-11-20T15:53:04.291" v="273" actId="478"/>
          <ac:picMkLst>
            <pc:docMk/>
            <pc:sldMk cId="4037014562" sldId="287"/>
            <ac:picMk id="10" creationId="{139A3E97-9DD4-4ABD-BD19-5D44482C8685}"/>
          </ac:picMkLst>
        </pc:picChg>
        <pc:picChg chg="del">
          <ac:chgData name="Jessica Webb" userId="116bfa15-fab5-4298-95a6-2aaa2e478e3d" providerId="ADAL" clId="{BC40C9A7-8206-4EAC-9BD7-8A59F91A829D}" dt="2018-11-20T14:34:59.796" v="4" actId="478"/>
          <ac:picMkLst>
            <pc:docMk/>
            <pc:sldMk cId="4037014562" sldId="287"/>
            <ac:picMk id="1028" creationId="{276E2DBF-E0AA-46A2-8C33-EEA5C67821CD}"/>
          </ac:picMkLst>
        </pc:picChg>
      </pc:sldChg>
      <pc:sldChg chg="addSp delSp modSp">
        <pc:chgData name="Jessica Webb" userId="116bfa15-fab5-4298-95a6-2aaa2e478e3d" providerId="ADAL" clId="{BC40C9A7-8206-4EAC-9BD7-8A59F91A829D}" dt="2018-11-20T15:52:43.251" v="270" actId="1076"/>
        <pc:sldMkLst>
          <pc:docMk/>
          <pc:sldMk cId="931087883" sldId="288"/>
        </pc:sldMkLst>
        <pc:picChg chg="add mod ord">
          <ac:chgData name="Jessica Webb" userId="116bfa15-fab5-4298-95a6-2aaa2e478e3d" providerId="ADAL" clId="{BC40C9A7-8206-4EAC-9BD7-8A59F91A829D}" dt="2018-11-20T14:47:21.004" v="63" actId="1076"/>
          <ac:picMkLst>
            <pc:docMk/>
            <pc:sldMk cId="931087883" sldId="288"/>
            <ac:picMk id="5" creationId="{48FA146E-A886-4CD3-B0FA-9DC6216B87A1}"/>
          </ac:picMkLst>
        </pc:picChg>
        <pc:picChg chg="add mod">
          <ac:chgData name="Jessica Webb" userId="116bfa15-fab5-4298-95a6-2aaa2e478e3d" providerId="ADAL" clId="{BC40C9A7-8206-4EAC-9BD7-8A59F91A829D}" dt="2018-11-20T15:52:43.251" v="270" actId="1076"/>
          <ac:picMkLst>
            <pc:docMk/>
            <pc:sldMk cId="931087883" sldId="288"/>
            <ac:picMk id="7" creationId="{92DE0C9A-5062-4A35-A7B4-986ECAFC5690}"/>
          </ac:picMkLst>
        </pc:picChg>
        <pc:picChg chg="del">
          <ac:chgData name="Jessica Webb" userId="116bfa15-fab5-4298-95a6-2aaa2e478e3d" providerId="ADAL" clId="{BC40C9A7-8206-4EAC-9BD7-8A59F91A829D}" dt="2018-11-20T14:44:19.610" v="35" actId="478"/>
          <ac:picMkLst>
            <pc:docMk/>
            <pc:sldMk cId="931087883" sldId="288"/>
            <ac:picMk id="4098" creationId="{1773D44F-B075-457D-9028-6402EC94D1AE}"/>
          </ac:picMkLst>
        </pc:picChg>
      </pc:sldChg>
      <pc:sldChg chg="addSp delSp modSp">
        <pc:chgData name="Jessica Webb" userId="116bfa15-fab5-4298-95a6-2aaa2e478e3d" providerId="ADAL" clId="{BC40C9A7-8206-4EAC-9BD7-8A59F91A829D}" dt="2018-11-20T15:52:52.176" v="271" actId="207"/>
        <pc:sldMkLst>
          <pc:docMk/>
          <pc:sldMk cId="1782039523" sldId="289"/>
        </pc:sldMkLst>
        <pc:picChg chg="add mod ord modCrop">
          <ac:chgData name="Jessica Webb" userId="116bfa15-fab5-4298-95a6-2aaa2e478e3d" providerId="ADAL" clId="{BC40C9A7-8206-4EAC-9BD7-8A59F91A829D}" dt="2018-11-20T14:37:17.096" v="17" actId="732"/>
          <ac:picMkLst>
            <pc:docMk/>
            <pc:sldMk cId="1782039523" sldId="289"/>
            <ac:picMk id="5" creationId="{464D2E9F-A68A-4B2A-9A1A-027BDA9E6363}"/>
          </ac:picMkLst>
        </pc:picChg>
        <pc:picChg chg="add">
          <ac:chgData name="Jessica Webb" userId="116bfa15-fab5-4298-95a6-2aaa2e478e3d" providerId="ADAL" clId="{BC40C9A7-8206-4EAC-9BD7-8A59F91A829D}" dt="2018-11-20T15:52:52.176" v="271" actId="207"/>
          <ac:picMkLst>
            <pc:docMk/>
            <pc:sldMk cId="1782039523" sldId="289"/>
            <ac:picMk id="7" creationId="{130F9FD4-8622-498C-884F-78153498BC8E}"/>
          </ac:picMkLst>
        </pc:picChg>
        <pc:picChg chg="del">
          <ac:chgData name="Jessica Webb" userId="116bfa15-fab5-4298-95a6-2aaa2e478e3d" providerId="ADAL" clId="{BC40C9A7-8206-4EAC-9BD7-8A59F91A829D}" dt="2018-11-20T14:36:56.070" v="14" actId="478"/>
          <ac:picMkLst>
            <pc:docMk/>
            <pc:sldMk cId="1782039523" sldId="289"/>
            <ac:picMk id="2050" creationId="{D98C6BD0-AC5D-43EE-8F1E-A278EF7B8BEE}"/>
          </ac:picMkLst>
        </pc:picChg>
      </pc:sldChg>
      <pc:sldChg chg="addSp delSp modSp">
        <pc:chgData name="Jessica Webb" userId="116bfa15-fab5-4298-95a6-2aaa2e478e3d" providerId="ADAL" clId="{BC40C9A7-8206-4EAC-9BD7-8A59F91A829D}" dt="2018-11-20T15:52:37.959" v="268" actId="478"/>
        <pc:sldMkLst>
          <pc:docMk/>
          <pc:sldMk cId="1668032489" sldId="290"/>
        </pc:sldMkLst>
        <pc:spChg chg="mod">
          <ac:chgData name="Jessica Webb" userId="116bfa15-fab5-4298-95a6-2aaa2e478e3d" providerId="ADAL" clId="{BC40C9A7-8206-4EAC-9BD7-8A59F91A829D}" dt="2018-11-20T14:41:33.423" v="23" actId="207"/>
          <ac:spMkLst>
            <pc:docMk/>
            <pc:sldMk cId="1668032489" sldId="290"/>
            <ac:spMk id="3" creationId="{DC39D222-F415-43EF-BB96-0AA00B020628}"/>
          </ac:spMkLst>
        </pc:spChg>
        <pc:spChg chg="del">
          <ac:chgData name="Jessica Webb" userId="116bfa15-fab5-4298-95a6-2aaa2e478e3d" providerId="ADAL" clId="{BC40C9A7-8206-4EAC-9BD7-8A59F91A829D}" dt="2018-11-20T14:41:23.460" v="21" actId="478"/>
          <ac:spMkLst>
            <pc:docMk/>
            <pc:sldMk cId="1668032489" sldId="290"/>
            <ac:spMk id="4" creationId="{F8162883-820B-4699-B6B4-24E4734A332B}"/>
          </ac:spMkLst>
        </pc:spChg>
        <pc:picChg chg="add mod ord modCrop">
          <ac:chgData name="Jessica Webb" userId="116bfa15-fab5-4298-95a6-2aaa2e478e3d" providerId="ADAL" clId="{BC40C9A7-8206-4EAC-9BD7-8A59F91A829D}" dt="2018-11-20T14:41:47.492" v="24" actId="732"/>
          <ac:picMkLst>
            <pc:docMk/>
            <pc:sldMk cId="1668032489" sldId="290"/>
            <ac:picMk id="6" creationId="{A6EC2987-4F6D-4A76-9AA0-409259661E73}"/>
          </ac:picMkLst>
        </pc:picChg>
        <pc:picChg chg="add del">
          <ac:chgData name="Jessica Webb" userId="116bfa15-fab5-4298-95a6-2aaa2e478e3d" providerId="ADAL" clId="{BC40C9A7-8206-4EAC-9BD7-8A59F91A829D}" dt="2018-11-20T15:52:37.959" v="268" actId="478"/>
          <ac:picMkLst>
            <pc:docMk/>
            <pc:sldMk cId="1668032489" sldId="290"/>
            <ac:picMk id="8" creationId="{5DE79081-B907-4638-9F81-B744EF10C875}"/>
          </ac:picMkLst>
        </pc:picChg>
        <pc:picChg chg="del">
          <ac:chgData name="Jessica Webb" userId="116bfa15-fab5-4298-95a6-2aaa2e478e3d" providerId="ADAL" clId="{BC40C9A7-8206-4EAC-9BD7-8A59F91A829D}" dt="2018-11-20T14:41:22.733" v="20" actId="478"/>
          <ac:picMkLst>
            <pc:docMk/>
            <pc:sldMk cId="1668032489" sldId="290"/>
            <ac:picMk id="1030" creationId="{B8C6AF64-EC63-44C9-A81C-1BC52134504E}"/>
          </ac:picMkLst>
        </pc:picChg>
      </pc:sldChg>
      <pc:sldChg chg="addSp delSp modSp">
        <pc:chgData name="Jessica Webb" userId="116bfa15-fab5-4298-95a6-2aaa2e478e3d" providerId="ADAL" clId="{BC40C9A7-8206-4EAC-9BD7-8A59F91A829D}" dt="2018-11-20T14:54:03.861" v="78" actId="732"/>
        <pc:sldMkLst>
          <pc:docMk/>
          <pc:sldMk cId="3258765776" sldId="293"/>
        </pc:sldMkLst>
        <pc:picChg chg="add del mod ord modCrop">
          <ac:chgData name="Jessica Webb" userId="116bfa15-fab5-4298-95a6-2aaa2e478e3d" providerId="ADAL" clId="{BC40C9A7-8206-4EAC-9BD7-8A59F91A829D}" dt="2018-11-20T14:52:31.105" v="72" actId="478"/>
          <ac:picMkLst>
            <pc:docMk/>
            <pc:sldMk cId="3258765776" sldId="293"/>
            <ac:picMk id="5" creationId="{F0DE4C4F-D9FF-4D6B-8D48-B5B2FC9D8FDD}"/>
          </ac:picMkLst>
        </pc:picChg>
        <pc:picChg chg="add mod">
          <ac:chgData name="Jessica Webb" userId="116bfa15-fab5-4298-95a6-2aaa2e478e3d" providerId="ADAL" clId="{BC40C9A7-8206-4EAC-9BD7-8A59F91A829D}" dt="2018-11-20T14:51:42.233" v="71" actId="207"/>
          <ac:picMkLst>
            <pc:docMk/>
            <pc:sldMk cId="3258765776" sldId="293"/>
            <ac:picMk id="7" creationId="{1EAB619D-75AD-47E3-8250-34A66E5CE650}"/>
          </ac:picMkLst>
        </pc:picChg>
        <pc:picChg chg="add del mod ord">
          <ac:chgData name="Jessica Webb" userId="116bfa15-fab5-4298-95a6-2aaa2e478e3d" providerId="ADAL" clId="{BC40C9A7-8206-4EAC-9BD7-8A59F91A829D}" dt="2018-11-20T14:53:34.804" v="75" actId="478"/>
          <ac:picMkLst>
            <pc:docMk/>
            <pc:sldMk cId="3258765776" sldId="293"/>
            <ac:picMk id="8" creationId="{64CD2766-99F0-4A5E-9BBB-2ECD19D8E8A4}"/>
          </ac:picMkLst>
        </pc:picChg>
        <pc:picChg chg="add mod ord modCrop">
          <ac:chgData name="Jessica Webb" userId="116bfa15-fab5-4298-95a6-2aaa2e478e3d" providerId="ADAL" clId="{BC40C9A7-8206-4EAC-9BD7-8A59F91A829D}" dt="2018-11-20T14:54:03.861" v="78" actId="732"/>
          <ac:picMkLst>
            <pc:docMk/>
            <pc:sldMk cId="3258765776" sldId="293"/>
            <ac:picMk id="10" creationId="{E0F9C96B-86D3-48C4-A7E0-3C4F6C986E6D}"/>
          </ac:picMkLst>
        </pc:picChg>
        <pc:picChg chg="del">
          <ac:chgData name="Jessica Webb" userId="116bfa15-fab5-4298-95a6-2aaa2e478e3d" providerId="ADAL" clId="{BC40C9A7-8206-4EAC-9BD7-8A59F91A829D}" dt="2018-11-20T14:50:45.747" v="65" actId="478"/>
          <ac:picMkLst>
            <pc:docMk/>
            <pc:sldMk cId="3258765776" sldId="293"/>
            <ac:picMk id="1026" creationId="{C4498B5D-858F-4DA2-BFBC-0E18F460557B}"/>
          </ac:picMkLst>
        </pc:picChg>
      </pc:sldChg>
      <pc:sldChg chg="addSp delSp modSp">
        <pc:chgData name="Jessica Webb" userId="116bfa15-fab5-4298-95a6-2aaa2e478e3d" providerId="ADAL" clId="{BC40C9A7-8206-4EAC-9BD7-8A59F91A829D}" dt="2018-11-20T14:46:56.172" v="60" actId="207"/>
        <pc:sldMkLst>
          <pc:docMk/>
          <pc:sldMk cId="957375423" sldId="294"/>
        </pc:sldMkLst>
        <pc:spChg chg="mod">
          <ac:chgData name="Jessica Webb" userId="116bfa15-fab5-4298-95a6-2aaa2e478e3d" providerId="ADAL" clId="{BC40C9A7-8206-4EAC-9BD7-8A59F91A829D}" dt="2018-11-20T14:46:16.176" v="55" actId="1076"/>
          <ac:spMkLst>
            <pc:docMk/>
            <pc:sldMk cId="957375423" sldId="294"/>
            <ac:spMk id="3" creationId="{77115867-C9AB-4988-9641-6D458A394E36}"/>
          </ac:spMkLst>
        </pc:spChg>
        <pc:spChg chg="mod">
          <ac:chgData name="Jessica Webb" userId="116bfa15-fab5-4298-95a6-2aaa2e478e3d" providerId="ADAL" clId="{BC40C9A7-8206-4EAC-9BD7-8A59F91A829D}" dt="2018-11-20T14:44:32.211" v="36" actId="1076"/>
          <ac:spMkLst>
            <pc:docMk/>
            <pc:sldMk cId="957375423" sldId="294"/>
            <ac:spMk id="7" creationId="{F4FFD229-0658-4F10-A096-7CD67020223C}"/>
          </ac:spMkLst>
        </pc:spChg>
        <pc:picChg chg="add mod ord modCrop">
          <ac:chgData name="Jessica Webb" userId="116bfa15-fab5-4298-95a6-2aaa2e478e3d" providerId="ADAL" clId="{BC40C9A7-8206-4EAC-9BD7-8A59F91A829D}" dt="2018-11-20T14:46:40.388" v="59" actId="732"/>
          <ac:picMkLst>
            <pc:docMk/>
            <pc:sldMk cId="957375423" sldId="294"/>
            <ac:picMk id="5" creationId="{AE7B6859-0960-4CF6-9092-033A493DE4FA}"/>
          </ac:picMkLst>
        </pc:picChg>
        <pc:picChg chg="add">
          <ac:chgData name="Jessica Webb" userId="116bfa15-fab5-4298-95a6-2aaa2e478e3d" providerId="ADAL" clId="{BC40C9A7-8206-4EAC-9BD7-8A59F91A829D}" dt="2018-11-20T14:46:56.172" v="60" actId="207"/>
          <ac:picMkLst>
            <pc:docMk/>
            <pc:sldMk cId="957375423" sldId="294"/>
            <ac:picMk id="8" creationId="{3AE4A483-6E5A-443A-9A41-1DF62F372DDB}"/>
          </ac:picMkLst>
        </pc:picChg>
        <pc:picChg chg="add del">
          <ac:chgData name="Jessica Webb" userId="116bfa15-fab5-4298-95a6-2aaa2e478e3d" providerId="ADAL" clId="{BC40C9A7-8206-4EAC-9BD7-8A59F91A829D}" dt="2018-11-20T14:46:09.913" v="51" actId="478"/>
          <ac:picMkLst>
            <pc:docMk/>
            <pc:sldMk cId="957375423" sldId="294"/>
            <ac:picMk id="1026" creationId="{A3A32D42-BB56-419C-B9EE-6C97D11F3626}"/>
          </ac:picMkLst>
        </pc:picChg>
      </pc:sldChg>
      <pc:sldChg chg="addSp delSp modSp">
        <pc:chgData name="Jessica Webb" userId="116bfa15-fab5-4298-95a6-2aaa2e478e3d" providerId="ADAL" clId="{BC40C9A7-8206-4EAC-9BD7-8A59F91A829D}" dt="2018-11-20T15:52:27.921" v="266" actId="207"/>
        <pc:sldMkLst>
          <pc:docMk/>
          <pc:sldMk cId="2780105104" sldId="297"/>
        </pc:sldMkLst>
        <pc:picChg chg="add del mod ord modCrop">
          <ac:chgData name="Jessica Webb" userId="116bfa15-fab5-4298-95a6-2aaa2e478e3d" providerId="ADAL" clId="{BC40C9A7-8206-4EAC-9BD7-8A59F91A829D}" dt="2018-11-20T14:58:49.616" v="85" actId="732"/>
          <ac:picMkLst>
            <pc:docMk/>
            <pc:sldMk cId="2780105104" sldId="297"/>
            <ac:picMk id="5" creationId="{EA1E26FD-5C05-403D-A518-79E4C8E10875}"/>
          </ac:picMkLst>
        </pc:picChg>
        <pc:picChg chg="del">
          <ac:chgData name="Jessica Webb" userId="116bfa15-fab5-4298-95a6-2aaa2e478e3d" providerId="ADAL" clId="{BC40C9A7-8206-4EAC-9BD7-8A59F91A829D}" dt="2018-11-20T14:58:31.811" v="81" actId="478"/>
          <ac:picMkLst>
            <pc:docMk/>
            <pc:sldMk cId="2780105104" sldId="297"/>
            <ac:picMk id="6" creationId="{9E3F76E4-CC32-4729-8C04-40A7E54EAB5B}"/>
          </ac:picMkLst>
        </pc:picChg>
        <pc:picChg chg="add">
          <ac:chgData name="Jessica Webb" userId="116bfa15-fab5-4298-95a6-2aaa2e478e3d" providerId="ADAL" clId="{BC40C9A7-8206-4EAC-9BD7-8A59F91A829D}" dt="2018-11-20T15:52:27.921" v="266" actId="207"/>
          <ac:picMkLst>
            <pc:docMk/>
            <pc:sldMk cId="2780105104" sldId="297"/>
            <ac:picMk id="7" creationId="{C88D4F04-B564-4E1B-81E9-899E01F85C55}"/>
          </ac:picMkLst>
        </pc:picChg>
      </pc:sldChg>
      <pc:sldChg chg="addSp delSp modSp">
        <pc:chgData name="Jessica Webb" userId="116bfa15-fab5-4298-95a6-2aaa2e478e3d" providerId="ADAL" clId="{BC40C9A7-8206-4EAC-9BD7-8A59F91A829D}" dt="2018-11-20T15:00:23.990" v="97" actId="207"/>
        <pc:sldMkLst>
          <pc:docMk/>
          <pc:sldMk cId="2746278035" sldId="299"/>
        </pc:sldMkLst>
        <pc:picChg chg="del">
          <ac:chgData name="Jessica Webb" userId="116bfa15-fab5-4298-95a6-2aaa2e478e3d" providerId="ADAL" clId="{BC40C9A7-8206-4EAC-9BD7-8A59F91A829D}" dt="2018-11-20T14:59:49.494" v="93" actId="478"/>
          <ac:picMkLst>
            <pc:docMk/>
            <pc:sldMk cId="2746278035" sldId="299"/>
            <ac:picMk id="5" creationId="{5FAC2C45-9D48-49B4-9109-F4FBC9032C93}"/>
          </ac:picMkLst>
        </pc:picChg>
        <pc:picChg chg="add mod ord">
          <ac:chgData name="Jessica Webb" userId="116bfa15-fab5-4298-95a6-2aaa2e478e3d" providerId="ADAL" clId="{BC40C9A7-8206-4EAC-9BD7-8A59F91A829D}" dt="2018-11-20T14:59:53.214" v="94" actId="167"/>
          <ac:picMkLst>
            <pc:docMk/>
            <pc:sldMk cId="2746278035" sldId="299"/>
            <ac:picMk id="6" creationId="{66FB7A93-C2D4-4C5B-970D-FAB10806A68F}"/>
          </ac:picMkLst>
        </pc:picChg>
        <pc:picChg chg="add del">
          <ac:chgData name="Jessica Webb" userId="116bfa15-fab5-4298-95a6-2aaa2e478e3d" providerId="ADAL" clId="{BC40C9A7-8206-4EAC-9BD7-8A59F91A829D}" dt="2018-11-20T15:00:11.760" v="96" actId="478"/>
          <ac:picMkLst>
            <pc:docMk/>
            <pc:sldMk cId="2746278035" sldId="299"/>
            <ac:picMk id="7" creationId="{FBF273EC-997F-4AD2-B4AB-6C37C6F8F290}"/>
          </ac:picMkLst>
        </pc:picChg>
        <pc:picChg chg="add">
          <ac:chgData name="Jessica Webb" userId="116bfa15-fab5-4298-95a6-2aaa2e478e3d" providerId="ADAL" clId="{BC40C9A7-8206-4EAC-9BD7-8A59F91A829D}" dt="2018-11-20T15:00:23.990" v="97" actId="207"/>
          <ac:picMkLst>
            <pc:docMk/>
            <pc:sldMk cId="2746278035" sldId="299"/>
            <ac:picMk id="8" creationId="{7E34816C-AB96-45DA-A91F-3672916CEDC8}"/>
          </ac:picMkLst>
        </pc:picChg>
      </pc:sldChg>
      <pc:sldChg chg="addSp delSp modSp">
        <pc:chgData name="Jessica Webb" userId="116bfa15-fab5-4298-95a6-2aaa2e478e3d" providerId="ADAL" clId="{BC40C9A7-8206-4EAC-9BD7-8A59F91A829D}" dt="2018-11-20T16:06:00.770" v="339" actId="207"/>
        <pc:sldMkLst>
          <pc:docMk/>
          <pc:sldMk cId="2600317525" sldId="300"/>
        </pc:sldMkLst>
        <pc:spChg chg="mod">
          <ac:chgData name="Jessica Webb" userId="116bfa15-fab5-4298-95a6-2aaa2e478e3d" providerId="ADAL" clId="{BC40C9A7-8206-4EAC-9BD7-8A59F91A829D}" dt="2018-11-20T16:06:00.770" v="339" actId="207"/>
          <ac:spMkLst>
            <pc:docMk/>
            <pc:sldMk cId="2600317525" sldId="300"/>
            <ac:spMk id="2" creationId="{97E419DC-A4D0-451D-A46B-815FB67B3D04}"/>
          </ac:spMkLst>
        </pc:spChg>
        <pc:picChg chg="del">
          <ac:chgData name="Jessica Webb" userId="116bfa15-fab5-4298-95a6-2aaa2e478e3d" providerId="ADAL" clId="{BC40C9A7-8206-4EAC-9BD7-8A59F91A829D}" dt="2018-11-20T15:03:04.882" v="98" actId="478"/>
          <ac:picMkLst>
            <pc:docMk/>
            <pc:sldMk cId="2600317525" sldId="300"/>
            <ac:picMk id="5" creationId="{B9D9EEC6-4F87-4651-B473-A27A51EAE250}"/>
          </ac:picMkLst>
        </pc:picChg>
        <pc:picChg chg="add mod ord modCrop">
          <ac:chgData name="Jessica Webb" userId="116bfa15-fab5-4298-95a6-2aaa2e478e3d" providerId="ADAL" clId="{BC40C9A7-8206-4EAC-9BD7-8A59F91A829D}" dt="2018-11-20T15:03:43.458" v="103" actId="732"/>
          <ac:picMkLst>
            <pc:docMk/>
            <pc:sldMk cId="2600317525" sldId="300"/>
            <ac:picMk id="6" creationId="{F0650788-693A-4F29-BA45-73835B60FF5E}"/>
          </ac:picMkLst>
        </pc:picChg>
        <pc:picChg chg="del">
          <ac:chgData name="Jessica Webb" userId="116bfa15-fab5-4298-95a6-2aaa2e478e3d" providerId="ADAL" clId="{BC40C9A7-8206-4EAC-9BD7-8A59F91A829D}" dt="2018-11-20T15:03:07.188" v="99" actId="478"/>
          <ac:picMkLst>
            <pc:docMk/>
            <pc:sldMk cId="2600317525" sldId="300"/>
            <ac:picMk id="7" creationId="{A4CF8A9F-8AD8-44E9-804F-B3CB25852C7F}"/>
          </ac:picMkLst>
        </pc:picChg>
        <pc:picChg chg="add">
          <ac:chgData name="Jessica Webb" userId="116bfa15-fab5-4298-95a6-2aaa2e478e3d" providerId="ADAL" clId="{BC40C9A7-8206-4EAC-9BD7-8A59F91A829D}" dt="2018-11-20T15:52:22.525" v="265" actId="207"/>
          <ac:picMkLst>
            <pc:docMk/>
            <pc:sldMk cId="2600317525" sldId="300"/>
            <ac:picMk id="8" creationId="{2E68600C-D2C0-4E7E-B8A0-E1CB1D29E940}"/>
          </ac:picMkLst>
        </pc:picChg>
      </pc:sldChg>
      <pc:sldChg chg="addSp delSp modSp">
        <pc:chgData name="Jessica Webb" userId="116bfa15-fab5-4298-95a6-2aaa2e478e3d" providerId="ADAL" clId="{BC40C9A7-8206-4EAC-9BD7-8A59F91A829D}" dt="2018-11-20T15:52:20.473" v="264" actId="478"/>
        <pc:sldMkLst>
          <pc:docMk/>
          <pc:sldMk cId="1888955420" sldId="302"/>
        </pc:sldMkLst>
        <pc:picChg chg="del">
          <ac:chgData name="Jessica Webb" userId="116bfa15-fab5-4298-95a6-2aaa2e478e3d" providerId="ADAL" clId="{BC40C9A7-8206-4EAC-9BD7-8A59F91A829D}" dt="2018-11-20T15:07:41.428" v="106" actId="478"/>
          <ac:picMkLst>
            <pc:docMk/>
            <pc:sldMk cId="1888955420" sldId="302"/>
            <ac:picMk id="5" creationId="{8352B1F4-63A4-43BE-A072-6B1DFB3530BD}"/>
          </ac:picMkLst>
        </pc:picChg>
        <pc:picChg chg="add mod ord modCrop">
          <ac:chgData name="Jessica Webb" userId="116bfa15-fab5-4298-95a6-2aaa2e478e3d" providerId="ADAL" clId="{BC40C9A7-8206-4EAC-9BD7-8A59F91A829D}" dt="2018-11-20T15:07:56.119" v="109" actId="732"/>
          <ac:picMkLst>
            <pc:docMk/>
            <pc:sldMk cId="1888955420" sldId="302"/>
            <ac:picMk id="6" creationId="{81588DCE-BF5B-4B6C-9B34-40EDACA0E6AC}"/>
          </ac:picMkLst>
        </pc:picChg>
        <pc:picChg chg="add del">
          <ac:chgData name="Jessica Webb" userId="116bfa15-fab5-4298-95a6-2aaa2e478e3d" providerId="ADAL" clId="{BC40C9A7-8206-4EAC-9BD7-8A59F91A829D}" dt="2018-11-20T15:52:20.473" v="264" actId="478"/>
          <ac:picMkLst>
            <pc:docMk/>
            <pc:sldMk cId="1888955420" sldId="302"/>
            <ac:picMk id="7" creationId="{93AB0052-D998-49E5-B14A-C0ADE478BF46}"/>
          </ac:picMkLst>
        </pc:picChg>
      </pc:sldChg>
      <pc:sldChg chg="addSp delSp modSp">
        <pc:chgData name="Jessica Webb" userId="116bfa15-fab5-4298-95a6-2aaa2e478e3d" providerId="ADAL" clId="{BC40C9A7-8206-4EAC-9BD7-8A59F91A829D}" dt="2018-11-20T15:14:38.403" v="157" actId="207"/>
        <pc:sldMkLst>
          <pc:docMk/>
          <pc:sldMk cId="110361530" sldId="304"/>
        </pc:sldMkLst>
        <pc:picChg chg="add mod ord">
          <ac:chgData name="Jessica Webb" userId="116bfa15-fab5-4298-95a6-2aaa2e478e3d" providerId="ADAL" clId="{BC40C9A7-8206-4EAC-9BD7-8A59F91A829D}" dt="2018-11-20T15:14:32.913" v="156" actId="1076"/>
          <ac:picMkLst>
            <pc:docMk/>
            <pc:sldMk cId="110361530" sldId="304"/>
            <ac:picMk id="5" creationId="{E288579A-D54B-463B-9C78-953EB948CAFF}"/>
          </ac:picMkLst>
        </pc:picChg>
        <pc:picChg chg="add del">
          <ac:chgData name="Jessica Webb" userId="116bfa15-fab5-4298-95a6-2aaa2e478e3d" providerId="ADAL" clId="{BC40C9A7-8206-4EAC-9BD7-8A59F91A829D}" dt="2018-11-20T15:14:27.270" v="155" actId="478"/>
          <ac:picMkLst>
            <pc:docMk/>
            <pc:sldMk cId="110361530" sldId="304"/>
            <ac:picMk id="7" creationId="{B54229B7-1691-4E86-B39D-D228F379E545}"/>
          </ac:picMkLst>
        </pc:picChg>
        <pc:picChg chg="add">
          <ac:chgData name="Jessica Webb" userId="116bfa15-fab5-4298-95a6-2aaa2e478e3d" providerId="ADAL" clId="{BC40C9A7-8206-4EAC-9BD7-8A59F91A829D}" dt="2018-11-20T15:14:38.403" v="157" actId="207"/>
          <ac:picMkLst>
            <pc:docMk/>
            <pc:sldMk cId="110361530" sldId="304"/>
            <ac:picMk id="8" creationId="{BB0B8F9E-1034-4CFC-970E-970CBAF44B67}"/>
          </ac:picMkLst>
        </pc:picChg>
      </pc:sldChg>
      <pc:sldChg chg="addSp delSp modSp">
        <pc:chgData name="Jessica Webb" userId="116bfa15-fab5-4298-95a6-2aaa2e478e3d" providerId="ADAL" clId="{BC40C9A7-8206-4EAC-9BD7-8A59F91A829D}" dt="2018-11-20T15:18:31.753" v="188" actId="207"/>
        <pc:sldMkLst>
          <pc:docMk/>
          <pc:sldMk cId="1805553408" sldId="305"/>
        </pc:sldMkLst>
        <pc:picChg chg="add mod ord modCrop">
          <ac:chgData name="Jessica Webb" userId="116bfa15-fab5-4298-95a6-2aaa2e478e3d" providerId="ADAL" clId="{BC40C9A7-8206-4EAC-9BD7-8A59F91A829D}" dt="2018-11-20T15:18:27.377" v="187" actId="732"/>
          <ac:picMkLst>
            <pc:docMk/>
            <pc:sldMk cId="1805553408" sldId="305"/>
            <ac:picMk id="5" creationId="{8FEE8E74-5B73-46D5-9DCD-DB14A3266901}"/>
          </ac:picMkLst>
        </pc:picChg>
        <pc:picChg chg="del">
          <ac:chgData name="Jessica Webb" userId="116bfa15-fab5-4298-95a6-2aaa2e478e3d" providerId="ADAL" clId="{BC40C9A7-8206-4EAC-9BD7-8A59F91A829D}" dt="2018-11-20T15:18:04.969" v="181" actId="478"/>
          <ac:picMkLst>
            <pc:docMk/>
            <pc:sldMk cId="1805553408" sldId="305"/>
            <ac:picMk id="7" creationId="{3ABF1ED2-3493-45CE-ADBE-05EEC31B833B}"/>
          </ac:picMkLst>
        </pc:picChg>
        <pc:picChg chg="add">
          <ac:chgData name="Jessica Webb" userId="116bfa15-fab5-4298-95a6-2aaa2e478e3d" providerId="ADAL" clId="{BC40C9A7-8206-4EAC-9BD7-8A59F91A829D}" dt="2018-11-20T15:18:31.753" v="188" actId="207"/>
          <ac:picMkLst>
            <pc:docMk/>
            <pc:sldMk cId="1805553408" sldId="305"/>
            <ac:picMk id="8" creationId="{93B34015-AC32-4DC9-A0CB-1B5E5A915C52}"/>
          </ac:picMkLst>
        </pc:picChg>
      </pc:sldChg>
      <pc:sldChg chg="addSp delSp modSp">
        <pc:chgData name="Jessica Webb" userId="116bfa15-fab5-4298-95a6-2aaa2e478e3d" providerId="ADAL" clId="{BC40C9A7-8206-4EAC-9BD7-8A59F91A829D}" dt="2018-11-20T15:51:07.062" v="256" actId="732"/>
        <pc:sldMkLst>
          <pc:docMk/>
          <pc:sldMk cId="797718634" sldId="306"/>
        </pc:sldMkLst>
        <pc:picChg chg="add mod ord modCrop">
          <ac:chgData name="Jessica Webb" userId="116bfa15-fab5-4298-95a6-2aaa2e478e3d" providerId="ADAL" clId="{BC40C9A7-8206-4EAC-9BD7-8A59F91A829D}" dt="2018-11-20T15:51:07.062" v="256" actId="732"/>
          <ac:picMkLst>
            <pc:docMk/>
            <pc:sldMk cId="797718634" sldId="306"/>
            <ac:picMk id="5" creationId="{72EDC2E3-6A7C-4F7D-BAB3-8B518AAA4991}"/>
          </ac:picMkLst>
        </pc:picChg>
        <pc:picChg chg="del">
          <ac:chgData name="Jessica Webb" userId="116bfa15-fab5-4298-95a6-2aaa2e478e3d" providerId="ADAL" clId="{BC40C9A7-8206-4EAC-9BD7-8A59F91A829D}" dt="2018-11-20T15:50:54.482" v="252" actId="478"/>
          <ac:picMkLst>
            <pc:docMk/>
            <pc:sldMk cId="797718634" sldId="306"/>
            <ac:picMk id="1026" creationId="{78FC8449-2110-4516-9BFF-779B51310BFB}"/>
          </ac:picMkLst>
        </pc:picChg>
      </pc:sldChg>
      <pc:sldChg chg="addSp delSp modSp">
        <pc:chgData name="Jessica Webb" userId="116bfa15-fab5-4298-95a6-2aaa2e478e3d" providerId="ADAL" clId="{BC40C9A7-8206-4EAC-9BD7-8A59F91A829D}" dt="2018-11-20T15:22:56.244" v="200" actId="207"/>
        <pc:sldMkLst>
          <pc:docMk/>
          <pc:sldMk cId="4210592838" sldId="308"/>
        </pc:sldMkLst>
        <pc:graphicFrameChg chg="add del mod">
          <ac:chgData name="Jessica Webb" userId="116bfa15-fab5-4298-95a6-2aaa2e478e3d" providerId="ADAL" clId="{BC40C9A7-8206-4EAC-9BD7-8A59F91A829D}" dt="2018-11-20T15:22:50.702" v="199" actId="207"/>
          <ac:graphicFrameMkLst>
            <pc:docMk/>
            <pc:sldMk cId="4210592838" sldId="308"/>
            <ac:graphicFrameMk id="6" creationId="{573728F3-14A8-455B-B3CE-0F5238D5E740}"/>
          </ac:graphicFrameMkLst>
        </pc:graphicFrameChg>
        <pc:picChg chg="add mod ord modCrop">
          <ac:chgData name="Jessica Webb" userId="116bfa15-fab5-4298-95a6-2aaa2e478e3d" providerId="ADAL" clId="{BC40C9A7-8206-4EAC-9BD7-8A59F91A829D}" dt="2018-11-20T15:22:46.063" v="197" actId="167"/>
          <ac:picMkLst>
            <pc:docMk/>
            <pc:sldMk cId="4210592838" sldId="308"/>
            <ac:picMk id="5" creationId="{00B3DFF9-8750-4D73-88D0-0743B2130BC8}"/>
          </ac:picMkLst>
        </pc:picChg>
        <pc:picChg chg="add">
          <ac:chgData name="Jessica Webb" userId="116bfa15-fab5-4298-95a6-2aaa2e478e3d" providerId="ADAL" clId="{BC40C9A7-8206-4EAC-9BD7-8A59F91A829D}" dt="2018-11-20T15:22:56.244" v="200" actId="207"/>
          <ac:picMkLst>
            <pc:docMk/>
            <pc:sldMk cId="4210592838" sldId="308"/>
            <ac:picMk id="8" creationId="{8023F3D9-2784-48A7-8388-A4039820A77F}"/>
          </ac:picMkLst>
        </pc:picChg>
        <pc:picChg chg="del">
          <ac:chgData name="Jessica Webb" userId="116bfa15-fab5-4298-95a6-2aaa2e478e3d" providerId="ADAL" clId="{BC40C9A7-8206-4EAC-9BD7-8A59F91A829D}" dt="2018-11-20T15:22:27.163" v="192" actId="478"/>
          <ac:picMkLst>
            <pc:docMk/>
            <pc:sldMk cId="4210592838" sldId="308"/>
            <ac:picMk id="2050" creationId="{07EC6AEA-4770-4973-B67F-9D93AFD40209}"/>
          </ac:picMkLst>
        </pc:picChg>
      </pc:sldChg>
      <pc:sldChg chg="addSp delSp modSp">
        <pc:chgData name="Jessica Webb" userId="116bfa15-fab5-4298-95a6-2aaa2e478e3d" providerId="ADAL" clId="{BC40C9A7-8206-4EAC-9BD7-8A59F91A829D}" dt="2018-11-20T15:59:52.152" v="291" actId="478"/>
        <pc:sldMkLst>
          <pc:docMk/>
          <pc:sldMk cId="3059289208" sldId="311"/>
        </pc:sldMkLst>
        <pc:spChg chg="mod">
          <ac:chgData name="Jessica Webb" userId="116bfa15-fab5-4298-95a6-2aaa2e478e3d" providerId="ADAL" clId="{BC40C9A7-8206-4EAC-9BD7-8A59F91A829D}" dt="2018-11-20T15:11:55.898" v="129" actId="20577"/>
          <ac:spMkLst>
            <pc:docMk/>
            <pc:sldMk cId="3059289208" sldId="311"/>
            <ac:spMk id="3" creationId="{48D55CDF-9623-4EDC-9AAD-EF92495E8635}"/>
          </ac:spMkLst>
        </pc:spChg>
        <pc:picChg chg="add mod ord modCrop">
          <ac:chgData name="Jessica Webb" userId="116bfa15-fab5-4298-95a6-2aaa2e478e3d" providerId="ADAL" clId="{BC40C9A7-8206-4EAC-9BD7-8A59F91A829D}" dt="2018-11-20T15:12:58.026" v="144" actId="1035"/>
          <ac:picMkLst>
            <pc:docMk/>
            <pc:sldMk cId="3059289208" sldId="311"/>
            <ac:picMk id="5" creationId="{9B586DE6-6D61-41A1-BCC5-FC1B87EB8FF7}"/>
          </ac:picMkLst>
        </pc:picChg>
        <pc:picChg chg="mod">
          <ac:chgData name="Jessica Webb" userId="116bfa15-fab5-4298-95a6-2aaa2e478e3d" providerId="ADAL" clId="{BC40C9A7-8206-4EAC-9BD7-8A59F91A829D}" dt="2018-11-20T15:11:12.848" v="113" actId="1076"/>
          <ac:picMkLst>
            <pc:docMk/>
            <pc:sldMk cId="3059289208" sldId="311"/>
            <ac:picMk id="8" creationId="{96695AE7-37D0-4EB6-96A0-622654D2A504}"/>
          </ac:picMkLst>
        </pc:picChg>
        <pc:picChg chg="add del">
          <ac:chgData name="Jessica Webb" userId="116bfa15-fab5-4298-95a6-2aaa2e478e3d" providerId="ADAL" clId="{BC40C9A7-8206-4EAC-9BD7-8A59F91A829D}" dt="2018-11-20T15:59:52.152" v="291" actId="478"/>
          <ac:picMkLst>
            <pc:docMk/>
            <pc:sldMk cId="3059289208" sldId="311"/>
            <ac:picMk id="9" creationId="{6DDD2CC3-1A76-43FD-8BFA-A03A9DEF625F}"/>
          </ac:picMkLst>
        </pc:picChg>
        <pc:picChg chg="del mod">
          <ac:chgData name="Jessica Webb" userId="116bfa15-fab5-4298-95a6-2aaa2e478e3d" providerId="ADAL" clId="{BC40C9A7-8206-4EAC-9BD7-8A59F91A829D}" dt="2018-11-20T15:11:10.484" v="112" actId="478"/>
          <ac:picMkLst>
            <pc:docMk/>
            <pc:sldMk cId="3059289208" sldId="311"/>
            <ac:picMk id="3076" creationId="{54ADD99E-202F-4C30-A544-FA28E8B7EFD2}"/>
          </ac:picMkLst>
        </pc:picChg>
      </pc:sldChg>
      <pc:sldChg chg="addSp delSp modSp">
        <pc:chgData name="Jessica Webb" userId="116bfa15-fab5-4298-95a6-2aaa2e478e3d" providerId="ADAL" clId="{BC40C9A7-8206-4EAC-9BD7-8A59F91A829D}" dt="2018-11-20T15:23:51.012" v="210" actId="732"/>
        <pc:sldMkLst>
          <pc:docMk/>
          <pc:sldMk cId="267335669" sldId="312"/>
        </pc:sldMkLst>
        <pc:picChg chg="add mod ord modCrop">
          <ac:chgData name="Jessica Webb" userId="116bfa15-fab5-4298-95a6-2aaa2e478e3d" providerId="ADAL" clId="{BC40C9A7-8206-4EAC-9BD7-8A59F91A829D}" dt="2018-11-20T15:23:51.012" v="210" actId="732"/>
          <ac:picMkLst>
            <pc:docMk/>
            <pc:sldMk cId="267335669" sldId="312"/>
            <ac:picMk id="5" creationId="{F3F12A60-E0F6-43E2-90AA-20C9D3FED99A}"/>
          </ac:picMkLst>
        </pc:picChg>
        <pc:picChg chg="del">
          <ac:chgData name="Jessica Webb" userId="116bfa15-fab5-4298-95a6-2aaa2e478e3d" providerId="ADAL" clId="{BC40C9A7-8206-4EAC-9BD7-8A59F91A829D}" dt="2018-11-20T15:23:34.005" v="205" actId="478"/>
          <ac:picMkLst>
            <pc:docMk/>
            <pc:sldMk cId="267335669" sldId="312"/>
            <ac:picMk id="7170" creationId="{C98555DA-D9C7-428C-A6BD-B9BF95AAEDFD}"/>
          </ac:picMkLst>
        </pc:picChg>
      </pc:sldChg>
      <pc:sldChg chg="addSp delSp modSp">
        <pc:chgData name="Jessica Webb" userId="116bfa15-fab5-4298-95a6-2aaa2e478e3d" providerId="ADAL" clId="{BC40C9A7-8206-4EAC-9BD7-8A59F91A829D}" dt="2018-11-20T15:53:34.741" v="276" actId="478"/>
        <pc:sldMkLst>
          <pc:docMk/>
          <pc:sldMk cId="1741951765" sldId="313"/>
        </pc:sldMkLst>
        <pc:picChg chg="add mod ord modCrop">
          <ac:chgData name="Jessica Webb" userId="116bfa15-fab5-4298-95a6-2aaa2e478e3d" providerId="ADAL" clId="{BC40C9A7-8206-4EAC-9BD7-8A59F91A829D}" dt="2018-11-20T15:28:54.273" v="215" actId="732"/>
          <ac:picMkLst>
            <pc:docMk/>
            <pc:sldMk cId="1741951765" sldId="313"/>
            <ac:picMk id="5" creationId="{315924DF-11BE-485D-9CDC-D746D86E9271}"/>
          </ac:picMkLst>
        </pc:picChg>
        <pc:picChg chg="add del mod">
          <ac:chgData name="Jessica Webb" userId="116bfa15-fab5-4298-95a6-2aaa2e478e3d" providerId="ADAL" clId="{BC40C9A7-8206-4EAC-9BD7-8A59F91A829D}" dt="2018-11-20T15:51:35.722" v="259" actId="478"/>
          <ac:picMkLst>
            <pc:docMk/>
            <pc:sldMk cId="1741951765" sldId="313"/>
            <ac:picMk id="7" creationId="{F1B164BC-3F84-4F60-B133-D8D59E723766}"/>
          </ac:picMkLst>
        </pc:picChg>
        <pc:picChg chg="add del mod">
          <ac:chgData name="Jessica Webb" userId="116bfa15-fab5-4298-95a6-2aaa2e478e3d" providerId="ADAL" clId="{BC40C9A7-8206-4EAC-9BD7-8A59F91A829D}" dt="2018-11-20T15:53:34.741" v="276" actId="478"/>
          <ac:picMkLst>
            <pc:docMk/>
            <pc:sldMk cId="1741951765" sldId="313"/>
            <ac:picMk id="8" creationId="{23083C59-6040-482B-A168-BF4A2184DDBA}"/>
          </ac:picMkLst>
        </pc:picChg>
        <pc:picChg chg="del">
          <ac:chgData name="Jessica Webb" userId="116bfa15-fab5-4298-95a6-2aaa2e478e3d" providerId="ADAL" clId="{BC40C9A7-8206-4EAC-9BD7-8A59F91A829D}" dt="2018-11-20T15:28:29.072" v="213" actId="478"/>
          <ac:picMkLst>
            <pc:docMk/>
            <pc:sldMk cId="1741951765" sldId="313"/>
            <ac:picMk id="6148" creationId="{CA294FF3-AAF6-46CE-AC58-013113416923}"/>
          </ac:picMkLst>
        </pc:picChg>
      </pc:sldChg>
      <pc:sldChg chg="addSp delSp modSp">
        <pc:chgData name="Jessica Webb" userId="116bfa15-fab5-4298-95a6-2aaa2e478e3d" providerId="ADAL" clId="{BC40C9A7-8206-4EAC-9BD7-8A59F91A829D}" dt="2018-11-20T15:16:38.209" v="172" actId="14100"/>
        <pc:sldMkLst>
          <pc:docMk/>
          <pc:sldMk cId="2471493726" sldId="314"/>
        </pc:sldMkLst>
        <pc:spChg chg="mod">
          <ac:chgData name="Jessica Webb" userId="116bfa15-fab5-4298-95a6-2aaa2e478e3d" providerId="ADAL" clId="{BC40C9A7-8206-4EAC-9BD7-8A59F91A829D}" dt="2018-11-20T15:16:38.209" v="172" actId="14100"/>
          <ac:spMkLst>
            <pc:docMk/>
            <pc:sldMk cId="2471493726" sldId="314"/>
            <ac:spMk id="3" creationId="{C0655E00-A091-4493-9754-4A90DB75066C}"/>
          </ac:spMkLst>
        </pc:spChg>
        <pc:picChg chg="add mod ord">
          <ac:chgData name="Jessica Webb" userId="116bfa15-fab5-4298-95a6-2aaa2e478e3d" providerId="ADAL" clId="{BC40C9A7-8206-4EAC-9BD7-8A59F91A829D}" dt="2018-11-20T15:16:20.145" v="169" actId="1076"/>
          <ac:picMkLst>
            <pc:docMk/>
            <pc:sldMk cId="2471493726" sldId="314"/>
            <ac:picMk id="5" creationId="{FD295C4D-BFFD-42FB-A3BD-8168973E8994}"/>
          </ac:picMkLst>
        </pc:picChg>
        <pc:picChg chg="del">
          <ac:chgData name="Jessica Webb" userId="116bfa15-fab5-4298-95a6-2aaa2e478e3d" providerId="ADAL" clId="{BC40C9A7-8206-4EAC-9BD7-8A59F91A829D}" dt="2018-11-20T15:16:12.440" v="167" actId="478"/>
          <ac:picMkLst>
            <pc:docMk/>
            <pc:sldMk cId="2471493726" sldId="314"/>
            <ac:picMk id="5124" creationId="{7BA9C666-D542-4518-9F5F-3A2051C7B616}"/>
          </ac:picMkLst>
        </pc:picChg>
      </pc:sldChg>
      <pc:sldChg chg="addSp delSp modSp">
        <pc:chgData name="Jessica Webb" userId="116bfa15-fab5-4298-95a6-2aaa2e478e3d" providerId="ADAL" clId="{BC40C9A7-8206-4EAC-9BD7-8A59F91A829D}" dt="2018-11-20T15:55:19.977" v="281" actId="732"/>
        <pc:sldMkLst>
          <pc:docMk/>
          <pc:sldMk cId="473760465" sldId="315"/>
        </pc:sldMkLst>
        <pc:picChg chg="add del mod ord modCrop">
          <ac:chgData name="Jessica Webb" userId="116bfa15-fab5-4298-95a6-2aaa2e478e3d" providerId="ADAL" clId="{BC40C9A7-8206-4EAC-9BD7-8A59F91A829D}" dt="2018-11-20T15:54:59.582" v="279" actId="478"/>
          <ac:picMkLst>
            <pc:docMk/>
            <pc:sldMk cId="473760465" sldId="315"/>
            <ac:picMk id="5" creationId="{965F4343-483B-4DC4-BB23-961F1CB30623}"/>
          </ac:picMkLst>
        </pc:picChg>
        <pc:picChg chg="add mod">
          <ac:chgData name="Jessica Webb" userId="116bfa15-fab5-4298-95a6-2aaa2e478e3d" providerId="ADAL" clId="{BC40C9A7-8206-4EAC-9BD7-8A59F91A829D}" dt="2018-11-20T15:51:42.983" v="261" actId="207"/>
          <ac:picMkLst>
            <pc:docMk/>
            <pc:sldMk cId="473760465" sldId="315"/>
            <ac:picMk id="7" creationId="{B81BAB30-E10D-4AD3-AEB1-2D59D7C5A5A1}"/>
          </ac:picMkLst>
        </pc:picChg>
        <pc:picChg chg="add mod ord modCrop">
          <ac:chgData name="Jessica Webb" userId="116bfa15-fab5-4298-95a6-2aaa2e478e3d" providerId="ADAL" clId="{BC40C9A7-8206-4EAC-9BD7-8A59F91A829D}" dt="2018-11-20T15:55:19.977" v="281" actId="732"/>
          <ac:picMkLst>
            <pc:docMk/>
            <pc:sldMk cId="473760465" sldId="315"/>
            <ac:picMk id="8" creationId="{1CA27636-CE72-415B-AE10-BA9A5944692E}"/>
          </ac:picMkLst>
        </pc:picChg>
        <pc:picChg chg="del">
          <ac:chgData name="Jessica Webb" userId="116bfa15-fab5-4298-95a6-2aaa2e478e3d" providerId="ADAL" clId="{BC40C9A7-8206-4EAC-9BD7-8A59F91A829D}" dt="2018-11-20T15:35:04.863" v="217" actId="478"/>
          <ac:picMkLst>
            <pc:docMk/>
            <pc:sldMk cId="473760465" sldId="315"/>
            <ac:picMk id="3074" creationId="{FCF0C8C2-B4EF-4C1E-BC2D-C34E13BC13FD}"/>
          </ac:picMkLst>
        </pc:picChg>
      </pc:sldChg>
      <pc:sldChg chg="addSp delSp modSp">
        <pc:chgData name="Jessica Webb" userId="116bfa15-fab5-4298-95a6-2aaa2e478e3d" providerId="ADAL" clId="{BC40C9A7-8206-4EAC-9BD7-8A59F91A829D}" dt="2018-11-20T15:51:53.890" v="262" actId="207"/>
        <pc:sldMkLst>
          <pc:docMk/>
          <pc:sldMk cId="101582055" sldId="316"/>
        </pc:sldMkLst>
        <pc:picChg chg="add del mod ord">
          <ac:chgData name="Jessica Webb" userId="116bfa15-fab5-4298-95a6-2aaa2e478e3d" providerId="ADAL" clId="{BC40C9A7-8206-4EAC-9BD7-8A59F91A829D}" dt="2018-11-20T15:41:32.462" v="226" actId="478"/>
          <ac:picMkLst>
            <pc:docMk/>
            <pc:sldMk cId="101582055" sldId="316"/>
            <ac:picMk id="5" creationId="{8A72DF21-5256-469D-A0E7-2BB3E9DF5D2A}"/>
          </ac:picMkLst>
        </pc:picChg>
        <pc:picChg chg="del">
          <ac:chgData name="Jessica Webb" userId="116bfa15-fab5-4298-95a6-2aaa2e478e3d" providerId="ADAL" clId="{BC40C9A7-8206-4EAC-9BD7-8A59F91A829D}" dt="2018-11-20T15:41:07.928" v="222" actId="478"/>
          <ac:picMkLst>
            <pc:docMk/>
            <pc:sldMk cId="101582055" sldId="316"/>
            <ac:picMk id="6" creationId="{F3A1604E-ACE9-45F2-AB18-DC1C3B570FA3}"/>
          </ac:picMkLst>
        </pc:picChg>
        <pc:picChg chg="del">
          <ac:chgData name="Jessica Webb" userId="116bfa15-fab5-4298-95a6-2aaa2e478e3d" providerId="ADAL" clId="{BC40C9A7-8206-4EAC-9BD7-8A59F91A829D}" dt="2018-11-20T15:41:10.623" v="223" actId="478"/>
          <ac:picMkLst>
            <pc:docMk/>
            <pc:sldMk cId="101582055" sldId="316"/>
            <ac:picMk id="7" creationId="{1A8740CF-5252-4159-8ADA-AB3D15411F53}"/>
          </ac:picMkLst>
        </pc:picChg>
        <pc:picChg chg="add mod ord modCrop">
          <ac:chgData name="Jessica Webb" userId="116bfa15-fab5-4298-95a6-2aaa2e478e3d" providerId="ADAL" clId="{BC40C9A7-8206-4EAC-9BD7-8A59F91A829D}" dt="2018-11-20T15:48:20.793" v="230" actId="732"/>
          <ac:picMkLst>
            <pc:docMk/>
            <pc:sldMk cId="101582055" sldId="316"/>
            <ac:picMk id="9" creationId="{83DC8933-0A63-443C-9CC4-8378E177B381}"/>
          </ac:picMkLst>
        </pc:picChg>
        <pc:picChg chg="add">
          <ac:chgData name="Jessica Webb" userId="116bfa15-fab5-4298-95a6-2aaa2e478e3d" providerId="ADAL" clId="{BC40C9A7-8206-4EAC-9BD7-8A59F91A829D}" dt="2018-11-20T15:51:53.890" v="262" actId="207"/>
          <ac:picMkLst>
            <pc:docMk/>
            <pc:sldMk cId="101582055" sldId="316"/>
            <ac:picMk id="10" creationId="{D79181BA-094A-4A7B-91E2-BAC71EC0AFC3}"/>
          </ac:picMkLst>
        </pc:picChg>
      </pc:sldChg>
      <pc:sldChg chg="addSp delSp modSp">
        <pc:chgData name="Jessica Webb" userId="116bfa15-fab5-4298-95a6-2aaa2e478e3d" providerId="ADAL" clId="{BC40C9A7-8206-4EAC-9BD7-8A59F91A829D}" dt="2018-11-20T15:50:25.566" v="247" actId="1076"/>
        <pc:sldMkLst>
          <pc:docMk/>
          <pc:sldMk cId="1103693573" sldId="317"/>
        </pc:sldMkLst>
        <pc:spChg chg="mod">
          <ac:chgData name="Jessica Webb" userId="116bfa15-fab5-4298-95a6-2aaa2e478e3d" providerId="ADAL" clId="{BC40C9A7-8206-4EAC-9BD7-8A59F91A829D}" dt="2018-11-20T15:50:12.298" v="246" actId="20577"/>
          <ac:spMkLst>
            <pc:docMk/>
            <pc:sldMk cId="1103693573" sldId="317"/>
            <ac:spMk id="4" creationId="{16919C7F-18EA-4C93-AE73-5369DAFD12FF}"/>
          </ac:spMkLst>
        </pc:spChg>
        <pc:picChg chg="add mod ord">
          <ac:chgData name="Jessica Webb" userId="116bfa15-fab5-4298-95a6-2aaa2e478e3d" providerId="ADAL" clId="{BC40C9A7-8206-4EAC-9BD7-8A59F91A829D}" dt="2018-11-20T15:50:25.566" v="247" actId="1076"/>
          <ac:picMkLst>
            <pc:docMk/>
            <pc:sldMk cId="1103693573" sldId="317"/>
            <ac:picMk id="5" creationId="{1F7FB74A-E67B-483B-B3C7-835EC7E5004A}"/>
          </ac:picMkLst>
        </pc:picChg>
        <pc:picChg chg="del">
          <ac:chgData name="Jessica Webb" userId="116bfa15-fab5-4298-95a6-2aaa2e478e3d" providerId="ADAL" clId="{BC40C9A7-8206-4EAC-9BD7-8A59F91A829D}" dt="2018-11-20T15:49:30.497" v="236" actId="478"/>
          <ac:picMkLst>
            <pc:docMk/>
            <pc:sldMk cId="1103693573" sldId="317"/>
            <ac:picMk id="9220" creationId="{0F2BD955-C3AC-4558-A49D-E40F222E7780}"/>
          </ac:picMkLst>
        </pc:picChg>
      </pc:sldChg>
      <pc:sldChg chg="addSp delSp modSp add">
        <pc:chgData name="Jessica Webb" userId="116bfa15-fab5-4298-95a6-2aaa2e478e3d" providerId="ADAL" clId="{BC40C9A7-8206-4EAC-9BD7-8A59F91A829D}" dt="2018-11-20T16:01:23.730" v="324" actId="207"/>
        <pc:sldMkLst>
          <pc:docMk/>
          <pc:sldMk cId="3883380928" sldId="321"/>
        </pc:sldMkLst>
        <pc:picChg chg="add mod ord modCrop">
          <ac:chgData name="Jessica Webb" userId="116bfa15-fab5-4298-95a6-2aaa2e478e3d" providerId="ADAL" clId="{BC40C9A7-8206-4EAC-9BD7-8A59F91A829D}" dt="2018-11-20T16:01:19.557" v="323" actId="1076"/>
          <ac:picMkLst>
            <pc:docMk/>
            <pc:sldMk cId="3883380928" sldId="321"/>
            <ac:picMk id="6" creationId="{77F196BE-8392-4ACB-9952-4A6BFF2F8CEC}"/>
          </ac:picMkLst>
        </pc:picChg>
        <pc:picChg chg="add">
          <ac:chgData name="Jessica Webb" userId="116bfa15-fab5-4298-95a6-2aaa2e478e3d" providerId="ADAL" clId="{BC40C9A7-8206-4EAC-9BD7-8A59F91A829D}" dt="2018-11-20T16:01:23.730" v="324" actId="207"/>
          <ac:picMkLst>
            <pc:docMk/>
            <pc:sldMk cId="3883380928" sldId="321"/>
            <ac:picMk id="8" creationId="{7587AED4-7278-427F-BC88-B0E264704B7A}"/>
          </ac:picMkLst>
        </pc:picChg>
        <pc:picChg chg="del">
          <ac:chgData name="Jessica Webb" userId="116bfa15-fab5-4298-95a6-2aaa2e478e3d" providerId="ADAL" clId="{BC40C9A7-8206-4EAC-9BD7-8A59F91A829D}" dt="2018-11-20T16:00:35.378" v="307" actId="478"/>
          <ac:picMkLst>
            <pc:docMk/>
            <pc:sldMk cId="3883380928" sldId="321"/>
            <ac:picMk id="9" creationId="{7A9FC4B8-D946-4FED-BFE9-E11155434E11}"/>
          </ac:picMkLst>
        </pc:picChg>
      </pc:sldChg>
    </pc:docChg>
  </pc:docChgLst>
  <pc:docChgLst>
    <pc:chgData name="Andy Gray" userId="3900aca3-aa6e-4813-b4e0-c02f9e48a0aa" providerId="ADAL" clId="{953DA0F3-DFA2-45DE-88B4-5E6C584753F1}"/>
    <pc:docChg chg="undo custSel modSld modMainMaster">
      <pc:chgData name="Andy Gray" userId="3900aca3-aa6e-4813-b4e0-c02f9e48a0aa" providerId="ADAL" clId="{953DA0F3-DFA2-45DE-88B4-5E6C584753F1}" dt="2018-11-23T15:16:03.060" v="174" actId="207"/>
      <pc:docMkLst>
        <pc:docMk/>
      </pc:docMkLst>
      <pc:sldChg chg="addSp delSp modSp">
        <pc:chgData name="Andy Gray" userId="3900aca3-aa6e-4813-b4e0-c02f9e48a0aa" providerId="ADAL" clId="{953DA0F3-DFA2-45DE-88B4-5E6C584753F1}" dt="2018-11-23T15:16:03.060" v="174" actId="207"/>
        <pc:sldMkLst>
          <pc:docMk/>
          <pc:sldMk cId="1294079865" sldId="268"/>
        </pc:sldMkLst>
        <pc:spChg chg="mod">
          <ac:chgData name="Andy Gray" userId="3900aca3-aa6e-4813-b4e0-c02f9e48a0aa" providerId="ADAL" clId="{953DA0F3-DFA2-45DE-88B4-5E6C584753F1}" dt="2018-11-23T15:12:37.001" v="114" actId="207"/>
          <ac:spMkLst>
            <pc:docMk/>
            <pc:sldMk cId="1294079865" sldId="268"/>
            <ac:spMk id="2" creationId="{00000000-0000-0000-0000-000000000000}"/>
          </ac:spMkLst>
        </pc:spChg>
        <pc:spChg chg="mod">
          <ac:chgData name="Andy Gray" userId="3900aca3-aa6e-4813-b4e0-c02f9e48a0aa" providerId="ADAL" clId="{953DA0F3-DFA2-45DE-88B4-5E6C584753F1}" dt="2018-11-23T15:16:03.060" v="174" actId="207"/>
          <ac:spMkLst>
            <pc:docMk/>
            <pc:sldMk cId="1294079865" sldId="268"/>
            <ac:spMk id="3" creationId="{C751B9DF-4DA1-4F35-9DE2-DACAC12C71C7}"/>
          </ac:spMkLst>
        </pc:spChg>
        <pc:picChg chg="mod modCrop">
          <ac:chgData name="Andy Gray" userId="3900aca3-aa6e-4813-b4e0-c02f9e48a0aa" providerId="ADAL" clId="{953DA0F3-DFA2-45DE-88B4-5E6C584753F1}" dt="2018-11-19T16:41:29.503" v="59" actId="1035"/>
          <ac:picMkLst>
            <pc:docMk/>
            <pc:sldMk cId="1294079865" sldId="268"/>
            <ac:picMk id="4" creationId="{00000000-0000-0000-0000-000000000000}"/>
          </ac:picMkLst>
        </pc:picChg>
        <pc:picChg chg="add mod ord modCrop">
          <ac:chgData name="Andy Gray" userId="3900aca3-aa6e-4813-b4e0-c02f9e48a0aa" providerId="ADAL" clId="{953DA0F3-DFA2-45DE-88B4-5E6C584753F1}" dt="2018-11-23T15:12:17.604" v="110" actId="167"/>
          <ac:picMkLst>
            <pc:docMk/>
            <pc:sldMk cId="1294079865" sldId="268"/>
            <ac:picMk id="5" creationId="{70D1449D-1A83-4C89-8D89-3F6A21481DDB}"/>
          </ac:picMkLst>
        </pc:picChg>
        <pc:picChg chg="del mod">
          <ac:chgData name="Andy Gray" userId="3900aca3-aa6e-4813-b4e0-c02f9e48a0aa" providerId="ADAL" clId="{953DA0F3-DFA2-45DE-88B4-5E6C584753F1}" dt="2018-11-23T15:11:52.285" v="104" actId="478"/>
          <ac:picMkLst>
            <pc:docMk/>
            <pc:sldMk cId="1294079865" sldId="268"/>
            <ac:picMk id="1026" creationId="{2FE87E85-6C2D-430F-973E-6CC8DDD35DF5}"/>
          </ac:picMkLst>
        </pc:picChg>
      </pc:sldChg>
      <pc:sldChg chg="modSp">
        <pc:chgData name="Andy Gray" userId="3900aca3-aa6e-4813-b4e0-c02f9e48a0aa" providerId="ADAL" clId="{953DA0F3-DFA2-45DE-88B4-5E6C584753F1}" dt="2018-11-19T15:52:47.120" v="7" actId="18131"/>
        <pc:sldMkLst>
          <pc:docMk/>
          <pc:sldMk cId="4037014562" sldId="287"/>
        </pc:sldMkLst>
        <pc:picChg chg="mod modCrop">
          <ac:chgData name="Andy Gray" userId="3900aca3-aa6e-4813-b4e0-c02f9e48a0aa" providerId="ADAL" clId="{953DA0F3-DFA2-45DE-88B4-5E6C584753F1}" dt="2018-11-19T15:52:47.120" v="7" actId="18131"/>
          <ac:picMkLst>
            <pc:docMk/>
            <pc:sldMk cId="4037014562" sldId="287"/>
            <ac:picMk id="5" creationId="{4603F9BD-9A54-4528-8D44-4E4006C0468A}"/>
          </ac:picMkLst>
        </pc:picChg>
      </pc:sldChg>
      <pc:sldChg chg="modSp">
        <pc:chgData name="Andy Gray" userId="3900aca3-aa6e-4813-b4e0-c02f9e48a0aa" providerId="ADAL" clId="{953DA0F3-DFA2-45DE-88B4-5E6C584753F1}" dt="2018-11-19T16:07:09.197" v="13" actId="18131"/>
        <pc:sldMkLst>
          <pc:docMk/>
          <pc:sldMk cId="3258765776" sldId="293"/>
        </pc:sldMkLst>
        <pc:picChg chg="mod modCrop">
          <ac:chgData name="Andy Gray" userId="3900aca3-aa6e-4813-b4e0-c02f9e48a0aa" providerId="ADAL" clId="{953DA0F3-DFA2-45DE-88B4-5E6C584753F1}" dt="2018-11-19T16:07:09.197" v="13" actId="18131"/>
          <ac:picMkLst>
            <pc:docMk/>
            <pc:sldMk cId="3258765776" sldId="293"/>
            <ac:picMk id="1026" creationId="{C4498B5D-858F-4DA2-BFBC-0E18F460557B}"/>
          </ac:picMkLst>
        </pc:picChg>
      </pc:sldChg>
      <pc:sldChg chg="modSp">
        <pc:chgData name="Andy Gray" userId="3900aca3-aa6e-4813-b4e0-c02f9e48a0aa" providerId="ADAL" clId="{953DA0F3-DFA2-45DE-88B4-5E6C584753F1}" dt="2018-11-19T16:04:53.070" v="11" actId="18131"/>
        <pc:sldMkLst>
          <pc:docMk/>
          <pc:sldMk cId="957375423" sldId="294"/>
        </pc:sldMkLst>
        <pc:picChg chg="mod modCrop">
          <ac:chgData name="Andy Gray" userId="3900aca3-aa6e-4813-b4e0-c02f9e48a0aa" providerId="ADAL" clId="{953DA0F3-DFA2-45DE-88B4-5E6C584753F1}" dt="2018-11-19T16:04:53.070" v="11" actId="18131"/>
          <ac:picMkLst>
            <pc:docMk/>
            <pc:sldMk cId="957375423" sldId="294"/>
            <ac:picMk id="1026" creationId="{A3A32D42-BB56-419C-B9EE-6C97D11F3626}"/>
          </ac:picMkLst>
        </pc:picChg>
      </pc:sldChg>
      <pc:sldChg chg="modSp">
        <pc:chgData name="Andy Gray" userId="3900aca3-aa6e-4813-b4e0-c02f9e48a0aa" providerId="ADAL" clId="{953DA0F3-DFA2-45DE-88B4-5E6C584753F1}" dt="2018-11-19T16:09:21.941" v="17" actId="1076"/>
        <pc:sldMkLst>
          <pc:docMk/>
          <pc:sldMk cId="2780105104" sldId="297"/>
        </pc:sldMkLst>
        <pc:picChg chg="mod">
          <ac:chgData name="Andy Gray" userId="3900aca3-aa6e-4813-b4e0-c02f9e48a0aa" providerId="ADAL" clId="{953DA0F3-DFA2-45DE-88B4-5E6C584753F1}" dt="2018-11-19T16:09:21.941" v="17" actId="1076"/>
          <ac:picMkLst>
            <pc:docMk/>
            <pc:sldMk cId="2780105104" sldId="297"/>
            <ac:picMk id="6" creationId="{9E3F76E4-CC32-4729-8C04-40A7E54EAB5B}"/>
          </ac:picMkLst>
        </pc:picChg>
      </pc:sldChg>
      <pc:sldChg chg="modSp">
        <pc:chgData name="Andy Gray" userId="3900aca3-aa6e-4813-b4e0-c02f9e48a0aa" providerId="ADAL" clId="{953DA0F3-DFA2-45DE-88B4-5E6C584753F1}" dt="2018-11-19T16:11:11.461" v="19" actId="18131"/>
        <pc:sldMkLst>
          <pc:docMk/>
          <pc:sldMk cId="2600317525" sldId="300"/>
        </pc:sldMkLst>
        <pc:picChg chg="mod modCrop">
          <ac:chgData name="Andy Gray" userId="3900aca3-aa6e-4813-b4e0-c02f9e48a0aa" providerId="ADAL" clId="{953DA0F3-DFA2-45DE-88B4-5E6C584753F1}" dt="2018-11-19T16:11:11.461" v="19" actId="18131"/>
          <ac:picMkLst>
            <pc:docMk/>
            <pc:sldMk cId="2600317525" sldId="300"/>
            <ac:picMk id="5" creationId="{B9D9EEC6-4F87-4651-B473-A27A51EAE250}"/>
          </ac:picMkLst>
        </pc:picChg>
      </pc:sldChg>
      <pc:sldChg chg="modSp">
        <pc:chgData name="Andy Gray" userId="3900aca3-aa6e-4813-b4e0-c02f9e48a0aa" providerId="ADAL" clId="{953DA0F3-DFA2-45DE-88B4-5E6C584753F1}" dt="2018-11-19T16:12:45.926" v="21" actId="18131"/>
        <pc:sldMkLst>
          <pc:docMk/>
          <pc:sldMk cId="1888955420" sldId="302"/>
        </pc:sldMkLst>
        <pc:picChg chg="mod modCrop">
          <ac:chgData name="Andy Gray" userId="3900aca3-aa6e-4813-b4e0-c02f9e48a0aa" providerId="ADAL" clId="{953DA0F3-DFA2-45DE-88B4-5E6C584753F1}" dt="2018-11-19T16:12:45.926" v="21" actId="18131"/>
          <ac:picMkLst>
            <pc:docMk/>
            <pc:sldMk cId="1888955420" sldId="302"/>
            <ac:picMk id="5" creationId="{8352B1F4-63A4-43BE-A072-6B1DFB3530BD}"/>
          </ac:picMkLst>
        </pc:picChg>
      </pc:sldChg>
      <pc:sldChg chg="modSp">
        <pc:chgData name="Andy Gray" userId="3900aca3-aa6e-4813-b4e0-c02f9e48a0aa" providerId="ADAL" clId="{953DA0F3-DFA2-45DE-88B4-5E6C584753F1}" dt="2018-11-19T16:25:35.580" v="23" actId="18131"/>
        <pc:sldMkLst>
          <pc:docMk/>
          <pc:sldMk cId="1805553408" sldId="305"/>
        </pc:sldMkLst>
        <pc:picChg chg="mod modCrop">
          <ac:chgData name="Andy Gray" userId="3900aca3-aa6e-4813-b4e0-c02f9e48a0aa" providerId="ADAL" clId="{953DA0F3-DFA2-45DE-88B4-5E6C584753F1}" dt="2018-11-19T16:25:35.580" v="23" actId="18131"/>
          <ac:picMkLst>
            <pc:docMk/>
            <pc:sldMk cId="1805553408" sldId="305"/>
            <ac:picMk id="7" creationId="{3ABF1ED2-3493-45CE-ADBE-05EEC31B833B}"/>
          </ac:picMkLst>
        </pc:picChg>
      </pc:sldChg>
      <pc:sldChg chg="modSp">
        <pc:chgData name="Andy Gray" userId="3900aca3-aa6e-4813-b4e0-c02f9e48a0aa" providerId="ADAL" clId="{953DA0F3-DFA2-45DE-88B4-5E6C584753F1}" dt="2018-11-19T16:39:39.624" v="47" actId="1076"/>
        <pc:sldMkLst>
          <pc:docMk/>
          <pc:sldMk cId="797718634" sldId="306"/>
        </pc:sldMkLst>
        <pc:picChg chg="mod">
          <ac:chgData name="Andy Gray" userId="3900aca3-aa6e-4813-b4e0-c02f9e48a0aa" providerId="ADAL" clId="{953DA0F3-DFA2-45DE-88B4-5E6C584753F1}" dt="2018-11-19T16:39:39.624" v="47" actId="1076"/>
          <ac:picMkLst>
            <pc:docMk/>
            <pc:sldMk cId="797718634" sldId="306"/>
            <ac:picMk id="1026" creationId="{78FC8449-2110-4516-9BFF-779B51310BFB}"/>
          </ac:picMkLst>
        </pc:picChg>
      </pc:sldChg>
      <pc:sldChg chg="modSp">
        <pc:chgData name="Andy Gray" userId="3900aca3-aa6e-4813-b4e0-c02f9e48a0aa" providerId="ADAL" clId="{953DA0F3-DFA2-45DE-88B4-5E6C584753F1}" dt="2018-11-19T16:26:30.244" v="29" actId="18131"/>
        <pc:sldMkLst>
          <pc:docMk/>
          <pc:sldMk cId="4210592838" sldId="308"/>
        </pc:sldMkLst>
        <pc:picChg chg="mod modCrop">
          <ac:chgData name="Andy Gray" userId="3900aca3-aa6e-4813-b4e0-c02f9e48a0aa" providerId="ADAL" clId="{953DA0F3-DFA2-45DE-88B4-5E6C584753F1}" dt="2018-11-19T16:26:30.244" v="29" actId="18131"/>
          <ac:picMkLst>
            <pc:docMk/>
            <pc:sldMk cId="4210592838" sldId="308"/>
            <ac:picMk id="2050" creationId="{07EC6AEA-4770-4973-B67F-9D93AFD40209}"/>
          </ac:picMkLst>
        </pc:picChg>
      </pc:sldChg>
      <pc:sldChg chg="modSp">
        <pc:chgData name="Andy Gray" userId="3900aca3-aa6e-4813-b4e0-c02f9e48a0aa" providerId="ADAL" clId="{953DA0F3-DFA2-45DE-88B4-5E6C584753F1}" dt="2018-11-19T10:51:10.485" v="3" actId="1037"/>
        <pc:sldMkLst>
          <pc:docMk/>
          <pc:sldMk cId="3059289208" sldId="311"/>
        </pc:sldMkLst>
        <pc:picChg chg="mod">
          <ac:chgData name="Andy Gray" userId="3900aca3-aa6e-4813-b4e0-c02f9e48a0aa" providerId="ADAL" clId="{953DA0F3-DFA2-45DE-88B4-5E6C584753F1}" dt="2018-11-19T10:51:10.485" v="3" actId="1037"/>
          <ac:picMkLst>
            <pc:docMk/>
            <pc:sldMk cId="3059289208" sldId="311"/>
            <ac:picMk id="8" creationId="{96695AE7-37D0-4EB6-96A0-622654D2A504}"/>
          </ac:picMkLst>
        </pc:picChg>
      </pc:sldChg>
      <pc:sldChg chg="modSp">
        <pc:chgData name="Andy Gray" userId="3900aca3-aa6e-4813-b4e0-c02f9e48a0aa" providerId="ADAL" clId="{953DA0F3-DFA2-45DE-88B4-5E6C584753F1}" dt="2018-11-19T16:27:38.348" v="31" actId="1076"/>
        <pc:sldMkLst>
          <pc:docMk/>
          <pc:sldMk cId="267335669" sldId="312"/>
        </pc:sldMkLst>
        <pc:picChg chg="mod">
          <ac:chgData name="Andy Gray" userId="3900aca3-aa6e-4813-b4e0-c02f9e48a0aa" providerId="ADAL" clId="{953DA0F3-DFA2-45DE-88B4-5E6C584753F1}" dt="2018-11-19T16:27:38.348" v="31" actId="1076"/>
          <ac:picMkLst>
            <pc:docMk/>
            <pc:sldMk cId="267335669" sldId="312"/>
            <ac:picMk id="7170" creationId="{C98555DA-D9C7-428C-A6BD-B9BF95AAEDFD}"/>
          </ac:picMkLst>
        </pc:picChg>
      </pc:sldChg>
      <pc:sldChg chg="delCm">
        <pc:chgData name="Andy Gray" userId="3900aca3-aa6e-4813-b4e0-c02f9e48a0aa" providerId="ADAL" clId="{953DA0F3-DFA2-45DE-88B4-5E6C584753F1}" dt="2018-11-23T15:03:57.270" v="64" actId="207"/>
        <pc:sldMkLst>
          <pc:docMk/>
          <pc:sldMk cId="1741951765" sldId="313"/>
        </pc:sldMkLst>
      </pc:sldChg>
      <pc:sldChg chg="delCm">
        <pc:chgData name="Andy Gray" userId="3900aca3-aa6e-4813-b4e0-c02f9e48a0aa" providerId="ADAL" clId="{953DA0F3-DFA2-45DE-88B4-5E6C584753F1}" dt="2018-11-23T15:03:46.863" v="63" actId="207"/>
        <pc:sldMkLst>
          <pc:docMk/>
          <pc:sldMk cId="2471493726" sldId="314"/>
        </pc:sldMkLst>
      </pc:sldChg>
      <pc:sldChg chg="modSp delCm">
        <pc:chgData name="Andy Gray" userId="3900aca3-aa6e-4813-b4e0-c02f9e48a0aa" providerId="ADAL" clId="{953DA0F3-DFA2-45DE-88B4-5E6C584753F1}" dt="2018-11-23T15:04:14.438" v="65" actId="207"/>
        <pc:sldMkLst>
          <pc:docMk/>
          <pc:sldMk cId="473760465" sldId="315"/>
        </pc:sldMkLst>
        <pc:picChg chg="mod">
          <ac:chgData name="Andy Gray" userId="3900aca3-aa6e-4813-b4e0-c02f9e48a0aa" providerId="ADAL" clId="{953DA0F3-DFA2-45DE-88B4-5E6C584753F1}" dt="2018-11-19T16:33:54.562" v="33" actId="1076"/>
          <ac:picMkLst>
            <pc:docMk/>
            <pc:sldMk cId="473760465" sldId="315"/>
            <ac:picMk id="3074" creationId="{FCF0C8C2-B4EF-4C1E-BC2D-C34E13BC13FD}"/>
          </ac:picMkLst>
        </pc:picChg>
      </pc:sldChg>
      <pc:sldChg chg="modSp delCm">
        <pc:chgData name="Andy Gray" userId="3900aca3-aa6e-4813-b4e0-c02f9e48a0aa" providerId="ADAL" clId="{953DA0F3-DFA2-45DE-88B4-5E6C584753F1}" dt="2018-11-23T15:04:27.589" v="67" actId="207"/>
        <pc:sldMkLst>
          <pc:docMk/>
          <pc:sldMk cId="101582055" sldId="316"/>
        </pc:sldMkLst>
        <pc:picChg chg="mod modCrop">
          <ac:chgData name="Andy Gray" userId="3900aca3-aa6e-4813-b4e0-c02f9e48a0aa" providerId="ADAL" clId="{953DA0F3-DFA2-45DE-88B4-5E6C584753F1}" dt="2018-11-19T16:36:50.731" v="35" actId="18131"/>
          <ac:picMkLst>
            <pc:docMk/>
            <pc:sldMk cId="101582055" sldId="316"/>
            <ac:picMk id="6" creationId="{F3A1604E-ACE9-45F2-AB18-DC1C3B570FA3}"/>
          </ac:picMkLst>
        </pc:picChg>
      </pc:sldChg>
      <pc:sldChg chg="addSp delSp modSp">
        <pc:chgData name="Andy Gray" userId="3900aca3-aa6e-4813-b4e0-c02f9e48a0aa" providerId="ADAL" clId="{953DA0F3-DFA2-45DE-88B4-5E6C584753F1}" dt="2018-11-23T15:09:17.861" v="94" actId="1076"/>
        <pc:sldMkLst>
          <pc:docMk/>
          <pc:sldMk cId="3883380928" sldId="321"/>
        </pc:sldMkLst>
        <pc:spChg chg="mod">
          <ac:chgData name="Andy Gray" userId="3900aca3-aa6e-4813-b4e0-c02f9e48a0aa" providerId="ADAL" clId="{953DA0F3-DFA2-45DE-88B4-5E6C584753F1}" dt="2018-11-23T15:09:09.069" v="93" actId="14100"/>
          <ac:spMkLst>
            <pc:docMk/>
            <pc:sldMk cId="3883380928" sldId="321"/>
            <ac:spMk id="3" creationId="{48D55CDF-9623-4EDC-9AAD-EF92495E8635}"/>
          </ac:spMkLst>
        </pc:spChg>
        <pc:picChg chg="del">
          <ac:chgData name="Andy Gray" userId="3900aca3-aa6e-4813-b4e0-c02f9e48a0aa" providerId="ADAL" clId="{953DA0F3-DFA2-45DE-88B4-5E6C584753F1}" dt="2018-11-23T15:03:38.470" v="62" actId="478"/>
          <ac:picMkLst>
            <pc:docMk/>
            <pc:sldMk cId="3883380928" sldId="321"/>
            <ac:picMk id="5" creationId="{F51AE4D6-24BC-45A4-8DCC-1692347A9F0C}"/>
          </ac:picMkLst>
        </pc:picChg>
        <pc:picChg chg="del mod ord modCrop">
          <ac:chgData name="Andy Gray" userId="3900aca3-aa6e-4813-b4e0-c02f9e48a0aa" providerId="ADAL" clId="{953DA0F3-DFA2-45DE-88B4-5E6C584753F1}" dt="2018-11-23T15:08:54.909" v="89" actId="478"/>
          <ac:picMkLst>
            <pc:docMk/>
            <pc:sldMk cId="3883380928" sldId="321"/>
            <ac:picMk id="6" creationId="{77F196BE-8392-4ACB-9952-4A6BFF2F8CEC}"/>
          </ac:picMkLst>
        </pc:picChg>
        <pc:picChg chg="add mod ord">
          <ac:chgData name="Andy Gray" userId="3900aca3-aa6e-4813-b4e0-c02f9e48a0aa" providerId="ADAL" clId="{953DA0F3-DFA2-45DE-88B4-5E6C584753F1}" dt="2018-11-23T15:09:17.861" v="94" actId="1076"/>
          <ac:picMkLst>
            <pc:docMk/>
            <pc:sldMk cId="3883380928" sldId="321"/>
            <ac:picMk id="7" creationId="{F4575071-9891-4CDC-B907-C0E811820CCD}"/>
          </ac:picMkLst>
        </pc:picChg>
      </pc:sldChg>
      <pc:sldMasterChg chg="modSldLayout">
        <pc:chgData name="Andy Gray" userId="3900aca3-aa6e-4813-b4e0-c02f9e48a0aa" providerId="ADAL" clId="{953DA0F3-DFA2-45DE-88B4-5E6C584753F1}" dt="2018-11-23T14:57:03.639" v="61" actId="14100"/>
        <pc:sldMasterMkLst>
          <pc:docMk/>
          <pc:sldMasterMk cId="2369807912" sldId="2147483660"/>
        </pc:sldMasterMkLst>
        <pc:sldLayoutChg chg="modSp">
          <pc:chgData name="Andy Gray" userId="3900aca3-aa6e-4813-b4e0-c02f9e48a0aa" providerId="ADAL" clId="{953DA0F3-DFA2-45DE-88B4-5E6C584753F1}" dt="2018-11-23T14:57:03.639" v="61" actId="14100"/>
          <pc:sldLayoutMkLst>
            <pc:docMk/>
            <pc:sldMasterMk cId="2369807912" sldId="2147483660"/>
            <pc:sldLayoutMk cId="1230368745" sldId="2147483663"/>
          </pc:sldLayoutMkLst>
          <pc:cxnChg chg="mod">
            <ac:chgData name="Andy Gray" userId="3900aca3-aa6e-4813-b4e0-c02f9e48a0aa" providerId="ADAL" clId="{953DA0F3-DFA2-45DE-88B4-5E6C584753F1}" dt="2018-11-23T14:57:03.639" v="61" actId="14100"/>
            <ac:cxnSpMkLst>
              <pc:docMk/>
              <pc:sldMasterMk cId="2369807912" sldId="2147483660"/>
              <pc:sldLayoutMk cId="1230368745" sldId="2147483663"/>
              <ac:cxnSpMk id="9" creationId="{00000000-0000-0000-0000-000000000000}"/>
            </ac:cxnSpMkLst>
          </pc:cxnChg>
        </pc:sldLayoutChg>
      </pc:sldMasterChg>
    </pc:docChg>
  </pc:docChgLst>
  <pc:docChgLst>
    <pc:chgData name="Andy Gray" userId="3900aca3-aa6e-4813-b4e0-c02f9e48a0aa" providerId="ADAL" clId="{2B52EECB-9EE9-4C4F-A64E-FE03B0118A01}"/>
    <pc:docChg chg="modSld modMainMaster">
      <pc:chgData name="Andy Gray" userId="3900aca3-aa6e-4813-b4e0-c02f9e48a0aa" providerId="ADAL" clId="{2B52EECB-9EE9-4C4F-A64E-FE03B0118A01}" dt="2019-01-30T12:27:28.926" v="7" actId="20577"/>
      <pc:docMkLst>
        <pc:docMk/>
      </pc:docMkLst>
      <pc:sldChg chg="modSp">
        <pc:chgData name="Andy Gray" userId="3900aca3-aa6e-4813-b4e0-c02f9e48a0aa" providerId="ADAL" clId="{2B52EECB-9EE9-4C4F-A64E-FE03B0118A01}" dt="2019-01-30T12:27:28.926" v="7" actId="20577"/>
        <pc:sldMkLst>
          <pc:docMk/>
          <pc:sldMk cId="178399161" sldId="263"/>
        </pc:sldMkLst>
        <pc:spChg chg="mod">
          <ac:chgData name="Andy Gray" userId="3900aca3-aa6e-4813-b4e0-c02f9e48a0aa" providerId="ADAL" clId="{2B52EECB-9EE9-4C4F-A64E-FE03B0118A01}" dt="2019-01-30T12:27:28.926" v="7" actId="20577"/>
          <ac:spMkLst>
            <pc:docMk/>
            <pc:sldMk cId="178399161" sldId="263"/>
            <ac:spMk id="3" creationId="{8841C565-F8A1-4DE6-88F1-F82B859E4087}"/>
          </ac:spMkLst>
        </pc:spChg>
      </pc:sldChg>
      <pc:sldMasterChg chg="modSldLayout">
        <pc:chgData name="Andy Gray" userId="3900aca3-aa6e-4813-b4e0-c02f9e48a0aa" providerId="ADAL" clId="{2B52EECB-9EE9-4C4F-A64E-FE03B0118A01}" dt="2019-01-29T12:34:31.736" v="1" actId="1076"/>
        <pc:sldMasterMkLst>
          <pc:docMk/>
          <pc:sldMasterMk cId="2369807912" sldId="2147483660"/>
        </pc:sldMasterMkLst>
        <pc:sldLayoutChg chg="addSp modSp">
          <pc:chgData name="Andy Gray" userId="3900aca3-aa6e-4813-b4e0-c02f9e48a0aa" providerId="ADAL" clId="{2B52EECB-9EE9-4C4F-A64E-FE03B0118A01}" dt="2019-01-29T12:34:31.736" v="1" actId="1076"/>
          <pc:sldLayoutMkLst>
            <pc:docMk/>
            <pc:sldMasterMk cId="2369807912" sldId="2147483660"/>
            <pc:sldLayoutMk cId="1593432957" sldId="2147483661"/>
          </pc:sldLayoutMkLst>
          <pc:spChg chg="mod">
            <ac:chgData name="Andy Gray" userId="3900aca3-aa6e-4813-b4e0-c02f9e48a0aa" providerId="ADAL" clId="{2B52EECB-9EE9-4C4F-A64E-FE03B0118A01}" dt="2019-01-29T12:34:31.736" v="1" actId="1076"/>
            <ac:spMkLst>
              <pc:docMk/>
              <pc:sldMasterMk cId="2369807912" sldId="2147483660"/>
              <pc:sldLayoutMk cId="1593432957" sldId="2147483661"/>
              <ac:spMk id="14" creationId="{B92876A0-5FA6-4B87-8101-FF79E3ACC5E2}"/>
            </ac:spMkLst>
          </pc:spChg>
          <pc:picChg chg="add">
            <ac:chgData name="Andy Gray" userId="3900aca3-aa6e-4813-b4e0-c02f9e48a0aa" providerId="ADAL" clId="{2B52EECB-9EE9-4C4F-A64E-FE03B0118A01}" dt="2019-01-29T12:34:23.388" v="0"/>
            <ac:picMkLst>
              <pc:docMk/>
              <pc:sldMasterMk cId="2369807912" sldId="2147483660"/>
              <pc:sldLayoutMk cId="1593432957" sldId="2147483661"/>
              <ac:picMk id="4" creationId="{2231C113-C5D5-482A-9EC2-160E304A1440}"/>
            </ac:picMkLst>
          </pc:picChg>
        </pc:sldLayoutChg>
      </pc:sldMasterChg>
    </pc:docChg>
  </pc:docChgLst>
  <pc:docChgLst>
    <pc:chgData name="James Franklin" userId="cf915d05-507f-491f-b4a6-b2aa085ee4b1" providerId="ADAL" clId="{CB2A8B4E-B673-4864-81F4-9925628C95EA}"/>
  </pc:docChgLst>
  <pc:docChgLst>
    <pc:chgData name="Mike Bloys" userId="1248c4d8-7b2b-4b32-b8bd-163ae845f9bb" providerId="ADAL" clId="{D94BC5C9-7B77-419C-B44C-B74CDF522014}"/>
    <pc:docChg chg="custSel modSld modMainMaster">
      <pc:chgData name="Mike Bloys" userId="1248c4d8-7b2b-4b32-b8bd-163ae845f9bb" providerId="ADAL" clId="{D94BC5C9-7B77-419C-B44C-B74CDF522014}" dt="2018-11-30T16:49:37.803" v="48" actId="14826"/>
      <pc:docMkLst>
        <pc:docMk/>
      </pc:docMkLst>
      <pc:sldChg chg="addSp delSp modSp">
        <pc:chgData name="Mike Bloys" userId="1248c4d8-7b2b-4b32-b8bd-163ae845f9bb" providerId="ADAL" clId="{D94BC5C9-7B77-419C-B44C-B74CDF522014}" dt="2018-11-20T10:38:26.347" v="37" actId="207"/>
        <pc:sldMkLst>
          <pc:docMk/>
          <pc:sldMk cId="4088036100" sldId="259"/>
        </pc:sldMkLst>
        <pc:spChg chg="add del mod">
          <ac:chgData name="Mike Bloys" userId="1248c4d8-7b2b-4b32-b8bd-163ae845f9bb" providerId="ADAL" clId="{D94BC5C9-7B77-419C-B44C-B74CDF522014}" dt="2018-11-20T10:38:26.347" v="37" actId="207"/>
          <ac:spMkLst>
            <pc:docMk/>
            <pc:sldMk cId="4088036100" sldId="259"/>
            <ac:spMk id="2" creationId="{B359E2D9-4379-4A8F-930A-38DBC351316E}"/>
          </ac:spMkLst>
        </pc:spChg>
      </pc:sldChg>
      <pc:sldMasterChg chg="modSldLayout">
        <pc:chgData name="Mike Bloys" userId="1248c4d8-7b2b-4b32-b8bd-163ae845f9bb" providerId="ADAL" clId="{D94BC5C9-7B77-419C-B44C-B74CDF522014}" dt="2018-11-30T16:49:37.803" v="48" actId="14826"/>
        <pc:sldMasterMkLst>
          <pc:docMk/>
          <pc:sldMasterMk cId="2369807912" sldId="2147483660"/>
        </pc:sldMasterMkLst>
        <pc:sldLayoutChg chg="addSp delSp modSp">
          <pc:chgData name="Mike Bloys" userId="1248c4d8-7b2b-4b32-b8bd-163ae845f9bb" providerId="ADAL" clId="{D94BC5C9-7B77-419C-B44C-B74CDF522014}" dt="2018-11-30T16:49:37.803" v="48" actId="14826"/>
          <pc:sldLayoutMkLst>
            <pc:docMk/>
            <pc:sldMasterMk cId="2369807912" sldId="2147483660"/>
            <pc:sldLayoutMk cId="1593432957" sldId="2147483661"/>
          </pc:sldLayoutMkLst>
          <pc:spChg chg="del">
            <ac:chgData name="Mike Bloys" userId="1248c4d8-7b2b-4b32-b8bd-163ae845f9bb" providerId="ADAL" clId="{D94BC5C9-7B77-419C-B44C-B74CDF522014}" dt="2018-11-20T10:24:21.405" v="4" actId="478"/>
            <ac:spMkLst>
              <pc:docMk/>
              <pc:sldMasterMk cId="2369807912" sldId="2147483660"/>
              <pc:sldLayoutMk cId="1593432957" sldId="2147483661"/>
              <ac:spMk id="3" creationId="{AE17344C-247A-4C2E-9B3B-EBC6426DEAB1}"/>
            </ac:spMkLst>
          </pc:spChg>
          <pc:spChg chg="del">
            <ac:chgData name="Mike Bloys" userId="1248c4d8-7b2b-4b32-b8bd-163ae845f9bb" providerId="ADAL" clId="{D94BC5C9-7B77-419C-B44C-B74CDF522014}" dt="2018-11-20T10:24:20.938" v="3" actId="478"/>
            <ac:spMkLst>
              <pc:docMk/>
              <pc:sldMasterMk cId="2369807912" sldId="2147483660"/>
              <pc:sldLayoutMk cId="1593432957" sldId="2147483661"/>
              <ac:spMk id="5" creationId="{E2748368-09D0-4F93-97F7-A8A3CA02CC7B}"/>
            </ac:spMkLst>
          </pc:spChg>
          <pc:spChg chg="del">
            <ac:chgData name="Mike Bloys" userId="1248c4d8-7b2b-4b32-b8bd-163ae845f9bb" providerId="ADAL" clId="{D94BC5C9-7B77-419C-B44C-B74CDF522014}" dt="2018-11-20T10:24:17.051" v="0" actId="478"/>
            <ac:spMkLst>
              <pc:docMk/>
              <pc:sldMasterMk cId="2369807912" sldId="2147483660"/>
              <pc:sldLayoutMk cId="1593432957" sldId="2147483661"/>
              <ac:spMk id="7" creationId="{BADC9712-C1B3-4E5F-8E99-7EC5DD12E910}"/>
            </ac:spMkLst>
          </pc:spChg>
          <pc:spChg chg="del">
            <ac:chgData name="Mike Bloys" userId="1248c4d8-7b2b-4b32-b8bd-163ae845f9bb" providerId="ADAL" clId="{D94BC5C9-7B77-419C-B44C-B74CDF522014}" dt="2018-11-20T10:24:17.051" v="0" actId="478"/>
            <ac:spMkLst>
              <pc:docMk/>
              <pc:sldMasterMk cId="2369807912" sldId="2147483660"/>
              <pc:sldLayoutMk cId="1593432957" sldId="2147483661"/>
              <ac:spMk id="8" creationId="{11C7FA22-68B4-4F7F-8BB6-614191B81FD8}"/>
            </ac:spMkLst>
          </pc:spChg>
          <pc:spChg chg="add">
            <ac:chgData name="Mike Bloys" userId="1248c4d8-7b2b-4b32-b8bd-163ae845f9bb" providerId="ADAL" clId="{D94BC5C9-7B77-419C-B44C-B74CDF522014}" dt="2018-11-20T10:38:30.401" v="38" actId="207"/>
            <ac:spMkLst>
              <pc:docMk/>
              <pc:sldMasterMk cId="2369807912" sldId="2147483660"/>
              <pc:sldLayoutMk cId="1593432957" sldId="2147483661"/>
              <ac:spMk id="14" creationId="{B92876A0-5FA6-4B87-8101-FF79E3ACC5E2}"/>
            </ac:spMkLst>
          </pc:spChg>
          <pc:grpChg chg="del">
            <ac:chgData name="Mike Bloys" userId="1248c4d8-7b2b-4b32-b8bd-163ae845f9bb" providerId="ADAL" clId="{D94BC5C9-7B77-419C-B44C-B74CDF522014}" dt="2018-11-20T10:24:18.715" v="1" actId="478"/>
            <ac:grpSpMkLst>
              <pc:docMk/>
              <pc:sldMasterMk cId="2369807912" sldId="2147483660"/>
              <pc:sldLayoutMk cId="1593432957" sldId="2147483661"/>
              <ac:grpSpMk id="9" creationId="{2E354B23-6F8B-4BD3-B9C5-D9C374C46D43}"/>
            </ac:grpSpMkLst>
          </pc:grpChg>
          <pc:picChg chg="del">
            <ac:chgData name="Mike Bloys" userId="1248c4d8-7b2b-4b32-b8bd-163ae845f9bb" providerId="ADAL" clId="{D94BC5C9-7B77-419C-B44C-B74CDF522014}" dt="2018-11-20T10:24:22.730" v="5" actId="478"/>
            <ac:picMkLst>
              <pc:docMk/>
              <pc:sldMasterMk cId="2369807912" sldId="2147483660"/>
              <pc:sldLayoutMk cId="1593432957" sldId="2147483661"/>
              <ac:picMk id="2" creationId="{91206D19-F720-4E07-8072-6AB693CA794E}"/>
            </ac:picMkLst>
          </pc:picChg>
          <pc:picChg chg="del">
            <ac:chgData name="Mike Bloys" userId="1248c4d8-7b2b-4b32-b8bd-163ae845f9bb" providerId="ADAL" clId="{D94BC5C9-7B77-419C-B44C-B74CDF522014}" dt="2018-11-20T10:24:17.051" v="0" actId="478"/>
            <ac:picMkLst>
              <pc:docMk/>
              <pc:sldMasterMk cId="2369807912" sldId="2147483660"/>
              <pc:sldLayoutMk cId="1593432957" sldId="2147483661"/>
              <ac:picMk id="4" creationId="{A73DFE85-606E-42F8-AD4F-03C4CDA28935}"/>
            </ac:picMkLst>
          </pc:picChg>
          <pc:picChg chg="add mod">
            <ac:chgData name="Mike Bloys" userId="1248c4d8-7b2b-4b32-b8bd-163ae845f9bb" providerId="ADAL" clId="{D94BC5C9-7B77-419C-B44C-B74CDF522014}" dt="2018-11-30T16:49:37.803" v="48" actId="14826"/>
            <ac:picMkLst>
              <pc:docMk/>
              <pc:sldMasterMk cId="2369807912" sldId="2147483660"/>
              <pc:sldLayoutMk cId="1593432957" sldId="2147483661"/>
              <ac:picMk id="13" creationId="{16B5ED1E-EA87-4A2C-AAD1-840AA9D1BBBC}"/>
            </ac:picMkLst>
          </pc:picChg>
          <pc:cxnChg chg="del">
            <ac:chgData name="Mike Bloys" userId="1248c4d8-7b2b-4b32-b8bd-163ae845f9bb" providerId="ADAL" clId="{D94BC5C9-7B77-419C-B44C-B74CDF522014}" dt="2018-11-20T10:24:20.234" v="2" actId="478"/>
            <ac:cxnSpMkLst>
              <pc:docMk/>
              <pc:sldMasterMk cId="2369807912" sldId="2147483660"/>
              <pc:sldLayoutMk cId="1593432957" sldId="2147483661"/>
              <ac:cxnSpMk id="6" creationId="{AE871E7E-1373-4524-9D2E-28C05659B36C}"/>
            </ac:cxnSpMkLst>
          </pc:cxnChg>
        </pc:sldLayoutChg>
        <pc:sldLayoutChg chg="setBg">
          <pc:chgData name="Mike Bloys" userId="1248c4d8-7b2b-4b32-b8bd-163ae845f9bb" providerId="ADAL" clId="{D94BC5C9-7B77-419C-B44C-B74CDF522014}" dt="2018-11-20T10:24:49.055" v="7" actId="207"/>
          <pc:sldLayoutMkLst>
            <pc:docMk/>
            <pc:sldMasterMk cId="2369807912" sldId="2147483660"/>
            <pc:sldLayoutMk cId="3265224848" sldId="2147483662"/>
          </pc:sldLayoutMkLst>
        </pc:sldLayoutChg>
        <pc:sldLayoutChg chg="setBg">
          <pc:chgData name="Mike Bloys" userId="1248c4d8-7b2b-4b32-b8bd-163ae845f9bb" providerId="ADAL" clId="{D94BC5C9-7B77-419C-B44C-B74CDF522014}" dt="2018-11-20T10:24:53.213" v="8" actId="207"/>
          <pc:sldLayoutMkLst>
            <pc:docMk/>
            <pc:sldMasterMk cId="2369807912" sldId="2147483660"/>
            <pc:sldLayoutMk cId="1230368745" sldId="2147483663"/>
          </pc:sldLayoutMkLst>
        </pc:sldLayoutChg>
        <pc:sldLayoutChg chg="addSp delSp modSp">
          <pc:chgData name="Mike Bloys" userId="1248c4d8-7b2b-4b32-b8bd-163ae845f9bb" providerId="ADAL" clId="{D94BC5C9-7B77-419C-B44C-B74CDF522014}" dt="2018-11-20T10:40:40.349" v="40" actId="207"/>
          <pc:sldLayoutMkLst>
            <pc:docMk/>
            <pc:sldMasterMk cId="2369807912" sldId="2147483660"/>
            <pc:sldLayoutMk cId="3864385121" sldId="2147483664"/>
          </pc:sldLayoutMkLst>
          <pc:spChg chg="mod">
            <ac:chgData name="Mike Bloys" userId="1248c4d8-7b2b-4b32-b8bd-163ae845f9bb" providerId="ADAL" clId="{D94BC5C9-7B77-419C-B44C-B74CDF522014}" dt="2018-11-20T10:40:40.349" v="40" actId="207"/>
            <ac:spMkLst>
              <pc:docMk/>
              <pc:sldMasterMk cId="2369807912" sldId="2147483660"/>
              <pc:sldLayoutMk cId="3864385121" sldId="2147483664"/>
              <ac:spMk id="9" creationId="{00000000-0000-0000-0000-000000000000}"/>
            </ac:spMkLst>
          </pc:spChg>
          <pc:spChg chg="mod">
            <ac:chgData name="Mike Bloys" userId="1248c4d8-7b2b-4b32-b8bd-163ae845f9bb" providerId="ADAL" clId="{D94BC5C9-7B77-419C-B44C-B74CDF522014}" dt="2018-11-20T10:30:00.349" v="20" actId="14838"/>
            <ac:spMkLst>
              <pc:docMk/>
              <pc:sldMasterMk cId="2369807912" sldId="2147483660"/>
              <pc:sldLayoutMk cId="3864385121" sldId="2147483664"/>
              <ac:spMk id="12" creationId="{00000000-0000-0000-0000-000000000000}"/>
            </ac:spMkLst>
          </pc:spChg>
          <pc:picChg chg="add mod ord">
            <ac:chgData name="Mike Bloys" userId="1248c4d8-7b2b-4b32-b8bd-163ae845f9bb" providerId="ADAL" clId="{D94BC5C9-7B77-419C-B44C-B74CDF522014}" dt="2018-11-20T10:29:40.012" v="16" actId="167"/>
            <ac:picMkLst>
              <pc:docMk/>
              <pc:sldMasterMk cId="2369807912" sldId="2147483660"/>
              <pc:sldLayoutMk cId="3864385121" sldId="2147483664"/>
              <ac:picMk id="3" creationId="{DBC82F1E-487A-482E-8485-6DD63BAB68F7}"/>
            </ac:picMkLst>
          </pc:picChg>
          <pc:picChg chg="del">
            <ac:chgData name="Mike Bloys" userId="1248c4d8-7b2b-4b32-b8bd-163ae845f9bb" providerId="ADAL" clId="{D94BC5C9-7B77-419C-B44C-B74CDF522014}" dt="2018-11-20T10:30:04.203" v="21" actId="478"/>
            <ac:picMkLst>
              <pc:docMk/>
              <pc:sldMasterMk cId="2369807912" sldId="2147483660"/>
              <pc:sldLayoutMk cId="3864385121" sldId="2147483664"/>
              <ac:picMk id="7" creationId="{DC16D1D5-5943-4F88-8F5A-58E67DB719DE}"/>
            </ac:picMkLst>
          </pc:picChg>
          <pc:picChg chg="add">
            <ac:chgData name="Mike Bloys" userId="1248c4d8-7b2b-4b32-b8bd-163ae845f9bb" providerId="ADAL" clId="{D94BC5C9-7B77-419C-B44C-B74CDF522014}" dt="2018-11-20T10:24:59.312" v="10" actId="207"/>
            <ac:picMkLst>
              <pc:docMk/>
              <pc:sldMasterMk cId="2369807912" sldId="2147483660"/>
              <pc:sldLayoutMk cId="3864385121" sldId="2147483664"/>
              <ac:picMk id="10" creationId="{76703DCD-5915-4394-9502-0A0CBE3BF0A3}"/>
            </ac:picMkLst>
          </pc:picChg>
          <pc:picChg chg="del">
            <ac:chgData name="Mike Bloys" userId="1248c4d8-7b2b-4b32-b8bd-163ae845f9bb" providerId="ADAL" clId="{D94BC5C9-7B77-419C-B44C-B74CDF522014}" dt="2018-11-20T10:24:58.042" v="9" actId="478"/>
            <ac:picMkLst>
              <pc:docMk/>
              <pc:sldMasterMk cId="2369807912" sldId="2147483660"/>
              <pc:sldLayoutMk cId="3864385121" sldId="2147483664"/>
              <ac:picMk id="13" creationId="{00000000-0000-0000-0000-000000000000}"/>
            </ac:picMkLst>
          </pc:picChg>
        </pc:sldLayoutChg>
        <pc:sldLayoutChg chg="addSp delSp modSp">
          <pc:chgData name="Mike Bloys" userId="1248c4d8-7b2b-4b32-b8bd-163ae845f9bb" providerId="ADAL" clId="{D94BC5C9-7B77-419C-B44C-B74CDF522014}" dt="2018-11-20T10:40:56.152" v="42" actId="207"/>
          <pc:sldLayoutMkLst>
            <pc:docMk/>
            <pc:sldMasterMk cId="2369807912" sldId="2147483660"/>
            <pc:sldLayoutMk cId="1482273398" sldId="2147483665"/>
          </pc:sldLayoutMkLst>
          <pc:spChg chg="add">
            <ac:chgData name="Mike Bloys" userId="1248c4d8-7b2b-4b32-b8bd-163ae845f9bb" providerId="ADAL" clId="{D94BC5C9-7B77-419C-B44C-B74CDF522014}" dt="2018-11-20T10:31:52.284" v="28" actId="207"/>
            <ac:spMkLst>
              <pc:docMk/>
              <pc:sldMasterMk cId="2369807912" sldId="2147483660"/>
              <pc:sldLayoutMk cId="1482273398" sldId="2147483665"/>
              <ac:spMk id="11" creationId="{6B353F94-70D3-4A2C-A5FB-AE620D3F65AA}"/>
            </ac:spMkLst>
          </pc:spChg>
          <pc:spChg chg="mod">
            <ac:chgData name="Mike Bloys" userId="1248c4d8-7b2b-4b32-b8bd-163ae845f9bb" providerId="ADAL" clId="{D94BC5C9-7B77-419C-B44C-B74CDF522014}" dt="2018-11-20T10:40:56.152" v="42" actId="207"/>
            <ac:spMkLst>
              <pc:docMk/>
              <pc:sldMasterMk cId="2369807912" sldId="2147483660"/>
              <pc:sldLayoutMk cId="1482273398" sldId="2147483665"/>
              <ac:spMk id="14" creationId="{00000000-0000-0000-0000-000000000000}"/>
            </ac:spMkLst>
          </pc:spChg>
          <pc:spChg chg="del">
            <ac:chgData name="Mike Bloys" userId="1248c4d8-7b2b-4b32-b8bd-163ae845f9bb" providerId="ADAL" clId="{D94BC5C9-7B77-419C-B44C-B74CDF522014}" dt="2018-11-20T10:31:51.660" v="27" actId="478"/>
            <ac:spMkLst>
              <pc:docMk/>
              <pc:sldMasterMk cId="2369807912" sldId="2147483660"/>
              <pc:sldLayoutMk cId="1482273398" sldId="2147483665"/>
              <ac:spMk id="15" creationId="{8944549B-FE6D-42C9-9A93-B43D69DA41FB}"/>
            </ac:spMkLst>
          </pc:spChg>
          <pc:picChg chg="add">
            <ac:chgData name="Mike Bloys" userId="1248c4d8-7b2b-4b32-b8bd-163ae845f9bb" providerId="ADAL" clId="{D94BC5C9-7B77-419C-B44C-B74CDF522014}" dt="2018-11-20T10:30:16.639" v="23" actId="207"/>
            <ac:picMkLst>
              <pc:docMk/>
              <pc:sldMasterMk cId="2369807912" sldId="2147483660"/>
              <pc:sldLayoutMk cId="1482273398" sldId="2147483665"/>
              <ac:picMk id="8" creationId="{180433D9-D267-456C-896A-FBDEC0363046}"/>
            </ac:picMkLst>
          </pc:picChg>
          <pc:picChg chg="add">
            <ac:chgData name="Mike Bloys" userId="1248c4d8-7b2b-4b32-b8bd-163ae845f9bb" providerId="ADAL" clId="{D94BC5C9-7B77-419C-B44C-B74CDF522014}" dt="2018-11-20T10:31:52.284" v="28" actId="207"/>
            <ac:picMkLst>
              <pc:docMk/>
              <pc:sldMasterMk cId="2369807912" sldId="2147483660"/>
              <pc:sldLayoutMk cId="1482273398" sldId="2147483665"/>
              <ac:picMk id="9" creationId="{5F90B172-4E3F-45B2-836C-9F6408EF418A}"/>
            </ac:picMkLst>
          </pc:picChg>
          <pc:picChg chg="del">
            <ac:chgData name="Mike Bloys" userId="1248c4d8-7b2b-4b32-b8bd-163ae845f9bb" providerId="ADAL" clId="{D94BC5C9-7B77-419C-B44C-B74CDF522014}" dt="2018-11-20T10:31:51.660" v="27" actId="478"/>
            <ac:picMkLst>
              <pc:docMk/>
              <pc:sldMasterMk cId="2369807912" sldId="2147483660"/>
              <pc:sldLayoutMk cId="1482273398" sldId="2147483665"/>
              <ac:picMk id="10" creationId="{4A08981C-3967-4F9C-B29B-AD86FD18D55E}"/>
            </ac:picMkLst>
          </pc:picChg>
          <pc:picChg chg="del">
            <ac:chgData name="Mike Bloys" userId="1248c4d8-7b2b-4b32-b8bd-163ae845f9bb" providerId="ADAL" clId="{D94BC5C9-7B77-419C-B44C-B74CDF522014}" dt="2018-11-20T10:30:15.277" v="22" actId="478"/>
            <ac:picMkLst>
              <pc:docMk/>
              <pc:sldMasterMk cId="2369807912" sldId="2147483660"/>
              <pc:sldLayoutMk cId="1482273398" sldId="2147483665"/>
              <ac:picMk id="12" creationId="{00000000-0000-0000-0000-000000000000}"/>
            </ac:picMkLst>
          </pc:picChg>
        </pc:sldLayoutChg>
        <pc:sldLayoutChg chg="addSp delSp modSp">
          <pc:chgData name="Mike Bloys" userId="1248c4d8-7b2b-4b32-b8bd-163ae845f9bb" providerId="ADAL" clId="{D94BC5C9-7B77-419C-B44C-B74CDF522014}" dt="2018-11-20T10:41:05.457" v="44" actId="207"/>
          <pc:sldLayoutMkLst>
            <pc:docMk/>
            <pc:sldMasterMk cId="2369807912" sldId="2147483660"/>
            <pc:sldLayoutMk cId="1663747016" sldId="2147483666"/>
          </pc:sldLayoutMkLst>
          <pc:spChg chg="del">
            <ac:chgData name="Mike Bloys" userId="1248c4d8-7b2b-4b32-b8bd-163ae845f9bb" providerId="ADAL" clId="{D94BC5C9-7B77-419C-B44C-B74CDF522014}" dt="2018-11-20T10:31:55.483" v="29" actId="478"/>
            <ac:spMkLst>
              <pc:docMk/>
              <pc:sldMasterMk cId="2369807912" sldId="2147483660"/>
              <pc:sldLayoutMk cId="1663747016" sldId="2147483666"/>
              <ac:spMk id="8" creationId="{4E0FF836-2D80-4C5F-B4BB-359A592434EE}"/>
            </ac:spMkLst>
          </pc:spChg>
          <pc:spChg chg="add">
            <ac:chgData name="Mike Bloys" userId="1248c4d8-7b2b-4b32-b8bd-163ae845f9bb" providerId="ADAL" clId="{D94BC5C9-7B77-419C-B44C-B74CDF522014}" dt="2018-11-20T10:31:55.922" v="30" actId="207"/>
            <ac:spMkLst>
              <pc:docMk/>
              <pc:sldMasterMk cId="2369807912" sldId="2147483660"/>
              <pc:sldLayoutMk cId="1663747016" sldId="2147483666"/>
              <ac:spMk id="9" creationId="{7A99A519-289D-4E69-835D-B365B6C67994}"/>
            </ac:spMkLst>
          </pc:spChg>
          <pc:spChg chg="mod">
            <ac:chgData name="Mike Bloys" userId="1248c4d8-7b2b-4b32-b8bd-163ae845f9bb" providerId="ADAL" clId="{D94BC5C9-7B77-419C-B44C-B74CDF522014}" dt="2018-11-20T10:41:05.457" v="44"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D94BC5C9-7B77-419C-B44C-B74CDF522014}" dt="2018-11-20T10:31:55.483" v="29" actId="478"/>
            <ac:picMkLst>
              <pc:docMk/>
              <pc:sldMasterMk cId="2369807912" sldId="2147483660"/>
              <pc:sldLayoutMk cId="1663747016" sldId="2147483666"/>
              <ac:picMk id="6" creationId="{C7C47002-1F74-446A-88BC-CAB8867F61A9}"/>
            </ac:picMkLst>
          </pc:picChg>
          <pc:picChg chg="add">
            <ac:chgData name="Mike Bloys" userId="1248c4d8-7b2b-4b32-b8bd-163ae845f9bb" providerId="ADAL" clId="{D94BC5C9-7B77-419C-B44C-B74CDF522014}" dt="2018-11-20T10:31:55.922" v="30" actId="207"/>
            <ac:picMkLst>
              <pc:docMk/>
              <pc:sldMasterMk cId="2369807912" sldId="2147483660"/>
              <pc:sldLayoutMk cId="1663747016" sldId="2147483666"/>
              <ac:picMk id="7" creationId="{A7846955-67F9-41EE-9C0B-B0BD2B6AEB3A}"/>
            </ac:picMkLst>
          </pc:picChg>
        </pc:sldLayoutChg>
        <pc:sldLayoutChg chg="addSp delSp modSp">
          <pc:chgData name="Mike Bloys" userId="1248c4d8-7b2b-4b32-b8bd-163ae845f9bb" providerId="ADAL" clId="{D94BC5C9-7B77-419C-B44C-B74CDF522014}" dt="2018-11-20T10:41:14.232" v="46" actId="207"/>
          <pc:sldLayoutMkLst>
            <pc:docMk/>
            <pc:sldMasterMk cId="2369807912" sldId="2147483660"/>
            <pc:sldLayoutMk cId="1345255809" sldId="2147483667"/>
          </pc:sldLayoutMkLst>
          <pc:spChg chg="del">
            <ac:chgData name="Mike Bloys" userId="1248c4d8-7b2b-4b32-b8bd-163ae845f9bb" providerId="ADAL" clId="{D94BC5C9-7B77-419C-B44C-B74CDF522014}" dt="2018-11-20T10:32:00.410" v="31" actId="478"/>
            <ac:spMkLst>
              <pc:docMk/>
              <pc:sldMasterMk cId="2369807912" sldId="2147483660"/>
              <pc:sldLayoutMk cId="1345255809" sldId="2147483667"/>
              <ac:spMk id="9" creationId="{48B548FC-5CFE-4A2F-894E-2537AC64700A}"/>
            </ac:spMkLst>
          </pc:spChg>
          <pc:spChg chg="add">
            <ac:chgData name="Mike Bloys" userId="1248c4d8-7b2b-4b32-b8bd-163ae845f9bb" providerId="ADAL" clId="{D94BC5C9-7B77-419C-B44C-B74CDF522014}" dt="2018-11-20T10:32:00.861" v="32" actId="207"/>
            <ac:spMkLst>
              <pc:docMk/>
              <pc:sldMasterMk cId="2369807912" sldId="2147483660"/>
              <pc:sldLayoutMk cId="1345255809" sldId="2147483667"/>
              <ac:spMk id="11" creationId="{6E94E335-9F55-43EB-86B2-4A0ADF3A5EFB}"/>
            </ac:spMkLst>
          </pc:spChg>
          <pc:spChg chg="mod">
            <ac:chgData name="Mike Bloys" userId="1248c4d8-7b2b-4b32-b8bd-163ae845f9bb" providerId="ADAL" clId="{D94BC5C9-7B77-419C-B44C-B74CDF522014}" dt="2018-11-20T10:41:14.232" v="46" actId="207"/>
            <ac:spMkLst>
              <pc:docMk/>
              <pc:sldMasterMk cId="2369807912" sldId="2147483660"/>
              <pc:sldLayoutMk cId="1345255809" sldId="2147483667"/>
              <ac:spMk id="13" creationId="{00000000-0000-0000-0000-000000000000}"/>
            </ac:spMkLst>
          </pc:spChg>
          <pc:picChg chg="del">
            <ac:chgData name="Mike Bloys" userId="1248c4d8-7b2b-4b32-b8bd-163ae845f9bb" providerId="ADAL" clId="{D94BC5C9-7B77-419C-B44C-B74CDF522014}" dt="2018-11-20T10:32:00.410" v="31" actId="478"/>
            <ac:picMkLst>
              <pc:docMk/>
              <pc:sldMasterMk cId="2369807912" sldId="2147483660"/>
              <pc:sldLayoutMk cId="1345255809" sldId="2147483667"/>
              <ac:picMk id="7" creationId="{690798AD-EB9D-4215-804B-B2C8A035DD00}"/>
            </ac:picMkLst>
          </pc:picChg>
          <pc:picChg chg="add">
            <ac:chgData name="Mike Bloys" userId="1248c4d8-7b2b-4b32-b8bd-163ae845f9bb" providerId="ADAL" clId="{D94BC5C9-7B77-419C-B44C-B74CDF522014}" dt="2018-11-20T10:32:00.861" v="32" actId="207"/>
            <ac:picMkLst>
              <pc:docMk/>
              <pc:sldMasterMk cId="2369807912" sldId="2147483660"/>
              <pc:sldLayoutMk cId="1345255809" sldId="2147483667"/>
              <ac:picMk id="8" creationId="{2C6031D8-8E39-4044-B48E-99D7288B7A67}"/>
            </ac:picMkLst>
          </pc:picChg>
        </pc:sldLayoutChg>
        <pc:sldLayoutChg chg="addSp delSp modSp">
          <pc:chgData name="Mike Bloys" userId="1248c4d8-7b2b-4b32-b8bd-163ae845f9bb" providerId="ADAL" clId="{D94BC5C9-7B77-419C-B44C-B74CDF522014}" dt="2018-11-20T10:32:03.862" v="34" actId="207"/>
          <pc:sldLayoutMkLst>
            <pc:docMk/>
            <pc:sldMasterMk cId="2369807912" sldId="2147483660"/>
            <pc:sldLayoutMk cId="3920882233" sldId="2147483668"/>
          </pc:sldLayoutMkLst>
          <pc:spChg chg="add">
            <ac:chgData name="Mike Bloys" userId="1248c4d8-7b2b-4b32-b8bd-163ae845f9bb" providerId="ADAL" clId="{D94BC5C9-7B77-419C-B44C-B74CDF522014}" dt="2018-11-20T10:32:03.862" v="34" actId="207"/>
            <ac:spMkLst>
              <pc:docMk/>
              <pc:sldMasterMk cId="2369807912" sldId="2147483660"/>
              <pc:sldLayoutMk cId="3920882233" sldId="2147483668"/>
              <ac:spMk id="9" creationId="{896D19DE-73AA-4F50-B8B7-4EE80219CC17}"/>
            </ac:spMkLst>
          </pc:spChg>
          <pc:spChg chg="del">
            <ac:chgData name="Mike Bloys" userId="1248c4d8-7b2b-4b32-b8bd-163ae845f9bb" providerId="ADAL" clId="{D94BC5C9-7B77-419C-B44C-B74CDF522014}" dt="2018-11-20T10:32:03.466" v="33" actId="478"/>
            <ac:spMkLst>
              <pc:docMk/>
              <pc:sldMasterMk cId="2369807912" sldId="2147483660"/>
              <pc:sldLayoutMk cId="3920882233" sldId="2147483668"/>
              <ac:spMk id="12" creationId="{EC16D2DA-B5CA-450A-9870-4E511D7B6CAB}"/>
            </ac:spMkLst>
          </pc:spChg>
          <pc:picChg chg="add mod">
            <ac:chgData name="Mike Bloys" userId="1248c4d8-7b2b-4b32-b8bd-163ae845f9bb" providerId="ADAL" clId="{D94BC5C9-7B77-419C-B44C-B74CDF522014}" dt="2018-11-20T10:30:26.101" v="26" actId="207"/>
            <ac:picMkLst>
              <pc:docMk/>
              <pc:sldMasterMk cId="2369807912" sldId="2147483660"/>
              <pc:sldLayoutMk cId="3920882233" sldId="2147483668"/>
              <ac:picMk id="6" creationId="{0B5F3CC6-BEE7-47D3-BED6-5F8AFDE0FE80}"/>
            </ac:picMkLst>
          </pc:picChg>
          <pc:picChg chg="add">
            <ac:chgData name="Mike Bloys" userId="1248c4d8-7b2b-4b32-b8bd-163ae845f9bb" providerId="ADAL" clId="{D94BC5C9-7B77-419C-B44C-B74CDF522014}" dt="2018-11-20T10:32:03.862" v="34" actId="207"/>
            <ac:picMkLst>
              <pc:docMk/>
              <pc:sldMasterMk cId="2369807912" sldId="2147483660"/>
              <pc:sldLayoutMk cId="3920882233" sldId="2147483668"/>
              <ac:picMk id="7" creationId="{8DE5E55A-AACC-4756-BC39-007706CC5D3E}"/>
            </ac:picMkLst>
          </pc:picChg>
          <pc:picChg chg="del">
            <ac:chgData name="Mike Bloys" userId="1248c4d8-7b2b-4b32-b8bd-163ae845f9bb" providerId="ADAL" clId="{D94BC5C9-7B77-419C-B44C-B74CDF522014}" dt="2018-11-20T10:30:20.618" v="24" actId="478"/>
            <ac:picMkLst>
              <pc:docMk/>
              <pc:sldMasterMk cId="2369807912" sldId="2147483660"/>
              <pc:sldLayoutMk cId="3920882233" sldId="2147483668"/>
              <ac:picMk id="8" creationId="{00000000-0000-0000-0000-000000000000}"/>
            </ac:picMkLst>
          </pc:picChg>
          <pc:picChg chg="del">
            <ac:chgData name="Mike Bloys" userId="1248c4d8-7b2b-4b32-b8bd-163ae845f9bb" providerId="ADAL" clId="{D94BC5C9-7B77-419C-B44C-B74CDF522014}" dt="2018-11-20T10:32:03.466" v="33" actId="478"/>
            <ac:picMkLst>
              <pc:docMk/>
              <pc:sldMasterMk cId="2369807912" sldId="2147483660"/>
              <pc:sldLayoutMk cId="3920882233" sldId="2147483668"/>
              <ac:picMk id="11" creationId="{8EC19B71-3949-4680-9538-91B4601D9073}"/>
            </ac:picMkLst>
          </pc:picChg>
        </pc:sldLayoutChg>
      </pc:sldMasterChg>
    </pc:docChg>
  </pc:docChgLst>
  <pc:docChgLst>
    <pc:chgData name="James Franklin" userId="cf915d05-507f-491f-b4a6-b2aa085ee4b1" providerId="ADAL" clId="{94F16A9F-F258-4C7E-A9E7-EBA2A12E8699}"/>
    <pc:docChg chg="undo custSel addSld delSld modSld">
      <pc:chgData name="James Franklin" userId="cf915d05-507f-491f-b4a6-b2aa085ee4b1" providerId="ADAL" clId="{94F16A9F-F258-4C7E-A9E7-EBA2A12E8699}" dt="2018-11-23T10:48:07.720" v="71" actId="478"/>
      <pc:docMkLst>
        <pc:docMk/>
      </pc:docMkLst>
      <pc:sldChg chg="addSp delSp modSp">
        <pc:chgData name="James Franklin" userId="cf915d05-507f-491f-b4a6-b2aa085ee4b1" providerId="ADAL" clId="{94F16A9F-F258-4C7E-A9E7-EBA2A12E8699}" dt="2018-11-23T10:48:07.720" v="71" actId="478"/>
        <pc:sldMkLst>
          <pc:docMk/>
          <pc:sldMk cId="1294079865" sldId="268"/>
        </pc:sldMkLst>
        <pc:spChg chg="add del">
          <ac:chgData name="James Franklin" userId="cf915d05-507f-491f-b4a6-b2aa085ee4b1" providerId="ADAL" clId="{94F16A9F-F258-4C7E-A9E7-EBA2A12E8699}" dt="2018-11-23T10:48:07.720" v="71" actId="478"/>
          <ac:spMkLst>
            <pc:docMk/>
            <pc:sldMk cId="1294079865" sldId="268"/>
            <ac:spMk id="3" creationId="{C751B9DF-4DA1-4F35-9DE2-DACAC12C71C7}"/>
          </ac:spMkLst>
        </pc:spChg>
        <pc:picChg chg="del">
          <ac:chgData name="James Franklin" userId="cf915d05-507f-491f-b4a6-b2aa085ee4b1" providerId="ADAL" clId="{94F16A9F-F258-4C7E-A9E7-EBA2A12E8699}" dt="2018-11-23T10:46:34.148" v="64" actId="478"/>
          <ac:picMkLst>
            <pc:docMk/>
            <pc:sldMk cId="1294079865" sldId="268"/>
            <ac:picMk id="4" creationId="{00000000-0000-0000-0000-000000000000}"/>
          </ac:picMkLst>
        </pc:picChg>
        <pc:picChg chg="add mod ord">
          <ac:chgData name="James Franklin" userId="cf915d05-507f-491f-b4a6-b2aa085ee4b1" providerId="ADAL" clId="{94F16A9F-F258-4C7E-A9E7-EBA2A12E8699}" dt="2018-11-23T10:46:49.212" v="67" actId="167"/>
          <ac:picMkLst>
            <pc:docMk/>
            <pc:sldMk cId="1294079865" sldId="268"/>
            <ac:picMk id="1026" creationId="{2FE87E85-6C2D-430F-973E-6CC8DDD35DF5}"/>
          </ac:picMkLst>
        </pc:picChg>
      </pc:sldChg>
      <pc:sldChg chg="delSp">
        <pc:chgData name="James Franklin" userId="cf915d05-507f-491f-b4a6-b2aa085ee4b1" providerId="ADAL" clId="{94F16A9F-F258-4C7E-A9E7-EBA2A12E8699}" dt="2018-11-23T10:37:38.555" v="0" actId="478"/>
        <pc:sldMkLst>
          <pc:docMk/>
          <pc:sldMk cId="957375423" sldId="294"/>
        </pc:sldMkLst>
        <pc:spChg chg="del">
          <ac:chgData name="James Franklin" userId="cf915d05-507f-491f-b4a6-b2aa085ee4b1" providerId="ADAL" clId="{94F16A9F-F258-4C7E-A9E7-EBA2A12E8699}" dt="2018-11-23T10:37:38.555" v="0" actId="478"/>
          <ac:spMkLst>
            <pc:docMk/>
            <pc:sldMk cId="957375423" sldId="294"/>
            <ac:spMk id="7" creationId="{F4FFD229-0658-4F10-A096-7CD67020223C}"/>
          </ac:spMkLst>
        </pc:spChg>
      </pc:sldChg>
      <pc:sldChg chg="modSp">
        <pc:chgData name="James Franklin" userId="cf915d05-507f-491f-b4a6-b2aa085ee4b1" providerId="ADAL" clId="{94F16A9F-F258-4C7E-A9E7-EBA2A12E8699}" dt="2018-11-23T10:39:16.582" v="29" actId="20577"/>
        <pc:sldMkLst>
          <pc:docMk/>
          <pc:sldMk cId="2600317525" sldId="300"/>
        </pc:sldMkLst>
        <pc:spChg chg="mod">
          <ac:chgData name="James Franklin" userId="cf915d05-507f-491f-b4a6-b2aa085ee4b1" providerId="ADAL" clId="{94F16A9F-F258-4C7E-A9E7-EBA2A12E8699}" dt="2018-11-23T10:39:16.582" v="29" actId="20577"/>
          <ac:spMkLst>
            <pc:docMk/>
            <pc:sldMk cId="2600317525" sldId="300"/>
            <ac:spMk id="3" creationId="{CE32DE90-892B-4F4B-AF79-5ECA1AACA3AB}"/>
          </ac:spMkLst>
        </pc:spChg>
      </pc:sldChg>
      <pc:sldChg chg="modSp">
        <pc:chgData name="James Franklin" userId="cf915d05-507f-491f-b4a6-b2aa085ee4b1" providerId="ADAL" clId="{94F16A9F-F258-4C7E-A9E7-EBA2A12E8699}" dt="2018-11-23T10:45:11.317" v="63" actId="20577"/>
        <pc:sldMkLst>
          <pc:docMk/>
          <pc:sldMk cId="3687778604" sldId="318"/>
        </pc:sldMkLst>
        <pc:spChg chg="mod">
          <ac:chgData name="James Franklin" userId="cf915d05-507f-491f-b4a6-b2aa085ee4b1" providerId="ADAL" clId="{94F16A9F-F258-4C7E-A9E7-EBA2A12E8699}" dt="2018-11-23T10:45:11.317" v="63" actId="20577"/>
          <ac:spMkLst>
            <pc:docMk/>
            <pc:sldMk cId="3687778604" sldId="318"/>
            <ac:spMk id="5" creationId="{CD896184-512E-4C62-8287-C08C5FF605AF}"/>
          </ac:spMkLst>
        </pc:spChg>
      </pc:sldChg>
      <pc:sldChg chg="modSp">
        <pc:chgData name="James Franklin" userId="cf915d05-507f-491f-b4a6-b2aa085ee4b1" providerId="ADAL" clId="{94F16A9F-F258-4C7E-A9E7-EBA2A12E8699}" dt="2018-11-23T10:40:00.295" v="47" actId="6549"/>
        <pc:sldMkLst>
          <pc:docMk/>
          <pc:sldMk cId="4030288883" sldId="320"/>
        </pc:sldMkLst>
        <pc:spChg chg="mod">
          <ac:chgData name="James Franklin" userId="cf915d05-507f-491f-b4a6-b2aa085ee4b1" providerId="ADAL" clId="{94F16A9F-F258-4C7E-A9E7-EBA2A12E8699}" dt="2018-11-23T10:40:00.295" v="47" actId="6549"/>
          <ac:spMkLst>
            <pc:docMk/>
            <pc:sldMk cId="4030288883" sldId="320"/>
            <ac:spMk id="5" creationId="{CD896184-512E-4C62-8287-C08C5FF605AF}"/>
          </ac:spMkLst>
        </pc:spChg>
      </pc:sldChg>
    </pc:docChg>
  </pc:docChgLst>
  <pc:docChgLst>
    <pc:chgData name="Leonora Sheppard" userId="3688f6d8-1f97-408e-a4fe-cc859c551ddb" providerId="ADAL" clId="{8B62C58C-BD54-46BC-8E37-18F684954AF3}"/>
    <pc:docChg chg="custSel modSld">
      <pc:chgData name="Leonora Sheppard" userId="3688f6d8-1f97-408e-a4fe-cc859c551ddb" providerId="ADAL" clId="{8B62C58C-BD54-46BC-8E37-18F684954AF3}" dt="2018-11-22T12:03:57.942" v="49" actId="207"/>
      <pc:docMkLst>
        <pc:docMk/>
      </pc:docMkLst>
      <pc:sldChg chg="delCm">
        <pc:chgData name="Leonora Sheppard" userId="3688f6d8-1f97-408e-a4fe-cc859c551ddb" providerId="ADAL" clId="{8B62C58C-BD54-46BC-8E37-18F684954AF3}" dt="2018-11-22T11:14:31.923" v="0" actId="207"/>
        <pc:sldMkLst>
          <pc:docMk/>
          <pc:sldMk cId="4037014562" sldId="287"/>
        </pc:sldMkLst>
      </pc:sldChg>
      <pc:sldChg chg="modSp delCm">
        <pc:chgData name="Leonora Sheppard" userId="3688f6d8-1f97-408e-a4fe-cc859c551ddb" providerId="ADAL" clId="{8B62C58C-BD54-46BC-8E37-18F684954AF3}" dt="2018-11-22T11:17:17.866" v="16" actId="6549"/>
        <pc:sldMkLst>
          <pc:docMk/>
          <pc:sldMk cId="931087883" sldId="288"/>
        </pc:sldMkLst>
        <pc:spChg chg="mod">
          <ac:chgData name="Leonora Sheppard" userId="3688f6d8-1f97-408e-a4fe-cc859c551ddb" providerId="ADAL" clId="{8B62C58C-BD54-46BC-8E37-18F684954AF3}" dt="2018-11-22T11:17:17.866" v="16" actId="6549"/>
          <ac:spMkLst>
            <pc:docMk/>
            <pc:sldMk cId="931087883" sldId="288"/>
            <ac:spMk id="3" creationId="{F64A9C21-2195-49E4-80E6-85BE94B0275C}"/>
          </ac:spMkLst>
        </pc:spChg>
      </pc:sldChg>
      <pc:sldChg chg="modSp">
        <pc:chgData name="Leonora Sheppard" userId="3688f6d8-1f97-408e-a4fe-cc859c551ddb" providerId="ADAL" clId="{8B62C58C-BD54-46BC-8E37-18F684954AF3}" dt="2018-11-22T11:16:11.890" v="10" actId="20577"/>
        <pc:sldMkLst>
          <pc:docMk/>
          <pc:sldMk cId="1668032489" sldId="290"/>
        </pc:sldMkLst>
        <pc:spChg chg="mod">
          <ac:chgData name="Leonora Sheppard" userId="3688f6d8-1f97-408e-a4fe-cc859c551ddb" providerId="ADAL" clId="{8B62C58C-BD54-46BC-8E37-18F684954AF3}" dt="2018-11-22T11:16:11.890" v="10" actId="20577"/>
          <ac:spMkLst>
            <pc:docMk/>
            <pc:sldMk cId="1668032489" sldId="290"/>
            <ac:spMk id="3" creationId="{DC39D222-F415-43EF-BB96-0AA00B020628}"/>
          </ac:spMkLst>
        </pc:spChg>
      </pc:sldChg>
      <pc:sldChg chg="modSp">
        <pc:chgData name="Leonora Sheppard" userId="3688f6d8-1f97-408e-a4fe-cc859c551ddb" providerId="ADAL" clId="{8B62C58C-BD54-46BC-8E37-18F684954AF3}" dt="2018-11-22T11:40:42.299" v="26" actId="20577"/>
        <pc:sldMkLst>
          <pc:docMk/>
          <pc:sldMk cId="3258765776" sldId="293"/>
        </pc:sldMkLst>
        <pc:spChg chg="mod">
          <ac:chgData name="Leonora Sheppard" userId="3688f6d8-1f97-408e-a4fe-cc859c551ddb" providerId="ADAL" clId="{8B62C58C-BD54-46BC-8E37-18F684954AF3}" dt="2018-11-22T11:40:42.299" v="26" actId="20577"/>
          <ac:spMkLst>
            <pc:docMk/>
            <pc:sldMk cId="3258765776" sldId="293"/>
            <ac:spMk id="3" creationId="{DE7DE79B-6C11-479C-8E93-609B0EAD691A}"/>
          </ac:spMkLst>
        </pc:spChg>
      </pc:sldChg>
      <pc:sldChg chg="modSp">
        <pc:chgData name="Leonora Sheppard" userId="3688f6d8-1f97-408e-a4fe-cc859c551ddb" providerId="ADAL" clId="{8B62C58C-BD54-46BC-8E37-18F684954AF3}" dt="2018-11-22T11:19:17.025" v="21" actId="1076"/>
        <pc:sldMkLst>
          <pc:docMk/>
          <pc:sldMk cId="957375423" sldId="294"/>
        </pc:sldMkLst>
        <pc:spChg chg="mod">
          <ac:chgData name="Leonora Sheppard" userId="3688f6d8-1f97-408e-a4fe-cc859c551ddb" providerId="ADAL" clId="{8B62C58C-BD54-46BC-8E37-18F684954AF3}" dt="2018-11-22T11:19:17.025" v="21" actId="1076"/>
          <ac:spMkLst>
            <pc:docMk/>
            <pc:sldMk cId="957375423" sldId="294"/>
            <ac:spMk id="7" creationId="{F4FFD229-0658-4F10-A096-7CD67020223C}"/>
          </ac:spMkLst>
        </pc:spChg>
      </pc:sldChg>
      <pc:sldChg chg="modSp">
        <pc:chgData name="Leonora Sheppard" userId="3688f6d8-1f97-408e-a4fe-cc859c551ddb" providerId="ADAL" clId="{8B62C58C-BD54-46BC-8E37-18F684954AF3}" dt="2018-11-22T11:44:53.533" v="28" actId="20577"/>
        <pc:sldMkLst>
          <pc:docMk/>
          <pc:sldMk cId="2600317525" sldId="300"/>
        </pc:sldMkLst>
        <pc:spChg chg="mod">
          <ac:chgData name="Leonora Sheppard" userId="3688f6d8-1f97-408e-a4fe-cc859c551ddb" providerId="ADAL" clId="{8B62C58C-BD54-46BC-8E37-18F684954AF3}" dt="2018-11-22T11:44:53.533" v="28" actId="20577"/>
          <ac:spMkLst>
            <pc:docMk/>
            <pc:sldMk cId="2600317525" sldId="300"/>
            <ac:spMk id="3" creationId="{CE32DE90-892B-4F4B-AF79-5ECA1AACA3AB}"/>
          </ac:spMkLst>
        </pc:spChg>
      </pc:sldChg>
      <pc:sldChg chg="addSp delSp modSp">
        <pc:chgData name="Leonora Sheppard" userId="3688f6d8-1f97-408e-a4fe-cc859c551ddb" providerId="ADAL" clId="{8B62C58C-BD54-46BC-8E37-18F684954AF3}" dt="2018-11-22T11:58:06.902" v="36" actId="6549"/>
        <pc:sldMkLst>
          <pc:docMk/>
          <pc:sldMk cId="1888955420" sldId="302"/>
        </pc:sldMkLst>
        <pc:spChg chg="mod">
          <ac:chgData name="Leonora Sheppard" userId="3688f6d8-1f97-408e-a4fe-cc859c551ddb" providerId="ADAL" clId="{8B62C58C-BD54-46BC-8E37-18F684954AF3}" dt="2018-11-22T11:58:06.902" v="36" actId="6549"/>
          <ac:spMkLst>
            <pc:docMk/>
            <pc:sldMk cId="1888955420" sldId="302"/>
            <ac:spMk id="3" creationId="{B786C799-EF52-4E40-8C7A-6B22D0701976}"/>
          </ac:spMkLst>
        </pc:spChg>
        <pc:spChg chg="add del mod">
          <ac:chgData name="Leonora Sheppard" userId="3688f6d8-1f97-408e-a4fe-cc859c551ddb" providerId="ADAL" clId="{8B62C58C-BD54-46BC-8E37-18F684954AF3}" dt="2018-11-22T11:57:41.767" v="33" actId="6549"/>
          <ac:spMkLst>
            <pc:docMk/>
            <pc:sldMk cId="1888955420" sldId="302"/>
            <ac:spMk id="4" creationId="{BEDBC769-E54C-49E4-9437-0CA8772D5127}"/>
          </ac:spMkLst>
        </pc:spChg>
        <pc:spChg chg="add del mod">
          <ac:chgData name="Leonora Sheppard" userId="3688f6d8-1f97-408e-a4fe-cc859c551ddb" providerId="ADAL" clId="{8B62C58C-BD54-46BC-8E37-18F684954AF3}" dt="2018-11-22T11:57:41.767" v="33" actId="6549"/>
          <ac:spMkLst>
            <pc:docMk/>
            <pc:sldMk cId="1888955420" sldId="302"/>
            <ac:spMk id="5" creationId="{2D750C90-0DB5-43D3-B51D-77DF5B169EA9}"/>
          </ac:spMkLst>
        </pc:spChg>
      </pc:sldChg>
      <pc:sldChg chg="modSp">
        <pc:chgData name="Leonora Sheppard" userId="3688f6d8-1f97-408e-a4fe-cc859c551ddb" providerId="ADAL" clId="{8B62C58C-BD54-46BC-8E37-18F684954AF3}" dt="2018-11-22T11:58:36.316" v="38" actId="1076"/>
        <pc:sldMkLst>
          <pc:docMk/>
          <pc:sldMk cId="3059289208" sldId="311"/>
        </pc:sldMkLst>
        <pc:picChg chg="mod">
          <ac:chgData name="Leonora Sheppard" userId="3688f6d8-1f97-408e-a4fe-cc859c551ddb" providerId="ADAL" clId="{8B62C58C-BD54-46BC-8E37-18F684954AF3}" dt="2018-11-22T11:58:36.316" v="38" actId="1076"/>
          <ac:picMkLst>
            <pc:docMk/>
            <pc:sldMk cId="3059289208" sldId="311"/>
            <ac:picMk id="8" creationId="{96695AE7-37D0-4EB6-96A0-622654D2A504}"/>
          </ac:picMkLst>
        </pc:picChg>
      </pc:sldChg>
      <pc:sldChg chg="addSp delSp modSp">
        <pc:chgData name="Leonora Sheppard" userId="3688f6d8-1f97-408e-a4fe-cc859c551ddb" providerId="ADAL" clId="{8B62C58C-BD54-46BC-8E37-18F684954AF3}" dt="2018-11-22T11:56:10.883" v="32" actId="207"/>
        <pc:sldMkLst>
          <pc:docMk/>
          <pc:sldMk cId="473760465" sldId="315"/>
        </pc:sldMkLst>
        <pc:spChg chg="add del mod">
          <ac:chgData name="Leonora Sheppard" userId="3688f6d8-1f97-408e-a4fe-cc859c551ddb" providerId="ADAL" clId="{8B62C58C-BD54-46BC-8E37-18F684954AF3}" dt="2018-11-22T11:56:10.883" v="32" actId="207"/>
          <ac:spMkLst>
            <pc:docMk/>
            <pc:sldMk cId="473760465" sldId="315"/>
            <ac:spMk id="3" creationId="{33A6734D-9D3C-4169-8425-2E63349BDF13}"/>
          </ac:spMkLst>
        </pc:spChg>
        <pc:spChg chg="add del mod">
          <ac:chgData name="Leonora Sheppard" userId="3688f6d8-1f97-408e-a4fe-cc859c551ddb" providerId="ADAL" clId="{8B62C58C-BD54-46BC-8E37-18F684954AF3}" dt="2018-11-22T11:56:10.883" v="32" actId="207"/>
          <ac:spMkLst>
            <pc:docMk/>
            <pc:sldMk cId="473760465" sldId="315"/>
            <ac:spMk id="5" creationId="{1773BE9A-A9D8-495E-BBFE-1424879DC44D}"/>
          </ac:spMkLst>
        </pc:spChg>
      </pc:sldChg>
      <pc:sldChg chg="modSp">
        <pc:chgData name="Leonora Sheppard" userId="3688f6d8-1f97-408e-a4fe-cc859c551ddb" providerId="ADAL" clId="{8B62C58C-BD54-46BC-8E37-18F684954AF3}" dt="2018-11-22T11:50:31.341" v="31" actId="688"/>
        <pc:sldMkLst>
          <pc:docMk/>
          <pc:sldMk cId="3883380928" sldId="321"/>
        </pc:sldMkLst>
        <pc:picChg chg="mod">
          <ac:chgData name="Leonora Sheppard" userId="3688f6d8-1f97-408e-a4fe-cc859c551ddb" providerId="ADAL" clId="{8B62C58C-BD54-46BC-8E37-18F684954AF3}" dt="2018-11-22T11:50:31.341" v="31" actId="688"/>
          <ac:picMkLst>
            <pc:docMk/>
            <pc:sldMk cId="3883380928" sldId="321"/>
            <ac:picMk id="6" creationId="{77F196BE-8392-4ACB-9952-4A6BFF2F8CEC}"/>
          </ac:picMkLst>
        </pc:picChg>
      </pc:sldChg>
    </pc:docChg>
  </pc:docChgLst>
  <pc:docChgLst>
    <pc:chgData name="Rob Heathcote" userId="62419938-1f1d-43ca-9327-cfd6c1894440" providerId="ADAL" clId="{26A9014B-59D8-461C-B613-3841D2D7D3A4}"/>
  </pc:docChgLst>
  <pc:docChgLst>
    <pc:chgData name="Rob Heathcote" userId="S::rsuheathcote@pgonline.co.uk::62419938-1f1d-43ca-9327-cfd6c1894440" providerId="AD" clId="Web-{819261A1-744C-4B21-8C3F-8DA4A84A456F}"/>
  </pc:docChgLst>
  <pc:docChgLst>
    <pc:chgData name="Rob Heathcote" userId="62419938-1f1d-43ca-9327-cfd6c1894440" providerId="ADAL" clId="{A41E7F3C-B22D-431B-8846-03BAD5B80BB0}"/>
    <pc:docChg chg="undo custSel delSld modSld modMainMaster">
      <pc:chgData name="Rob Heathcote" userId="62419938-1f1d-43ca-9327-cfd6c1894440" providerId="ADAL" clId="{A41E7F3C-B22D-431B-8846-03BAD5B80BB0}" dt="2018-11-30T08:37:16.807" v="100" actId="1076"/>
      <pc:docMkLst>
        <pc:docMk/>
      </pc:docMkLst>
      <pc:sldChg chg="modNotesTx">
        <pc:chgData name="Rob Heathcote" userId="62419938-1f1d-43ca-9327-cfd6c1894440" providerId="ADAL" clId="{A41E7F3C-B22D-431B-8846-03BAD5B80BB0}" dt="2018-11-19T10:42:09.522" v="48" actId="20577"/>
        <pc:sldMkLst>
          <pc:docMk/>
          <pc:sldMk cId="1294079865" sldId="268"/>
        </pc:sldMkLst>
      </pc:sldChg>
      <pc:sldChg chg="modSp">
        <pc:chgData name="Rob Heathcote" userId="62419938-1f1d-43ca-9327-cfd6c1894440" providerId="ADAL" clId="{A41E7F3C-B22D-431B-8846-03BAD5B80BB0}" dt="2018-11-30T08:36:01.435" v="67" actId="20577"/>
        <pc:sldMkLst>
          <pc:docMk/>
          <pc:sldMk cId="4037014562" sldId="287"/>
        </pc:sldMkLst>
        <pc:spChg chg="mod">
          <ac:chgData name="Rob Heathcote" userId="62419938-1f1d-43ca-9327-cfd6c1894440" providerId="ADAL" clId="{A41E7F3C-B22D-431B-8846-03BAD5B80BB0}" dt="2018-11-30T08:36:01.435" v="67" actId="20577"/>
          <ac:spMkLst>
            <pc:docMk/>
            <pc:sldMk cId="4037014562" sldId="287"/>
            <ac:spMk id="3" creationId="{87ADC094-B6C6-4D68-92D0-289CB653838D}"/>
          </ac:spMkLst>
        </pc:spChg>
      </pc:sldChg>
      <pc:sldChg chg="modSp">
        <pc:chgData name="Rob Heathcote" userId="62419938-1f1d-43ca-9327-cfd6c1894440" providerId="ADAL" clId="{A41E7F3C-B22D-431B-8846-03BAD5B80BB0}" dt="2018-11-29T09:14:42.477" v="59" actId="20577"/>
        <pc:sldMkLst>
          <pc:docMk/>
          <pc:sldMk cId="1668032489" sldId="290"/>
        </pc:sldMkLst>
        <pc:spChg chg="mod">
          <ac:chgData name="Rob Heathcote" userId="62419938-1f1d-43ca-9327-cfd6c1894440" providerId="ADAL" clId="{A41E7F3C-B22D-431B-8846-03BAD5B80BB0}" dt="2018-11-29T09:14:42.477" v="59" actId="20577"/>
          <ac:spMkLst>
            <pc:docMk/>
            <pc:sldMk cId="1668032489" sldId="290"/>
            <ac:spMk id="3" creationId="{DC39D222-F415-43EF-BB96-0AA00B020628}"/>
          </ac:spMkLst>
        </pc:spChg>
      </pc:sldChg>
      <pc:sldChg chg="modSp">
        <pc:chgData name="Rob Heathcote" userId="62419938-1f1d-43ca-9327-cfd6c1894440" providerId="ADAL" clId="{A41E7F3C-B22D-431B-8846-03BAD5B80BB0}" dt="2018-11-23T12:54:45.750" v="50" actId="207"/>
        <pc:sldMkLst>
          <pc:docMk/>
          <pc:sldMk cId="1888955420" sldId="302"/>
        </pc:sldMkLst>
        <pc:spChg chg="mod">
          <ac:chgData name="Rob Heathcote" userId="62419938-1f1d-43ca-9327-cfd6c1894440" providerId="ADAL" clId="{A41E7F3C-B22D-431B-8846-03BAD5B80BB0}" dt="2018-11-23T12:54:45.750" v="50" actId="207"/>
          <ac:spMkLst>
            <pc:docMk/>
            <pc:sldMk cId="1888955420" sldId="302"/>
            <ac:spMk id="2" creationId="{7EE14F74-5DB7-47EE-8C03-5DB87954003B}"/>
          </ac:spMkLst>
        </pc:spChg>
      </pc:sldChg>
      <pc:sldChg chg="modSp">
        <pc:chgData name="Rob Heathcote" userId="62419938-1f1d-43ca-9327-cfd6c1894440" providerId="ADAL" clId="{A41E7F3C-B22D-431B-8846-03BAD5B80BB0}" dt="2018-11-19T10:40:20.391" v="42" actId="732"/>
        <pc:sldMkLst>
          <pc:docMk/>
          <pc:sldMk cId="4210592838" sldId="308"/>
        </pc:sldMkLst>
        <pc:picChg chg="mod modCrop">
          <ac:chgData name="Rob Heathcote" userId="62419938-1f1d-43ca-9327-cfd6c1894440" providerId="ADAL" clId="{A41E7F3C-B22D-431B-8846-03BAD5B80BB0}" dt="2018-11-19T10:40:20.391" v="42" actId="732"/>
          <ac:picMkLst>
            <pc:docMk/>
            <pc:sldMk cId="4210592838" sldId="308"/>
            <ac:picMk id="2050" creationId="{07EC6AEA-4770-4973-B67F-9D93AFD40209}"/>
          </ac:picMkLst>
        </pc:picChg>
      </pc:sldChg>
      <pc:sldChg chg="addSp modSp delCm">
        <pc:chgData name="Rob Heathcote" userId="62419938-1f1d-43ca-9327-cfd6c1894440" providerId="ADAL" clId="{A41E7F3C-B22D-431B-8846-03BAD5B80BB0}" dt="2018-11-30T08:36:33.235" v="82" actId="1035"/>
        <pc:sldMkLst>
          <pc:docMk/>
          <pc:sldMk cId="3059289208" sldId="311"/>
        </pc:sldMkLst>
        <pc:grpChg chg="add mod ord">
          <ac:chgData name="Rob Heathcote" userId="62419938-1f1d-43ca-9327-cfd6c1894440" providerId="ADAL" clId="{A41E7F3C-B22D-431B-8846-03BAD5B80BB0}" dt="2018-11-30T08:36:33.235" v="82" actId="1035"/>
          <ac:grpSpMkLst>
            <pc:docMk/>
            <pc:sldMk cId="3059289208" sldId="311"/>
            <ac:grpSpMk id="4" creationId="{63B04FE0-0261-46FB-9E18-42198667CA41}"/>
          </ac:grpSpMkLst>
        </pc:grpChg>
        <pc:picChg chg="mod">
          <ac:chgData name="Rob Heathcote" userId="62419938-1f1d-43ca-9327-cfd6c1894440" providerId="ADAL" clId="{A41E7F3C-B22D-431B-8846-03BAD5B80BB0}" dt="2018-11-23T12:55:31.332" v="54" actId="164"/>
          <ac:picMkLst>
            <pc:docMk/>
            <pc:sldMk cId="3059289208" sldId="311"/>
            <ac:picMk id="5" creationId="{9B586DE6-6D61-41A1-BCC5-FC1B87EB8FF7}"/>
          </ac:picMkLst>
        </pc:picChg>
        <pc:picChg chg="mod modCrop">
          <ac:chgData name="Rob Heathcote" userId="62419938-1f1d-43ca-9327-cfd6c1894440" providerId="ADAL" clId="{A41E7F3C-B22D-431B-8846-03BAD5B80BB0}" dt="2018-11-30T08:36:30.906" v="78" actId="1036"/>
          <ac:picMkLst>
            <pc:docMk/>
            <pc:sldMk cId="3059289208" sldId="311"/>
            <ac:picMk id="8" creationId="{96695AE7-37D0-4EB6-96A0-622654D2A504}"/>
          </ac:picMkLst>
        </pc:picChg>
      </pc:sldChg>
      <pc:sldChg chg="modNotesTx">
        <pc:chgData name="Rob Heathcote" userId="62419938-1f1d-43ca-9327-cfd6c1894440" providerId="ADAL" clId="{A41E7F3C-B22D-431B-8846-03BAD5B80BB0}" dt="2018-11-19T10:39:54.863" v="41" actId="20577"/>
        <pc:sldMkLst>
          <pc:docMk/>
          <pc:sldMk cId="2471493726" sldId="314"/>
        </pc:sldMkLst>
      </pc:sldChg>
      <pc:sldChg chg="delSp modSp addCm modCm">
        <pc:chgData name="Rob Heathcote" userId="62419938-1f1d-43ca-9327-cfd6c1894440" providerId="ADAL" clId="{A41E7F3C-B22D-431B-8846-03BAD5B80BB0}" dt="2018-11-19T10:42:02.075" v="47" actId="2696"/>
        <pc:sldMkLst>
          <pc:docMk/>
          <pc:sldMk cId="101582055" sldId="316"/>
        </pc:sldMkLst>
        <pc:picChg chg="mod">
          <ac:chgData name="Rob Heathcote" userId="62419938-1f1d-43ca-9327-cfd6c1894440" providerId="ADAL" clId="{A41E7F3C-B22D-431B-8846-03BAD5B80BB0}" dt="2018-11-19T10:41:25.900" v="45" actId="1076"/>
          <ac:picMkLst>
            <pc:docMk/>
            <pc:sldMk cId="101582055" sldId="316"/>
            <ac:picMk id="6" creationId="{F3A1604E-ACE9-45F2-AB18-DC1C3B570FA3}"/>
          </ac:picMkLst>
        </pc:picChg>
        <pc:picChg chg="del mod">
          <ac:chgData name="Rob Heathcote" userId="62419938-1f1d-43ca-9327-cfd6c1894440" providerId="ADAL" clId="{A41E7F3C-B22D-431B-8846-03BAD5B80BB0}" dt="2018-11-19T10:41:09.438" v="44" actId="478"/>
          <ac:picMkLst>
            <pc:docMk/>
            <pc:sldMk cId="101582055" sldId="316"/>
            <ac:picMk id="7170" creationId="{A4A260C7-857D-4249-8E0C-3D4EE6FD8ED3}"/>
          </ac:picMkLst>
        </pc:picChg>
      </pc:sldChg>
      <pc:sldChg chg="delCm">
        <pc:chgData name="Rob Heathcote" userId="62419938-1f1d-43ca-9327-cfd6c1894440" providerId="ADAL" clId="{A41E7F3C-B22D-431B-8846-03BAD5B80BB0}" dt="2018-11-19T10:42:27.350" v="49" actId="2696"/>
        <pc:sldMkLst>
          <pc:docMk/>
          <pc:sldMk cId="1103693573" sldId="317"/>
        </pc:sldMkLst>
      </pc:sldChg>
      <pc:sldChg chg="addSp delSp modSp setBg delCm">
        <pc:chgData name="Rob Heathcote" userId="62419938-1f1d-43ca-9327-cfd6c1894440" providerId="ADAL" clId="{A41E7F3C-B22D-431B-8846-03BAD5B80BB0}" dt="2018-11-19T10:37:05.157" v="4" actId="113"/>
        <pc:sldMkLst>
          <pc:docMk/>
          <pc:sldMk cId="4030288883" sldId="320"/>
        </pc:sldMkLst>
        <pc:spChg chg="add del mod">
          <ac:chgData name="Rob Heathcote" userId="62419938-1f1d-43ca-9327-cfd6c1894440" providerId="ADAL" clId="{A41E7F3C-B22D-431B-8846-03BAD5B80BB0}" dt="2018-11-19T10:36:48.113" v="1" actId="113"/>
          <ac:spMkLst>
            <pc:docMk/>
            <pc:sldMk cId="4030288883" sldId="320"/>
            <ac:spMk id="2" creationId="{F619D967-4B1C-489F-B8C3-6F38DD1FF152}"/>
          </ac:spMkLst>
        </pc:spChg>
        <pc:spChg chg="add del mod">
          <ac:chgData name="Rob Heathcote" userId="62419938-1f1d-43ca-9327-cfd6c1894440" providerId="ADAL" clId="{A41E7F3C-B22D-431B-8846-03BAD5B80BB0}" dt="2018-11-19T10:36:48.113" v="1" actId="113"/>
          <ac:spMkLst>
            <pc:docMk/>
            <pc:sldMk cId="4030288883" sldId="320"/>
            <ac:spMk id="3" creationId="{0DA3FC6C-135A-472A-9016-1DF008D60536}"/>
          </ac:spMkLst>
        </pc:spChg>
        <pc:spChg chg="mod">
          <ac:chgData name="Rob Heathcote" userId="62419938-1f1d-43ca-9327-cfd6c1894440" providerId="ADAL" clId="{A41E7F3C-B22D-431B-8846-03BAD5B80BB0}" dt="2018-11-19T10:37:05.157" v="4" actId="113"/>
          <ac:spMkLst>
            <pc:docMk/>
            <pc:sldMk cId="4030288883" sldId="320"/>
            <ac:spMk id="5" creationId="{CD896184-512E-4C62-8287-C08C5FF605AF}"/>
          </ac:spMkLst>
        </pc:spChg>
        <pc:picChg chg="del">
          <ac:chgData name="Rob Heathcote" userId="62419938-1f1d-43ca-9327-cfd6c1894440" providerId="ADAL" clId="{A41E7F3C-B22D-431B-8846-03BAD5B80BB0}" dt="2018-11-19T10:36:45.725" v="0" actId="478"/>
          <ac:picMkLst>
            <pc:docMk/>
            <pc:sldMk cId="4030288883" sldId="320"/>
            <ac:picMk id="6" creationId="{BE876DAF-C749-4159-A489-15F22D62F439}"/>
          </ac:picMkLst>
        </pc:picChg>
      </pc:sldChg>
      <pc:sldChg chg="delCm">
        <pc:chgData name="Rob Heathcote" userId="62419938-1f1d-43ca-9327-cfd6c1894440" providerId="ADAL" clId="{A41E7F3C-B22D-431B-8846-03BAD5B80BB0}" dt="2018-11-23T12:57:30.909" v="57" actId="2696"/>
        <pc:sldMkLst>
          <pc:docMk/>
          <pc:sldMk cId="3883380928" sldId="321"/>
        </pc:sldMkLst>
      </pc:sldChg>
      <pc:sldMasterChg chg="modSldLayout">
        <pc:chgData name="Rob Heathcote" userId="62419938-1f1d-43ca-9327-cfd6c1894440" providerId="ADAL" clId="{A41E7F3C-B22D-431B-8846-03BAD5B80BB0}" dt="2018-11-30T08:37:16.807" v="100" actId="1076"/>
        <pc:sldMasterMkLst>
          <pc:docMk/>
          <pc:sldMasterMk cId="2369807912" sldId="2147483660"/>
        </pc:sldMasterMkLst>
        <pc:sldLayoutChg chg="modSp">
          <pc:chgData name="Rob Heathcote" userId="62419938-1f1d-43ca-9327-cfd6c1894440" providerId="ADAL" clId="{A41E7F3C-B22D-431B-8846-03BAD5B80BB0}" dt="2018-11-30T08:37:16.807" v="100" actId="1076"/>
          <pc:sldLayoutMkLst>
            <pc:docMk/>
            <pc:sldMasterMk cId="2369807912" sldId="2147483660"/>
            <pc:sldLayoutMk cId="1593432957" sldId="2147483661"/>
          </pc:sldLayoutMkLst>
          <pc:picChg chg="mod">
            <ac:chgData name="Rob Heathcote" userId="62419938-1f1d-43ca-9327-cfd6c1894440" providerId="ADAL" clId="{A41E7F3C-B22D-431B-8846-03BAD5B80BB0}" dt="2018-11-30T08:37:16.807" v="100" actId="1076"/>
            <ac:picMkLst>
              <pc:docMk/>
              <pc:sldMasterMk cId="2369807912" sldId="2147483660"/>
              <pc:sldLayoutMk cId="1593432957" sldId="2147483661"/>
              <ac:picMk id="13" creationId="{16B5ED1E-EA87-4A2C-AAD1-840AA9D1BBBC}"/>
            </ac:picMkLst>
          </pc:picChg>
        </pc:sldLayoutChg>
        <pc:sldLayoutChg chg="modSp">
          <pc:chgData name="Rob Heathcote" userId="62419938-1f1d-43ca-9327-cfd6c1894440" providerId="ADAL" clId="{A41E7F3C-B22D-431B-8846-03BAD5B80BB0}" dt="2018-11-30T08:37:10.402" v="98" actId="1076"/>
          <pc:sldLayoutMkLst>
            <pc:docMk/>
            <pc:sldMasterMk cId="2369807912" sldId="2147483660"/>
            <pc:sldLayoutMk cId="3864385121" sldId="2147483664"/>
          </pc:sldLayoutMkLst>
          <pc:spChg chg="mod">
            <ac:chgData name="Rob Heathcote" userId="62419938-1f1d-43ca-9327-cfd6c1894440" providerId="ADAL" clId="{A41E7F3C-B22D-431B-8846-03BAD5B80BB0}" dt="2018-11-30T08:37:10.402" v="98" actId="1076"/>
            <ac:spMkLst>
              <pc:docMk/>
              <pc:sldMasterMk cId="2369807912" sldId="2147483660"/>
              <pc:sldLayoutMk cId="3864385121" sldId="2147483664"/>
              <ac:spMk id="12" creationId="{00000000-0000-0000-0000-000000000000}"/>
            </ac:spMkLst>
          </pc:spChg>
        </pc:sldLayoutChg>
        <pc:sldLayoutChg chg="modSp">
          <pc:chgData name="Rob Heathcote" userId="62419938-1f1d-43ca-9327-cfd6c1894440" providerId="ADAL" clId="{A41E7F3C-B22D-431B-8846-03BAD5B80BB0}" dt="2018-11-30T08:37:08.286" v="97" actId="1076"/>
          <pc:sldLayoutMkLst>
            <pc:docMk/>
            <pc:sldMasterMk cId="2369807912" sldId="2147483660"/>
            <pc:sldLayoutMk cId="1482273398" sldId="2147483665"/>
          </pc:sldLayoutMkLst>
          <pc:spChg chg="mod">
            <ac:chgData name="Rob Heathcote" userId="62419938-1f1d-43ca-9327-cfd6c1894440" providerId="ADAL" clId="{A41E7F3C-B22D-431B-8846-03BAD5B80BB0}" dt="2018-11-30T08:37:08.286" v="97" actId="1076"/>
            <ac:spMkLst>
              <pc:docMk/>
              <pc:sldMasterMk cId="2369807912" sldId="2147483660"/>
              <pc:sldLayoutMk cId="1482273398" sldId="2147483665"/>
              <ac:spMk id="11" creationId="{6B353F94-70D3-4A2C-A5FB-AE620D3F65AA}"/>
            </ac:spMkLst>
          </pc:spChg>
        </pc:sldLayoutChg>
        <pc:sldLayoutChg chg="modSp">
          <pc:chgData name="Rob Heathcote" userId="62419938-1f1d-43ca-9327-cfd6c1894440" providerId="ADAL" clId="{A41E7F3C-B22D-431B-8846-03BAD5B80BB0}" dt="2018-11-30T08:36:55.353" v="94" actId="20577"/>
          <pc:sldLayoutMkLst>
            <pc:docMk/>
            <pc:sldMasterMk cId="2369807912" sldId="2147483660"/>
            <pc:sldLayoutMk cId="1663747016" sldId="2147483666"/>
          </pc:sldLayoutMkLst>
          <pc:spChg chg="mod">
            <ac:chgData name="Rob Heathcote" userId="62419938-1f1d-43ca-9327-cfd6c1894440" providerId="ADAL" clId="{A41E7F3C-B22D-431B-8846-03BAD5B80BB0}" dt="2018-11-30T08:36:55.353" v="94" actId="20577"/>
            <ac:spMkLst>
              <pc:docMk/>
              <pc:sldMasterMk cId="2369807912" sldId="2147483660"/>
              <pc:sldLayoutMk cId="1663747016" sldId="2147483666"/>
              <ac:spMk id="9" creationId="{7A99A519-289D-4E69-835D-B365B6C67994}"/>
            </ac:spMkLst>
          </pc:spChg>
        </pc:sldLayoutChg>
        <pc:sldLayoutChg chg="modSp">
          <pc:chgData name="Rob Heathcote" userId="62419938-1f1d-43ca-9327-cfd6c1894440" providerId="ADAL" clId="{A41E7F3C-B22D-431B-8846-03BAD5B80BB0}" dt="2018-11-30T08:37:04.779" v="96" actId="1076"/>
          <pc:sldLayoutMkLst>
            <pc:docMk/>
            <pc:sldMasterMk cId="2369807912" sldId="2147483660"/>
            <pc:sldLayoutMk cId="1345255809" sldId="2147483667"/>
          </pc:sldLayoutMkLst>
          <pc:spChg chg="mod">
            <ac:chgData name="Rob Heathcote" userId="62419938-1f1d-43ca-9327-cfd6c1894440" providerId="ADAL" clId="{A41E7F3C-B22D-431B-8846-03BAD5B80BB0}" dt="2018-11-30T08:37:04.779" v="96" actId="1076"/>
            <ac:spMkLst>
              <pc:docMk/>
              <pc:sldMasterMk cId="2369807912" sldId="2147483660"/>
              <pc:sldLayoutMk cId="1345255809" sldId="2147483667"/>
              <ac:spMk id="11" creationId="{6E94E335-9F55-43EB-86B2-4A0ADF3A5EFB}"/>
            </ac:spMkLst>
          </pc:spChg>
        </pc:sldLayoutChg>
        <pc:sldLayoutChg chg="modSp">
          <pc:chgData name="Rob Heathcote" userId="62419938-1f1d-43ca-9327-cfd6c1894440" providerId="ADAL" clId="{A41E7F3C-B22D-431B-8846-03BAD5B80BB0}" dt="2018-11-30T08:37:01.888" v="95" actId="1076"/>
          <pc:sldLayoutMkLst>
            <pc:docMk/>
            <pc:sldMasterMk cId="2369807912" sldId="2147483660"/>
            <pc:sldLayoutMk cId="3920882233" sldId="2147483668"/>
          </pc:sldLayoutMkLst>
          <pc:spChg chg="mod">
            <ac:chgData name="Rob Heathcote" userId="62419938-1f1d-43ca-9327-cfd6c1894440" providerId="ADAL" clId="{A41E7F3C-B22D-431B-8846-03BAD5B80BB0}" dt="2018-11-30T08:37:01.888" v="95" actId="1076"/>
            <ac:spMkLst>
              <pc:docMk/>
              <pc:sldMasterMk cId="2369807912" sldId="2147483660"/>
              <pc:sldLayoutMk cId="3920882233" sldId="2147483668"/>
              <ac:spMk id="9" creationId="{896D19DE-73AA-4F50-B8B7-4EE80219CC17}"/>
            </ac:spMkLst>
          </pc:spChg>
        </pc:sldLayoutChg>
      </pc:sldMasterChg>
    </pc:docChg>
  </pc:docChgLst>
  <pc:docChgLst>
    <pc:chgData name="James Franklin" userId="cf915d05-507f-491f-b4a6-b2aa085ee4b1" providerId="ADAL" clId="{6AEDE561-E1F9-4FBB-B9DB-A30048C174FF}"/>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30/01/2019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30/01/2019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4</a:t>
            </a:fld>
            <a:endParaRPr lang="en-GB"/>
          </a:p>
        </p:txBody>
      </p:sp>
    </p:spTree>
    <p:extLst>
      <p:ext uri="{BB962C8B-B14F-4D97-AF65-F5344CB8AC3E}">
        <p14:creationId xmlns:p14="http://schemas.microsoft.com/office/powerpoint/2010/main" val="261115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10</a:t>
            </a:fld>
            <a:endParaRPr lang="en-GB"/>
          </a:p>
        </p:txBody>
      </p:sp>
    </p:spTree>
    <p:extLst>
      <p:ext uri="{BB962C8B-B14F-4D97-AF65-F5344CB8AC3E}">
        <p14:creationId xmlns:p14="http://schemas.microsoft.com/office/powerpoint/2010/main" val="429071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19</a:t>
            </a:fld>
            <a:endParaRPr lang="en-GB"/>
          </a:p>
        </p:txBody>
      </p:sp>
    </p:spTree>
    <p:extLst>
      <p:ext uri="{BB962C8B-B14F-4D97-AF65-F5344CB8AC3E}">
        <p14:creationId xmlns:p14="http://schemas.microsoft.com/office/powerpoint/2010/main" val="426698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21</a:t>
            </a:fld>
            <a:endParaRPr lang="en-GB"/>
          </a:p>
        </p:txBody>
      </p:sp>
    </p:spTree>
    <p:extLst>
      <p:ext uri="{BB962C8B-B14F-4D97-AF65-F5344CB8AC3E}">
        <p14:creationId xmlns:p14="http://schemas.microsoft.com/office/powerpoint/2010/main" val="95599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28</a:t>
            </a:fld>
            <a:endParaRPr lang="en-GB"/>
          </a:p>
        </p:txBody>
      </p:sp>
    </p:spTree>
    <p:extLst>
      <p:ext uri="{BB962C8B-B14F-4D97-AF65-F5344CB8AC3E}">
        <p14:creationId xmlns:p14="http://schemas.microsoft.com/office/powerpoint/2010/main" val="1467552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B5ED1E-EA87-4A2C-AAD1-840AA9D1B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23">
            <a:extLst>
              <a:ext uri="{FF2B5EF4-FFF2-40B4-BE49-F238E27FC236}">
                <a16:creationId xmlns:a16="http://schemas.microsoft.com/office/drawing/2014/main" id="{B92876A0-5FA6-4B87-8101-FF79E3ACC5E2}"/>
              </a:ext>
            </a:extLst>
          </p:cNvPr>
          <p:cNvSpPr txBox="1">
            <a:spLocks/>
          </p:cNvSpPr>
          <p:nvPr userDrawn="1"/>
        </p:nvSpPr>
        <p:spPr>
          <a:xfrm>
            <a:off x="7757651" y="261783"/>
            <a:ext cx="924233" cy="924233"/>
          </a:xfrm>
          <a:prstGeom prst="pentagon">
            <a:avLst/>
          </a:prstGeom>
          <a:ln w="114300" cmpd="sng">
            <a:solidFill>
              <a:srgbClr val="F15152"/>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15152"/>
                </a:solidFill>
              </a:rPr>
              <a:t>2</a:t>
            </a:r>
          </a:p>
        </p:txBody>
      </p:sp>
      <p:pic>
        <p:nvPicPr>
          <p:cNvPr id="4" name="Picture 3">
            <a:extLst>
              <a:ext uri="{FF2B5EF4-FFF2-40B4-BE49-F238E27FC236}">
                <a16:creationId xmlns:a16="http://schemas.microsoft.com/office/drawing/2014/main" id="{2231C113-C5D5-482A-9EC2-160E304A14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71393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6"/>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20294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82F1E-487A-482E-8485-6DD63BAB6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Global and environmental issues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76703DCD-5915-4394-9502-0A0CBE3BF0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Graphic 7">
            <a:extLst>
              <a:ext uri="{FF2B5EF4-FFF2-40B4-BE49-F238E27FC236}">
                <a16:creationId xmlns:a16="http://schemas.microsoft.com/office/drawing/2014/main" id="{180433D9-D267-456C-896A-FBDEC036304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5F90B172-4E3F-45B2-836C-9F6408EF418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6B353F94-70D3-4A2C-A5FB-AE620D3F65A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Global and environmental issues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7846955-67F9-41EE-9C0B-B0BD2B6AEB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9" name="TextBox 8">
            <a:extLst>
              <a:ext uri="{FF2B5EF4-FFF2-40B4-BE49-F238E27FC236}">
                <a16:creationId xmlns:a16="http://schemas.microsoft.com/office/drawing/2014/main" id="{7A99A519-289D-4E69-835D-B365B6C6799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Global and environmental issues</a:t>
            </a:r>
          </a:p>
          <a:p>
            <a:pPr>
              <a:spcBef>
                <a:spcPts val="288"/>
              </a:spcBef>
            </a:pPr>
            <a:r>
              <a:rPr lang="en-US" sz="1200" b="0" dirty="0">
                <a:solidFill>
                  <a:srgbClr val="FFFFFF"/>
                </a:solidFill>
                <a:effectLst>
                  <a:glow rad="228600">
                    <a:schemeClr val="tx1">
                      <a:alpha val="40000"/>
                    </a:schemeClr>
                  </a:glow>
                </a:effectLst>
                <a:latin typeface="Arial"/>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2C6031D8-8E39-4044-B48E-99D7288B7A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6E94E335-9F55-43EB-86B2-4A0ADF3A5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Global and environmental issues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0B5F3CC6-BEE7-47D3-BED6-5F8AFDE0FE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8DE5E55A-AACC-4756-BC39-007706CC5D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9" name="TextBox 8">
            <a:extLst>
              <a:ext uri="{FF2B5EF4-FFF2-40B4-BE49-F238E27FC236}">
                <a16:creationId xmlns:a16="http://schemas.microsoft.com/office/drawing/2014/main" id="{896D19DE-73AA-4F50-B8B7-4EE80219CC1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Global and environmental issues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AB6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1E26FD-5C05-403D-A518-79E4C8E10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705"/>
            <a:ext cx="9144000" cy="6208295"/>
          </a:xfrm>
          <a:prstGeom prst="rect">
            <a:avLst/>
          </a:prstGeom>
        </p:spPr>
      </p:pic>
      <p:sp>
        <p:nvSpPr>
          <p:cNvPr id="2" name="Text Placeholder 1">
            <a:extLst>
              <a:ext uri="{FF2B5EF4-FFF2-40B4-BE49-F238E27FC236}">
                <a16:creationId xmlns:a16="http://schemas.microsoft.com/office/drawing/2014/main" id="{4EB304E6-6007-441F-8664-41A406177F1C}"/>
              </a:ext>
            </a:extLst>
          </p:cNvPr>
          <p:cNvSpPr>
            <a:spLocks noGrp="1"/>
          </p:cNvSpPr>
          <p:nvPr>
            <p:ph type="body" sz="quarter" idx="13"/>
          </p:nvPr>
        </p:nvSpPr>
        <p:spPr>
          <a:xfrm>
            <a:off x="724280" y="906233"/>
            <a:ext cx="7816470" cy="670772"/>
          </a:xfrm>
        </p:spPr>
        <p:txBody>
          <a:bodyPr/>
          <a:lstStyle/>
          <a:p>
            <a:r>
              <a:rPr lang="en-GB" dirty="0">
                <a:solidFill>
                  <a:schemeClr val="bg1"/>
                </a:solidFill>
              </a:rPr>
              <a:t>Mobile coverage</a:t>
            </a:r>
          </a:p>
        </p:txBody>
      </p:sp>
      <p:sp>
        <p:nvSpPr>
          <p:cNvPr id="3" name="Text Placeholder 2">
            <a:extLst>
              <a:ext uri="{FF2B5EF4-FFF2-40B4-BE49-F238E27FC236}">
                <a16:creationId xmlns:a16="http://schemas.microsoft.com/office/drawing/2014/main" id="{E15DCAF7-D0D6-402F-AE0A-A1FD1700D15B}"/>
              </a:ext>
            </a:extLst>
          </p:cNvPr>
          <p:cNvSpPr>
            <a:spLocks noGrp="1"/>
          </p:cNvSpPr>
          <p:nvPr>
            <p:ph type="body" sz="quarter" idx="14"/>
          </p:nvPr>
        </p:nvSpPr>
        <p:spPr>
          <a:xfrm>
            <a:off x="724280" y="1704179"/>
            <a:ext cx="5305045" cy="3453607"/>
          </a:xfrm>
        </p:spPr>
        <p:txBody>
          <a:bodyPr/>
          <a:lstStyle/>
          <a:p>
            <a:r>
              <a:rPr lang="en-GB" dirty="0">
                <a:solidFill>
                  <a:schemeClr val="bg1"/>
                </a:solidFill>
              </a:rPr>
              <a:t>In December 2017, it was reported that for calls and text messaging, 30% of the UK’s geography </a:t>
            </a:r>
            <a:br>
              <a:rPr lang="en-GB" dirty="0">
                <a:solidFill>
                  <a:schemeClr val="bg1"/>
                </a:solidFill>
              </a:rPr>
            </a:br>
            <a:r>
              <a:rPr lang="en-GB" dirty="0">
                <a:solidFill>
                  <a:schemeClr val="bg1"/>
                </a:solidFill>
              </a:rPr>
              <a:t>does not receive a signal </a:t>
            </a:r>
            <a:br>
              <a:rPr lang="en-GB" dirty="0">
                <a:solidFill>
                  <a:schemeClr val="bg1"/>
                </a:solidFill>
              </a:rPr>
            </a:br>
            <a:r>
              <a:rPr lang="en-GB" dirty="0">
                <a:solidFill>
                  <a:schemeClr val="bg1"/>
                </a:solidFill>
              </a:rPr>
              <a:t>from all four operators</a:t>
            </a:r>
          </a:p>
          <a:p>
            <a:pPr lvl="1"/>
            <a:r>
              <a:rPr lang="en-GB" dirty="0">
                <a:solidFill>
                  <a:schemeClr val="bg1"/>
                </a:solidFill>
              </a:rPr>
              <a:t>This is down from 37% the </a:t>
            </a:r>
            <a:br>
              <a:rPr lang="en-GB" dirty="0">
                <a:solidFill>
                  <a:schemeClr val="bg1"/>
                </a:solidFill>
              </a:rPr>
            </a:br>
            <a:r>
              <a:rPr lang="en-GB" dirty="0">
                <a:solidFill>
                  <a:schemeClr val="bg1"/>
                </a:solidFill>
              </a:rPr>
              <a:t>previous year</a:t>
            </a:r>
          </a:p>
          <a:p>
            <a:pPr lvl="1"/>
            <a:r>
              <a:rPr lang="en-GB" dirty="0">
                <a:solidFill>
                  <a:schemeClr val="bg1"/>
                </a:solidFill>
              </a:rPr>
              <a:t>Nationally, in 2017 we were </a:t>
            </a:r>
            <a:br>
              <a:rPr lang="en-GB" dirty="0">
                <a:solidFill>
                  <a:schemeClr val="bg1"/>
                </a:solidFill>
              </a:rPr>
            </a:br>
            <a:r>
              <a:rPr lang="en-GB" dirty="0">
                <a:solidFill>
                  <a:schemeClr val="bg1"/>
                </a:solidFill>
              </a:rPr>
              <a:t>using 13 times more mobile </a:t>
            </a:r>
            <a:br>
              <a:rPr lang="en-GB" dirty="0">
                <a:solidFill>
                  <a:schemeClr val="bg1"/>
                </a:solidFill>
              </a:rPr>
            </a:br>
            <a:r>
              <a:rPr lang="en-GB" dirty="0">
                <a:solidFill>
                  <a:schemeClr val="bg1"/>
                </a:solidFill>
              </a:rPr>
              <a:t>data than five years before</a:t>
            </a:r>
          </a:p>
        </p:txBody>
      </p:sp>
      <p:pic>
        <p:nvPicPr>
          <p:cNvPr id="7" name="Graphic 6">
            <a:extLst>
              <a:ext uri="{FF2B5EF4-FFF2-40B4-BE49-F238E27FC236}">
                <a16:creationId xmlns:a16="http://schemas.microsoft.com/office/drawing/2014/main" id="{C88D4F04-B564-4E1B-81E9-899E01F85C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78010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CE91F-94FA-4217-83E4-4DECC1217D81}"/>
              </a:ext>
            </a:extLst>
          </p:cNvPr>
          <p:cNvSpPr>
            <a:spLocks noGrp="1"/>
          </p:cNvSpPr>
          <p:nvPr>
            <p:ph type="body" sz="quarter" idx="13"/>
          </p:nvPr>
        </p:nvSpPr>
        <p:spPr/>
        <p:txBody>
          <a:bodyPr/>
          <a:lstStyle/>
          <a:p>
            <a:r>
              <a:rPr lang="en-GB" dirty="0"/>
              <a:t>Worksheet 2</a:t>
            </a:r>
          </a:p>
        </p:txBody>
      </p:sp>
      <p:sp>
        <p:nvSpPr>
          <p:cNvPr id="5" name="Text Placeholder 4">
            <a:extLst>
              <a:ext uri="{FF2B5EF4-FFF2-40B4-BE49-F238E27FC236}">
                <a16:creationId xmlns:a16="http://schemas.microsoft.com/office/drawing/2014/main" id="{CD896184-512E-4C62-8287-C08C5FF605AF}"/>
              </a:ext>
            </a:extLst>
          </p:cNvPr>
          <p:cNvSpPr>
            <a:spLocks noGrp="1"/>
          </p:cNvSpPr>
          <p:nvPr>
            <p:ph type="body" sz="quarter" idx="14"/>
          </p:nvPr>
        </p:nvSpPr>
        <p:spPr/>
        <p:txBody>
          <a:bodyPr/>
          <a:lstStyle/>
          <a:p>
            <a:r>
              <a:rPr lang="en-GB" dirty="0"/>
              <a:t>Do </a:t>
            </a:r>
            <a:r>
              <a:rPr lang="en-GB" b="1" dirty="0"/>
              <a:t>Task 1 </a:t>
            </a:r>
            <a:r>
              <a:rPr lang="en-GB" dirty="0"/>
              <a:t>and </a:t>
            </a:r>
            <a:r>
              <a:rPr lang="en-GB" b="1" dirty="0"/>
              <a:t>Task 2 </a:t>
            </a:r>
            <a:r>
              <a:rPr lang="en-GB" dirty="0"/>
              <a:t>on Worksheet 2</a:t>
            </a:r>
          </a:p>
        </p:txBody>
      </p:sp>
    </p:spTree>
    <p:extLst>
      <p:ext uri="{BB962C8B-B14F-4D97-AF65-F5344CB8AC3E}">
        <p14:creationId xmlns:p14="http://schemas.microsoft.com/office/powerpoint/2010/main" val="189125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FB7A93-C2D4-4C5B-970D-FAB10806A68F}"/>
              </a:ext>
            </a:extLst>
          </p:cNvPr>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1089609" y="2965183"/>
            <a:ext cx="6867524" cy="3866416"/>
          </a:xfrm>
          <a:prstGeom prst="rect">
            <a:avLst/>
          </a:prstGeom>
        </p:spPr>
      </p:pic>
      <p:sp>
        <p:nvSpPr>
          <p:cNvPr id="2" name="Text Placeholder 1">
            <a:extLst>
              <a:ext uri="{FF2B5EF4-FFF2-40B4-BE49-F238E27FC236}">
                <a16:creationId xmlns:a16="http://schemas.microsoft.com/office/drawing/2014/main" id="{01A138F5-749F-4BD0-93F2-38F96A67B491}"/>
              </a:ext>
            </a:extLst>
          </p:cNvPr>
          <p:cNvSpPr>
            <a:spLocks noGrp="1"/>
          </p:cNvSpPr>
          <p:nvPr>
            <p:ph type="body" sz="quarter" idx="13"/>
          </p:nvPr>
        </p:nvSpPr>
        <p:spPr/>
        <p:txBody>
          <a:bodyPr/>
          <a:lstStyle/>
          <a:p>
            <a:r>
              <a:rPr lang="en-GB" dirty="0"/>
              <a:t>Environmental issues</a:t>
            </a:r>
          </a:p>
        </p:txBody>
      </p:sp>
      <p:sp>
        <p:nvSpPr>
          <p:cNvPr id="3" name="Text Placeholder 2">
            <a:extLst>
              <a:ext uri="{FF2B5EF4-FFF2-40B4-BE49-F238E27FC236}">
                <a16:creationId xmlns:a16="http://schemas.microsoft.com/office/drawing/2014/main" id="{3C2418D6-F873-4EAF-80E6-1AA07BDC16E9}"/>
              </a:ext>
            </a:extLst>
          </p:cNvPr>
          <p:cNvSpPr>
            <a:spLocks noGrp="1"/>
          </p:cNvSpPr>
          <p:nvPr>
            <p:ph type="body" sz="quarter" idx="14"/>
          </p:nvPr>
        </p:nvSpPr>
        <p:spPr/>
        <p:txBody>
          <a:bodyPr/>
          <a:lstStyle/>
          <a:p>
            <a:r>
              <a:rPr lang="en-GB" dirty="0"/>
              <a:t>Billions of IT devices are used every day around </a:t>
            </a:r>
            <a:br>
              <a:rPr lang="en-GB" dirty="0"/>
            </a:br>
            <a:r>
              <a:rPr lang="en-GB" dirty="0"/>
              <a:t>the world</a:t>
            </a:r>
          </a:p>
          <a:p>
            <a:pPr lvl="1"/>
            <a:r>
              <a:rPr lang="en-GB" dirty="0"/>
              <a:t>What resources are used in the manufacture of these devices?</a:t>
            </a:r>
          </a:p>
          <a:p>
            <a:endParaRPr lang="en-GB" dirty="0"/>
          </a:p>
        </p:txBody>
      </p:sp>
      <p:pic>
        <p:nvPicPr>
          <p:cNvPr id="8" name="Graphic 7">
            <a:extLst>
              <a:ext uri="{FF2B5EF4-FFF2-40B4-BE49-F238E27FC236}">
                <a16:creationId xmlns:a16="http://schemas.microsoft.com/office/drawing/2014/main" id="{7E34816C-AB96-45DA-A91F-3672916CED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74627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650788-693A-4F29-BA45-73835B60FF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4"/>
            <a:ext cx="9144000" cy="6208295"/>
          </a:xfrm>
          <a:prstGeom prst="rect">
            <a:avLst/>
          </a:prstGeom>
        </p:spPr>
      </p:pic>
      <p:sp>
        <p:nvSpPr>
          <p:cNvPr id="2" name="Text Placeholder 1">
            <a:extLst>
              <a:ext uri="{FF2B5EF4-FFF2-40B4-BE49-F238E27FC236}">
                <a16:creationId xmlns:a16="http://schemas.microsoft.com/office/drawing/2014/main" id="{97E419DC-A4D0-451D-A46B-815FB67B3D04}"/>
              </a:ext>
            </a:extLst>
          </p:cNvPr>
          <p:cNvSpPr>
            <a:spLocks noGrp="1"/>
          </p:cNvSpPr>
          <p:nvPr>
            <p:ph type="body" sz="quarter" idx="13"/>
          </p:nvPr>
        </p:nvSpPr>
        <p:spPr/>
        <p:txBody>
          <a:bodyPr/>
          <a:lstStyle/>
          <a:p>
            <a:r>
              <a:rPr lang="en-GB" dirty="0"/>
              <a:t>Manufacture of IT devices </a:t>
            </a:r>
          </a:p>
        </p:txBody>
      </p:sp>
      <p:sp>
        <p:nvSpPr>
          <p:cNvPr id="3" name="Text Placeholder 2">
            <a:extLst>
              <a:ext uri="{FF2B5EF4-FFF2-40B4-BE49-F238E27FC236}">
                <a16:creationId xmlns:a16="http://schemas.microsoft.com/office/drawing/2014/main" id="{CE32DE90-892B-4F4B-AF79-5ECA1AACA3AB}"/>
              </a:ext>
            </a:extLst>
          </p:cNvPr>
          <p:cNvSpPr>
            <a:spLocks noGrp="1"/>
          </p:cNvSpPr>
          <p:nvPr>
            <p:ph type="body" sz="quarter" idx="14"/>
          </p:nvPr>
        </p:nvSpPr>
        <p:spPr>
          <a:xfrm>
            <a:off x="724280" y="1577005"/>
            <a:ext cx="7797230" cy="4509896"/>
          </a:xfrm>
        </p:spPr>
        <p:txBody>
          <a:bodyPr vert="horz" lIns="0" tIns="0" anchor="t"/>
          <a:lstStyle/>
          <a:p>
            <a:pPr marL="271145" indent="-271145"/>
            <a:r>
              <a:rPr lang="en-GB" dirty="0"/>
              <a:t>Raw materials, including rare earth minerals </a:t>
            </a:r>
            <a:br>
              <a:rPr lang="en-GB" dirty="0"/>
            </a:br>
            <a:r>
              <a:rPr lang="en-GB" dirty="0"/>
              <a:t>such as </a:t>
            </a:r>
            <a:r>
              <a:rPr lang="en-US" b="1" dirty="0"/>
              <a:t>copper</a:t>
            </a:r>
            <a:r>
              <a:rPr lang="en-US" dirty="0"/>
              <a:t>, </a:t>
            </a:r>
            <a:r>
              <a:rPr lang="en-US" b="1" dirty="0"/>
              <a:t>gold</a:t>
            </a:r>
            <a:r>
              <a:rPr lang="en-US" dirty="0"/>
              <a:t>, </a:t>
            </a:r>
            <a:r>
              <a:rPr lang="en-US" b="1" dirty="0"/>
              <a:t>lithium</a:t>
            </a:r>
            <a:r>
              <a:rPr lang="en-US" dirty="0"/>
              <a:t> and </a:t>
            </a:r>
            <a:r>
              <a:rPr lang="en-US" b="1" dirty="0"/>
              <a:t>platinum </a:t>
            </a:r>
            <a:r>
              <a:rPr lang="en-GB" dirty="0"/>
              <a:t>need to be sourced</a:t>
            </a:r>
            <a:endParaRPr lang="en-US" dirty="0"/>
          </a:p>
          <a:p>
            <a:pPr lvl="1"/>
            <a:r>
              <a:rPr lang="en-GB" dirty="0">
                <a:solidFill>
                  <a:srgbClr val="C00000"/>
                </a:solidFill>
              </a:rPr>
              <a:t>Some mines, where these are extracted, can expose workers to toxic substances and dangerous working conditions</a:t>
            </a:r>
          </a:p>
          <a:p>
            <a:pPr lvl="1"/>
            <a:r>
              <a:rPr lang="en-GB" dirty="0">
                <a:solidFill>
                  <a:srgbClr val="C00000"/>
                </a:solidFill>
              </a:rPr>
              <a:t>Mining poisons soil and groundwater supplies</a:t>
            </a:r>
          </a:p>
          <a:p>
            <a:pPr lvl="1"/>
            <a:r>
              <a:rPr lang="en-GB" dirty="0">
                <a:solidFill>
                  <a:srgbClr val="C00000"/>
                </a:solidFill>
              </a:rPr>
              <a:t>Rainforests in places such as Guyana, Brazil and the </a:t>
            </a:r>
            <a:br>
              <a:rPr lang="en-GB" dirty="0">
                <a:solidFill>
                  <a:srgbClr val="C00000"/>
                </a:solidFill>
              </a:rPr>
            </a:br>
            <a:r>
              <a:rPr lang="en-GB" dirty="0">
                <a:solidFill>
                  <a:srgbClr val="C00000"/>
                </a:solidFill>
              </a:rPr>
              <a:t>Amazon are destroyed</a:t>
            </a:r>
          </a:p>
          <a:p>
            <a:pPr lvl="1"/>
            <a:endParaRPr lang="en-GB" dirty="0"/>
          </a:p>
        </p:txBody>
      </p:sp>
      <p:pic>
        <p:nvPicPr>
          <p:cNvPr id="8" name="Graphic 7">
            <a:extLst>
              <a:ext uri="{FF2B5EF4-FFF2-40B4-BE49-F238E27FC236}">
                <a16:creationId xmlns:a16="http://schemas.microsoft.com/office/drawing/2014/main" id="{2E68600C-D2C0-4E7E-B8A0-E1CB1D29E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6003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8DD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588DCE-BF5B-4B6C-9B34-40EDACA0E6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4"/>
            <a:ext cx="9144000" cy="6208295"/>
          </a:xfrm>
          <a:prstGeom prst="rect">
            <a:avLst/>
          </a:prstGeom>
        </p:spPr>
      </p:pic>
      <p:sp>
        <p:nvSpPr>
          <p:cNvPr id="2" name="Text Placeholder 1">
            <a:extLst>
              <a:ext uri="{FF2B5EF4-FFF2-40B4-BE49-F238E27FC236}">
                <a16:creationId xmlns:a16="http://schemas.microsoft.com/office/drawing/2014/main" id="{7EE14F74-5DB7-47EE-8C03-5DB87954003B}"/>
              </a:ext>
            </a:extLst>
          </p:cNvPr>
          <p:cNvSpPr>
            <a:spLocks noGrp="1"/>
          </p:cNvSpPr>
          <p:nvPr>
            <p:ph type="body" sz="quarter" idx="13"/>
          </p:nvPr>
        </p:nvSpPr>
        <p:spPr/>
        <p:txBody>
          <a:bodyPr/>
          <a:lstStyle/>
          <a:p>
            <a:r>
              <a:rPr lang="en-GB" dirty="0">
                <a:solidFill>
                  <a:schemeClr val="bg1"/>
                </a:solidFill>
              </a:rPr>
              <a:t>Resources used</a:t>
            </a:r>
          </a:p>
        </p:txBody>
      </p:sp>
      <p:sp>
        <p:nvSpPr>
          <p:cNvPr id="3" name="Text Placeholder 2">
            <a:extLst>
              <a:ext uri="{FF2B5EF4-FFF2-40B4-BE49-F238E27FC236}">
                <a16:creationId xmlns:a16="http://schemas.microsoft.com/office/drawing/2014/main" id="{B786C799-EF52-4E40-8C7A-6B22D0701976}"/>
              </a:ext>
            </a:extLst>
          </p:cNvPr>
          <p:cNvSpPr>
            <a:spLocks noGrp="1"/>
          </p:cNvSpPr>
          <p:nvPr>
            <p:ph type="body" sz="quarter" idx="14"/>
          </p:nvPr>
        </p:nvSpPr>
        <p:spPr/>
        <p:txBody>
          <a:bodyPr/>
          <a:lstStyle/>
          <a:p>
            <a:r>
              <a:rPr lang="en-GB" dirty="0"/>
              <a:t>As well as all the raw materials used in </a:t>
            </a:r>
            <a:br>
              <a:rPr lang="en-GB" dirty="0"/>
            </a:br>
            <a:r>
              <a:rPr lang="en-GB" dirty="0"/>
              <a:t>manufacture, there is also a need for:</a:t>
            </a:r>
          </a:p>
          <a:p>
            <a:pPr lvl="1"/>
            <a:r>
              <a:rPr lang="en-GB" dirty="0">
                <a:solidFill>
                  <a:schemeClr val="accent5"/>
                </a:solidFill>
              </a:rPr>
              <a:t>Materials for packaging</a:t>
            </a:r>
          </a:p>
          <a:p>
            <a:pPr lvl="1"/>
            <a:r>
              <a:rPr lang="en-GB" dirty="0">
                <a:solidFill>
                  <a:schemeClr val="accent5"/>
                </a:solidFill>
              </a:rPr>
              <a:t>Electricity and gas to power </a:t>
            </a:r>
            <a:br>
              <a:rPr lang="en-GB" dirty="0">
                <a:solidFill>
                  <a:schemeClr val="accent5"/>
                </a:solidFill>
              </a:rPr>
            </a:br>
            <a:r>
              <a:rPr lang="en-GB" dirty="0">
                <a:solidFill>
                  <a:schemeClr val="accent5"/>
                </a:solidFill>
              </a:rPr>
              <a:t>the factories</a:t>
            </a:r>
          </a:p>
          <a:p>
            <a:pPr lvl="1"/>
            <a:r>
              <a:rPr lang="en-GB" dirty="0">
                <a:solidFill>
                  <a:schemeClr val="accent5"/>
                </a:solidFill>
              </a:rPr>
              <a:t>Diesel and petrol for transportation </a:t>
            </a:r>
            <a:br>
              <a:rPr lang="en-GB" dirty="0">
                <a:solidFill>
                  <a:schemeClr val="accent5"/>
                </a:solidFill>
              </a:rPr>
            </a:br>
            <a:r>
              <a:rPr lang="en-GB" dirty="0">
                <a:solidFill>
                  <a:schemeClr val="accent5"/>
                </a:solidFill>
              </a:rPr>
              <a:t>of raw materials and parts</a:t>
            </a:r>
          </a:p>
          <a:p>
            <a:r>
              <a:rPr lang="en-GB" dirty="0"/>
              <a:t>All these lead to the emission </a:t>
            </a:r>
            <a:br>
              <a:rPr lang="en-GB" dirty="0"/>
            </a:br>
            <a:r>
              <a:rPr lang="en-GB" dirty="0"/>
              <a:t>of greenhouse gases</a:t>
            </a:r>
          </a:p>
          <a:p>
            <a:r>
              <a:rPr lang="en-GB" dirty="0"/>
              <a:t>Huge amounts of water are also used</a:t>
            </a:r>
            <a:br>
              <a:rPr lang="en-GB" dirty="0"/>
            </a:br>
            <a:r>
              <a:rPr lang="en-GB" dirty="0"/>
              <a:t>in the manufacture of computers</a:t>
            </a:r>
          </a:p>
        </p:txBody>
      </p:sp>
    </p:spTree>
    <p:extLst>
      <p:ext uri="{BB962C8B-B14F-4D97-AF65-F5344CB8AC3E}">
        <p14:creationId xmlns:p14="http://schemas.microsoft.com/office/powerpoint/2010/main" val="188895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CE91F-94FA-4217-83E4-4DECC1217D81}"/>
              </a:ext>
            </a:extLst>
          </p:cNvPr>
          <p:cNvSpPr>
            <a:spLocks noGrp="1"/>
          </p:cNvSpPr>
          <p:nvPr>
            <p:ph type="body" sz="quarter" idx="13"/>
          </p:nvPr>
        </p:nvSpPr>
        <p:spPr/>
        <p:txBody>
          <a:bodyPr/>
          <a:lstStyle/>
          <a:p>
            <a:r>
              <a:rPr lang="en-GB"/>
              <a:t>Lithium mining</a:t>
            </a:r>
            <a:endParaRPr lang="en-GB" dirty="0"/>
          </a:p>
        </p:txBody>
      </p:sp>
      <p:sp>
        <p:nvSpPr>
          <p:cNvPr id="5" name="Text Placeholder 4">
            <a:extLst>
              <a:ext uri="{FF2B5EF4-FFF2-40B4-BE49-F238E27FC236}">
                <a16:creationId xmlns:a16="http://schemas.microsoft.com/office/drawing/2014/main" id="{CD896184-512E-4C62-8287-C08C5FF605AF}"/>
              </a:ext>
            </a:extLst>
          </p:cNvPr>
          <p:cNvSpPr>
            <a:spLocks noGrp="1"/>
          </p:cNvSpPr>
          <p:nvPr>
            <p:ph type="body" sz="quarter" idx="14"/>
          </p:nvPr>
        </p:nvSpPr>
        <p:spPr/>
        <p:txBody>
          <a:bodyPr/>
          <a:lstStyle/>
          <a:p>
            <a:r>
              <a:rPr lang="en-GB" dirty="0"/>
              <a:t>Now complete the research for</a:t>
            </a:r>
            <a:br>
              <a:rPr lang="en-GB" dirty="0"/>
            </a:br>
            <a:r>
              <a:rPr lang="en-GB" b="1" dirty="0"/>
              <a:t>Task 3</a:t>
            </a:r>
            <a:r>
              <a:rPr lang="en-GB" dirty="0"/>
              <a:t> on Worksheet 2</a:t>
            </a:r>
          </a:p>
        </p:txBody>
      </p:sp>
    </p:spTree>
    <p:extLst>
      <p:ext uri="{BB962C8B-B14F-4D97-AF65-F5344CB8AC3E}">
        <p14:creationId xmlns:p14="http://schemas.microsoft.com/office/powerpoint/2010/main" val="403028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B04FE0-0261-46FB-9E18-42198667CA41}"/>
              </a:ext>
            </a:extLst>
          </p:cNvPr>
          <p:cNvGrpSpPr/>
          <p:nvPr/>
        </p:nvGrpSpPr>
        <p:grpSpPr>
          <a:xfrm>
            <a:off x="4984376" y="2510561"/>
            <a:ext cx="4159625" cy="3841161"/>
            <a:chOff x="5113420" y="2546421"/>
            <a:chExt cx="4030581" cy="3721997"/>
          </a:xfrm>
        </p:grpSpPr>
        <p:pic>
          <p:nvPicPr>
            <p:cNvPr id="5" name="Picture 4">
              <a:extLst>
                <a:ext uri="{FF2B5EF4-FFF2-40B4-BE49-F238E27FC236}">
                  <a16:creationId xmlns:a16="http://schemas.microsoft.com/office/drawing/2014/main" id="{9B586DE6-6D61-41A1-BCC5-FC1B87EB8F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13420" y="2546421"/>
              <a:ext cx="4030579" cy="3721997"/>
            </a:xfrm>
            <a:prstGeom prst="rect">
              <a:avLst/>
            </a:prstGeom>
          </p:spPr>
        </p:pic>
        <p:pic>
          <p:nvPicPr>
            <p:cNvPr id="8" name="Picture 7">
              <a:extLst>
                <a:ext uri="{FF2B5EF4-FFF2-40B4-BE49-F238E27FC236}">
                  <a16:creationId xmlns:a16="http://schemas.microsoft.com/office/drawing/2014/main" id="{96695AE7-37D0-4EB6-96A0-622654D2A5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2363" y="3297741"/>
              <a:ext cx="2851638" cy="2154153"/>
            </a:xfrm>
            <a:prstGeom prst="rect">
              <a:avLst/>
            </a:prstGeom>
          </p:spPr>
        </p:pic>
      </p:grpSp>
      <p:sp>
        <p:nvSpPr>
          <p:cNvPr id="2" name="Text Placeholder 1">
            <a:extLst>
              <a:ext uri="{FF2B5EF4-FFF2-40B4-BE49-F238E27FC236}">
                <a16:creationId xmlns:a16="http://schemas.microsoft.com/office/drawing/2014/main" id="{A18498D4-1212-4BA7-B4AD-DAFE9D01C44F}"/>
              </a:ext>
            </a:extLst>
          </p:cNvPr>
          <p:cNvSpPr>
            <a:spLocks noGrp="1"/>
          </p:cNvSpPr>
          <p:nvPr>
            <p:ph type="body" sz="quarter" idx="13"/>
          </p:nvPr>
        </p:nvSpPr>
        <p:spPr/>
        <p:txBody>
          <a:bodyPr/>
          <a:lstStyle/>
          <a:p>
            <a:r>
              <a:rPr lang="en-GB" dirty="0"/>
              <a:t>Saving energy</a:t>
            </a:r>
          </a:p>
        </p:txBody>
      </p:sp>
      <p:sp>
        <p:nvSpPr>
          <p:cNvPr id="3" name="Text Placeholder 2">
            <a:extLst>
              <a:ext uri="{FF2B5EF4-FFF2-40B4-BE49-F238E27FC236}">
                <a16:creationId xmlns:a16="http://schemas.microsoft.com/office/drawing/2014/main" id="{48D55CDF-9623-4EDC-9AAD-EF92495E8635}"/>
              </a:ext>
            </a:extLst>
          </p:cNvPr>
          <p:cNvSpPr>
            <a:spLocks noGrp="1"/>
          </p:cNvSpPr>
          <p:nvPr>
            <p:ph type="body" sz="quarter" idx="14"/>
          </p:nvPr>
        </p:nvSpPr>
        <p:spPr>
          <a:xfrm>
            <a:off x="724280" y="1704179"/>
            <a:ext cx="7619620" cy="3453607"/>
          </a:xfrm>
        </p:spPr>
        <p:txBody>
          <a:bodyPr vert="horz" lIns="0" tIns="0" anchor="t"/>
          <a:lstStyle/>
          <a:p>
            <a:pPr marL="271145" indent="-271145"/>
            <a:r>
              <a:rPr lang="en-GB" dirty="0"/>
              <a:t>IT devices require power to run:</a:t>
            </a:r>
            <a:endParaRPr lang="en-US" dirty="0"/>
          </a:p>
          <a:p>
            <a:pPr lvl="1"/>
            <a:r>
              <a:rPr lang="en-GB" dirty="0"/>
              <a:t>PCs and monitors account for more energy consumption than servers and communication technology</a:t>
            </a:r>
          </a:p>
          <a:p>
            <a:pPr lvl="1"/>
            <a:r>
              <a:rPr lang="en-GB" dirty="0"/>
              <a:t>Although many systems include</a:t>
            </a:r>
            <a:br>
              <a:rPr lang="en-GB" dirty="0"/>
            </a:br>
            <a:r>
              <a:rPr lang="en-GB" dirty="0"/>
              <a:t>a “sleep” mode or an option to </a:t>
            </a:r>
            <a:br>
              <a:rPr lang="en-GB" dirty="0"/>
            </a:br>
            <a:r>
              <a:rPr lang="en-GB" dirty="0"/>
              <a:t>turn the screen off after a set time,</a:t>
            </a:r>
            <a:br>
              <a:rPr lang="en-GB" dirty="0"/>
            </a:br>
            <a:r>
              <a:rPr lang="en-GB" dirty="0"/>
              <a:t>many users do not activate these</a:t>
            </a:r>
            <a:br>
              <a:rPr lang="en-GB" dirty="0"/>
            </a:br>
            <a:r>
              <a:rPr lang="en-GB" dirty="0"/>
              <a:t>options and leave devices </a:t>
            </a:r>
            <a:br>
              <a:rPr lang="en-GB" dirty="0"/>
            </a:br>
            <a:r>
              <a:rPr lang="en-GB" dirty="0"/>
              <a:t>on unnecessarily</a:t>
            </a:r>
          </a:p>
          <a:p>
            <a:endParaRPr lang="en-GB" dirty="0"/>
          </a:p>
        </p:txBody>
      </p:sp>
      <p:pic>
        <p:nvPicPr>
          <p:cNvPr id="9" name="Graphic 8">
            <a:extLst>
              <a:ext uri="{FF2B5EF4-FFF2-40B4-BE49-F238E27FC236}">
                <a16:creationId xmlns:a16="http://schemas.microsoft.com/office/drawing/2014/main" id="{6DDD2CC3-1A76-43FD-8BFA-A03A9DEF62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05928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t that is looking at the camera&#10;&#10;Description generated with very high confidence">
            <a:extLst>
              <a:ext uri="{FF2B5EF4-FFF2-40B4-BE49-F238E27FC236}">
                <a16:creationId xmlns:a16="http://schemas.microsoft.com/office/drawing/2014/main" id="{F4575071-9891-4CDC-B907-C0E811820C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2337" y="2226062"/>
            <a:ext cx="3957384" cy="4246120"/>
          </a:xfrm>
          <a:prstGeom prst="rect">
            <a:avLst/>
          </a:prstGeom>
        </p:spPr>
      </p:pic>
      <p:sp>
        <p:nvSpPr>
          <p:cNvPr id="2" name="Text Placeholder 1">
            <a:extLst>
              <a:ext uri="{FF2B5EF4-FFF2-40B4-BE49-F238E27FC236}">
                <a16:creationId xmlns:a16="http://schemas.microsoft.com/office/drawing/2014/main" id="{A18498D4-1212-4BA7-B4AD-DAFE9D01C44F}"/>
              </a:ext>
            </a:extLst>
          </p:cNvPr>
          <p:cNvSpPr>
            <a:spLocks noGrp="1"/>
          </p:cNvSpPr>
          <p:nvPr>
            <p:ph type="body" sz="quarter" idx="13"/>
          </p:nvPr>
        </p:nvSpPr>
        <p:spPr/>
        <p:txBody>
          <a:bodyPr/>
          <a:lstStyle/>
          <a:p>
            <a:r>
              <a:rPr lang="en-GB"/>
              <a:t>Data storage</a:t>
            </a:r>
            <a:endParaRPr lang="en-GB" dirty="0"/>
          </a:p>
        </p:txBody>
      </p:sp>
      <p:sp>
        <p:nvSpPr>
          <p:cNvPr id="3" name="Text Placeholder 2">
            <a:extLst>
              <a:ext uri="{FF2B5EF4-FFF2-40B4-BE49-F238E27FC236}">
                <a16:creationId xmlns:a16="http://schemas.microsoft.com/office/drawing/2014/main" id="{48D55CDF-9623-4EDC-9AAD-EF92495E8635}"/>
              </a:ext>
            </a:extLst>
          </p:cNvPr>
          <p:cNvSpPr>
            <a:spLocks noGrp="1"/>
          </p:cNvSpPr>
          <p:nvPr>
            <p:ph type="body" sz="quarter" idx="14"/>
          </p:nvPr>
        </p:nvSpPr>
        <p:spPr>
          <a:xfrm>
            <a:off x="724279" y="1704179"/>
            <a:ext cx="7506168" cy="3453607"/>
          </a:xfrm>
        </p:spPr>
        <p:txBody>
          <a:bodyPr/>
          <a:lstStyle/>
          <a:p>
            <a:r>
              <a:rPr lang="en-GB" dirty="0"/>
              <a:t>Enormous data centres consume huge amounts of electricity, with bills of £3m per annum or more</a:t>
            </a:r>
            <a:endParaRPr lang="en-US" dirty="0"/>
          </a:p>
          <a:p>
            <a:r>
              <a:rPr lang="en-GB" dirty="0"/>
              <a:t>Emails, social media </a:t>
            </a:r>
            <a:br>
              <a:rPr lang="en-GB" dirty="0"/>
            </a:br>
            <a:r>
              <a:rPr lang="en-GB" dirty="0"/>
              <a:t>posts, holiday snaps, </a:t>
            </a:r>
            <a:br>
              <a:rPr lang="en-GB" dirty="0"/>
            </a:br>
            <a:r>
              <a:rPr lang="en-GB" dirty="0"/>
              <a:t>pet pictures and old, </a:t>
            </a:r>
            <a:br>
              <a:rPr lang="en-GB" dirty="0"/>
            </a:br>
            <a:r>
              <a:rPr lang="en-GB" dirty="0"/>
              <a:t>forgotten files are all </a:t>
            </a:r>
            <a:br>
              <a:rPr lang="en-GB" dirty="0"/>
            </a:br>
            <a:r>
              <a:rPr lang="en-GB" dirty="0"/>
              <a:t>saved in the cloud </a:t>
            </a:r>
            <a:br>
              <a:rPr lang="en-GB" dirty="0"/>
            </a:br>
            <a:r>
              <a:rPr lang="en-GB" dirty="0"/>
              <a:t>by billions of people </a:t>
            </a:r>
            <a:br>
              <a:rPr lang="en-GB" dirty="0"/>
            </a:br>
            <a:r>
              <a:rPr lang="en-GB" dirty="0"/>
              <a:t>worldwide … </a:t>
            </a:r>
            <a:endParaRPr lang="en-US" dirty="0"/>
          </a:p>
          <a:p>
            <a:pPr lvl="1"/>
            <a:r>
              <a:rPr lang="en-GB" dirty="0"/>
              <a:t>Start deleting!</a:t>
            </a:r>
            <a:endParaRPr lang="en-US" dirty="0"/>
          </a:p>
          <a:p>
            <a:endParaRPr lang="en-GB" dirty="0"/>
          </a:p>
          <a:p>
            <a:endParaRPr lang="en-GB" dirty="0"/>
          </a:p>
        </p:txBody>
      </p:sp>
      <p:pic>
        <p:nvPicPr>
          <p:cNvPr id="8" name="Graphic 7">
            <a:extLst>
              <a:ext uri="{FF2B5EF4-FFF2-40B4-BE49-F238E27FC236}">
                <a16:creationId xmlns:a16="http://schemas.microsoft.com/office/drawing/2014/main" id="{7587AED4-7278-427F-BC88-B0E264704B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8338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579A-D54B-463B-9C78-953EB948CAFF}"/>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774700" y="1435178"/>
            <a:ext cx="7594600" cy="5213178"/>
          </a:xfrm>
          <a:prstGeom prst="rect">
            <a:avLst/>
          </a:prstGeom>
        </p:spPr>
      </p:pic>
      <p:sp>
        <p:nvSpPr>
          <p:cNvPr id="2" name="Text Placeholder 1">
            <a:extLst>
              <a:ext uri="{FF2B5EF4-FFF2-40B4-BE49-F238E27FC236}">
                <a16:creationId xmlns:a16="http://schemas.microsoft.com/office/drawing/2014/main" id="{51AD26E6-22B3-45C0-9E96-51DB7B6550B8}"/>
              </a:ext>
            </a:extLst>
          </p:cNvPr>
          <p:cNvSpPr>
            <a:spLocks noGrp="1"/>
          </p:cNvSpPr>
          <p:nvPr>
            <p:ph type="body" sz="quarter" idx="13"/>
          </p:nvPr>
        </p:nvSpPr>
        <p:spPr/>
        <p:txBody>
          <a:bodyPr/>
          <a:lstStyle/>
          <a:p>
            <a:r>
              <a:rPr lang="en-GB" dirty="0"/>
              <a:t>Disposal of devices</a:t>
            </a:r>
          </a:p>
        </p:txBody>
      </p:sp>
      <p:sp>
        <p:nvSpPr>
          <p:cNvPr id="3" name="Text Placeholder 2">
            <a:extLst>
              <a:ext uri="{FF2B5EF4-FFF2-40B4-BE49-F238E27FC236}">
                <a16:creationId xmlns:a16="http://schemas.microsoft.com/office/drawing/2014/main" id="{6F13758D-68E1-473A-A5CA-DE89AE082AE2}"/>
              </a:ext>
            </a:extLst>
          </p:cNvPr>
          <p:cNvSpPr>
            <a:spLocks noGrp="1"/>
          </p:cNvSpPr>
          <p:nvPr>
            <p:ph type="body" sz="quarter" idx="14"/>
          </p:nvPr>
        </p:nvSpPr>
        <p:spPr/>
        <p:txBody>
          <a:bodyPr/>
          <a:lstStyle/>
          <a:p>
            <a:r>
              <a:rPr lang="en-GB" dirty="0"/>
              <a:t>How much can be recycled?</a:t>
            </a:r>
          </a:p>
        </p:txBody>
      </p:sp>
      <p:pic>
        <p:nvPicPr>
          <p:cNvPr id="8" name="Graphic 7">
            <a:extLst>
              <a:ext uri="{FF2B5EF4-FFF2-40B4-BE49-F238E27FC236}">
                <a16:creationId xmlns:a16="http://schemas.microsoft.com/office/drawing/2014/main" id="{BB0B8F9E-1034-4CFC-970E-970CBAF44B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1036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95C4D-BFFD-42FB-A3BD-8168973E8994}"/>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492760" y="1816768"/>
            <a:ext cx="3151609" cy="3922295"/>
          </a:xfrm>
          <a:prstGeom prst="rect">
            <a:avLst/>
          </a:prstGeom>
        </p:spPr>
      </p:pic>
      <p:sp>
        <p:nvSpPr>
          <p:cNvPr id="2" name="Text Placeholder 1">
            <a:extLst>
              <a:ext uri="{FF2B5EF4-FFF2-40B4-BE49-F238E27FC236}">
                <a16:creationId xmlns:a16="http://schemas.microsoft.com/office/drawing/2014/main" id="{480BD4B1-CAE5-4223-8DEA-DFD7412D3906}"/>
              </a:ext>
            </a:extLst>
          </p:cNvPr>
          <p:cNvSpPr>
            <a:spLocks noGrp="1"/>
          </p:cNvSpPr>
          <p:nvPr>
            <p:ph type="body" sz="quarter" idx="13"/>
          </p:nvPr>
        </p:nvSpPr>
        <p:spPr/>
        <p:txBody>
          <a:bodyPr/>
          <a:lstStyle/>
          <a:p>
            <a:r>
              <a:rPr lang="en-GB" dirty="0"/>
              <a:t>The WEEE directive</a:t>
            </a:r>
          </a:p>
        </p:txBody>
      </p:sp>
      <p:sp>
        <p:nvSpPr>
          <p:cNvPr id="3" name="Text Placeholder 2">
            <a:extLst>
              <a:ext uri="{FF2B5EF4-FFF2-40B4-BE49-F238E27FC236}">
                <a16:creationId xmlns:a16="http://schemas.microsoft.com/office/drawing/2014/main" id="{C0655E00-A091-4493-9754-4A90DB75066C}"/>
              </a:ext>
            </a:extLst>
          </p:cNvPr>
          <p:cNvSpPr>
            <a:spLocks noGrp="1"/>
          </p:cNvSpPr>
          <p:nvPr>
            <p:ph type="body" sz="quarter" idx="14"/>
          </p:nvPr>
        </p:nvSpPr>
        <p:spPr>
          <a:xfrm>
            <a:off x="724279" y="1704179"/>
            <a:ext cx="4557583" cy="3453607"/>
          </a:xfrm>
        </p:spPr>
        <p:txBody>
          <a:bodyPr/>
          <a:lstStyle/>
          <a:p>
            <a:r>
              <a:rPr lang="en-GB" dirty="0"/>
              <a:t>The Waste Electrical and Electronic Equipment (WEEE) directive makes it the retailer’s responsibility to dispose of your old equipment when you buy a new model</a:t>
            </a:r>
          </a:p>
          <a:p>
            <a:pPr lvl="1"/>
            <a:endParaRPr lang="en-GB" dirty="0"/>
          </a:p>
        </p:txBody>
      </p:sp>
      <p:sp>
        <p:nvSpPr>
          <p:cNvPr id="6" name="TextBox 5">
            <a:extLst>
              <a:ext uri="{FF2B5EF4-FFF2-40B4-BE49-F238E27FC236}">
                <a16:creationId xmlns:a16="http://schemas.microsoft.com/office/drawing/2014/main" id="{3AFFE00E-73CF-405F-ACF2-282555C30142}"/>
              </a:ext>
            </a:extLst>
          </p:cNvPr>
          <p:cNvSpPr txBox="1"/>
          <p:nvPr/>
        </p:nvSpPr>
        <p:spPr>
          <a:xfrm>
            <a:off x="1126435" y="6264180"/>
            <a:ext cx="7414315"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47149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4"/>
          </p:nvPr>
        </p:nvSpPr>
        <p:spPr>
          <a:xfrm>
            <a:off x="723600" y="1702799"/>
            <a:ext cx="7861300" cy="4698001"/>
          </a:xfrm>
        </p:spPr>
        <p:txBody>
          <a:bodyPr/>
          <a:lstStyle/>
          <a:p>
            <a:r>
              <a:rPr lang="en-GB"/>
              <a:t>Describe </a:t>
            </a:r>
            <a:r>
              <a:rPr lang="en-GB" dirty="0"/>
              <a:t>the moral and ethical factors relating to the use of </a:t>
            </a:r>
            <a:r>
              <a:rPr lang="en-GB"/>
              <a:t>information technology</a:t>
            </a:r>
            <a:endParaRPr lang="en-GB" dirty="0"/>
          </a:p>
          <a:p>
            <a:pPr marL="804863"/>
            <a:r>
              <a:rPr lang="en-GB" sz="2000" dirty="0"/>
              <a:t>Globalisation</a:t>
            </a:r>
          </a:p>
          <a:p>
            <a:pPr marL="804863"/>
            <a:r>
              <a:rPr lang="en-GB" sz="2000" dirty="0"/>
              <a:t>Unequal access to information technology</a:t>
            </a:r>
          </a:p>
          <a:p>
            <a:pPr marL="804863"/>
            <a:r>
              <a:rPr lang="en-GB" sz="2000" dirty="0"/>
              <a:t>Environmental factors</a:t>
            </a:r>
          </a:p>
          <a:p>
            <a:r>
              <a:rPr lang="en-GB" dirty="0"/>
              <a:t>Describe the implications of moral and ethical factors of using IT:</a:t>
            </a:r>
            <a:endParaRPr lang="en-GB" sz="2000" dirty="0"/>
          </a:p>
          <a:p>
            <a:pPr marL="715963"/>
            <a:r>
              <a:rPr lang="en-GB" sz="2000" dirty="0"/>
              <a:t>on individuals</a:t>
            </a:r>
          </a:p>
          <a:p>
            <a:pPr marL="715963"/>
            <a:r>
              <a:rPr lang="en-GB" sz="2000" dirty="0"/>
              <a:t>on organisations</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EE8E74-5B73-46D5-9DCD-DB14A326690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64305" y="1224025"/>
            <a:ext cx="5979695" cy="5633976"/>
          </a:xfrm>
          <a:prstGeom prst="rect">
            <a:avLst/>
          </a:prstGeom>
        </p:spPr>
      </p:pic>
      <p:sp>
        <p:nvSpPr>
          <p:cNvPr id="2" name="Text Placeholder 1">
            <a:extLst>
              <a:ext uri="{FF2B5EF4-FFF2-40B4-BE49-F238E27FC236}">
                <a16:creationId xmlns:a16="http://schemas.microsoft.com/office/drawing/2014/main" id="{33E2C64A-6602-4D85-9044-07B2DF82D59D}"/>
              </a:ext>
            </a:extLst>
          </p:cNvPr>
          <p:cNvSpPr>
            <a:spLocks noGrp="1"/>
          </p:cNvSpPr>
          <p:nvPr>
            <p:ph type="body" sz="quarter" idx="13"/>
          </p:nvPr>
        </p:nvSpPr>
        <p:spPr/>
        <p:txBody>
          <a:bodyPr/>
          <a:lstStyle/>
          <a:p>
            <a:r>
              <a:rPr lang="en-GB" dirty="0"/>
              <a:t>What can be done?</a:t>
            </a:r>
          </a:p>
        </p:txBody>
      </p:sp>
      <p:sp>
        <p:nvSpPr>
          <p:cNvPr id="3" name="Text Placeholder 2">
            <a:extLst>
              <a:ext uri="{FF2B5EF4-FFF2-40B4-BE49-F238E27FC236}">
                <a16:creationId xmlns:a16="http://schemas.microsoft.com/office/drawing/2014/main" id="{3755CD57-2636-438E-9B9A-974825563C65}"/>
              </a:ext>
            </a:extLst>
          </p:cNvPr>
          <p:cNvSpPr>
            <a:spLocks noGrp="1"/>
          </p:cNvSpPr>
          <p:nvPr>
            <p:ph type="body" sz="quarter" idx="14"/>
          </p:nvPr>
        </p:nvSpPr>
        <p:spPr>
          <a:xfrm>
            <a:off x="724280" y="1704179"/>
            <a:ext cx="5232020" cy="4555987"/>
          </a:xfrm>
        </p:spPr>
        <p:txBody>
          <a:bodyPr/>
          <a:lstStyle/>
          <a:p>
            <a:r>
              <a:rPr lang="en-GB" dirty="0"/>
              <a:t>In 2017 Apple announced plans to stop relying on mined rare earth minerals to make their products, and to use only recycled sources</a:t>
            </a:r>
          </a:p>
          <a:p>
            <a:pPr lvl="1"/>
            <a:r>
              <a:rPr lang="en-GB" dirty="0"/>
              <a:t>They have not yet figured out how to do this</a:t>
            </a:r>
          </a:p>
          <a:p>
            <a:pPr lvl="1"/>
            <a:r>
              <a:rPr lang="en-GB" dirty="0"/>
              <a:t>Apple is not planning to find ways to extend the lifespan of its products … iPhones work for about </a:t>
            </a:r>
            <a:br>
              <a:rPr lang="en-GB" dirty="0"/>
            </a:br>
            <a:r>
              <a:rPr lang="en-GB" dirty="0"/>
              <a:t>three years</a:t>
            </a:r>
          </a:p>
        </p:txBody>
      </p:sp>
      <p:pic>
        <p:nvPicPr>
          <p:cNvPr id="8" name="Graphic 7">
            <a:extLst>
              <a:ext uri="{FF2B5EF4-FFF2-40B4-BE49-F238E27FC236}">
                <a16:creationId xmlns:a16="http://schemas.microsoft.com/office/drawing/2014/main" id="{93B34015-AC32-4DC9-A0CB-1B5E5A915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80555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9D201-134D-4C68-92C2-3FBECFC5D80F}"/>
              </a:ext>
            </a:extLst>
          </p:cNvPr>
          <p:cNvSpPr>
            <a:spLocks noGrp="1"/>
          </p:cNvSpPr>
          <p:nvPr>
            <p:ph type="body" sz="quarter" idx="13"/>
          </p:nvPr>
        </p:nvSpPr>
        <p:spPr/>
        <p:txBody>
          <a:bodyPr/>
          <a:lstStyle/>
          <a:p>
            <a:r>
              <a:rPr lang="en-GB"/>
              <a:t>Reducing e-waste</a:t>
            </a:r>
            <a:endParaRPr lang="en-GB" dirty="0"/>
          </a:p>
        </p:txBody>
      </p:sp>
      <p:sp>
        <p:nvSpPr>
          <p:cNvPr id="3" name="Text Placeholder 2">
            <a:extLst>
              <a:ext uri="{FF2B5EF4-FFF2-40B4-BE49-F238E27FC236}">
                <a16:creationId xmlns:a16="http://schemas.microsoft.com/office/drawing/2014/main" id="{A88E8CD3-3C78-4709-A4C6-0041B1647E5A}"/>
              </a:ext>
            </a:extLst>
          </p:cNvPr>
          <p:cNvSpPr>
            <a:spLocks noGrp="1"/>
          </p:cNvSpPr>
          <p:nvPr>
            <p:ph type="body" sz="quarter" idx="14"/>
          </p:nvPr>
        </p:nvSpPr>
        <p:spPr>
          <a:xfrm>
            <a:off x="724280" y="1704179"/>
            <a:ext cx="7797230" cy="4140030"/>
          </a:xfrm>
        </p:spPr>
        <p:txBody>
          <a:bodyPr/>
          <a:lstStyle/>
          <a:p>
            <a:r>
              <a:rPr lang="en-GB" dirty="0"/>
              <a:t>Improved product design can ease the dismantling, recycling and reuse of electronic equipment</a:t>
            </a:r>
          </a:p>
          <a:p>
            <a:r>
              <a:rPr lang="en-GB" dirty="0"/>
              <a:t>Producers and retailers can be made to meet the cost of collection and processing of electrical and electronic waste</a:t>
            </a:r>
          </a:p>
          <a:p>
            <a:r>
              <a:rPr lang="en-GB" dirty="0"/>
              <a:t>Refurbished IT equipment can be sent to communities in Africa, Asia and South America</a:t>
            </a:r>
          </a:p>
          <a:p>
            <a:pPr lvl="1"/>
            <a:r>
              <a:rPr lang="en-GB" dirty="0"/>
              <a:t>But ultimately, will this equipment be recycled or put in </a:t>
            </a:r>
            <a:br>
              <a:rPr lang="en-GB" dirty="0"/>
            </a:br>
            <a:r>
              <a:rPr lang="en-GB" dirty="0"/>
              <a:t>landfill sites? </a:t>
            </a:r>
          </a:p>
          <a:p>
            <a:endParaRPr lang="en-GB" dirty="0"/>
          </a:p>
          <a:p>
            <a:endParaRPr lang="en-GB" dirty="0"/>
          </a:p>
          <a:p>
            <a:pPr lvl="1"/>
            <a:endParaRPr lang="en-GB" dirty="0"/>
          </a:p>
        </p:txBody>
      </p:sp>
    </p:spTree>
    <p:extLst>
      <p:ext uri="{BB962C8B-B14F-4D97-AF65-F5344CB8AC3E}">
        <p14:creationId xmlns:p14="http://schemas.microsoft.com/office/powerpoint/2010/main" val="13107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E6E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B3DFF9-8750-4D73-88D0-0743B2130B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4"/>
            <a:ext cx="9144000" cy="6208295"/>
          </a:xfrm>
          <a:prstGeom prst="rect">
            <a:avLst/>
          </a:prstGeom>
        </p:spPr>
      </p:pic>
      <p:sp>
        <p:nvSpPr>
          <p:cNvPr id="2" name="Text Placeholder 1">
            <a:extLst>
              <a:ext uri="{FF2B5EF4-FFF2-40B4-BE49-F238E27FC236}">
                <a16:creationId xmlns:a16="http://schemas.microsoft.com/office/drawing/2014/main" id="{7188F289-1788-4E46-8AF7-DF369DBF3105}"/>
              </a:ext>
            </a:extLst>
          </p:cNvPr>
          <p:cNvSpPr>
            <a:spLocks noGrp="1"/>
          </p:cNvSpPr>
          <p:nvPr>
            <p:ph type="body" sz="quarter" idx="13"/>
          </p:nvPr>
        </p:nvSpPr>
        <p:spPr/>
        <p:txBody>
          <a:bodyPr/>
          <a:lstStyle/>
          <a:p>
            <a:r>
              <a:rPr lang="en-GB" dirty="0"/>
              <a:t>Positive environmental </a:t>
            </a:r>
            <a:br>
              <a:rPr lang="en-GB" dirty="0"/>
            </a:br>
            <a:r>
              <a:rPr lang="en-GB" dirty="0"/>
              <a:t>impact</a:t>
            </a:r>
          </a:p>
        </p:txBody>
      </p:sp>
      <p:sp>
        <p:nvSpPr>
          <p:cNvPr id="3" name="Text Placeholder 2">
            <a:extLst>
              <a:ext uri="{FF2B5EF4-FFF2-40B4-BE49-F238E27FC236}">
                <a16:creationId xmlns:a16="http://schemas.microsoft.com/office/drawing/2014/main" id="{101A82DC-8528-4AB7-9A2B-772808E03BEA}"/>
              </a:ext>
            </a:extLst>
          </p:cNvPr>
          <p:cNvSpPr>
            <a:spLocks noGrp="1"/>
          </p:cNvSpPr>
          <p:nvPr>
            <p:ph type="body" sz="quarter" idx="14"/>
          </p:nvPr>
        </p:nvSpPr>
        <p:spPr>
          <a:xfrm>
            <a:off x="724279" y="2263366"/>
            <a:ext cx="7816469" cy="2119681"/>
          </a:xfrm>
        </p:spPr>
        <p:txBody>
          <a:bodyPr/>
          <a:lstStyle/>
          <a:p>
            <a:r>
              <a:rPr lang="en-GB" dirty="0"/>
              <a:t>Devices such as </a:t>
            </a:r>
            <a:br>
              <a:rPr lang="en-GB" dirty="0"/>
            </a:br>
            <a:r>
              <a:rPr lang="en-GB" dirty="0"/>
              <a:t>smart thermostats </a:t>
            </a:r>
            <a:br>
              <a:rPr lang="en-GB" dirty="0"/>
            </a:br>
            <a:r>
              <a:rPr lang="en-GB" dirty="0"/>
              <a:t>and motion-activated </a:t>
            </a:r>
            <a:br>
              <a:rPr lang="en-GB" dirty="0"/>
            </a:br>
            <a:r>
              <a:rPr lang="en-GB" dirty="0"/>
              <a:t>lighting have the </a:t>
            </a:r>
            <a:br>
              <a:rPr lang="en-GB" dirty="0"/>
            </a:br>
            <a:r>
              <a:rPr lang="en-GB" dirty="0"/>
              <a:t>potential to reduce </a:t>
            </a:r>
            <a:br>
              <a:rPr lang="en-GB" dirty="0"/>
            </a:br>
            <a:r>
              <a:rPr lang="en-GB" dirty="0"/>
              <a:t>energy usage both at </a:t>
            </a:r>
            <a:br>
              <a:rPr lang="en-GB" dirty="0"/>
            </a:br>
            <a:r>
              <a:rPr lang="en-GB" dirty="0"/>
              <a:t>home and in businesses</a:t>
            </a:r>
          </a:p>
        </p:txBody>
      </p:sp>
      <p:pic>
        <p:nvPicPr>
          <p:cNvPr id="8" name="Graphic 7">
            <a:extLst>
              <a:ext uri="{FF2B5EF4-FFF2-40B4-BE49-F238E27FC236}">
                <a16:creationId xmlns:a16="http://schemas.microsoft.com/office/drawing/2014/main" id="{8023F3D9-2784-48A7-8388-A4039820A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21059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F12A60-E0F6-43E2-90AA-20C9D3FED99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552074" y="646280"/>
            <a:ext cx="7591926" cy="6211720"/>
          </a:xfrm>
          <a:prstGeom prst="rect">
            <a:avLst/>
          </a:prstGeom>
        </p:spPr>
      </p:pic>
      <p:sp>
        <p:nvSpPr>
          <p:cNvPr id="2" name="Text Placeholder 1">
            <a:extLst>
              <a:ext uri="{FF2B5EF4-FFF2-40B4-BE49-F238E27FC236}">
                <a16:creationId xmlns:a16="http://schemas.microsoft.com/office/drawing/2014/main" id="{7188F289-1788-4E46-8AF7-DF369DBF3105}"/>
              </a:ext>
            </a:extLst>
          </p:cNvPr>
          <p:cNvSpPr>
            <a:spLocks noGrp="1"/>
          </p:cNvSpPr>
          <p:nvPr>
            <p:ph type="body" sz="quarter" idx="13"/>
          </p:nvPr>
        </p:nvSpPr>
        <p:spPr/>
        <p:txBody>
          <a:bodyPr/>
          <a:lstStyle/>
          <a:p>
            <a:r>
              <a:rPr lang="en-GB" dirty="0"/>
              <a:t>Less paper</a:t>
            </a:r>
          </a:p>
        </p:txBody>
      </p:sp>
      <p:sp>
        <p:nvSpPr>
          <p:cNvPr id="3" name="Text Placeholder 2">
            <a:extLst>
              <a:ext uri="{FF2B5EF4-FFF2-40B4-BE49-F238E27FC236}">
                <a16:creationId xmlns:a16="http://schemas.microsoft.com/office/drawing/2014/main" id="{101A82DC-8528-4AB7-9A2B-772808E03BEA}"/>
              </a:ext>
            </a:extLst>
          </p:cNvPr>
          <p:cNvSpPr>
            <a:spLocks noGrp="1"/>
          </p:cNvSpPr>
          <p:nvPr>
            <p:ph type="body" sz="quarter" idx="14"/>
          </p:nvPr>
        </p:nvSpPr>
        <p:spPr>
          <a:xfrm>
            <a:off x="724280" y="1704179"/>
            <a:ext cx="7797230" cy="3453607"/>
          </a:xfrm>
        </p:spPr>
        <p:txBody>
          <a:bodyPr/>
          <a:lstStyle/>
          <a:p>
            <a:r>
              <a:rPr lang="en-GB" dirty="0"/>
              <a:t>Invoices, newsletters and </a:t>
            </a:r>
            <a:br>
              <a:rPr lang="en-GB" dirty="0"/>
            </a:br>
            <a:r>
              <a:rPr lang="en-GB" dirty="0"/>
              <a:t>other communications are </a:t>
            </a:r>
            <a:br>
              <a:rPr lang="en-GB" dirty="0"/>
            </a:br>
            <a:r>
              <a:rPr lang="en-GB" dirty="0"/>
              <a:t>commonly sent by email </a:t>
            </a:r>
            <a:br>
              <a:rPr lang="en-GB" dirty="0"/>
            </a:br>
            <a:r>
              <a:rPr lang="en-GB" dirty="0"/>
              <a:t>rather than by post</a:t>
            </a:r>
          </a:p>
        </p:txBody>
      </p:sp>
    </p:spTree>
    <p:extLst>
      <p:ext uri="{BB962C8B-B14F-4D97-AF65-F5344CB8AC3E}">
        <p14:creationId xmlns:p14="http://schemas.microsoft.com/office/powerpoint/2010/main" val="26733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5924DF-11BE-485D-9CDC-D746D86E92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4"/>
            <a:ext cx="9144000" cy="6208295"/>
          </a:xfrm>
          <a:prstGeom prst="rect">
            <a:avLst/>
          </a:prstGeom>
        </p:spPr>
      </p:pic>
      <p:sp>
        <p:nvSpPr>
          <p:cNvPr id="3" name="Text Placeholder 2">
            <a:extLst>
              <a:ext uri="{FF2B5EF4-FFF2-40B4-BE49-F238E27FC236}">
                <a16:creationId xmlns:a16="http://schemas.microsoft.com/office/drawing/2014/main" id="{101A82DC-8528-4AB7-9A2B-772808E03BEA}"/>
              </a:ext>
            </a:extLst>
          </p:cNvPr>
          <p:cNvSpPr>
            <a:spLocks noGrp="1"/>
          </p:cNvSpPr>
          <p:nvPr>
            <p:ph type="body" sz="quarter" idx="14"/>
          </p:nvPr>
        </p:nvSpPr>
        <p:spPr>
          <a:xfrm>
            <a:off x="724280" y="1704179"/>
            <a:ext cx="7797230" cy="3453607"/>
          </a:xfrm>
        </p:spPr>
        <p:txBody>
          <a:bodyPr/>
          <a:lstStyle/>
          <a:p>
            <a:pPr marL="334963" indent="-342900"/>
            <a:r>
              <a:rPr lang="en-GB" dirty="0"/>
              <a:t>Some people are able to work from home and communicate electronically with their Head Office</a:t>
            </a:r>
          </a:p>
        </p:txBody>
      </p:sp>
      <p:sp>
        <p:nvSpPr>
          <p:cNvPr id="2" name="Text Placeholder 1">
            <a:extLst>
              <a:ext uri="{FF2B5EF4-FFF2-40B4-BE49-F238E27FC236}">
                <a16:creationId xmlns:a16="http://schemas.microsoft.com/office/drawing/2014/main" id="{7188F289-1788-4E46-8AF7-DF369DBF3105}"/>
              </a:ext>
            </a:extLst>
          </p:cNvPr>
          <p:cNvSpPr>
            <a:spLocks noGrp="1"/>
          </p:cNvSpPr>
          <p:nvPr>
            <p:ph type="body" sz="quarter" idx="13"/>
          </p:nvPr>
        </p:nvSpPr>
        <p:spPr/>
        <p:txBody>
          <a:bodyPr/>
          <a:lstStyle/>
          <a:p>
            <a:r>
              <a:rPr lang="en-GB" dirty="0"/>
              <a:t>Less commuting </a:t>
            </a:r>
          </a:p>
        </p:txBody>
      </p:sp>
    </p:spTree>
    <p:extLst>
      <p:ext uri="{BB962C8B-B14F-4D97-AF65-F5344CB8AC3E}">
        <p14:creationId xmlns:p14="http://schemas.microsoft.com/office/powerpoint/2010/main" val="174195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CE91F-94FA-4217-83E4-4DECC1217D81}"/>
              </a:ext>
            </a:extLst>
          </p:cNvPr>
          <p:cNvSpPr>
            <a:spLocks noGrp="1"/>
          </p:cNvSpPr>
          <p:nvPr>
            <p:ph type="body" sz="quarter" idx="13"/>
          </p:nvPr>
        </p:nvSpPr>
        <p:spPr/>
        <p:txBody>
          <a:bodyPr/>
          <a:lstStyle/>
          <a:p>
            <a:r>
              <a:rPr lang="en-GB" dirty="0"/>
              <a:t>Worksheet 2</a:t>
            </a:r>
          </a:p>
        </p:txBody>
      </p:sp>
      <p:sp>
        <p:nvSpPr>
          <p:cNvPr id="5" name="Text Placeholder 4">
            <a:extLst>
              <a:ext uri="{FF2B5EF4-FFF2-40B4-BE49-F238E27FC236}">
                <a16:creationId xmlns:a16="http://schemas.microsoft.com/office/drawing/2014/main" id="{CD896184-512E-4C62-8287-C08C5FF605AF}"/>
              </a:ext>
            </a:extLst>
          </p:cNvPr>
          <p:cNvSpPr>
            <a:spLocks noGrp="1"/>
          </p:cNvSpPr>
          <p:nvPr>
            <p:ph type="body" sz="quarter" idx="14"/>
          </p:nvPr>
        </p:nvSpPr>
        <p:spPr/>
        <p:txBody>
          <a:bodyPr/>
          <a:lstStyle/>
          <a:p>
            <a:r>
              <a:rPr lang="en-GB" dirty="0"/>
              <a:t>Now complete </a:t>
            </a:r>
            <a:r>
              <a:rPr lang="en-GB" b="1" dirty="0"/>
              <a:t>Task 4 </a:t>
            </a:r>
            <a:r>
              <a:rPr lang="en-GB" dirty="0"/>
              <a:t>and </a:t>
            </a:r>
            <a:r>
              <a:rPr lang="en-GB" b="1" dirty="0"/>
              <a:t>Task 5</a:t>
            </a:r>
            <a:r>
              <a:rPr lang="en-GB" dirty="0"/>
              <a:t> on Worksheet 2</a:t>
            </a:r>
          </a:p>
        </p:txBody>
      </p:sp>
    </p:spTree>
    <p:extLst>
      <p:ext uri="{BB962C8B-B14F-4D97-AF65-F5344CB8AC3E}">
        <p14:creationId xmlns:p14="http://schemas.microsoft.com/office/powerpoint/2010/main" val="368777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A27636-CE72-415B-AE10-BA9A594469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7674"/>
            <a:ext cx="9144000" cy="6220325"/>
          </a:xfrm>
          <a:prstGeom prst="rect">
            <a:avLst/>
          </a:prstGeom>
        </p:spPr>
      </p:pic>
      <p:sp>
        <p:nvSpPr>
          <p:cNvPr id="2" name="Text Placeholder 1">
            <a:extLst>
              <a:ext uri="{FF2B5EF4-FFF2-40B4-BE49-F238E27FC236}">
                <a16:creationId xmlns:a16="http://schemas.microsoft.com/office/drawing/2014/main" id="{C1D4A5B9-78FF-4CDC-8AB2-BB78C1FD382B}"/>
              </a:ext>
            </a:extLst>
          </p:cNvPr>
          <p:cNvSpPr>
            <a:spLocks noGrp="1"/>
          </p:cNvSpPr>
          <p:nvPr>
            <p:ph type="body" sz="quarter" idx="13"/>
          </p:nvPr>
        </p:nvSpPr>
        <p:spPr/>
        <p:txBody>
          <a:bodyPr/>
          <a:lstStyle/>
          <a:p>
            <a:r>
              <a:rPr lang="en-GB" dirty="0"/>
              <a:t>The implications of using IT</a:t>
            </a:r>
          </a:p>
        </p:txBody>
      </p:sp>
      <p:sp>
        <p:nvSpPr>
          <p:cNvPr id="4" name="Text Placeholder 3">
            <a:extLst>
              <a:ext uri="{FF2B5EF4-FFF2-40B4-BE49-F238E27FC236}">
                <a16:creationId xmlns:a16="http://schemas.microsoft.com/office/drawing/2014/main" id="{16919C7F-18EA-4C93-AE73-5369DAFD12FF}"/>
              </a:ext>
            </a:extLst>
          </p:cNvPr>
          <p:cNvSpPr>
            <a:spLocks noGrp="1"/>
          </p:cNvSpPr>
          <p:nvPr>
            <p:ph type="body" sz="quarter" idx="14"/>
          </p:nvPr>
        </p:nvSpPr>
        <p:spPr/>
        <p:txBody>
          <a:bodyPr/>
          <a:lstStyle/>
          <a:p>
            <a:r>
              <a:rPr lang="en-GB" dirty="0"/>
              <a:t>There are implications for individuals, organisations and wider society, </a:t>
            </a:r>
            <a:br>
              <a:rPr lang="en-GB" dirty="0"/>
            </a:br>
            <a:r>
              <a:rPr lang="en-GB" dirty="0"/>
              <a:t>of using IT</a:t>
            </a:r>
          </a:p>
          <a:p>
            <a:pPr lvl="1"/>
            <a:r>
              <a:rPr lang="en-GB" dirty="0"/>
              <a:t>Some countries, and some individuals in </a:t>
            </a:r>
            <a:br>
              <a:rPr lang="en-GB" dirty="0"/>
            </a:br>
            <a:r>
              <a:rPr lang="en-GB" dirty="0"/>
              <a:t>the UK, are getting left further and </a:t>
            </a:r>
            <a:br>
              <a:rPr lang="en-GB" dirty="0"/>
            </a:br>
            <a:r>
              <a:rPr lang="en-GB" dirty="0"/>
              <a:t>further behind because of unequal </a:t>
            </a:r>
            <a:br>
              <a:rPr lang="en-GB" dirty="0"/>
            </a:br>
            <a:r>
              <a:rPr lang="en-GB" dirty="0"/>
              <a:t>access to IT</a:t>
            </a:r>
          </a:p>
        </p:txBody>
      </p:sp>
      <p:pic>
        <p:nvPicPr>
          <p:cNvPr id="7" name="Graphic 6">
            <a:extLst>
              <a:ext uri="{FF2B5EF4-FFF2-40B4-BE49-F238E27FC236}">
                <a16:creationId xmlns:a16="http://schemas.microsoft.com/office/drawing/2014/main" id="{B81BAB30-E10D-4AD3-AEB1-2D59D7C5A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73760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76D6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DC8933-0A63-443C-9CC4-8378E177B3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7674"/>
            <a:ext cx="9144000" cy="6220325"/>
          </a:xfrm>
          <a:prstGeom prst="rect">
            <a:avLst/>
          </a:prstGeom>
        </p:spPr>
      </p:pic>
      <p:sp>
        <p:nvSpPr>
          <p:cNvPr id="2" name="Text Placeholder 1">
            <a:extLst>
              <a:ext uri="{FF2B5EF4-FFF2-40B4-BE49-F238E27FC236}">
                <a16:creationId xmlns:a16="http://schemas.microsoft.com/office/drawing/2014/main" id="{C1D4A5B9-78FF-4CDC-8AB2-BB78C1FD382B}"/>
              </a:ext>
            </a:extLst>
          </p:cNvPr>
          <p:cNvSpPr>
            <a:spLocks noGrp="1"/>
          </p:cNvSpPr>
          <p:nvPr>
            <p:ph type="body" sz="quarter" idx="13"/>
          </p:nvPr>
        </p:nvSpPr>
        <p:spPr/>
        <p:txBody>
          <a:bodyPr/>
          <a:lstStyle/>
          <a:p>
            <a:r>
              <a:rPr lang="en-GB" dirty="0">
                <a:solidFill>
                  <a:schemeClr val="bg1"/>
                </a:solidFill>
              </a:rPr>
              <a:t>Moral and ethical issues</a:t>
            </a:r>
          </a:p>
        </p:txBody>
      </p:sp>
      <p:sp>
        <p:nvSpPr>
          <p:cNvPr id="4" name="Text Placeholder 3">
            <a:extLst>
              <a:ext uri="{FF2B5EF4-FFF2-40B4-BE49-F238E27FC236}">
                <a16:creationId xmlns:a16="http://schemas.microsoft.com/office/drawing/2014/main" id="{16919C7F-18EA-4C93-AE73-5369DAFD12FF}"/>
              </a:ext>
            </a:extLst>
          </p:cNvPr>
          <p:cNvSpPr>
            <a:spLocks noGrp="1"/>
          </p:cNvSpPr>
          <p:nvPr>
            <p:ph type="body" sz="quarter" idx="14"/>
          </p:nvPr>
        </p:nvSpPr>
        <p:spPr>
          <a:xfrm>
            <a:off x="724280" y="1704179"/>
            <a:ext cx="3847720" cy="4484586"/>
          </a:xfrm>
        </p:spPr>
        <p:txBody>
          <a:bodyPr/>
          <a:lstStyle/>
          <a:p>
            <a:r>
              <a:rPr lang="en-GB" dirty="0">
                <a:solidFill>
                  <a:schemeClr val="bg1"/>
                </a:solidFill>
              </a:rPr>
              <a:t>Globalisation means that many large companies use workforces in developing countries with lower workers rights and standard of health and safety</a:t>
            </a:r>
          </a:p>
          <a:p>
            <a:r>
              <a:rPr lang="en-GB" dirty="0">
                <a:solidFill>
                  <a:schemeClr val="bg1"/>
                </a:solidFill>
              </a:rPr>
              <a:t>Are they ensuring that workers’ rights are enforced?</a:t>
            </a:r>
          </a:p>
        </p:txBody>
      </p:sp>
      <p:pic>
        <p:nvPicPr>
          <p:cNvPr id="10" name="Graphic 9">
            <a:extLst>
              <a:ext uri="{FF2B5EF4-FFF2-40B4-BE49-F238E27FC236}">
                <a16:creationId xmlns:a16="http://schemas.microsoft.com/office/drawing/2014/main" id="{D79181BA-094A-4A7B-91E2-BAC71EC0A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0158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outdoor, pile&#10;&#10;Description generated with high confidence">
            <a:extLst>
              <a:ext uri="{FF2B5EF4-FFF2-40B4-BE49-F238E27FC236}">
                <a16:creationId xmlns:a16="http://schemas.microsoft.com/office/drawing/2014/main" id="{70D1449D-1A83-4C89-8D89-3F6A21481D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5567"/>
            <a:ext cx="9144000" cy="6212433"/>
          </a:xfrm>
          <a:prstGeom prst="rect">
            <a:avLst/>
          </a:prstGeom>
        </p:spPr>
      </p:pic>
      <p:sp>
        <p:nvSpPr>
          <p:cNvPr id="3" name="Rectangle 2">
            <a:extLst>
              <a:ext uri="{FF2B5EF4-FFF2-40B4-BE49-F238E27FC236}">
                <a16:creationId xmlns:a16="http://schemas.microsoft.com/office/drawing/2014/main" id="{C751B9DF-4DA1-4F35-9DE2-DACAC12C71C7}"/>
              </a:ext>
            </a:extLst>
          </p:cNvPr>
          <p:cNvSpPr/>
          <p:nvPr/>
        </p:nvSpPr>
        <p:spPr>
          <a:xfrm>
            <a:off x="0" y="645566"/>
            <a:ext cx="9144000" cy="2916784"/>
          </a:xfrm>
          <a:prstGeom prst="rect">
            <a:avLst/>
          </a:prstGeom>
          <a:gradFill flip="none" rotWithShape="1">
            <a:gsLst>
              <a:gs pos="27000">
                <a:schemeClr val="bg1">
                  <a:alpha val="69000"/>
                </a:schemeClr>
              </a:gs>
              <a:gs pos="100000">
                <a:schemeClr val="bg1">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724279" y="906233"/>
            <a:ext cx="8189061" cy="670772"/>
          </a:xfrm>
        </p:spPr>
        <p:txBody>
          <a:bodyPr/>
          <a:lstStyle/>
          <a:p>
            <a:r>
              <a:rPr lang="en-GB" dirty="0"/>
              <a:t>Environmental pollution</a:t>
            </a:r>
          </a:p>
        </p:txBody>
      </p:sp>
    </p:spTree>
    <p:extLst>
      <p:ext uri="{BB962C8B-B14F-4D97-AF65-F5344CB8AC3E}">
        <p14:creationId xmlns:p14="http://schemas.microsoft.com/office/powerpoint/2010/main" val="1294079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FB74A-E67B-483B-B3C7-835EC7E5004A}"/>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5717584" y="1501647"/>
            <a:ext cx="3137658" cy="4687118"/>
          </a:xfrm>
          <a:prstGeom prst="rect">
            <a:avLst/>
          </a:prstGeom>
        </p:spPr>
      </p:pic>
      <p:sp>
        <p:nvSpPr>
          <p:cNvPr id="2" name="Text Placeholder 1">
            <a:extLst>
              <a:ext uri="{FF2B5EF4-FFF2-40B4-BE49-F238E27FC236}">
                <a16:creationId xmlns:a16="http://schemas.microsoft.com/office/drawing/2014/main" id="{C1D4A5B9-78FF-4CDC-8AB2-BB78C1FD382B}"/>
              </a:ext>
            </a:extLst>
          </p:cNvPr>
          <p:cNvSpPr>
            <a:spLocks noGrp="1"/>
          </p:cNvSpPr>
          <p:nvPr>
            <p:ph type="body" sz="quarter" idx="13"/>
          </p:nvPr>
        </p:nvSpPr>
        <p:spPr/>
        <p:txBody>
          <a:bodyPr/>
          <a:lstStyle/>
          <a:p>
            <a:r>
              <a:rPr lang="en-GB" dirty="0"/>
              <a:t>Our moral responsibilities</a:t>
            </a:r>
          </a:p>
        </p:txBody>
      </p:sp>
      <p:sp>
        <p:nvSpPr>
          <p:cNvPr id="4" name="Text Placeholder 3">
            <a:extLst>
              <a:ext uri="{FF2B5EF4-FFF2-40B4-BE49-F238E27FC236}">
                <a16:creationId xmlns:a16="http://schemas.microsoft.com/office/drawing/2014/main" id="{16919C7F-18EA-4C93-AE73-5369DAFD12FF}"/>
              </a:ext>
            </a:extLst>
          </p:cNvPr>
          <p:cNvSpPr>
            <a:spLocks noGrp="1"/>
          </p:cNvSpPr>
          <p:nvPr>
            <p:ph type="body" sz="quarter" idx="14"/>
          </p:nvPr>
        </p:nvSpPr>
        <p:spPr>
          <a:xfrm>
            <a:off x="724280" y="1704179"/>
            <a:ext cx="5649360" cy="4484586"/>
          </a:xfrm>
        </p:spPr>
        <p:txBody>
          <a:bodyPr/>
          <a:lstStyle/>
          <a:p>
            <a:r>
              <a:rPr lang="en-GB" dirty="0"/>
              <a:t>We must all take responsibility for</a:t>
            </a:r>
            <a:br>
              <a:rPr lang="en-GB" dirty="0"/>
            </a:br>
            <a:r>
              <a:rPr lang="en-GB" dirty="0"/>
              <a:t>the environment through conscientious use, recycling of equipment and minimising the </a:t>
            </a:r>
            <a:br>
              <a:rPr lang="en-GB" dirty="0"/>
            </a:br>
            <a:r>
              <a:rPr lang="en-GB" dirty="0"/>
              <a:t>use of electricity</a:t>
            </a:r>
          </a:p>
          <a:p>
            <a:pPr lvl="1"/>
            <a:r>
              <a:rPr lang="en-GB" dirty="0"/>
              <a:t>What could you do to help</a:t>
            </a:r>
            <a:br>
              <a:rPr lang="en-GB" dirty="0"/>
            </a:br>
            <a:r>
              <a:rPr lang="en-GB" dirty="0"/>
              <a:t>the environment?</a:t>
            </a:r>
          </a:p>
        </p:txBody>
      </p:sp>
    </p:spTree>
    <p:extLst>
      <p:ext uri="{BB962C8B-B14F-4D97-AF65-F5344CB8AC3E}">
        <p14:creationId xmlns:p14="http://schemas.microsoft.com/office/powerpoint/2010/main" val="110369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60E42D-80D3-4CBF-9887-B9F9898D60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3064"/>
            <a:ext cx="9144000" cy="6244936"/>
          </a:xfrm>
          <a:prstGeom prst="rect">
            <a:avLst/>
          </a:prstGeom>
        </p:spPr>
      </p:pic>
      <p:sp>
        <p:nvSpPr>
          <p:cNvPr id="2" name="Text Placeholder 1">
            <a:extLst>
              <a:ext uri="{FF2B5EF4-FFF2-40B4-BE49-F238E27FC236}">
                <a16:creationId xmlns:a16="http://schemas.microsoft.com/office/drawing/2014/main" id="{52AD381B-5F96-4C5C-AB5A-1782D097932C}"/>
              </a:ext>
            </a:extLst>
          </p:cNvPr>
          <p:cNvSpPr>
            <a:spLocks noGrp="1"/>
          </p:cNvSpPr>
          <p:nvPr>
            <p:ph type="body" sz="quarter" idx="13"/>
          </p:nvPr>
        </p:nvSpPr>
        <p:spPr/>
        <p:txBody>
          <a:bodyPr/>
          <a:lstStyle/>
          <a:p>
            <a:r>
              <a:rPr lang="en-GB" dirty="0">
                <a:solidFill>
                  <a:schemeClr val="bg1"/>
                </a:solidFill>
              </a:rPr>
              <a:t>Globalisation</a:t>
            </a:r>
          </a:p>
        </p:txBody>
      </p:sp>
      <p:sp>
        <p:nvSpPr>
          <p:cNvPr id="3" name="Text Placeholder 2">
            <a:extLst>
              <a:ext uri="{FF2B5EF4-FFF2-40B4-BE49-F238E27FC236}">
                <a16:creationId xmlns:a16="http://schemas.microsoft.com/office/drawing/2014/main" id="{87ADC094-B6C6-4D68-92D0-289CB653838D}"/>
              </a:ext>
            </a:extLst>
          </p:cNvPr>
          <p:cNvSpPr>
            <a:spLocks noGrp="1"/>
          </p:cNvSpPr>
          <p:nvPr>
            <p:ph type="body" sz="quarter" idx="14"/>
          </p:nvPr>
        </p:nvSpPr>
        <p:spPr>
          <a:xfrm>
            <a:off x="724280" y="1704179"/>
            <a:ext cx="7797230" cy="3453607"/>
          </a:xfrm>
        </p:spPr>
        <p:txBody>
          <a:bodyPr/>
          <a:lstStyle/>
          <a:p>
            <a:r>
              <a:rPr lang="en-GB" dirty="0">
                <a:solidFill>
                  <a:schemeClr val="bg1"/>
                </a:solidFill>
              </a:rPr>
              <a:t>The world is becoming increasingly interconnected, thanks largely to advances in transportation and information technology</a:t>
            </a:r>
          </a:p>
          <a:p>
            <a:pPr lvl="1"/>
            <a:r>
              <a:rPr lang="en-GB" dirty="0">
                <a:solidFill>
                  <a:schemeClr val="bg1"/>
                </a:solidFill>
              </a:rPr>
              <a:t>Give </a:t>
            </a:r>
            <a:r>
              <a:rPr lang="en-GB" b="1" dirty="0">
                <a:solidFill>
                  <a:schemeClr val="bg1"/>
                </a:solidFill>
              </a:rPr>
              <a:t>three </a:t>
            </a:r>
            <a:r>
              <a:rPr lang="en-GB" dirty="0">
                <a:solidFill>
                  <a:schemeClr val="bg1"/>
                </a:solidFill>
              </a:rPr>
              <a:t>examples of globalisation in today’s world</a:t>
            </a:r>
          </a:p>
        </p:txBody>
      </p:sp>
    </p:spTree>
    <p:extLst>
      <p:ext uri="{BB962C8B-B14F-4D97-AF65-F5344CB8AC3E}">
        <p14:creationId xmlns:p14="http://schemas.microsoft.com/office/powerpoint/2010/main" val="4037014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EDC2E3-6A7C-4F7D-BAB3-8B518AAA49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16553" y="1133335"/>
            <a:ext cx="2727448" cy="4994353"/>
          </a:xfrm>
          <a:prstGeom prst="rect">
            <a:avLst/>
          </a:prstGeom>
        </p:spPr>
      </p:pic>
      <p:sp>
        <p:nvSpPr>
          <p:cNvPr id="2" name="Text Placeholder 1">
            <a:extLst>
              <a:ext uri="{FF2B5EF4-FFF2-40B4-BE49-F238E27FC236}">
                <a16:creationId xmlns:a16="http://schemas.microsoft.com/office/drawing/2014/main" id="{02FA9FAA-3226-4538-9355-F7F1BE77EDC1}"/>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1DB789CA-B544-499A-91C2-E160BD82691A}"/>
              </a:ext>
            </a:extLst>
          </p:cNvPr>
          <p:cNvSpPr>
            <a:spLocks noGrp="1"/>
          </p:cNvSpPr>
          <p:nvPr>
            <p:ph type="body" sz="quarter" idx="14"/>
          </p:nvPr>
        </p:nvSpPr>
        <p:spPr/>
        <p:txBody>
          <a:bodyPr/>
          <a:lstStyle/>
          <a:p>
            <a:r>
              <a:rPr lang="en-GB" dirty="0"/>
              <a:t>We need to be aware that there are moral </a:t>
            </a:r>
            <a:br>
              <a:rPr lang="en-GB" dirty="0"/>
            </a:br>
            <a:r>
              <a:rPr lang="en-GB" dirty="0"/>
              <a:t>and ethical factors relating to the use of </a:t>
            </a:r>
            <a:br>
              <a:rPr lang="en-GB" dirty="0"/>
            </a:br>
            <a:r>
              <a:rPr lang="en-GB" dirty="0"/>
              <a:t>information technology, such as:</a:t>
            </a:r>
          </a:p>
          <a:p>
            <a:pPr lvl="1"/>
            <a:r>
              <a:rPr lang="en-GB" dirty="0"/>
              <a:t>Globalisation</a:t>
            </a:r>
          </a:p>
          <a:p>
            <a:pPr lvl="1"/>
            <a:r>
              <a:rPr lang="en-GB" dirty="0"/>
              <a:t>Unequal access to </a:t>
            </a:r>
            <a:br>
              <a:rPr lang="en-GB" dirty="0"/>
            </a:br>
            <a:r>
              <a:rPr lang="en-GB" dirty="0"/>
              <a:t>information technology</a:t>
            </a:r>
          </a:p>
          <a:p>
            <a:pPr lvl="1"/>
            <a:r>
              <a:rPr lang="en-GB" dirty="0"/>
              <a:t>The environment</a:t>
            </a:r>
          </a:p>
          <a:p>
            <a:r>
              <a:rPr lang="en-GB" dirty="0"/>
              <a:t>The earth’s resources are limited</a:t>
            </a:r>
          </a:p>
        </p:txBody>
      </p:sp>
    </p:spTree>
    <p:extLst>
      <p:ext uri="{BB962C8B-B14F-4D97-AF65-F5344CB8AC3E}">
        <p14:creationId xmlns:p14="http://schemas.microsoft.com/office/powerpoint/2010/main" val="79771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D2E9F-A68A-4B2A-9A1A-027BDA9E6363}"/>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3530535" y="2542083"/>
            <a:ext cx="5613465" cy="4315917"/>
          </a:xfrm>
          <a:prstGeom prst="rect">
            <a:avLst/>
          </a:prstGeom>
        </p:spPr>
      </p:pic>
      <p:sp>
        <p:nvSpPr>
          <p:cNvPr id="2" name="Text Placeholder 1">
            <a:extLst>
              <a:ext uri="{FF2B5EF4-FFF2-40B4-BE49-F238E27FC236}">
                <a16:creationId xmlns:a16="http://schemas.microsoft.com/office/drawing/2014/main" id="{6FDA0C33-31E4-4A92-8111-7DDF0CB616D8}"/>
              </a:ext>
            </a:extLst>
          </p:cNvPr>
          <p:cNvSpPr>
            <a:spLocks noGrp="1"/>
          </p:cNvSpPr>
          <p:nvPr>
            <p:ph type="body" sz="quarter" idx="13"/>
          </p:nvPr>
        </p:nvSpPr>
        <p:spPr/>
        <p:txBody>
          <a:bodyPr/>
          <a:lstStyle/>
          <a:p>
            <a:r>
              <a:rPr lang="en-GB" dirty="0"/>
              <a:t>The role of technology</a:t>
            </a:r>
          </a:p>
        </p:txBody>
      </p:sp>
      <p:sp>
        <p:nvSpPr>
          <p:cNvPr id="3" name="Text Placeholder 2">
            <a:extLst>
              <a:ext uri="{FF2B5EF4-FFF2-40B4-BE49-F238E27FC236}">
                <a16:creationId xmlns:a16="http://schemas.microsoft.com/office/drawing/2014/main" id="{1D8803D3-68B2-42C3-96A0-27FC09A3991F}"/>
              </a:ext>
            </a:extLst>
          </p:cNvPr>
          <p:cNvSpPr>
            <a:spLocks noGrp="1"/>
          </p:cNvSpPr>
          <p:nvPr>
            <p:ph type="body" sz="quarter" idx="14"/>
          </p:nvPr>
        </p:nvSpPr>
        <p:spPr>
          <a:xfrm>
            <a:off x="724280" y="1704179"/>
            <a:ext cx="7797230" cy="5019350"/>
          </a:xfrm>
        </p:spPr>
        <p:txBody>
          <a:bodyPr/>
          <a:lstStyle/>
          <a:p>
            <a:r>
              <a:rPr lang="en-GB" dirty="0"/>
              <a:t>Globalisation involves the increasing integration and interdependence of national economies</a:t>
            </a:r>
          </a:p>
          <a:p>
            <a:r>
              <a:rPr lang="en-GB" dirty="0"/>
              <a:t>Improved technology makes it easier to communicate and share information</a:t>
            </a:r>
          </a:p>
          <a:p>
            <a:pPr lvl="1"/>
            <a:r>
              <a:rPr lang="en-GB" dirty="0"/>
              <a:t>Companies based in the UK often employ </a:t>
            </a:r>
            <a:br>
              <a:rPr lang="en-GB" dirty="0"/>
            </a:br>
            <a:r>
              <a:rPr lang="en-GB" dirty="0"/>
              <a:t>call-centre staff abroad, where labour </a:t>
            </a:r>
            <a:br>
              <a:rPr lang="en-GB" dirty="0"/>
            </a:br>
            <a:r>
              <a:rPr lang="en-GB" dirty="0"/>
              <a:t>is cheaper</a:t>
            </a:r>
          </a:p>
          <a:p>
            <a:pPr lvl="1"/>
            <a:r>
              <a:rPr lang="en-GB" dirty="0"/>
              <a:t>Parts of a business such as </a:t>
            </a:r>
            <a:br>
              <a:rPr lang="en-GB" dirty="0"/>
            </a:br>
            <a:r>
              <a:rPr lang="en-GB" dirty="0"/>
              <a:t>web development are </a:t>
            </a:r>
            <a:br>
              <a:rPr lang="en-GB" dirty="0"/>
            </a:br>
            <a:r>
              <a:rPr lang="en-GB" dirty="0"/>
              <a:t>often outsourced</a:t>
            </a:r>
          </a:p>
          <a:p>
            <a:r>
              <a:rPr lang="en-GB" dirty="0"/>
              <a:t>Who are the winners</a:t>
            </a:r>
            <a:br>
              <a:rPr lang="en-GB" dirty="0"/>
            </a:br>
            <a:r>
              <a:rPr lang="en-GB" dirty="0"/>
              <a:t>from globalisation?</a:t>
            </a:r>
          </a:p>
        </p:txBody>
      </p:sp>
      <p:pic>
        <p:nvPicPr>
          <p:cNvPr id="7" name="Graphic 6">
            <a:extLst>
              <a:ext uri="{FF2B5EF4-FFF2-40B4-BE49-F238E27FC236}">
                <a16:creationId xmlns:a16="http://schemas.microsoft.com/office/drawing/2014/main" id="{130F9FD4-8622-498C-884F-78153498BC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8203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EC2987-4F6D-4A76-9AA0-409259661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9478"/>
            <a:ext cx="9144000" cy="6228522"/>
          </a:xfrm>
          <a:prstGeom prst="rect">
            <a:avLst/>
          </a:prstGeom>
        </p:spPr>
      </p:pic>
      <p:sp>
        <p:nvSpPr>
          <p:cNvPr id="2" name="Text Placeholder 1">
            <a:extLst>
              <a:ext uri="{FF2B5EF4-FFF2-40B4-BE49-F238E27FC236}">
                <a16:creationId xmlns:a16="http://schemas.microsoft.com/office/drawing/2014/main" id="{E3F3FC49-7F9C-41DF-A57B-31BA1E323BB1}"/>
              </a:ext>
            </a:extLst>
          </p:cNvPr>
          <p:cNvSpPr>
            <a:spLocks noGrp="1"/>
          </p:cNvSpPr>
          <p:nvPr>
            <p:ph type="body" sz="quarter" idx="13"/>
          </p:nvPr>
        </p:nvSpPr>
        <p:spPr/>
        <p:txBody>
          <a:bodyPr/>
          <a:lstStyle/>
          <a:p>
            <a:r>
              <a:rPr lang="en-GB" dirty="0">
                <a:solidFill>
                  <a:schemeClr val="bg1"/>
                </a:solidFill>
              </a:rPr>
              <a:t>Winners from globalisation</a:t>
            </a:r>
          </a:p>
        </p:txBody>
      </p:sp>
      <p:sp>
        <p:nvSpPr>
          <p:cNvPr id="3" name="Text Placeholder 2">
            <a:extLst>
              <a:ext uri="{FF2B5EF4-FFF2-40B4-BE49-F238E27FC236}">
                <a16:creationId xmlns:a16="http://schemas.microsoft.com/office/drawing/2014/main" id="{DC39D222-F415-43EF-BB96-0AA00B020628}"/>
              </a:ext>
            </a:extLst>
          </p:cNvPr>
          <p:cNvSpPr>
            <a:spLocks noGrp="1"/>
          </p:cNvSpPr>
          <p:nvPr>
            <p:ph type="body" sz="quarter" idx="14"/>
          </p:nvPr>
        </p:nvSpPr>
        <p:spPr>
          <a:xfrm>
            <a:off x="724280" y="1704179"/>
            <a:ext cx="7797230" cy="4524343"/>
          </a:xfrm>
        </p:spPr>
        <p:txBody>
          <a:bodyPr/>
          <a:lstStyle/>
          <a:p>
            <a:r>
              <a:rPr lang="en-GB" dirty="0">
                <a:solidFill>
                  <a:schemeClr val="bg1"/>
                </a:solidFill>
              </a:rPr>
              <a:t>High-tech software firms</a:t>
            </a:r>
          </a:p>
          <a:p>
            <a:pPr lvl="1"/>
            <a:r>
              <a:rPr lang="en-GB" dirty="0">
                <a:solidFill>
                  <a:schemeClr val="bg1"/>
                </a:solidFill>
              </a:rPr>
              <a:t>Apple products are typically designed in California but assembled in China</a:t>
            </a:r>
          </a:p>
          <a:p>
            <a:r>
              <a:rPr lang="en-GB" dirty="0">
                <a:solidFill>
                  <a:schemeClr val="bg1"/>
                </a:solidFill>
              </a:rPr>
              <a:t>Corporations</a:t>
            </a:r>
          </a:p>
          <a:p>
            <a:pPr lvl="1"/>
            <a:r>
              <a:rPr lang="en-GB" dirty="0">
                <a:solidFill>
                  <a:schemeClr val="bg1"/>
                </a:solidFill>
              </a:rPr>
              <a:t> Often take advantage of lower tax rates in some countries</a:t>
            </a:r>
          </a:p>
          <a:p>
            <a:r>
              <a:rPr lang="en-GB" dirty="0">
                <a:solidFill>
                  <a:schemeClr val="bg1"/>
                </a:solidFill>
              </a:rPr>
              <a:t>Globalisation causes increased competition between different firms and countries</a:t>
            </a:r>
          </a:p>
          <a:p>
            <a:pPr lvl="1"/>
            <a:r>
              <a:rPr lang="en-GB" dirty="0">
                <a:solidFill>
                  <a:schemeClr val="bg1"/>
                </a:solidFill>
              </a:rPr>
              <a:t>This causes firms to become </a:t>
            </a:r>
            <a:br>
              <a:rPr lang="en-GB" dirty="0">
                <a:solidFill>
                  <a:schemeClr val="bg1"/>
                </a:solidFill>
              </a:rPr>
            </a:br>
            <a:r>
              <a:rPr lang="en-GB" dirty="0">
                <a:solidFill>
                  <a:schemeClr val="bg1"/>
                </a:solidFill>
              </a:rPr>
              <a:t>increasingly efficient and offer </a:t>
            </a:r>
            <a:br>
              <a:rPr lang="en-GB" dirty="0">
                <a:solidFill>
                  <a:schemeClr val="bg1"/>
                </a:solidFill>
              </a:rPr>
            </a:br>
            <a:r>
              <a:rPr lang="en-GB" dirty="0">
                <a:solidFill>
                  <a:schemeClr val="bg1"/>
                </a:solidFill>
              </a:rPr>
              <a:t>better prices to consumers</a:t>
            </a:r>
          </a:p>
          <a:p>
            <a:endParaRPr lang="en-GB" dirty="0"/>
          </a:p>
        </p:txBody>
      </p:sp>
    </p:spTree>
    <p:extLst>
      <p:ext uri="{BB962C8B-B14F-4D97-AF65-F5344CB8AC3E}">
        <p14:creationId xmlns:p14="http://schemas.microsoft.com/office/powerpoint/2010/main" val="166803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FA146E-A886-4CD3-B0FA-9DC6216B87A1}"/>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4572000" y="2070053"/>
            <a:ext cx="4336374" cy="4415589"/>
          </a:xfrm>
          <a:prstGeom prst="rect">
            <a:avLst/>
          </a:prstGeom>
        </p:spPr>
      </p:pic>
      <p:sp>
        <p:nvSpPr>
          <p:cNvPr id="2" name="Text Placeholder 1">
            <a:extLst>
              <a:ext uri="{FF2B5EF4-FFF2-40B4-BE49-F238E27FC236}">
                <a16:creationId xmlns:a16="http://schemas.microsoft.com/office/drawing/2014/main" id="{3F3893AB-43C3-45E9-B928-3D4C01FB1D00}"/>
              </a:ext>
            </a:extLst>
          </p:cNvPr>
          <p:cNvSpPr>
            <a:spLocks noGrp="1"/>
          </p:cNvSpPr>
          <p:nvPr>
            <p:ph type="body" sz="quarter" idx="13"/>
          </p:nvPr>
        </p:nvSpPr>
        <p:spPr/>
        <p:txBody>
          <a:bodyPr/>
          <a:lstStyle/>
          <a:p>
            <a:r>
              <a:rPr lang="en-GB"/>
              <a:t>Problems of globalisation</a:t>
            </a:r>
            <a:endParaRPr lang="en-GB" dirty="0"/>
          </a:p>
        </p:txBody>
      </p:sp>
      <p:sp>
        <p:nvSpPr>
          <p:cNvPr id="3" name="Text Placeholder 2">
            <a:extLst>
              <a:ext uri="{FF2B5EF4-FFF2-40B4-BE49-F238E27FC236}">
                <a16:creationId xmlns:a16="http://schemas.microsoft.com/office/drawing/2014/main" id="{F64A9C21-2195-49E4-80E6-85BE94B0275C}"/>
              </a:ext>
            </a:extLst>
          </p:cNvPr>
          <p:cNvSpPr>
            <a:spLocks noGrp="1"/>
          </p:cNvSpPr>
          <p:nvPr>
            <p:ph type="body" sz="quarter" idx="14"/>
          </p:nvPr>
        </p:nvSpPr>
        <p:spPr/>
        <p:txBody>
          <a:bodyPr/>
          <a:lstStyle/>
          <a:p>
            <a:r>
              <a:rPr lang="en-GB" dirty="0"/>
              <a:t>Developing countries may struggle to compete</a:t>
            </a:r>
          </a:p>
          <a:p>
            <a:pPr lvl="1"/>
            <a:r>
              <a:rPr lang="en-GB" dirty="0"/>
              <a:t>Many countries in Africa, </a:t>
            </a:r>
            <a:br>
              <a:rPr lang="en-GB" dirty="0"/>
            </a:br>
            <a:r>
              <a:rPr lang="en-GB" dirty="0"/>
              <a:t>for example, do not have </a:t>
            </a:r>
            <a:br>
              <a:rPr lang="en-GB" dirty="0"/>
            </a:br>
            <a:r>
              <a:rPr lang="en-GB" dirty="0"/>
              <a:t>universal access to </a:t>
            </a:r>
            <a:br>
              <a:rPr lang="en-GB" dirty="0"/>
            </a:br>
            <a:r>
              <a:rPr lang="en-GB" dirty="0"/>
              <a:t>information technology</a:t>
            </a:r>
          </a:p>
          <a:p>
            <a:pPr lvl="1"/>
            <a:r>
              <a:rPr lang="en-GB" dirty="0"/>
              <a:t>They are unable to take </a:t>
            </a:r>
            <a:br>
              <a:rPr lang="en-GB" dirty="0"/>
            </a:br>
            <a:r>
              <a:rPr lang="en-GB" dirty="0"/>
              <a:t>advantage of globalisation </a:t>
            </a:r>
            <a:br>
              <a:rPr lang="en-GB" dirty="0"/>
            </a:br>
            <a:r>
              <a:rPr lang="en-GB" dirty="0"/>
              <a:t>because their infrastructure </a:t>
            </a:r>
            <a:br>
              <a:rPr lang="en-GB" dirty="0"/>
            </a:br>
            <a:r>
              <a:rPr lang="en-GB" dirty="0"/>
              <a:t>is inadequate</a:t>
            </a:r>
          </a:p>
          <a:p>
            <a:pPr lvl="1"/>
            <a:r>
              <a:rPr lang="en-GB" dirty="0"/>
              <a:t>In Uganda, for example, only </a:t>
            </a:r>
            <a:br>
              <a:rPr lang="en-GB" dirty="0"/>
            </a:br>
            <a:r>
              <a:rPr lang="en-GB" dirty="0"/>
              <a:t>22% of the country had access</a:t>
            </a:r>
            <a:br>
              <a:rPr lang="en-GB" dirty="0"/>
            </a:br>
            <a:r>
              <a:rPr lang="en-GB" dirty="0"/>
              <a:t>to electricity in 2017</a:t>
            </a:r>
          </a:p>
        </p:txBody>
      </p:sp>
      <p:pic>
        <p:nvPicPr>
          <p:cNvPr id="7" name="Graphic 6">
            <a:extLst>
              <a:ext uri="{FF2B5EF4-FFF2-40B4-BE49-F238E27FC236}">
                <a16:creationId xmlns:a16="http://schemas.microsoft.com/office/drawing/2014/main" id="{92DE0C9A-5062-4A35-A7B4-986ECAFC5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108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B6859-0960-4CF6-9092-033A493DE4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135375" y="2378551"/>
            <a:ext cx="6994277" cy="4479449"/>
          </a:xfrm>
          <a:prstGeom prst="rect">
            <a:avLst/>
          </a:prstGeom>
        </p:spPr>
      </p:pic>
      <p:sp>
        <p:nvSpPr>
          <p:cNvPr id="2" name="Text Placeholder 1">
            <a:extLst>
              <a:ext uri="{FF2B5EF4-FFF2-40B4-BE49-F238E27FC236}">
                <a16:creationId xmlns:a16="http://schemas.microsoft.com/office/drawing/2014/main" id="{E7B266CE-E2FD-45AE-9692-4807647AF6A7}"/>
              </a:ext>
            </a:extLst>
          </p:cNvPr>
          <p:cNvSpPr>
            <a:spLocks noGrp="1"/>
          </p:cNvSpPr>
          <p:nvPr>
            <p:ph type="body" sz="quarter" idx="13"/>
          </p:nvPr>
        </p:nvSpPr>
        <p:spPr/>
        <p:txBody>
          <a:bodyPr/>
          <a:lstStyle/>
          <a:p>
            <a:r>
              <a:rPr lang="en-GB" dirty="0"/>
              <a:t>Sending computers to developing countries</a:t>
            </a:r>
          </a:p>
        </p:txBody>
      </p:sp>
      <p:sp>
        <p:nvSpPr>
          <p:cNvPr id="3" name="Text Placeholder 2">
            <a:extLst>
              <a:ext uri="{FF2B5EF4-FFF2-40B4-BE49-F238E27FC236}">
                <a16:creationId xmlns:a16="http://schemas.microsoft.com/office/drawing/2014/main" id="{77115867-C9AB-4988-9641-6D458A394E36}"/>
              </a:ext>
            </a:extLst>
          </p:cNvPr>
          <p:cNvSpPr>
            <a:spLocks noGrp="1"/>
          </p:cNvSpPr>
          <p:nvPr>
            <p:ph type="body" sz="quarter" idx="14"/>
          </p:nvPr>
        </p:nvSpPr>
        <p:spPr>
          <a:xfrm>
            <a:off x="724280" y="2164949"/>
            <a:ext cx="7797230" cy="3453607"/>
          </a:xfrm>
        </p:spPr>
        <p:txBody>
          <a:bodyPr/>
          <a:lstStyle/>
          <a:p>
            <a:r>
              <a:rPr lang="en-GB" dirty="0"/>
              <a:t>Charities in the UK try to help by sending donated computer equipment and other tools to</a:t>
            </a:r>
            <a:br>
              <a:rPr lang="en-GB" dirty="0"/>
            </a:br>
            <a:r>
              <a:rPr lang="en-GB" dirty="0"/>
              <a:t>developing countries</a:t>
            </a:r>
          </a:p>
        </p:txBody>
      </p:sp>
      <p:pic>
        <p:nvPicPr>
          <p:cNvPr id="8" name="Graphic 7">
            <a:extLst>
              <a:ext uri="{FF2B5EF4-FFF2-40B4-BE49-F238E27FC236}">
                <a16:creationId xmlns:a16="http://schemas.microsoft.com/office/drawing/2014/main" id="{3AE4A483-6E5A-443A-9A41-1DF62F372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5737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68DAE-6266-4875-8544-96BBF1DE4E66}"/>
              </a:ext>
            </a:extLst>
          </p:cNvPr>
          <p:cNvSpPr>
            <a:spLocks noGrp="1"/>
          </p:cNvSpPr>
          <p:nvPr>
            <p:ph type="body" sz="quarter" idx="13"/>
          </p:nvPr>
        </p:nvSpPr>
        <p:spPr/>
        <p:txBody>
          <a:bodyPr/>
          <a:lstStyle/>
          <a:p>
            <a:r>
              <a:rPr lang="en-GB" dirty="0"/>
              <a:t>Unequal access to IT</a:t>
            </a:r>
          </a:p>
        </p:txBody>
      </p:sp>
      <p:sp>
        <p:nvSpPr>
          <p:cNvPr id="3" name="Text Placeholder 2">
            <a:extLst>
              <a:ext uri="{FF2B5EF4-FFF2-40B4-BE49-F238E27FC236}">
                <a16:creationId xmlns:a16="http://schemas.microsoft.com/office/drawing/2014/main" id="{AB2261E9-9D45-4B26-A539-7F3C023CF0C2}"/>
              </a:ext>
            </a:extLst>
          </p:cNvPr>
          <p:cNvSpPr>
            <a:spLocks noGrp="1"/>
          </p:cNvSpPr>
          <p:nvPr>
            <p:ph type="body" sz="quarter" idx="14"/>
          </p:nvPr>
        </p:nvSpPr>
        <p:spPr>
          <a:xfrm>
            <a:off x="724280" y="1704179"/>
            <a:ext cx="7797230" cy="4842395"/>
          </a:xfrm>
        </p:spPr>
        <p:txBody>
          <a:bodyPr/>
          <a:lstStyle/>
          <a:p>
            <a:r>
              <a:rPr lang="en-GB" dirty="0"/>
              <a:t>Although many schools in countries in Africa have computers donated by UK charities, there are significant problems:</a:t>
            </a:r>
          </a:p>
          <a:p>
            <a:pPr lvl="1"/>
            <a:r>
              <a:rPr lang="en-GB" dirty="0"/>
              <a:t>Inadequate electricity supply means frequent power cuts</a:t>
            </a:r>
          </a:p>
          <a:p>
            <a:pPr lvl="1"/>
            <a:r>
              <a:rPr lang="en-GB" dirty="0"/>
              <a:t>Intermittent internet access and no broadband connections makes any internet use in class impractical</a:t>
            </a:r>
          </a:p>
          <a:p>
            <a:pPr lvl="1"/>
            <a:r>
              <a:rPr lang="en-GB" dirty="0"/>
              <a:t>Old computers which are donated use more power and do not have the latest software installed</a:t>
            </a:r>
          </a:p>
          <a:p>
            <a:pPr lvl="1"/>
            <a:r>
              <a:rPr lang="en-GB" dirty="0"/>
              <a:t>There are few qualified teachers of Computer Science and IT</a:t>
            </a:r>
          </a:p>
          <a:p>
            <a:pPr lvl="1"/>
            <a:r>
              <a:rPr lang="en-GB" dirty="0"/>
              <a:t>Books and teaching resources are unavailable or too expensive for schools to purchase</a:t>
            </a:r>
          </a:p>
          <a:p>
            <a:pPr lvl="1"/>
            <a:endParaRPr lang="en-GB" dirty="0"/>
          </a:p>
        </p:txBody>
      </p:sp>
    </p:spTree>
    <p:extLst>
      <p:ext uri="{BB962C8B-B14F-4D97-AF65-F5344CB8AC3E}">
        <p14:creationId xmlns:p14="http://schemas.microsoft.com/office/powerpoint/2010/main" val="325166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131B"/>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F9C96B-86D3-48C4-A7E0-3C4F6C986E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704"/>
            <a:ext cx="9144000" cy="6208295"/>
          </a:xfrm>
          <a:prstGeom prst="rect">
            <a:avLst/>
          </a:prstGeom>
        </p:spPr>
      </p:pic>
      <p:sp>
        <p:nvSpPr>
          <p:cNvPr id="2" name="Text Placeholder 1">
            <a:extLst>
              <a:ext uri="{FF2B5EF4-FFF2-40B4-BE49-F238E27FC236}">
                <a16:creationId xmlns:a16="http://schemas.microsoft.com/office/drawing/2014/main" id="{FD17C5EC-2706-430A-92B1-63416C6BA386}"/>
              </a:ext>
            </a:extLst>
          </p:cNvPr>
          <p:cNvSpPr>
            <a:spLocks noGrp="1"/>
          </p:cNvSpPr>
          <p:nvPr>
            <p:ph type="body" sz="quarter" idx="13"/>
          </p:nvPr>
        </p:nvSpPr>
        <p:spPr/>
        <p:txBody>
          <a:bodyPr/>
          <a:lstStyle/>
          <a:p>
            <a:r>
              <a:rPr lang="en-GB" dirty="0">
                <a:solidFill>
                  <a:schemeClr val="bg1"/>
                </a:solidFill>
              </a:rPr>
              <a:t>Digital divide in the UK</a:t>
            </a:r>
          </a:p>
        </p:txBody>
      </p:sp>
      <p:sp>
        <p:nvSpPr>
          <p:cNvPr id="3" name="Text Placeholder 2">
            <a:extLst>
              <a:ext uri="{FF2B5EF4-FFF2-40B4-BE49-F238E27FC236}">
                <a16:creationId xmlns:a16="http://schemas.microsoft.com/office/drawing/2014/main" id="{DE7DE79B-6C11-479C-8E93-609B0EAD691A}"/>
              </a:ext>
            </a:extLst>
          </p:cNvPr>
          <p:cNvSpPr>
            <a:spLocks noGrp="1"/>
          </p:cNvSpPr>
          <p:nvPr>
            <p:ph type="body" sz="quarter" idx="14"/>
          </p:nvPr>
        </p:nvSpPr>
        <p:spPr>
          <a:xfrm>
            <a:off x="724280" y="1704179"/>
            <a:ext cx="7797230" cy="4328131"/>
          </a:xfrm>
        </p:spPr>
        <p:txBody>
          <a:bodyPr/>
          <a:lstStyle/>
          <a:p>
            <a:r>
              <a:rPr lang="en-GB" dirty="0">
                <a:solidFill>
                  <a:schemeClr val="bg1"/>
                </a:solidFill>
              </a:rPr>
              <a:t>By June 2018, 95% of homes and offices could get broadband speeds of 24Mbps or faster</a:t>
            </a:r>
          </a:p>
          <a:p>
            <a:pPr lvl="1"/>
            <a:r>
              <a:rPr lang="en-GB" dirty="0">
                <a:solidFill>
                  <a:schemeClr val="bg1"/>
                </a:solidFill>
              </a:rPr>
              <a:t>However, around 1.1 million homes </a:t>
            </a:r>
            <a:br>
              <a:rPr lang="en-GB" dirty="0">
                <a:solidFill>
                  <a:schemeClr val="bg1"/>
                </a:solidFill>
              </a:rPr>
            </a:br>
            <a:r>
              <a:rPr lang="en-GB" dirty="0">
                <a:solidFill>
                  <a:schemeClr val="bg1"/>
                </a:solidFill>
              </a:rPr>
              <a:t>and offices (4% of properties) could </a:t>
            </a:r>
            <a:br>
              <a:rPr lang="en-GB" dirty="0">
                <a:solidFill>
                  <a:schemeClr val="bg1"/>
                </a:solidFill>
              </a:rPr>
            </a:br>
            <a:r>
              <a:rPr lang="en-GB" dirty="0">
                <a:solidFill>
                  <a:schemeClr val="bg1"/>
                </a:solidFill>
              </a:rPr>
              <a:t>not get a fast broadband </a:t>
            </a:r>
            <a:br>
              <a:rPr lang="en-GB" dirty="0">
                <a:solidFill>
                  <a:schemeClr val="bg1"/>
                </a:solidFill>
              </a:rPr>
            </a:br>
            <a:r>
              <a:rPr lang="en-GB" dirty="0">
                <a:solidFill>
                  <a:schemeClr val="bg1"/>
                </a:solidFill>
              </a:rPr>
              <a:t>connection of even 10Mbps</a:t>
            </a:r>
          </a:p>
          <a:p>
            <a:pPr lvl="1"/>
            <a:r>
              <a:rPr lang="en-GB" dirty="0">
                <a:solidFill>
                  <a:schemeClr val="bg1"/>
                </a:solidFill>
              </a:rPr>
              <a:t>Around 17% of rural premises, </a:t>
            </a:r>
            <a:br>
              <a:rPr lang="en-GB" dirty="0">
                <a:solidFill>
                  <a:schemeClr val="bg1"/>
                </a:solidFill>
              </a:rPr>
            </a:br>
            <a:r>
              <a:rPr lang="en-GB" dirty="0">
                <a:solidFill>
                  <a:schemeClr val="bg1"/>
                </a:solidFill>
              </a:rPr>
              <a:t>and 2% in urban areas, </a:t>
            </a:r>
            <a:br>
              <a:rPr lang="en-GB" dirty="0">
                <a:solidFill>
                  <a:schemeClr val="bg1"/>
                </a:solidFill>
              </a:rPr>
            </a:br>
            <a:r>
              <a:rPr lang="en-GB" dirty="0">
                <a:solidFill>
                  <a:schemeClr val="bg1"/>
                </a:solidFill>
              </a:rPr>
              <a:t>cannot get the broadband </a:t>
            </a:r>
            <a:br>
              <a:rPr lang="en-GB" dirty="0">
                <a:solidFill>
                  <a:schemeClr val="bg1"/>
                </a:solidFill>
              </a:rPr>
            </a:br>
            <a:r>
              <a:rPr lang="en-GB" dirty="0">
                <a:solidFill>
                  <a:schemeClr val="bg1"/>
                </a:solidFill>
              </a:rPr>
              <a:t>speeds necessary to meet </a:t>
            </a:r>
            <a:br>
              <a:rPr lang="en-GB" dirty="0">
                <a:solidFill>
                  <a:schemeClr val="bg1"/>
                </a:solidFill>
              </a:rPr>
            </a:br>
            <a:r>
              <a:rPr lang="en-GB" dirty="0">
                <a:solidFill>
                  <a:schemeClr val="bg1"/>
                </a:solidFill>
              </a:rPr>
              <a:t>their typical needs</a:t>
            </a:r>
          </a:p>
        </p:txBody>
      </p:sp>
      <p:pic>
        <p:nvPicPr>
          <p:cNvPr id="7" name="Graphic 6">
            <a:extLst>
              <a:ext uri="{FF2B5EF4-FFF2-40B4-BE49-F238E27FC236}">
                <a16:creationId xmlns:a16="http://schemas.microsoft.com/office/drawing/2014/main" id="{1EAB619D-75AD-47E3-8250-34A66E5CE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258765776"/>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1ef05dc5-97a2-498b-bf7c-bd189143a1ff"/>
    <ds:schemaRef ds:uri="http://www.w3.org/XML/1998/namespace"/>
  </ds:schemaRefs>
</ds:datastoreItem>
</file>

<file path=customXml/itemProps2.xml><?xml version="1.0" encoding="utf-8"?>
<ds:datastoreItem xmlns:ds="http://schemas.openxmlformats.org/officeDocument/2006/customXml" ds:itemID="{6B3119A5-76B7-4DBB-AC39-E203EF572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12426</TotalTime>
  <Words>682</Words>
  <Application>Microsoft Office PowerPoint</Application>
  <PresentationFormat>On-screen Show (4:3)</PresentationFormat>
  <Paragraphs>116</Paragraphs>
  <Slides>31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214</cp:revision>
  <dcterms:created xsi:type="dcterms:W3CDTF">2016-01-18T14:01:19Z</dcterms:created>
  <dcterms:modified xsi:type="dcterms:W3CDTF">2019-01-30T12:27:31Z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