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0"/>
  </p:notesMasterIdLst>
  <p:handoutMasterIdLst>
    <p:handoutMasterId r:id="rId31"/>
  </p:handoutMasterIdLst>
  <p:sldIdLst>
    <p:sldId id="259" r:id="rId5"/>
    <p:sldId id="263" r:id="rId6"/>
    <p:sldId id="313" r:id="rId7"/>
    <p:sldId id="335" r:id="rId8"/>
    <p:sldId id="310" r:id="rId9"/>
    <p:sldId id="312" r:id="rId10"/>
    <p:sldId id="315" r:id="rId11"/>
    <p:sldId id="319" r:id="rId12"/>
    <p:sldId id="281" r:id="rId13"/>
    <p:sldId id="334" r:id="rId14"/>
    <p:sldId id="321" r:id="rId15"/>
    <p:sldId id="317" r:id="rId16"/>
    <p:sldId id="329" r:id="rId17"/>
    <p:sldId id="327" r:id="rId18"/>
    <p:sldId id="323" r:id="rId19"/>
    <p:sldId id="294" r:id="rId20"/>
    <p:sldId id="337" r:id="rId21"/>
    <p:sldId id="322" r:id="rId22"/>
    <p:sldId id="284" r:id="rId23"/>
    <p:sldId id="302" r:id="rId24"/>
    <p:sldId id="330" r:id="rId25"/>
    <p:sldId id="309" r:id="rId26"/>
    <p:sldId id="277" r:id="rId27"/>
    <p:sldId id="336" r:id="rId28"/>
    <p:sldId id="26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11" clrIdx="0">
    <p:extLst>
      <p:ext uri="{19B8F6BF-5375-455C-9EA6-DF929625EA0E}">
        <p15:presenceInfo xmlns:p15="http://schemas.microsoft.com/office/powerpoint/2012/main" userId="S-1-12-1-3482410245-1226788991-2863834804-2984533512" providerId="AD"/>
      </p:ext>
    </p:extLst>
  </p:cmAuthor>
  <p:cmAuthor id="2" name="James Franklin" initials="JF [2]" lastIdx="30" clrIdx="1">
    <p:extLst>
      <p:ext uri="{19B8F6BF-5375-455C-9EA6-DF929625EA0E}">
        <p15:presenceInfo xmlns:p15="http://schemas.microsoft.com/office/powerpoint/2012/main" userId="S::james.franklin@pgonline.co.uk::cf915d05-507f-491f-b4a6-b2aa085ee4b1" providerId="AD"/>
      </p:ext>
    </p:extLst>
  </p:cmAuthor>
  <p:cmAuthor id="3" name="Leonora Sheppard" initials="LS" lastIdx="2" clrIdx="2">
    <p:extLst>
      <p:ext uri="{19B8F6BF-5375-455C-9EA6-DF929625EA0E}">
        <p15:presenceInfo xmlns:p15="http://schemas.microsoft.com/office/powerpoint/2012/main" userId="Leonora Sheppard" providerId="None"/>
      </p:ext>
    </p:extLst>
  </p:cmAuthor>
  <p:cmAuthor id="4" name="Andy Gray" initials="AG" lastIdx="1" clrIdx="3">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B5FE"/>
    <a:srgbClr val="0A0A0A"/>
    <a:srgbClr val="D7E0E5"/>
    <a:srgbClr val="22A2ED"/>
    <a:srgbClr val="D6DFE4"/>
    <a:srgbClr val="DFE7EA"/>
    <a:srgbClr val="D5DCE2"/>
    <a:srgbClr val="E1DDDC"/>
    <a:srgbClr val="C5CACE"/>
    <a:srgbClr val="CACF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D3B4B-FB5E-4A1A-9424-C5556015470E}" v="12" dt="2019-01-30T12:29:39.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95" autoAdjust="0"/>
    <p:restoredTop sz="97449" autoAdjust="0"/>
  </p:normalViewPr>
  <p:slideViewPr>
    <p:cSldViewPr snapToGrid="0">
      <p:cViewPr varScale="1">
        <p:scale>
          <a:sx n="163" d="100"/>
          <a:sy n="163" d="100"/>
        </p:scale>
        <p:origin x="1632" y="138"/>
      </p:cViewPr>
      <p:guideLst>
        <p:guide orient="horz" pos="1911"/>
        <p:guide pos="3061"/>
      </p:guideLst>
    </p:cSldViewPr>
  </p:slideViewPr>
  <p:notesTextViewPr>
    <p:cViewPr>
      <p:scale>
        <a:sx n="1" d="1"/>
        <a:sy n="1" d="1"/>
      </p:scale>
      <p:origin x="0" y="0"/>
    </p:cViewPr>
  </p:notesTextViewPr>
  <p:sorterViewPr>
    <p:cViewPr>
      <p:scale>
        <a:sx n="140" d="100"/>
        <a:sy n="140" d="100"/>
      </p:scale>
      <p:origin x="0" y="-4110"/>
    </p:cViewPr>
  </p:sorterViewPr>
  <p:notesViewPr>
    <p:cSldViewPr snapToGrid="0">
      <p:cViewPr varScale="1">
        <p:scale>
          <a:sx n="126" d="100"/>
          <a:sy n="126" d="100"/>
        </p:scale>
        <p:origin x="2688"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A880C07C-EC71-4646-97B6-E42DECB07640}"/>
    <pc:docChg chg="custSel modSld">
      <pc:chgData name="Rob Heathcote" userId="62419938-1f1d-43ca-9327-cfd6c1894440" providerId="ADAL" clId="{A880C07C-EC71-4646-97B6-E42DECB07640}" dt="2018-12-20T12:18:26.915" v="3"/>
      <pc:docMkLst>
        <pc:docMk/>
      </pc:docMkLst>
      <pc:sldChg chg="delSp modSp delCm">
        <pc:chgData name="Rob Heathcote" userId="62419938-1f1d-43ca-9327-cfd6c1894440" providerId="ADAL" clId="{A880C07C-EC71-4646-97B6-E42DECB07640}" dt="2018-12-20T12:18:26.915" v="3"/>
        <pc:sldMkLst>
          <pc:docMk/>
          <pc:sldMk cId="372484889" sldId="284"/>
        </pc:sldMkLst>
        <pc:spChg chg="mod">
          <ac:chgData name="Rob Heathcote" userId="62419938-1f1d-43ca-9327-cfd6c1894440" providerId="ADAL" clId="{A880C07C-EC71-4646-97B6-E42DECB07640}" dt="2018-12-20T12:18:17.731" v="1" actId="6549"/>
          <ac:spMkLst>
            <pc:docMk/>
            <pc:sldMk cId="372484889" sldId="284"/>
            <ac:spMk id="3" creationId="{1843B50B-6889-4418-B7CA-CF157B06F135}"/>
          </ac:spMkLst>
        </pc:spChg>
        <pc:picChg chg="del">
          <ac:chgData name="Rob Heathcote" userId="62419938-1f1d-43ca-9327-cfd6c1894440" providerId="ADAL" clId="{A880C07C-EC71-4646-97B6-E42DECB07640}" dt="2018-12-20T12:18:13.577" v="0" actId="478"/>
          <ac:picMkLst>
            <pc:docMk/>
            <pc:sldMk cId="372484889" sldId="284"/>
            <ac:picMk id="6" creationId="{FA5D3711-CCB5-4040-A67F-11BC46A3A8A7}"/>
          </ac:picMkLst>
        </pc:picChg>
      </pc:sldChg>
    </pc:docChg>
  </pc:docChgLst>
  <pc:docChgLst>
    <pc:chgData name="James Franklin" userId="cf915d05-507f-491f-b4a6-b2aa085ee4b1" providerId="ADAL" clId="{EE682C12-6D35-4817-952E-D53C63803A0D}"/>
    <pc:docChg chg="undo custSel addSld delSld modSld sldOrd modMainMaster">
      <pc:chgData name="James Franklin" userId="cf915d05-507f-491f-b4a6-b2aa085ee4b1" providerId="ADAL" clId="{EE682C12-6D35-4817-952E-D53C63803A0D}" dt="2018-11-23T11:37:54.902" v="9087" actId="20577"/>
      <pc:docMkLst>
        <pc:docMk/>
      </pc:docMkLst>
      <pc:sldChg chg="addSp delSp modSp addCm modCm">
        <pc:chgData name="James Franklin" userId="cf915d05-507f-491f-b4a6-b2aa085ee4b1" providerId="ADAL" clId="{EE682C12-6D35-4817-952E-D53C63803A0D}" dt="2018-11-16T14:21:44.810" v="8408" actId="20577"/>
        <pc:sldMkLst>
          <pc:docMk/>
          <pc:sldMk cId="821775448" sldId="277"/>
        </pc:sldMkLst>
        <pc:spChg chg="mod">
          <ac:chgData name="James Franklin" userId="cf915d05-507f-491f-b4a6-b2aa085ee4b1" providerId="ADAL" clId="{EE682C12-6D35-4817-952E-D53C63803A0D}" dt="2018-11-16T14:19:46.792" v="8314" actId="207"/>
          <ac:spMkLst>
            <pc:docMk/>
            <pc:sldMk cId="821775448" sldId="277"/>
            <ac:spMk id="2" creationId="{5244529D-34C8-41A0-9821-77B020ECB0AB}"/>
          </ac:spMkLst>
        </pc:spChg>
        <pc:spChg chg="mod">
          <ac:chgData name="James Franklin" userId="cf915d05-507f-491f-b4a6-b2aa085ee4b1" providerId="ADAL" clId="{EE682C12-6D35-4817-952E-D53C63803A0D}" dt="2018-11-16T14:19:46.792" v="8314" actId="207"/>
          <ac:spMkLst>
            <pc:docMk/>
            <pc:sldMk cId="821775448" sldId="277"/>
            <ac:spMk id="3" creationId="{CE5FFA5C-9898-497F-AD7E-29AA73D40116}"/>
          </ac:spMkLst>
        </pc:spChg>
        <pc:spChg chg="add del mod">
          <ac:chgData name="James Franklin" userId="cf915d05-507f-491f-b4a6-b2aa085ee4b1" providerId="ADAL" clId="{EE682C12-6D35-4817-952E-D53C63803A0D}" dt="2018-11-16T14:20:06.466" v="8316" actId="478"/>
          <ac:spMkLst>
            <pc:docMk/>
            <pc:sldMk cId="821775448" sldId="277"/>
            <ac:spMk id="4" creationId="{5684EE88-A0CA-45AF-80E7-AC5405B57ED4}"/>
          </ac:spMkLst>
        </pc:spChg>
        <pc:spChg chg="add mod ord">
          <ac:chgData name="James Franklin" userId="cf915d05-507f-491f-b4a6-b2aa085ee4b1" providerId="ADAL" clId="{EE682C12-6D35-4817-952E-D53C63803A0D}" dt="2018-11-16T14:21:26.583" v="8405" actId="167"/>
          <ac:spMkLst>
            <pc:docMk/>
            <pc:sldMk cId="821775448" sldId="277"/>
            <ac:spMk id="5" creationId="{A0E86FD8-07A8-41A8-BFB5-F4971A878B0F}"/>
          </ac:spMkLst>
        </pc:spChg>
        <pc:picChg chg="add mod ord">
          <ac:chgData name="James Franklin" userId="cf915d05-507f-491f-b4a6-b2aa085ee4b1" providerId="ADAL" clId="{EE682C12-6D35-4817-952E-D53C63803A0D}" dt="2018-11-16T14:21:29.196" v="8406" actId="167"/>
          <ac:picMkLst>
            <pc:docMk/>
            <pc:sldMk cId="821775448" sldId="277"/>
            <ac:picMk id="19458" creationId="{6729A1F8-96E6-4F8C-AA71-3ACEBB75A460}"/>
          </ac:picMkLst>
        </pc:picChg>
      </pc:sldChg>
      <pc:sldChg chg="addSp delSp modSp addCm modCm">
        <pc:chgData name="James Franklin" userId="cf915d05-507f-491f-b4a6-b2aa085ee4b1" providerId="ADAL" clId="{EE682C12-6D35-4817-952E-D53C63803A0D}" dt="2018-11-16T14:04:33.942" v="7320" actId="20577"/>
        <pc:sldMkLst>
          <pc:docMk/>
          <pc:sldMk cId="3310179895" sldId="281"/>
        </pc:sldMkLst>
        <pc:spChg chg="mod">
          <ac:chgData name="James Franklin" userId="cf915d05-507f-491f-b4a6-b2aa085ee4b1" providerId="ADAL" clId="{EE682C12-6D35-4817-952E-D53C63803A0D}" dt="2018-11-15T11:59:18.856" v="1904" actId="20577"/>
          <ac:spMkLst>
            <pc:docMk/>
            <pc:sldMk cId="3310179895" sldId="281"/>
            <ac:spMk id="4" creationId="{F49680AF-6238-4E5E-8D5E-824752F9AE2D}"/>
          </ac:spMkLst>
        </pc:spChg>
        <pc:spChg chg="mod">
          <ac:chgData name="James Franklin" userId="cf915d05-507f-491f-b4a6-b2aa085ee4b1" providerId="ADAL" clId="{EE682C12-6D35-4817-952E-D53C63803A0D}" dt="2018-11-16T14:04:33.942" v="7320" actId="20577"/>
          <ac:spMkLst>
            <pc:docMk/>
            <pc:sldMk cId="3310179895" sldId="281"/>
            <ac:spMk id="5" creationId="{7F58BEDD-DF9D-42D7-B158-983B87FBF27F}"/>
          </ac:spMkLst>
        </pc:spChg>
        <pc:picChg chg="add del mod">
          <ac:chgData name="James Franklin" userId="cf915d05-507f-491f-b4a6-b2aa085ee4b1" providerId="ADAL" clId="{EE682C12-6D35-4817-952E-D53C63803A0D}" dt="2018-11-16T14:04:01.959" v="7313" actId="478"/>
          <ac:picMkLst>
            <pc:docMk/>
            <pc:sldMk cId="3310179895" sldId="281"/>
            <ac:picMk id="2" creationId="{F27F6411-AE02-4F00-9F55-75FC15315EE8}"/>
          </ac:picMkLst>
        </pc:picChg>
        <pc:picChg chg="del mod">
          <ac:chgData name="James Franklin" userId="cf915d05-507f-491f-b4a6-b2aa085ee4b1" providerId="ADAL" clId="{EE682C12-6D35-4817-952E-D53C63803A0D}" dt="2018-11-15T10:30:00.575" v="1402" actId="478"/>
          <ac:picMkLst>
            <pc:docMk/>
            <pc:sldMk cId="3310179895" sldId="281"/>
            <ac:picMk id="7" creationId="{C98B640A-8C8C-4F8B-A7EC-570C120EBB21}"/>
          </ac:picMkLst>
        </pc:picChg>
        <pc:picChg chg="add del mod">
          <ac:chgData name="James Franklin" userId="cf915d05-507f-491f-b4a6-b2aa085ee4b1" providerId="ADAL" clId="{EE682C12-6D35-4817-952E-D53C63803A0D}" dt="2018-11-15T10:30:14.605" v="1405" actId="478"/>
          <ac:picMkLst>
            <pc:docMk/>
            <pc:sldMk cId="3310179895" sldId="281"/>
            <ac:picMk id="6146" creationId="{C84543F4-CE27-4411-B7C0-88877CD1A7EC}"/>
          </ac:picMkLst>
        </pc:picChg>
        <pc:picChg chg="add del mod">
          <ac:chgData name="James Franklin" userId="cf915d05-507f-491f-b4a6-b2aa085ee4b1" providerId="ADAL" clId="{EE682C12-6D35-4817-952E-D53C63803A0D}" dt="2018-11-15T10:30:44.470" v="1411" actId="478"/>
          <ac:picMkLst>
            <pc:docMk/>
            <pc:sldMk cId="3310179895" sldId="281"/>
            <ac:picMk id="6148" creationId="{4844DA2A-4370-4E1F-832C-64EFFFBADC3A}"/>
          </ac:picMkLst>
        </pc:picChg>
        <pc:picChg chg="add mod ord">
          <ac:chgData name="James Franklin" userId="cf915d05-507f-491f-b4a6-b2aa085ee4b1" providerId="ADAL" clId="{EE682C12-6D35-4817-952E-D53C63803A0D}" dt="2018-11-16T14:04:18.533" v="7316" actId="1076"/>
          <ac:picMkLst>
            <pc:docMk/>
            <pc:sldMk cId="3310179895" sldId="281"/>
            <ac:picMk id="6150" creationId="{E4D9F85A-9EE6-4F8B-821C-5866D25B098A}"/>
          </ac:picMkLst>
        </pc:picChg>
      </pc:sldChg>
      <pc:sldChg chg="addSp delSp modSp addCm delCm modCm">
        <pc:chgData name="James Franklin" userId="cf915d05-507f-491f-b4a6-b2aa085ee4b1" providerId="ADAL" clId="{EE682C12-6D35-4817-952E-D53C63803A0D}" dt="2018-11-16T11:48:41.437" v="7309" actId="20577"/>
        <pc:sldMkLst>
          <pc:docMk/>
          <pc:sldMk cId="372484889" sldId="284"/>
        </pc:sldMkLst>
        <pc:spChg chg="mod">
          <ac:chgData name="James Franklin" userId="cf915d05-507f-491f-b4a6-b2aa085ee4b1" providerId="ADAL" clId="{EE682C12-6D35-4817-952E-D53C63803A0D}" dt="2018-11-16T09:59:15.772" v="5570" actId="20577"/>
          <ac:spMkLst>
            <pc:docMk/>
            <pc:sldMk cId="372484889" sldId="284"/>
            <ac:spMk id="3" creationId="{1843B50B-6889-4418-B7CA-CF157B06F135}"/>
          </ac:spMkLst>
        </pc:spChg>
        <pc:spChg chg="add mod">
          <ac:chgData name="James Franklin" userId="cf915d05-507f-491f-b4a6-b2aa085ee4b1" providerId="ADAL" clId="{EE682C12-6D35-4817-952E-D53C63803A0D}" dt="2018-11-16T09:56:15.421" v="5474" actId="20577"/>
          <ac:spMkLst>
            <pc:docMk/>
            <pc:sldMk cId="372484889" sldId="284"/>
            <ac:spMk id="4" creationId="{27CD8FC0-6410-4470-A1BB-EFA75A4D2FFF}"/>
          </ac:spMkLst>
        </pc:spChg>
        <pc:picChg chg="del">
          <ac:chgData name="James Franklin" userId="cf915d05-507f-491f-b4a6-b2aa085ee4b1" providerId="ADAL" clId="{EE682C12-6D35-4817-952E-D53C63803A0D}" dt="2018-11-16T09:58:56.521" v="5564" actId="478"/>
          <ac:picMkLst>
            <pc:docMk/>
            <pc:sldMk cId="372484889" sldId="284"/>
            <ac:picMk id="3074" creationId="{2FD11D38-3BFC-4AC0-8CEF-307619F331DC}"/>
          </ac:picMkLst>
        </pc:picChg>
        <pc:picChg chg="add mod">
          <ac:chgData name="James Franklin" userId="cf915d05-507f-491f-b4a6-b2aa085ee4b1" providerId="ADAL" clId="{EE682C12-6D35-4817-952E-D53C63803A0D}" dt="2018-11-16T09:59:28.844" v="5573" actId="1076"/>
          <ac:picMkLst>
            <pc:docMk/>
            <pc:sldMk cId="372484889" sldId="284"/>
            <ac:picMk id="14338" creationId="{081203B3-C1A8-4465-A17E-D0177957DCB7}"/>
          </ac:picMkLst>
        </pc:picChg>
      </pc:sldChg>
      <pc:sldChg chg="modSp ord">
        <pc:chgData name="James Franklin" userId="cf915d05-507f-491f-b4a6-b2aa085ee4b1" providerId="ADAL" clId="{EE682C12-6D35-4817-952E-D53C63803A0D}" dt="2018-11-16T14:51:39.864" v="8631" actId="20577"/>
        <pc:sldMkLst>
          <pc:docMk/>
          <pc:sldMk cId="2456083968" sldId="294"/>
        </pc:sldMkLst>
        <pc:spChg chg="mod">
          <ac:chgData name="James Franklin" userId="cf915d05-507f-491f-b4a6-b2aa085ee4b1" providerId="ADAL" clId="{EE682C12-6D35-4817-952E-D53C63803A0D}" dt="2018-11-15T16:59:06.492" v="4070" actId="20577"/>
          <ac:spMkLst>
            <pc:docMk/>
            <pc:sldMk cId="2456083968" sldId="294"/>
            <ac:spMk id="2" creationId="{CA4FD203-22BE-49C2-99E2-E0876D57DBD4}"/>
          </ac:spMkLst>
        </pc:spChg>
        <pc:spChg chg="mod">
          <ac:chgData name="James Franklin" userId="cf915d05-507f-491f-b4a6-b2aa085ee4b1" providerId="ADAL" clId="{EE682C12-6D35-4817-952E-D53C63803A0D}" dt="2018-11-16T14:51:39.864" v="8631" actId="20577"/>
          <ac:spMkLst>
            <pc:docMk/>
            <pc:sldMk cId="2456083968" sldId="294"/>
            <ac:spMk id="3" creationId="{C928908D-FB24-489B-8FCD-0E1E8FBC7042}"/>
          </ac:spMkLst>
        </pc:spChg>
        <pc:picChg chg="mod">
          <ac:chgData name="James Franklin" userId="cf915d05-507f-491f-b4a6-b2aa085ee4b1" providerId="ADAL" clId="{EE682C12-6D35-4817-952E-D53C63803A0D}" dt="2018-11-15T17:06:26.557" v="4479" actId="1038"/>
          <ac:picMkLst>
            <pc:docMk/>
            <pc:sldMk cId="2456083968" sldId="294"/>
            <ac:picMk id="6146" creationId="{04CC09E1-CC94-4EDB-BC1B-1E933B3203BD}"/>
          </ac:picMkLst>
        </pc:picChg>
      </pc:sldChg>
      <pc:sldChg chg="addSp modSp addCm modCm">
        <pc:chgData name="James Franklin" userId="cf915d05-507f-491f-b4a6-b2aa085ee4b1" providerId="ADAL" clId="{EE682C12-6D35-4817-952E-D53C63803A0D}" dt="2018-11-16T10:59:49.201" v="6823" actId="20577"/>
        <pc:sldMkLst>
          <pc:docMk/>
          <pc:sldMk cId="4164712487" sldId="302"/>
        </pc:sldMkLst>
        <pc:spChg chg="mod">
          <ac:chgData name="James Franklin" userId="cf915d05-507f-491f-b4a6-b2aa085ee4b1" providerId="ADAL" clId="{EE682C12-6D35-4817-952E-D53C63803A0D}" dt="2018-11-16T10:59:17.232" v="6822" actId="20577"/>
          <ac:spMkLst>
            <pc:docMk/>
            <pc:sldMk cId="4164712487" sldId="302"/>
            <ac:spMk id="3" creationId="{C6856543-51DD-4CF2-9FA4-2ED6A338471D}"/>
          </ac:spMkLst>
        </pc:spChg>
        <pc:spChg chg="add mod">
          <ac:chgData name="James Franklin" userId="cf915d05-507f-491f-b4a6-b2aa085ee4b1" providerId="ADAL" clId="{EE682C12-6D35-4817-952E-D53C63803A0D}" dt="2018-11-16T10:38:08.373" v="6662" actId="1076"/>
          <ac:spMkLst>
            <pc:docMk/>
            <pc:sldMk cId="4164712487" sldId="302"/>
            <ac:spMk id="4" creationId="{426CE018-01A7-4ABA-8CBA-78DAB32BDDB3}"/>
          </ac:spMkLst>
        </pc:spChg>
        <pc:grpChg chg="add mod ord">
          <ac:chgData name="James Franklin" userId="cf915d05-507f-491f-b4a6-b2aa085ee4b1" providerId="ADAL" clId="{EE682C12-6D35-4817-952E-D53C63803A0D}" dt="2018-11-16T10:58:44.622" v="6814" actId="167"/>
          <ac:grpSpMkLst>
            <pc:docMk/>
            <pc:sldMk cId="4164712487" sldId="302"/>
            <ac:grpSpMk id="6" creationId="{784F0FA5-812D-45D4-8C79-677009D7D9B4}"/>
          </ac:grpSpMkLst>
        </pc:grpChg>
        <pc:picChg chg="add mod ord">
          <ac:chgData name="James Franklin" userId="cf915d05-507f-491f-b4a6-b2aa085ee4b1" providerId="ADAL" clId="{EE682C12-6D35-4817-952E-D53C63803A0D}" dt="2018-11-16T10:58:42.046" v="6813" actId="164"/>
          <ac:picMkLst>
            <pc:docMk/>
            <pc:sldMk cId="4164712487" sldId="302"/>
            <ac:picMk id="5" creationId="{4CA6DB15-0E4E-45A9-8016-DDE7BDEB74FD}"/>
          </ac:picMkLst>
        </pc:picChg>
        <pc:picChg chg="add mod modCrop">
          <ac:chgData name="James Franklin" userId="cf915d05-507f-491f-b4a6-b2aa085ee4b1" providerId="ADAL" clId="{EE682C12-6D35-4817-952E-D53C63803A0D}" dt="2018-11-16T10:58:42.046" v="6813" actId="164"/>
          <ac:picMkLst>
            <pc:docMk/>
            <pc:sldMk cId="4164712487" sldId="302"/>
            <ac:picMk id="15362" creationId="{50A6028B-1E45-449D-B419-ED63E022C0FF}"/>
          </ac:picMkLst>
        </pc:picChg>
      </pc:sldChg>
      <pc:sldChg chg="modSp">
        <pc:chgData name="James Franklin" userId="cf915d05-507f-491f-b4a6-b2aa085ee4b1" providerId="ADAL" clId="{EE682C12-6D35-4817-952E-D53C63803A0D}" dt="2018-11-23T11:37:54.902" v="9087" actId="20577"/>
        <pc:sldMkLst>
          <pc:docMk/>
          <pc:sldMk cId="3846296456" sldId="309"/>
        </pc:sldMkLst>
        <pc:spChg chg="mod">
          <ac:chgData name="James Franklin" userId="cf915d05-507f-491f-b4a6-b2aa085ee4b1" providerId="ADAL" clId="{EE682C12-6D35-4817-952E-D53C63803A0D}" dt="2018-11-23T11:37:54.902" v="9087" actId="20577"/>
          <ac:spMkLst>
            <pc:docMk/>
            <pc:sldMk cId="3846296456" sldId="309"/>
            <ac:spMk id="3" creationId="{6338EB42-71DD-4FCA-A72C-ADFBAB117FEA}"/>
          </ac:spMkLst>
        </pc:spChg>
      </pc:sldChg>
      <pc:sldChg chg="addSp modSp">
        <pc:chgData name="James Franklin" userId="cf915d05-507f-491f-b4a6-b2aa085ee4b1" providerId="ADAL" clId="{EE682C12-6D35-4817-952E-D53C63803A0D}" dt="2018-11-15T09:39:06.810" v="665" actId="20577"/>
        <pc:sldMkLst>
          <pc:docMk/>
          <pc:sldMk cId="3155762149" sldId="310"/>
        </pc:sldMkLst>
        <pc:spChg chg="mod">
          <ac:chgData name="James Franklin" userId="cf915d05-507f-491f-b4a6-b2aa085ee4b1" providerId="ADAL" clId="{EE682C12-6D35-4817-952E-D53C63803A0D}" dt="2018-11-15T09:37:52.276" v="643" actId="207"/>
          <ac:spMkLst>
            <pc:docMk/>
            <pc:sldMk cId="3155762149" sldId="310"/>
            <ac:spMk id="4" creationId="{74F7AB67-AC4B-4433-9C2F-85A1E634C740}"/>
          </ac:spMkLst>
        </pc:spChg>
        <pc:spChg chg="mod">
          <ac:chgData name="James Franklin" userId="cf915d05-507f-491f-b4a6-b2aa085ee4b1" providerId="ADAL" clId="{EE682C12-6D35-4817-952E-D53C63803A0D}" dt="2018-11-15T09:39:06.810" v="665" actId="20577"/>
          <ac:spMkLst>
            <pc:docMk/>
            <pc:sldMk cId="3155762149" sldId="310"/>
            <ac:spMk id="5" creationId="{72545A29-81D6-427C-A99B-CA78B20A06CB}"/>
          </ac:spMkLst>
        </pc:spChg>
        <pc:picChg chg="add mod ord">
          <ac:chgData name="James Franklin" userId="cf915d05-507f-491f-b4a6-b2aa085ee4b1" providerId="ADAL" clId="{EE682C12-6D35-4817-952E-D53C63803A0D}" dt="2018-11-15T09:37:47.504" v="642" actId="167"/>
          <ac:picMkLst>
            <pc:docMk/>
            <pc:sldMk cId="3155762149" sldId="310"/>
            <ac:picMk id="2050" creationId="{46D1D833-3BC1-457B-BC96-3D1BFA29E29D}"/>
          </ac:picMkLst>
        </pc:picChg>
      </pc:sldChg>
      <pc:sldChg chg="addSp delSp modSp delCm">
        <pc:chgData name="James Franklin" userId="cf915d05-507f-491f-b4a6-b2aa085ee4b1" providerId="ADAL" clId="{EE682C12-6D35-4817-952E-D53C63803A0D}" dt="2018-11-15T09:47:19.627" v="720" actId="20577"/>
        <pc:sldMkLst>
          <pc:docMk/>
          <pc:sldMk cId="4097355583" sldId="312"/>
        </pc:sldMkLst>
        <pc:spChg chg="mod">
          <ac:chgData name="James Franklin" userId="cf915d05-507f-491f-b4a6-b2aa085ee4b1" providerId="ADAL" clId="{EE682C12-6D35-4817-952E-D53C63803A0D}" dt="2018-11-15T09:47:19.627" v="720" actId="20577"/>
          <ac:spMkLst>
            <pc:docMk/>
            <pc:sldMk cId="4097355583" sldId="312"/>
            <ac:spMk id="2" creationId="{9BE84529-E3F5-4496-8F96-1BA9D65E31BA}"/>
          </ac:spMkLst>
        </pc:spChg>
        <pc:spChg chg="mod">
          <ac:chgData name="James Franklin" userId="cf915d05-507f-491f-b4a6-b2aa085ee4b1" providerId="ADAL" clId="{EE682C12-6D35-4817-952E-D53C63803A0D}" dt="2018-11-15T09:47:01.820" v="704" actId="20577"/>
          <ac:spMkLst>
            <pc:docMk/>
            <pc:sldMk cId="4097355583" sldId="312"/>
            <ac:spMk id="3" creationId="{8DE5FD63-380F-4B0E-8C0A-06A7D1B9D3C8}"/>
          </ac:spMkLst>
        </pc:spChg>
        <pc:spChg chg="add del mod">
          <ac:chgData name="James Franklin" userId="cf915d05-507f-491f-b4a6-b2aa085ee4b1" providerId="ADAL" clId="{EE682C12-6D35-4817-952E-D53C63803A0D}" dt="2018-11-15T09:40:08.160" v="674" actId="20577"/>
          <ac:spMkLst>
            <pc:docMk/>
            <pc:sldMk cId="4097355583" sldId="312"/>
            <ac:spMk id="4" creationId="{3AB07B57-28E1-42A4-9E16-72971BAE4B83}"/>
          </ac:spMkLst>
        </pc:spChg>
        <pc:spChg chg="add del mod">
          <ac:chgData name="James Franklin" userId="cf915d05-507f-491f-b4a6-b2aa085ee4b1" providerId="ADAL" clId="{EE682C12-6D35-4817-952E-D53C63803A0D}" dt="2018-11-15T09:40:08.160" v="674" actId="20577"/>
          <ac:spMkLst>
            <pc:docMk/>
            <pc:sldMk cId="4097355583" sldId="312"/>
            <ac:spMk id="5" creationId="{374746BA-7E41-4FF9-BF15-B943F07E98F7}"/>
          </ac:spMkLst>
        </pc:spChg>
        <pc:spChg chg="add del mod">
          <ac:chgData name="James Franklin" userId="cf915d05-507f-491f-b4a6-b2aa085ee4b1" providerId="ADAL" clId="{EE682C12-6D35-4817-952E-D53C63803A0D}" dt="2018-11-15T09:43:51.053" v="683" actId="20577"/>
          <ac:spMkLst>
            <pc:docMk/>
            <pc:sldMk cId="4097355583" sldId="312"/>
            <ac:spMk id="6" creationId="{4AA7DABB-151C-4557-BAA8-49BFF543FD07}"/>
          </ac:spMkLst>
        </pc:spChg>
        <pc:spChg chg="add del mod">
          <ac:chgData name="James Franklin" userId="cf915d05-507f-491f-b4a6-b2aa085ee4b1" providerId="ADAL" clId="{EE682C12-6D35-4817-952E-D53C63803A0D}" dt="2018-11-15T09:43:51.053" v="683" actId="20577"/>
          <ac:spMkLst>
            <pc:docMk/>
            <pc:sldMk cId="4097355583" sldId="312"/>
            <ac:spMk id="7" creationId="{C088A08F-1A5C-4D55-AD29-B939FEDB4753}"/>
          </ac:spMkLst>
        </pc:spChg>
        <pc:picChg chg="add del">
          <ac:chgData name="James Franklin" userId="cf915d05-507f-491f-b4a6-b2aa085ee4b1" providerId="ADAL" clId="{EE682C12-6D35-4817-952E-D53C63803A0D}" dt="2018-11-15T09:43:48.382" v="682" actId="478"/>
          <ac:picMkLst>
            <pc:docMk/>
            <pc:sldMk cId="4097355583" sldId="312"/>
            <ac:picMk id="2050" creationId="{2905788B-E695-4F7F-A16F-195C0FCA9623}"/>
          </ac:picMkLst>
        </pc:picChg>
        <pc:picChg chg="add del">
          <ac:chgData name="James Franklin" userId="cf915d05-507f-491f-b4a6-b2aa085ee4b1" providerId="ADAL" clId="{EE682C12-6D35-4817-952E-D53C63803A0D}" dt="2018-11-15T09:41:28.452" v="679" actId="20577"/>
          <ac:picMkLst>
            <pc:docMk/>
            <pc:sldMk cId="4097355583" sldId="312"/>
            <ac:picMk id="3074" creationId="{FC5AB72B-393C-477C-867B-9687C4C22EC5}"/>
          </ac:picMkLst>
        </pc:picChg>
        <pc:picChg chg="add del mod ord">
          <ac:chgData name="James Franklin" userId="cf915d05-507f-491f-b4a6-b2aa085ee4b1" providerId="ADAL" clId="{EE682C12-6D35-4817-952E-D53C63803A0D}" dt="2018-11-15T09:45:43.835" v="692" actId="478"/>
          <ac:picMkLst>
            <pc:docMk/>
            <pc:sldMk cId="4097355583" sldId="312"/>
            <ac:picMk id="3076" creationId="{43DE9D87-A013-4E9D-A78F-590C703FCCDA}"/>
          </ac:picMkLst>
        </pc:picChg>
        <pc:picChg chg="add mod ord">
          <ac:chgData name="James Franklin" userId="cf915d05-507f-491f-b4a6-b2aa085ee4b1" providerId="ADAL" clId="{EE682C12-6D35-4817-952E-D53C63803A0D}" dt="2018-11-15T09:46:34.795" v="699" actId="1076"/>
          <ac:picMkLst>
            <pc:docMk/>
            <pc:sldMk cId="4097355583" sldId="312"/>
            <ac:picMk id="3078" creationId="{4AF6F603-2EE1-4311-A03E-47B252EFBA50}"/>
          </ac:picMkLst>
        </pc:picChg>
      </pc:sldChg>
      <pc:sldChg chg="addSp delSp modSp addCm delCm modCm">
        <pc:chgData name="James Franklin" userId="cf915d05-507f-491f-b4a6-b2aa085ee4b1" providerId="ADAL" clId="{EE682C12-6D35-4817-952E-D53C63803A0D}" dt="2018-11-16T14:24:13.942" v="8629" actId="1076"/>
        <pc:sldMkLst>
          <pc:docMk/>
          <pc:sldMk cId="1318572971" sldId="313"/>
        </pc:sldMkLst>
        <pc:spChg chg="mod">
          <ac:chgData name="James Franklin" userId="cf915d05-507f-491f-b4a6-b2aa085ee4b1" providerId="ADAL" clId="{EE682C12-6D35-4817-952E-D53C63803A0D}" dt="2018-11-15T09:18:27.353" v="9" actId="14100"/>
          <ac:spMkLst>
            <pc:docMk/>
            <pc:sldMk cId="1318572971" sldId="313"/>
            <ac:spMk id="2" creationId="{30D9987C-3782-4CBD-AF23-CA92AD7A2769}"/>
          </ac:spMkLst>
        </pc:spChg>
        <pc:spChg chg="mod">
          <ac:chgData name="James Franklin" userId="cf915d05-507f-491f-b4a6-b2aa085ee4b1" providerId="ADAL" clId="{EE682C12-6D35-4817-952E-D53C63803A0D}" dt="2018-11-16T14:14:54.657" v="7902" actId="15"/>
          <ac:spMkLst>
            <pc:docMk/>
            <pc:sldMk cId="1318572971" sldId="313"/>
            <ac:spMk id="3" creationId="{E1BF6170-64EA-48FE-B94D-BCF0EA8BA4A5}"/>
          </ac:spMkLst>
        </pc:spChg>
        <pc:spChg chg="del">
          <ac:chgData name="James Franklin" userId="cf915d05-507f-491f-b4a6-b2aa085ee4b1" providerId="ADAL" clId="{EE682C12-6D35-4817-952E-D53C63803A0D}" dt="2018-11-15T09:18:11.553" v="5" actId="478"/>
          <ac:spMkLst>
            <pc:docMk/>
            <pc:sldMk cId="1318572971" sldId="313"/>
            <ac:spMk id="4" creationId="{2835AC29-AD38-41A3-BD2D-7FCC15D63354}"/>
          </ac:spMkLst>
        </pc:spChg>
        <pc:spChg chg="add del mod">
          <ac:chgData name="James Franklin" userId="cf915d05-507f-491f-b4a6-b2aa085ee4b1" providerId="ADAL" clId="{EE682C12-6D35-4817-952E-D53C63803A0D}" dt="2018-11-15T09:18:31.109" v="10" actId="1076"/>
          <ac:spMkLst>
            <pc:docMk/>
            <pc:sldMk cId="1318572971" sldId="313"/>
            <ac:spMk id="7" creationId="{A7CD8A3A-C896-4B93-B9E7-E6638EFD76D7}"/>
          </ac:spMkLst>
        </pc:spChg>
        <pc:spChg chg="add del mod">
          <ac:chgData name="James Franklin" userId="cf915d05-507f-491f-b4a6-b2aa085ee4b1" providerId="ADAL" clId="{EE682C12-6D35-4817-952E-D53C63803A0D}" dt="2018-11-15T09:18:31.109" v="10" actId="1076"/>
          <ac:spMkLst>
            <pc:docMk/>
            <pc:sldMk cId="1318572971" sldId="313"/>
            <ac:spMk id="8" creationId="{618DF718-50BF-45D6-BA57-D804D2E06F86}"/>
          </ac:spMkLst>
        </pc:spChg>
        <pc:picChg chg="mod">
          <ac:chgData name="James Franklin" userId="cf915d05-507f-491f-b4a6-b2aa085ee4b1" providerId="ADAL" clId="{EE682C12-6D35-4817-952E-D53C63803A0D}" dt="2018-11-16T14:12:53.110" v="7741" actId="1076"/>
          <ac:picMkLst>
            <pc:docMk/>
            <pc:sldMk cId="1318572971" sldId="313"/>
            <ac:picMk id="5" creationId="{6473DEE3-4AC2-40E7-A60D-B1B4807C140F}"/>
          </ac:picMkLst>
        </pc:picChg>
        <pc:picChg chg="mod">
          <ac:chgData name="James Franklin" userId="cf915d05-507f-491f-b4a6-b2aa085ee4b1" providerId="ADAL" clId="{EE682C12-6D35-4817-952E-D53C63803A0D}" dt="2018-11-16T14:24:13.942" v="8629" actId="1076"/>
          <ac:picMkLst>
            <pc:docMk/>
            <pc:sldMk cId="1318572971" sldId="313"/>
            <ac:picMk id="6" creationId="{713C461E-B287-41F5-ABD1-137F76536267}"/>
          </ac:picMkLst>
        </pc:picChg>
        <pc:picChg chg="add mod ord">
          <ac:chgData name="James Franklin" userId="cf915d05-507f-491f-b4a6-b2aa085ee4b1" providerId="ADAL" clId="{EE682C12-6D35-4817-952E-D53C63803A0D}" dt="2018-11-15T09:39:52.890" v="673" actId="14100"/>
          <ac:picMkLst>
            <pc:docMk/>
            <pc:sldMk cId="1318572971" sldId="313"/>
            <ac:picMk id="1026" creationId="{7A26BCC7-833E-4327-B505-72478E06A4B4}"/>
          </ac:picMkLst>
        </pc:picChg>
        <pc:picChg chg="del">
          <ac:chgData name="James Franklin" userId="cf915d05-507f-491f-b4a6-b2aa085ee4b1" providerId="ADAL" clId="{EE682C12-6D35-4817-952E-D53C63803A0D}" dt="2018-11-16T14:12:44.710" v="7737" actId="478"/>
          <ac:picMkLst>
            <pc:docMk/>
            <pc:sldMk cId="1318572971" sldId="313"/>
            <ac:picMk id="3074" creationId="{B881B483-2A4E-4732-B4E8-6E18B15E4861}"/>
          </ac:picMkLst>
        </pc:picChg>
      </pc:sldChg>
      <pc:sldChg chg="addSp delSp modSp addCm modCm">
        <pc:chgData name="James Franklin" userId="cf915d05-507f-491f-b4a6-b2aa085ee4b1" providerId="ADAL" clId="{EE682C12-6D35-4817-952E-D53C63803A0D}" dt="2018-11-15T10:07:25.971" v="770" actId="20577"/>
        <pc:sldMkLst>
          <pc:docMk/>
          <pc:sldMk cId="2071519718" sldId="315"/>
        </pc:sldMkLst>
        <pc:spChg chg="mod">
          <ac:chgData name="James Franklin" userId="cf915d05-507f-491f-b4a6-b2aa085ee4b1" providerId="ADAL" clId="{EE682C12-6D35-4817-952E-D53C63803A0D}" dt="2018-11-15T10:06:09.797" v="760" actId="20577"/>
          <ac:spMkLst>
            <pc:docMk/>
            <pc:sldMk cId="2071519718" sldId="315"/>
            <ac:spMk id="3" creationId="{ADBF3DCA-D191-49AF-9929-64D84CEBC333}"/>
          </ac:spMkLst>
        </pc:spChg>
        <pc:spChg chg="add del mod">
          <ac:chgData name="James Franklin" userId="cf915d05-507f-491f-b4a6-b2aa085ee4b1" providerId="ADAL" clId="{EE682C12-6D35-4817-952E-D53C63803A0D}" dt="2018-11-15T10:05:45.616" v="752" actId="20577"/>
          <ac:spMkLst>
            <pc:docMk/>
            <pc:sldMk cId="2071519718" sldId="315"/>
            <ac:spMk id="8" creationId="{300B96DA-3496-4F9B-A473-235A1F496422}"/>
          </ac:spMkLst>
        </pc:spChg>
        <pc:spChg chg="add del mod">
          <ac:chgData name="James Franklin" userId="cf915d05-507f-491f-b4a6-b2aa085ee4b1" providerId="ADAL" clId="{EE682C12-6D35-4817-952E-D53C63803A0D}" dt="2018-11-15T10:05:45.616" v="752" actId="20577"/>
          <ac:spMkLst>
            <pc:docMk/>
            <pc:sldMk cId="2071519718" sldId="315"/>
            <ac:spMk id="9" creationId="{8A4DBEF6-C2B7-4DBA-962B-8F1F1CCAB57A}"/>
          </ac:spMkLst>
        </pc:spChg>
        <pc:picChg chg="add del mod">
          <ac:chgData name="James Franklin" userId="cf915d05-507f-491f-b4a6-b2aa085ee4b1" providerId="ADAL" clId="{EE682C12-6D35-4817-952E-D53C63803A0D}" dt="2018-11-15T10:03:25.047" v="724" actId="478"/>
          <ac:picMkLst>
            <pc:docMk/>
            <pc:sldMk cId="2071519718" sldId="315"/>
            <ac:picMk id="4" creationId="{017304E0-FA86-426E-98AF-307AB08994BF}"/>
          </ac:picMkLst>
        </pc:picChg>
        <pc:picChg chg="add mod modCrop">
          <ac:chgData name="James Franklin" userId="cf915d05-507f-491f-b4a6-b2aa085ee4b1" providerId="ADAL" clId="{EE682C12-6D35-4817-952E-D53C63803A0D}" dt="2018-11-15T10:05:21.661" v="746" actId="732"/>
          <ac:picMkLst>
            <pc:docMk/>
            <pc:sldMk cId="2071519718" sldId="315"/>
            <ac:picMk id="5" creationId="{2665F85D-9F04-4DAC-A820-CC8BBA356FAB}"/>
          </ac:picMkLst>
        </pc:picChg>
        <pc:picChg chg="add mod">
          <ac:chgData name="James Franklin" userId="cf915d05-507f-491f-b4a6-b2aa085ee4b1" providerId="ADAL" clId="{EE682C12-6D35-4817-952E-D53C63803A0D}" dt="2018-11-15T10:05:32.004" v="751" actId="1036"/>
          <ac:picMkLst>
            <pc:docMk/>
            <pc:sldMk cId="2071519718" sldId="315"/>
            <ac:picMk id="6" creationId="{6D0CFD97-08FD-4CD3-8099-0C7998FA7E20}"/>
          </ac:picMkLst>
        </pc:picChg>
        <pc:picChg chg="add mod ord">
          <ac:chgData name="James Franklin" userId="cf915d05-507f-491f-b4a6-b2aa085ee4b1" providerId="ADAL" clId="{EE682C12-6D35-4817-952E-D53C63803A0D}" dt="2018-11-15T10:06:58.844" v="768" actId="20577"/>
          <ac:picMkLst>
            <pc:docMk/>
            <pc:sldMk cId="2071519718" sldId="315"/>
            <ac:picMk id="7" creationId="{439A6319-5A93-452A-A1AE-A5436571F10F}"/>
          </ac:picMkLst>
        </pc:picChg>
        <pc:picChg chg="mod">
          <ac:chgData name="James Franklin" userId="cf915d05-507f-491f-b4a6-b2aa085ee4b1" providerId="ADAL" clId="{EE682C12-6D35-4817-952E-D53C63803A0D}" dt="2018-11-15T10:04:11.732" v="729" actId="1076"/>
          <ac:picMkLst>
            <pc:docMk/>
            <pc:sldMk cId="2071519718" sldId="315"/>
            <ac:picMk id="4098" creationId="{964F730B-B988-4ABF-99F5-612C2830F224}"/>
          </ac:picMkLst>
        </pc:picChg>
        <pc:picChg chg="del">
          <ac:chgData name="James Franklin" userId="cf915d05-507f-491f-b4a6-b2aa085ee4b1" providerId="ADAL" clId="{EE682C12-6D35-4817-952E-D53C63803A0D}" dt="2018-11-15T09:48:15.645" v="721" actId="478"/>
          <ac:picMkLst>
            <pc:docMk/>
            <pc:sldMk cId="2071519718" sldId="315"/>
            <ac:picMk id="4100" creationId="{69EC9D2A-D28B-498E-8613-737ADB1CF865}"/>
          </ac:picMkLst>
        </pc:picChg>
      </pc:sldChg>
      <pc:sldChg chg="modSp">
        <pc:chgData name="James Franklin" userId="cf915d05-507f-491f-b4a6-b2aa085ee4b1" providerId="ADAL" clId="{EE682C12-6D35-4817-952E-D53C63803A0D}" dt="2018-11-23T11:31:13.405" v="9073" actId="20577"/>
        <pc:sldMkLst>
          <pc:docMk/>
          <pc:sldMk cId="3009435590" sldId="317"/>
        </pc:sldMkLst>
        <pc:spChg chg="mod">
          <ac:chgData name="James Franklin" userId="cf915d05-507f-491f-b4a6-b2aa085ee4b1" providerId="ADAL" clId="{EE682C12-6D35-4817-952E-D53C63803A0D}" dt="2018-11-23T11:31:13.405" v="9073" actId="20577"/>
          <ac:spMkLst>
            <pc:docMk/>
            <pc:sldMk cId="3009435590" sldId="317"/>
            <ac:spMk id="4" creationId="{34341F48-F7A4-4C0C-AE2E-7DDDF98F8570}"/>
          </ac:spMkLst>
        </pc:spChg>
      </pc:sldChg>
      <pc:sldChg chg="addSp delSp modSp">
        <pc:chgData name="James Franklin" userId="cf915d05-507f-491f-b4a6-b2aa085ee4b1" providerId="ADAL" clId="{EE682C12-6D35-4817-952E-D53C63803A0D}" dt="2018-11-15T10:17:20.620" v="863" actId="1076"/>
        <pc:sldMkLst>
          <pc:docMk/>
          <pc:sldMk cId="1692168562" sldId="319"/>
        </pc:sldMkLst>
        <pc:spChg chg="mod">
          <ac:chgData name="James Franklin" userId="cf915d05-507f-491f-b4a6-b2aa085ee4b1" providerId="ADAL" clId="{EE682C12-6D35-4817-952E-D53C63803A0D}" dt="2018-11-15T10:15:48.318" v="847" actId="20577"/>
          <ac:spMkLst>
            <pc:docMk/>
            <pc:sldMk cId="1692168562" sldId="319"/>
            <ac:spMk id="3" creationId="{3B97B558-3936-46A9-8D21-2EBCBA5D1DA2}"/>
          </ac:spMkLst>
        </pc:spChg>
        <pc:picChg chg="add del">
          <ac:chgData name="James Franklin" userId="cf915d05-507f-491f-b4a6-b2aa085ee4b1" providerId="ADAL" clId="{EE682C12-6D35-4817-952E-D53C63803A0D}" dt="2018-11-15T10:13:05.756" v="832" actId="478"/>
          <ac:picMkLst>
            <pc:docMk/>
            <pc:sldMk cId="1692168562" sldId="319"/>
            <ac:picMk id="4" creationId="{D092CA20-54E3-4810-A87A-C4CD7637F42F}"/>
          </ac:picMkLst>
        </pc:picChg>
        <pc:picChg chg="add mod">
          <ac:chgData name="James Franklin" userId="cf915d05-507f-491f-b4a6-b2aa085ee4b1" providerId="ADAL" clId="{EE682C12-6D35-4817-952E-D53C63803A0D}" dt="2018-11-15T10:15:28.660" v="839" actId="1076"/>
          <ac:picMkLst>
            <pc:docMk/>
            <pc:sldMk cId="1692168562" sldId="319"/>
            <ac:picMk id="5" creationId="{5542CCFC-6FE2-46E4-8889-5D5DBAF08B82}"/>
          </ac:picMkLst>
        </pc:picChg>
        <pc:picChg chg="add mod modCrop">
          <ac:chgData name="James Franklin" userId="cf915d05-507f-491f-b4a6-b2aa085ee4b1" providerId="ADAL" clId="{EE682C12-6D35-4817-952E-D53C63803A0D}" dt="2018-11-15T10:17:20.620" v="863" actId="1076"/>
          <ac:picMkLst>
            <pc:docMk/>
            <pc:sldMk cId="1692168562" sldId="319"/>
            <ac:picMk id="5122" creationId="{226E8CDC-DD7C-4072-949C-86F20FCC6448}"/>
          </ac:picMkLst>
        </pc:picChg>
      </pc:sldChg>
      <pc:sldChg chg="addSp delSp modSp addCm modCm">
        <pc:chgData name="James Franklin" userId="cf915d05-507f-491f-b4a6-b2aa085ee4b1" providerId="ADAL" clId="{EE682C12-6D35-4817-952E-D53C63803A0D}" dt="2018-11-23T11:30:12.837" v="9058" actId="1076"/>
        <pc:sldMkLst>
          <pc:docMk/>
          <pc:sldMk cId="3376510274" sldId="321"/>
        </pc:sldMkLst>
        <pc:spChg chg="mod">
          <ac:chgData name="James Franklin" userId="cf915d05-507f-491f-b4a6-b2aa085ee4b1" providerId="ADAL" clId="{EE682C12-6D35-4817-952E-D53C63803A0D}" dt="2018-11-15T11:35:10.448" v="1720" actId="20577"/>
          <ac:spMkLst>
            <pc:docMk/>
            <pc:sldMk cId="3376510274" sldId="321"/>
            <ac:spMk id="3" creationId="{3F7D05AB-F6E1-405A-979D-2362518587C8}"/>
          </ac:spMkLst>
        </pc:spChg>
        <pc:picChg chg="add mod">
          <ac:chgData name="James Franklin" userId="cf915d05-507f-491f-b4a6-b2aa085ee4b1" providerId="ADAL" clId="{EE682C12-6D35-4817-952E-D53C63803A0D}" dt="2018-11-23T11:30:12.837" v="9058" actId="1076"/>
          <ac:picMkLst>
            <pc:docMk/>
            <pc:sldMk cId="3376510274" sldId="321"/>
            <ac:picMk id="1026" creationId="{1FA4186D-78E5-4F06-A9BD-4F8EBBF2192B}"/>
          </ac:picMkLst>
        </pc:picChg>
        <pc:picChg chg="del">
          <ac:chgData name="James Franklin" userId="cf915d05-507f-491f-b4a6-b2aa085ee4b1" providerId="ADAL" clId="{EE682C12-6D35-4817-952E-D53C63803A0D}" dt="2018-11-15T11:22:01.842" v="1574" actId="478"/>
          <ac:picMkLst>
            <pc:docMk/>
            <pc:sldMk cId="3376510274" sldId="321"/>
            <ac:picMk id="1026" creationId="{71B79277-225D-4A29-8AB1-3895C2EEC94D}"/>
          </ac:picMkLst>
        </pc:picChg>
        <pc:picChg chg="add del mod ord">
          <ac:chgData name="James Franklin" userId="cf915d05-507f-491f-b4a6-b2aa085ee4b1" providerId="ADAL" clId="{EE682C12-6D35-4817-952E-D53C63803A0D}" dt="2018-11-15T11:24:53.106" v="1593" actId="478"/>
          <ac:picMkLst>
            <pc:docMk/>
            <pc:sldMk cId="3376510274" sldId="321"/>
            <ac:picMk id="7170" creationId="{5ECC45D9-A287-4BBE-A951-B90242C8680A}"/>
          </ac:picMkLst>
        </pc:picChg>
        <pc:picChg chg="add del mod">
          <ac:chgData name="James Franklin" userId="cf915d05-507f-491f-b4a6-b2aa085ee4b1" providerId="ADAL" clId="{EE682C12-6D35-4817-952E-D53C63803A0D}" dt="2018-11-15T11:32:57.839" v="1694" actId="478"/>
          <ac:picMkLst>
            <pc:docMk/>
            <pc:sldMk cId="3376510274" sldId="321"/>
            <ac:picMk id="7172" creationId="{2B72EDB5-C6F5-4245-9D43-2A6F2572AB61}"/>
          </ac:picMkLst>
        </pc:picChg>
        <pc:picChg chg="add mod ord">
          <ac:chgData name="James Franklin" userId="cf915d05-507f-491f-b4a6-b2aa085ee4b1" providerId="ADAL" clId="{EE682C12-6D35-4817-952E-D53C63803A0D}" dt="2018-11-15T11:34:56.525" v="1716" actId="167"/>
          <ac:picMkLst>
            <pc:docMk/>
            <pc:sldMk cId="3376510274" sldId="321"/>
            <ac:picMk id="7174" creationId="{88E20041-80D2-4F70-A28E-CFA5A56CAF6C}"/>
          </ac:picMkLst>
        </pc:picChg>
      </pc:sldChg>
      <pc:sldChg chg="addSp delSp modSp ord">
        <pc:chgData name="James Franklin" userId="cf915d05-507f-491f-b4a6-b2aa085ee4b1" providerId="ADAL" clId="{EE682C12-6D35-4817-952E-D53C63803A0D}" dt="2018-11-15T17:20:47.732" v="4763" actId="14100"/>
        <pc:sldMkLst>
          <pc:docMk/>
          <pc:sldMk cId="3882490044" sldId="322"/>
        </pc:sldMkLst>
        <pc:spChg chg="mod">
          <ac:chgData name="James Franklin" userId="cf915d05-507f-491f-b4a6-b2aa085ee4b1" providerId="ADAL" clId="{EE682C12-6D35-4817-952E-D53C63803A0D}" dt="2018-11-15T16:24:19.667" v="3622" actId="20577"/>
          <ac:spMkLst>
            <pc:docMk/>
            <pc:sldMk cId="3882490044" sldId="322"/>
            <ac:spMk id="2" creationId="{E353456F-38D6-47AD-957F-9274EB7CE4D7}"/>
          </ac:spMkLst>
        </pc:spChg>
        <pc:spChg chg="del mod">
          <ac:chgData name="James Franklin" userId="cf915d05-507f-491f-b4a6-b2aa085ee4b1" providerId="ADAL" clId="{EE682C12-6D35-4817-952E-D53C63803A0D}" dt="2018-11-15T17:08:47.664" v="4485" actId="14100"/>
          <ac:spMkLst>
            <pc:docMk/>
            <pc:sldMk cId="3882490044" sldId="322"/>
            <ac:spMk id="3" creationId="{74F4F42D-8FD6-490B-9300-5E58A14A61ED}"/>
          </ac:spMkLst>
        </pc:spChg>
        <pc:spChg chg="add del mod">
          <ac:chgData name="James Franklin" userId="cf915d05-507f-491f-b4a6-b2aa085ee4b1" providerId="ADAL" clId="{EE682C12-6D35-4817-952E-D53C63803A0D}" dt="2018-11-15T17:08:47.664" v="4485" actId="14100"/>
          <ac:spMkLst>
            <pc:docMk/>
            <pc:sldMk cId="3882490044" sldId="322"/>
            <ac:spMk id="8" creationId="{329814C0-FCBE-4770-8E22-642D13FFC47F}"/>
          </ac:spMkLst>
        </pc:spChg>
        <pc:spChg chg="add mod">
          <ac:chgData name="James Franklin" userId="cf915d05-507f-491f-b4a6-b2aa085ee4b1" providerId="ADAL" clId="{EE682C12-6D35-4817-952E-D53C63803A0D}" dt="2018-11-15T17:10:04.453" v="4663" actId="20577"/>
          <ac:spMkLst>
            <pc:docMk/>
            <pc:sldMk cId="3882490044" sldId="322"/>
            <ac:spMk id="9" creationId="{965754E3-2D03-4A5B-AED1-D615CCE0681D}"/>
          </ac:spMkLst>
        </pc:spChg>
        <pc:picChg chg="add mod modCrop">
          <ac:chgData name="James Franklin" userId="cf915d05-507f-491f-b4a6-b2aa085ee4b1" providerId="ADAL" clId="{EE682C12-6D35-4817-952E-D53C63803A0D}" dt="2018-11-15T17:15:46.205" v="4727" actId="1076"/>
          <ac:picMkLst>
            <pc:docMk/>
            <pc:sldMk cId="3882490044" sldId="322"/>
            <ac:picMk id="4" creationId="{A0B2EB39-39B2-4E43-9C24-B04FE5505B97}"/>
          </ac:picMkLst>
        </pc:picChg>
        <pc:picChg chg="add del mod">
          <ac:chgData name="James Franklin" userId="cf915d05-507f-491f-b4a6-b2aa085ee4b1" providerId="ADAL" clId="{EE682C12-6D35-4817-952E-D53C63803A0D}" dt="2018-11-15T17:10:23.487" v="4665" actId="478"/>
          <ac:picMkLst>
            <pc:docMk/>
            <pc:sldMk cId="3882490044" sldId="322"/>
            <ac:picMk id="5" creationId="{B38844F4-DDAB-4FD1-9A56-8A4A1079887E}"/>
          </ac:picMkLst>
        </pc:picChg>
        <pc:picChg chg="add del mod">
          <ac:chgData name="James Franklin" userId="cf915d05-507f-491f-b4a6-b2aa085ee4b1" providerId="ADAL" clId="{EE682C12-6D35-4817-952E-D53C63803A0D}" dt="2018-11-15T17:10:16.797" v="4664" actId="478"/>
          <ac:picMkLst>
            <pc:docMk/>
            <pc:sldMk cId="3882490044" sldId="322"/>
            <ac:picMk id="6" creationId="{4BA62FA5-393E-4C50-98F5-6B1778B8D014}"/>
          </ac:picMkLst>
        </pc:picChg>
        <pc:picChg chg="add del mod">
          <ac:chgData name="James Franklin" userId="cf915d05-507f-491f-b4a6-b2aa085ee4b1" providerId="ADAL" clId="{EE682C12-6D35-4817-952E-D53C63803A0D}" dt="2018-11-15T17:14:14.050" v="4698" actId="478"/>
          <ac:picMkLst>
            <pc:docMk/>
            <pc:sldMk cId="3882490044" sldId="322"/>
            <ac:picMk id="7" creationId="{AB3645FD-F9F7-49E2-B40F-69F1C83D2E5C}"/>
          </ac:picMkLst>
        </pc:picChg>
        <pc:picChg chg="add mod">
          <ac:chgData name="James Franklin" userId="cf915d05-507f-491f-b4a6-b2aa085ee4b1" providerId="ADAL" clId="{EE682C12-6D35-4817-952E-D53C63803A0D}" dt="2018-11-15T17:19:51.925" v="4757" actId="1076"/>
          <ac:picMkLst>
            <pc:docMk/>
            <pc:sldMk cId="3882490044" sldId="322"/>
            <ac:picMk id="10" creationId="{250B6924-B994-407C-B441-E239901E452F}"/>
          </ac:picMkLst>
        </pc:picChg>
        <pc:picChg chg="add mod">
          <ac:chgData name="James Franklin" userId="cf915d05-507f-491f-b4a6-b2aa085ee4b1" providerId="ADAL" clId="{EE682C12-6D35-4817-952E-D53C63803A0D}" dt="2018-11-15T17:20:47.732" v="4763" actId="14100"/>
          <ac:picMkLst>
            <pc:docMk/>
            <pc:sldMk cId="3882490044" sldId="322"/>
            <ac:picMk id="11" creationId="{4A94E973-8FC2-453D-8970-F533D15DE186}"/>
          </ac:picMkLst>
        </pc:picChg>
        <pc:picChg chg="add mod ord">
          <ac:chgData name="James Franklin" userId="cf915d05-507f-491f-b4a6-b2aa085ee4b1" providerId="ADAL" clId="{EE682C12-6D35-4817-952E-D53C63803A0D}" dt="2018-11-15T17:19:51.925" v="4757" actId="1076"/>
          <ac:picMkLst>
            <pc:docMk/>
            <pc:sldMk cId="3882490044" sldId="322"/>
            <ac:picMk id="12290" creationId="{AC467B64-4850-4904-B690-A8FB40BE2411}"/>
          </ac:picMkLst>
        </pc:picChg>
        <pc:picChg chg="add mod ord modCrop">
          <ac:chgData name="James Franklin" userId="cf915d05-507f-491f-b4a6-b2aa085ee4b1" providerId="ADAL" clId="{EE682C12-6D35-4817-952E-D53C63803A0D}" dt="2018-11-15T17:19:59.572" v="4759" actId="1076"/>
          <ac:picMkLst>
            <pc:docMk/>
            <pc:sldMk cId="3882490044" sldId="322"/>
            <ac:picMk id="12292" creationId="{83598F56-B93B-4D5B-B772-67B9AE473E79}"/>
          </ac:picMkLst>
        </pc:picChg>
        <pc:picChg chg="add del mod">
          <ac:chgData name="James Franklin" userId="cf915d05-507f-491f-b4a6-b2aa085ee4b1" providerId="ADAL" clId="{EE682C12-6D35-4817-952E-D53C63803A0D}" dt="2018-11-15T17:18:01.821" v="4739" actId="478"/>
          <ac:picMkLst>
            <pc:docMk/>
            <pc:sldMk cId="3882490044" sldId="322"/>
            <ac:picMk id="12294" creationId="{D1C64BA5-7EDB-440A-8F37-08078C45F73C}"/>
          </ac:picMkLst>
        </pc:picChg>
        <pc:picChg chg="add mod">
          <ac:chgData name="James Franklin" userId="cf915d05-507f-491f-b4a6-b2aa085ee4b1" providerId="ADAL" clId="{EE682C12-6D35-4817-952E-D53C63803A0D}" dt="2018-11-15T17:19:54.060" v="4758" actId="1076"/>
          <ac:picMkLst>
            <pc:docMk/>
            <pc:sldMk cId="3882490044" sldId="322"/>
            <ac:picMk id="12296" creationId="{FCA7AD6A-8552-4B60-8201-0A92928E9837}"/>
          </ac:picMkLst>
        </pc:picChg>
      </pc:sldChg>
      <pc:sldChg chg="modSp">
        <pc:chgData name="James Franklin" userId="cf915d05-507f-491f-b4a6-b2aa085ee4b1" providerId="ADAL" clId="{EE682C12-6D35-4817-952E-D53C63803A0D}" dt="2018-11-15T16:10:17.774" v="3596" actId="113"/>
        <pc:sldMkLst>
          <pc:docMk/>
          <pc:sldMk cId="1149149455" sldId="323"/>
        </pc:sldMkLst>
        <pc:spChg chg="mod">
          <ac:chgData name="James Franklin" userId="cf915d05-507f-491f-b4a6-b2aa085ee4b1" providerId="ADAL" clId="{EE682C12-6D35-4817-952E-D53C63803A0D}" dt="2018-11-15T16:10:17.774" v="3596" actId="113"/>
          <ac:spMkLst>
            <pc:docMk/>
            <pc:sldMk cId="1149149455" sldId="323"/>
            <ac:spMk id="5" creationId="{435AE6EE-2297-4CFF-BCFF-F9208FD9D6B1}"/>
          </ac:spMkLst>
        </pc:spChg>
      </pc:sldChg>
      <pc:sldChg chg="addSp delSp modSp add">
        <pc:chgData name="James Franklin" userId="cf915d05-507f-491f-b4a6-b2aa085ee4b1" providerId="ADAL" clId="{EE682C12-6D35-4817-952E-D53C63803A0D}" dt="2018-11-15T14:34:55.935" v="3503" actId="1076"/>
        <pc:sldMkLst>
          <pc:docMk/>
          <pc:sldMk cId="780631942" sldId="327"/>
        </pc:sldMkLst>
        <pc:spChg chg="mod">
          <ac:chgData name="James Franklin" userId="cf915d05-507f-491f-b4a6-b2aa085ee4b1" providerId="ADAL" clId="{EE682C12-6D35-4817-952E-D53C63803A0D}" dt="2018-11-15T14:28:11.410" v="3466" actId="207"/>
          <ac:spMkLst>
            <pc:docMk/>
            <pc:sldMk cId="780631942" sldId="327"/>
            <ac:spMk id="2" creationId="{8996BC17-2147-48EB-82AC-13E86F566894}"/>
          </ac:spMkLst>
        </pc:spChg>
        <pc:spChg chg="mod">
          <ac:chgData name="James Franklin" userId="cf915d05-507f-491f-b4a6-b2aa085ee4b1" providerId="ADAL" clId="{EE682C12-6D35-4817-952E-D53C63803A0D}" dt="2018-11-15T14:34:28.360" v="3498" actId="6549"/>
          <ac:spMkLst>
            <pc:docMk/>
            <pc:sldMk cId="780631942" sldId="327"/>
            <ac:spMk id="3" creationId="{79ED861E-2782-49BD-83F3-EDD2167BD06F}"/>
          </ac:spMkLst>
        </pc:spChg>
        <pc:picChg chg="add del mod ord">
          <ac:chgData name="James Franklin" userId="cf915d05-507f-491f-b4a6-b2aa085ee4b1" providerId="ADAL" clId="{EE682C12-6D35-4817-952E-D53C63803A0D}" dt="2018-11-15T14:32:00.875" v="3470" actId="478"/>
          <ac:picMkLst>
            <pc:docMk/>
            <pc:sldMk cId="780631942" sldId="327"/>
            <ac:picMk id="9218" creationId="{7D78F84A-71AA-4F56-A659-058BD4A68474}"/>
          </ac:picMkLst>
        </pc:picChg>
        <pc:picChg chg="add mod ord">
          <ac:chgData name="James Franklin" userId="cf915d05-507f-491f-b4a6-b2aa085ee4b1" providerId="ADAL" clId="{EE682C12-6D35-4817-952E-D53C63803A0D}" dt="2018-11-15T14:34:55.935" v="3503" actId="1076"/>
          <ac:picMkLst>
            <pc:docMk/>
            <pc:sldMk cId="780631942" sldId="327"/>
            <ac:picMk id="9220" creationId="{5430C8CB-BC6A-4EF2-A278-324BFBE3DE9A}"/>
          </ac:picMkLst>
        </pc:picChg>
      </pc:sldChg>
      <pc:sldChg chg="addSp modSp add">
        <pc:chgData name="James Franklin" userId="cf915d05-507f-491f-b4a6-b2aa085ee4b1" providerId="ADAL" clId="{EE682C12-6D35-4817-952E-D53C63803A0D}" dt="2018-11-15T14:43:51.120" v="3541" actId="167"/>
        <pc:sldMkLst>
          <pc:docMk/>
          <pc:sldMk cId="843154020" sldId="329"/>
        </pc:sldMkLst>
        <pc:spChg chg="mod">
          <ac:chgData name="James Franklin" userId="cf915d05-507f-491f-b4a6-b2aa085ee4b1" providerId="ADAL" clId="{EE682C12-6D35-4817-952E-D53C63803A0D}" dt="2018-11-15T14:37:01.505" v="3535" actId="20577"/>
          <ac:spMkLst>
            <pc:docMk/>
            <pc:sldMk cId="843154020" sldId="329"/>
            <ac:spMk id="3" creationId="{79ED861E-2782-49BD-83F3-EDD2167BD06F}"/>
          </ac:spMkLst>
        </pc:spChg>
        <pc:picChg chg="add mod ord">
          <ac:chgData name="James Franklin" userId="cf915d05-507f-491f-b4a6-b2aa085ee4b1" providerId="ADAL" clId="{EE682C12-6D35-4817-952E-D53C63803A0D}" dt="2018-11-15T14:43:51.120" v="3541" actId="167"/>
          <ac:picMkLst>
            <pc:docMk/>
            <pc:sldMk cId="843154020" sldId="329"/>
            <ac:picMk id="10242" creationId="{2B935677-4C83-449D-BB06-762B669CD61B}"/>
          </ac:picMkLst>
        </pc:picChg>
      </pc:sldChg>
      <pc:sldChg chg="addSp delSp modSp add addCm modCm">
        <pc:chgData name="James Franklin" userId="cf915d05-507f-491f-b4a6-b2aa085ee4b1" providerId="ADAL" clId="{EE682C12-6D35-4817-952E-D53C63803A0D}" dt="2018-11-16T11:07:24.698" v="7201" actId="20577"/>
        <pc:sldMkLst>
          <pc:docMk/>
          <pc:sldMk cId="3913589325" sldId="330"/>
        </pc:sldMkLst>
        <pc:spChg chg="mod">
          <ac:chgData name="James Franklin" userId="cf915d05-507f-491f-b4a6-b2aa085ee4b1" providerId="ADAL" clId="{EE682C12-6D35-4817-952E-D53C63803A0D}" dt="2018-11-16T11:06:47.959" v="7198" actId="20577"/>
          <ac:spMkLst>
            <pc:docMk/>
            <pc:sldMk cId="3913589325" sldId="330"/>
            <ac:spMk id="3" creationId="{C6856543-51DD-4CF2-9FA4-2ED6A338471D}"/>
          </ac:spMkLst>
        </pc:spChg>
        <pc:spChg chg="del">
          <ac:chgData name="James Franklin" userId="cf915d05-507f-491f-b4a6-b2aa085ee4b1" providerId="ADAL" clId="{EE682C12-6D35-4817-952E-D53C63803A0D}" dt="2018-11-16T10:47:00.165" v="6793" actId="478"/>
          <ac:spMkLst>
            <pc:docMk/>
            <pc:sldMk cId="3913589325" sldId="330"/>
            <ac:spMk id="4" creationId="{426CE018-01A7-4ABA-8CBA-78DAB32BDDB3}"/>
          </ac:spMkLst>
        </pc:spChg>
        <pc:spChg chg="add mod ord">
          <ac:chgData name="James Franklin" userId="cf915d05-507f-491f-b4a6-b2aa085ee4b1" providerId="ADAL" clId="{EE682C12-6D35-4817-952E-D53C63803A0D}" dt="2018-11-16T11:06:14.632" v="7190" actId="167"/>
          <ac:spMkLst>
            <pc:docMk/>
            <pc:sldMk cId="3913589325" sldId="330"/>
            <ac:spMk id="5" creationId="{B0D4483A-FF71-4DA6-960C-2266906C1792}"/>
          </ac:spMkLst>
        </pc:spChg>
        <pc:picChg chg="add mod ord">
          <ac:chgData name="James Franklin" userId="cf915d05-507f-491f-b4a6-b2aa085ee4b1" providerId="ADAL" clId="{EE682C12-6D35-4817-952E-D53C63803A0D}" dt="2018-11-16T11:06:14.632" v="7190" actId="167"/>
          <ac:picMkLst>
            <pc:docMk/>
            <pc:sldMk cId="3913589325" sldId="330"/>
            <ac:picMk id="16386" creationId="{2969800F-D3C9-4240-AB7F-BAC0E662E176}"/>
          </ac:picMkLst>
        </pc:picChg>
      </pc:sldChg>
      <pc:sldChg chg="addSp delSp modSp add addCm delCm modCm">
        <pc:chgData name="James Franklin" userId="cf915d05-507f-491f-b4a6-b2aa085ee4b1" providerId="ADAL" clId="{EE682C12-6D35-4817-952E-D53C63803A0D}" dt="2018-11-16T14:12:22.463" v="7734" actId="20577"/>
        <pc:sldMkLst>
          <pc:docMk/>
          <pc:sldMk cId="3688311110" sldId="334"/>
        </pc:sldMkLst>
        <pc:spChg chg="mod">
          <ac:chgData name="James Franklin" userId="cf915d05-507f-491f-b4a6-b2aa085ee4b1" providerId="ADAL" clId="{EE682C12-6D35-4817-952E-D53C63803A0D}" dt="2018-11-16T14:12:22.463" v="7734" actId="20577"/>
          <ac:spMkLst>
            <pc:docMk/>
            <pc:sldMk cId="3688311110" sldId="334"/>
            <ac:spMk id="5" creationId="{7F58BEDD-DF9D-42D7-B158-983B87FBF27F}"/>
          </ac:spMkLst>
        </pc:spChg>
        <pc:picChg chg="del">
          <ac:chgData name="James Franklin" userId="cf915d05-507f-491f-b4a6-b2aa085ee4b1" providerId="ADAL" clId="{EE682C12-6D35-4817-952E-D53C63803A0D}" dt="2018-11-16T14:07:07.094" v="7517" actId="478"/>
          <ac:picMkLst>
            <pc:docMk/>
            <pc:sldMk cId="3688311110" sldId="334"/>
            <ac:picMk id="6150" creationId="{E4D9F85A-9EE6-4F8B-821C-5866D25B098A}"/>
          </ac:picMkLst>
        </pc:picChg>
        <pc:picChg chg="add mod">
          <ac:chgData name="James Franklin" userId="cf915d05-507f-491f-b4a6-b2aa085ee4b1" providerId="ADAL" clId="{EE682C12-6D35-4817-952E-D53C63803A0D}" dt="2018-11-16T14:11:15.590" v="7632" actId="20577"/>
          <ac:picMkLst>
            <pc:docMk/>
            <pc:sldMk cId="3688311110" sldId="334"/>
            <ac:picMk id="17410" creationId="{B9261352-D97A-4DCD-BE6E-2C3C188735DD}"/>
          </ac:picMkLst>
        </pc:picChg>
      </pc:sldChg>
      <pc:sldChg chg="delSp modSp add">
        <pc:chgData name="James Franklin" userId="cf915d05-507f-491f-b4a6-b2aa085ee4b1" providerId="ADAL" clId="{EE682C12-6D35-4817-952E-D53C63803A0D}" dt="2018-11-16T14:24:08.270" v="8627" actId="478"/>
        <pc:sldMkLst>
          <pc:docMk/>
          <pc:sldMk cId="53705283" sldId="335"/>
        </pc:sldMkLst>
        <pc:spChg chg="mod">
          <ac:chgData name="James Franklin" userId="cf915d05-507f-491f-b4a6-b2aa085ee4b1" providerId="ADAL" clId="{EE682C12-6D35-4817-952E-D53C63803A0D}" dt="2018-11-16T14:17:26.801" v="8304" actId="207"/>
          <ac:spMkLst>
            <pc:docMk/>
            <pc:sldMk cId="53705283" sldId="335"/>
            <ac:spMk id="3" creationId="{E1BF6170-64EA-48FE-B94D-BCF0EA8BA4A5}"/>
          </ac:spMkLst>
        </pc:spChg>
        <pc:picChg chg="del">
          <ac:chgData name="James Franklin" userId="cf915d05-507f-491f-b4a6-b2aa085ee4b1" providerId="ADAL" clId="{EE682C12-6D35-4817-952E-D53C63803A0D}" dt="2018-11-16T14:24:04.327" v="8626" actId="478"/>
          <ac:picMkLst>
            <pc:docMk/>
            <pc:sldMk cId="53705283" sldId="335"/>
            <ac:picMk id="5" creationId="{6473DEE3-4AC2-40E7-A60D-B1B4807C140F}"/>
          </ac:picMkLst>
        </pc:picChg>
        <pc:picChg chg="del">
          <ac:chgData name="James Franklin" userId="cf915d05-507f-491f-b4a6-b2aa085ee4b1" providerId="ADAL" clId="{EE682C12-6D35-4817-952E-D53C63803A0D}" dt="2018-11-16T14:24:08.270" v="8627" actId="478"/>
          <ac:picMkLst>
            <pc:docMk/>
            <pc:sldMk cId="53705283" sldId="335"/>
            <ac:picMk id="6" creationId="{713C461E-B287-41F5-ABD1-137F76536267}"/>
          </ac:picMkLst>
        </pc:picChg>
      </pc:sldChg>
      <pc:sldChg chg="modSp add addCm delCm">
        <pc:chgData name="James Franklin" userId="cf915d05-507f-491f-b4a6-b2aa085ee4b1" providerId="ADAL" clId="{EE682C12-6D35-4817-952E-D53C63803A0D}" dt="2018-11-16T14:23:35.579" v="8624" actId="20577"/>
        <pc:sldMkLst>
          <pc:docMk/>
          <pc:sldMk cId="441313654" sldId="336"/>
        </pc:sldMkLst>
        <pc:spChg chg="mod">
          <ac:chgData name="James Franklin" userId="cf915d05-507f-491f-b4a6-b2aa085ee4b1" providerId="ADAL" clId="{EE682C12-6D35-4817-952E-D53C63803A0D}" dt="2018-11-16T14:22:03.121" v="8411" actId="20577"/>
          <ac:spMkLst>
            <pc:docMk/>
            <pc:sldMk cId="441313654" sldId="336"/>
            <ac:spMk id="3" creationId="{CE5FFA5C-9898-497F-AD7E-29AA73D40116}"/>
          </ac:spMkLst>
        </pc:spChg>
        <pc:spChg chg="mod">
          <ac:chgData name="James Franklin" userId="cf915d05-507f-491f-b4a6-b2aa085ee4b1" providerId="ADAL" clId="{EE682C12-6D35-4817-952E-D53C63803A0D}" dt="2018-11-16T14:23:06.983" v="8621" actId="207"/>
          <ac:spMkLst>
            <pc:docMk/>
            <pc:sldMk cId="441313654" sldId="336"/>
            <ac:spMk id="5" creationId="{A0E86FD8-07A8-41A8-BFB5-F4971A878B0F}"/>
          </ac:spMkLst>
        </pc:spChg>
      </pc:sldChg>
      <pc:sldChg chg="modSp add">
        <pc:chgData name="James Franklin" userId="cf915d05-507f-491f-b4a6-b2aa085ee4b1" providerId="ADAL" clId="{EE682C12-6D35-4817-952E-D53C63803A0D}" dt="2018-11-16T16:51:36.141" v="9053" actId="20577"/>
        <pc:sldMkLst>
          <pc:docMk/>
          <pc:sldMk cId="1264462121" sldId="337"/>
        </pc:sldMkLst>
        <pc:spChg chg="mod">
          <ac:chgData name="James Franklin" userId="cf915d05-507f-491f-b4a6-b2aa085ee4b1" providerId="ADAL" clId="{EE682C12-6D35-4817-952E-D53C63803A0D}" dt="2018-11-16T15:32:56.975" v="8913" actId="6549"/>
          <ac:spMkLst>
            <pc:docMk/>
            <pc:sldMk cId="1264462121" sldId="337"/>
            <ac:spMk id="3" creationId="{72A444DE-719A-40E6-B5E8-4672526598A4}"/>
          </ac:spMkLst>
        </pc:spChg>
        <pc:spChg chg="mod">
          <ac:chgData name="James Franklin" userId="cf915d05-507f-491f-b4a6-b2aa085ee4b1" providerId="ADAL" clId="{EE682C12-6D35-4817-952E-D53C63803A0D}" dt="2018-11-16T16:51:36.141" v="9053" actId="20577"/>
          <ac:spMkLst>
            <pc:docMk/>
            <pc:sldMk cId="1264462121" sldId="337"/>
            <ac:spMk id="6" creationId="{7DFC7024-A5CA-4B75-935C-AD0FCA79C5B2}"/>
          </ac:spMkLst>
        </pc:spChg>
      </pc:sldChg>
      <pc:sldMasterChg chg="modSldLayout">
        <pc:chgData name="James Franklin" userId="cf915d05-507f-491f-b4a6-b2aa085ee4b1" providerId="ADAL" clId="{EE682C12-6D35-4817-952E-D53C63803A0D}" dt="2018-11-16T13:02:11.885" v="7311" actId="20577"/>
        <pc:sldMasterMkLst>
          <pc:docMk/>
          <pc:sldMasterMk cId="2369807912" sldId="2147483660"/>
        </pc:sldMasterMkLst>
        <pc:sldLayoutChg chg="modSp">
          <pc:chgData name="James Franklin" userId="cf915d05-507f-491f-b4a6-b2aa085ee4b1" providerId="ADAL" clId="{EE682C12-6D35-4817-952E-D53C63803A0D}" dt="2018-11-16T13:02:11.885" v="7311" actId="20577"/>
          <pc:sldLayoutMkLst>
            <pc:docMk/>
            <pc:sldMasterMk cId="2369807912" sldId="2147483660"/>
            <pc:sldLayoutMk cId="3920882233" sldId="2147483668"/>
          </pc:sldLayoutMkLst>
          <pc:spChg chg="mod">
            <ac:chgData name="James Franklin" userId="cf915d05-507f-491f-b4a6-b2aa085ee4b1" providerId="ADAL" clId="{EE682C12-6D35-4817-952E-D53C63803A0D}" dt="2018-11-16T13:02:11.885" v="7311" actId="20577"/>
            <ac:spMkLst>
              <pc:docMk/>
              <pc:sldMasterMk cId="2369807912" sldId="2147483660"/>
              <pc:sldLayoutMk cId="3920882233" sldId="2147483668"/>
              <ac:spMk id="2" creationId="{00000000-0000-0000-0000-000000000000}"/>
            </ac:spMkLst>
          </pc:spChg>
        </pc:sldLayoutChg>
      </pc:sldMasterChg>
    </pc:docChg>
  </pc:docChgLst>
  <pc:docChgLst>
    <pc:chgData name="Andy Gray" userId="3900aca3-aa6e-4813-b4e0-c02f9e48a0aa" providerId="ADAL" clId="{B7DD3B4B-FB5E-4A1A-9424-C5556015470E}"/>
    <pc:docChg chg="undo custSel mod modSld modMainMaster">
      <pc:chgData name="Andy Gray" userId="3900aca3-aa6e-4813-b4e0-c02f9e48a0aa" providerId="ADAL" clId="{B7DD3B4B-FB5E-4A1A-9424-C5556015470E}" dt="2019-01-30T12:29:39.609" v="11" actId="20577"/>
      <pc:docMkLst>
        <pc:docMk/>
      </pc:docMkLst>
      <pc:sldChg chg="addSp delSp modSp mod setBg">
        <pc:chgData name="Andy Gray" userId="3900aca3-aa6e-4813-b4e0-c02f9e48a0aa" providerId="ADAL" clId="{B7DD3B4B-FB5E-4A1A-9424-C5556015470E}" dt="2019-01-29T12:38:04.645" v="3"/>
        <pc:sldMkLst>
          <pc:docMk/>
          <pc:sldMk cId="4088036100" sldId="259"/>
        </pc:sldMkLst>
        <pc:spChg chg="add del">
          <ac:chgData name="Andy Gray" userId="3900aca3-aa6e-4813-b4e0-c02f9e48a0aa" providerId="ADAL" clId="{B7DD3B4B-FB5E-4A1A-9424-C5556015470E}" dt="2019-01-29T12:37:53.600" v="2" actId="26606"/>
          <ac:spMkLst>
            <pc:docMk/>
            <pc:sldMk cId="4088036100" sldId="259"/>
            <ac:spMk id="7" creationId="{57845966-6EFC-468A-9CC7-BAB4B95854E7}"/>
          </ac:spMkLst>
        </pc:spChg>
        <pc:spChg chg="add del">
          <ac:chgData name="Andy Gray" userId="3900aca3-aa6e-4813-b4e0-c02f9e48a0aa" providerId="ADAL" clId="{B7DD3B4B-FB5E-4A1A-9424-C5556015470E}" dt="2019-01-29T12:37:53.600" v="2" actId="26606"/>
          <ac:spMkLst>
            <pc:docMk/>
            <pc:sldMk cId="4088036100" sldId="259"/>
            <ac:spMk id="11" creationId="{ADAD1991-FFD1-4E94-ABAB-7560D33008E4}"/>
          </ac:spMkLst>
        </pc:spChg>
        <pc:picChg chg="add del mod">
          <ac:chgData name="Andy Gray" userId="3900aca3-aa6e-4813-b4e0-c02f9e48a0aa" providerId="ADAL" clId="{B7DD3B4B-FB5E-4A1A-9424-C5556015470E}" dt="2019-01-29T12:38:04.645" v="3"/>
          <ac:picMkLst>
            <pc:docMk/>
            <pc:sldMk cId="4088036100" sldId="259"/>
            <ac:picMk id="2" creationId="{EAA0D34D-E3DB-4E6D-BBA8-316C3093135C}"/>
          </ac:picMkLst>
        </pc:picChg>
        <pc:picChg chg="add del">
          <ac:chgData name="Andy Gray" userId="3900aca3-aa6e-4813-b4e0-c02f9e48a0aa" providerId="ADAL" clId="{B7DD3B4B-FB5E-4A1A-9424-C5556015470E}" dt="2019-01-29T12:37:53.600" v="2" actId="26606"/>
          <ac:picMkLst>
            <pc:docMk/>
            <pc:sldMk cId="4088036100" sldId="259"/>
            <ac:picMk id="9" creationId="{75554383-98AF-4A47-BB65-705FAAA4BE6A}"/>
          </ac:picMkLst>
        </pc:picChg>
      </pc:sldChg>
      <pc:sldChg chg="modSp">
        <pc:chgData name="Andy Gray" userId="3900aca3-aa6e-4813-b4e0-c02f9e48a0aa" providerId="ADAL" clId="{B7DD3B4B-FB5E-4A1A-9424-C5556015470E}" dt="2019-01-30T12:29:39.609" v="11" actId="20577"/>
        <pc:sldMkLst>
          <pc:docMk/>
          <pc:sldMk cId="178399161" sldId="263"/>
        </pc:sldMkLst>
        <pc:spChg chg="mod">
          <ac:chgData name="Andy Gray" userId="3900aca3-aa6e-4813-b4e0-c02f9e48a0aa" providerId="ADAL" clId="{B7DD3B4B-FB5E-4A1A-9424-C5556015470E}" dt="2019-01-30T12:29:39.609" v="11" actId="20577"/>
          <ac:spMkLst>
            <pc:docMk/>
            <pc:sldMk cId="178399161" sldId="263"/>
            <ac:spMk id="3" creationId="{8841C565-F8A1-4DE6-88F1-F82B859E4087}"/>
          </ac:spMkLst>
        </pc:spChg>
      </pc:sldChg>
      <pc:sldMasterChg chg="modSldLayout">
        <pc:chgData name="Andy Gray" userId="3900aca3-aa6e-4813-b4e0-c02f9e48a0aa" providerId="ADAL" clId="{B7DD3B4B-FB5E-4A1A-9424-C5556015470E}" dt="2019-01-29T12:38:13.968" v="5" actId="1076"/>
        <pc:sldMasterMkLst>
          <pc:docMk/>
          <pc:sldMasterMk cId="2369807912" sldId="2147483660"/>
        </pc:sldMasterMkLst>
        <pc:sldLayoutChg chg="addSp modSp">
          <pc:chgData name="Andy Gray" userId="3900aca3-aa6e-4813-b4e0-c02f9e48a0aa" providerId="ADAL" clId="{B7DD3B4B-FB5E-4A1A-9424-C5556015470E}" dt="2019-01-29T12:38:13.968" v="5" actId="1076"/>
          <pc:sldLayoutMkLst>
            <pc:docMk/>
            <pc:sldMasterMk cId="2369807912" sldId="2147483660"/>
            <pc:sldLayoutMk cId="1593432957" sldId="2147483661"/>
          </pc:sldLayoutMkLst>
          <pc:spChg chg="mod">
            <ac:chgData name="Andy Gray" userId="3900aca3-aa6e-4813-b4e0-c02f9e48a0aa" providerId="ADAL" clId="{B7DD3B4B-FB5E-4A1A-9424-C5556015470E}" dt="2019-01-29T12:38:13.968" v="5" actId="1076"/>
            <ac:spMkLst>
              <pc:docMk/>
              <pc:sldMasterMk cId="2369807912" sldId="2147483660"/>
              <pc:sldLayoutMk cId="1593432957" sldId="2147483661"/>
              <ac:spMk id="14" creationId="{8931060F-9748-45A9-96E6-1A57DCBB0A9D}"/>
            </ac:spMkLst>
          </pc:spChg>
          <pc:picChg chg="add">
            <ac:chgData name="Andy Gray" userId="3900aca3-aa6e-4813-b4e0-c02f9e48a0aa" providerId="ADAL" clId="{B7DD3B4B-FB5E-4A1A-9424-C5556015470E}" dt="2019-01-29T12:38:10.842" v="4"/>
            <ac:picMkLst>
              <pc:docMk/>
              <pc:sldMasterMk cId="2369807912" sldId="2147483660"/>
              <pc:sldLayoutMk cId="1593432957" sldId="2147483661"/>
              <ac:picMk id="4" creationId="{00D1EF67-7374-4FE2-B07E-319842D1967E}"/>
            </ac:picMkLst>
          </pc:picChg>
        </pc:sldLayoutChg>
      </pc:sldMasterChg>
    </pc:docChg>
  </pc:docChgLst>
  <pc:docChgLst>
    <pc:chgData name="James Franklin" userId="cf915d05-507f-491f-b4a6-b2aa085ee4b1" providerId="ADAL" clId="{173DB84A-2C0D-4509-ABF3-8579FDDB2A82}"/>
  </pc:docChgLst>
  <pc:docChgLst>
    <pc:chgData name="Mike Bloys" userId="1248c4d8-7b2b-4b32-b8bd-163ae845f9bb" providerId="ADAL" clId="{DE13DB22-383E-4278-BDE7-C8ABA38D6172}"/>
    <pc:docChg chg="undo custSel modSld modMainMaster">
      <pc:chgData name="Mike Bloys" userId="1248c4d8-7b2b-4b32-b8bd-163ae845f9bb" providerId="ADAL" clId="{DE13DB22-383E-4278-BDE7-C8ABA38D6172}" dt="2018-11-30T16:51:28.095" v="97" actId="14826"/>
      <pc:docMkLst>
        <pc:docMk/>
      </pc:docMkLst>
      <pc:sldChg chg="addSp delSp modSp">
        <pc:chgData name="Mike Bloys" userId="1248c4d8-7b2b-4b32-b8bd-163ae845f9bb" providerId="ADAL" clId="{DE13DB22-383E-4278-BDE7-C8ABA38D6172}" dt="2018-11-22T11:01:02.621" v="65" actId="478"/>
        <pc:sldMkLst>
          <pc:docMk/>
          <pc:sldMk cId="178399161" sldId="263"/>
        </pc:sldMkLst>
        <pc:spChg chg="mod">
          <ac:chgData name="Mike Bloys" userId="1248c4d8-7b2b-4b32-b8bd-163ae845f9bb" providerId="ADAL" clId="{DE13DB22-383E-4278-BDE7-C8ABA38D6172}" dt="2018-11-22T11:00:59.346" v="64" actId="20577"/>
          <ac:spMkLst>
            <pc:docMk/>
            <pc:sldMk cId="178399161" sldId="263"/>
            <ac:spMk id="3" creationId="{8841C565-F8A1-4DE6-88F1-F82B859E4087}"/>
          </ac:spMkLst>
        </pc:spChg>
        <pc:spChg chg="add del mod">
          <ac:chgData name="Mike Bloys" userId="1248c4d8-7b2b-4b32-b8bd-163ae845f9bb" providerId="ADAL" clId="{DE13DB22-383E-4278-BDE7-C8ABA38D6172}" dt="2018-11-22T11:01:02.621" v="65" actId="478"/>
          <ac:spMkLst>
            <pc:docMk/>
            <pc:sldMk cId="178399161" sldId="263"/>
            <ac:spMk id="4" creationId="{9E3D3BDF-C302-4870-AF8B-DE7E27645108}"/>
          </ac:spMkLst>
        </pc:spChg>
      </pc:sldChg>
      <pc:sldChg chg="addSp delSp modSp">
        <pc:chgData name="Mike Bloys" userId="1248c4d8-7b2b-4b32-b8bd-163ae845f9bb" providerId="ADAL" clId="{DE13DB22-383E-4278-BDE7-C8ABA38D6172}" dt="2018-11-22T10:55:08.150" v="37" actId="478"/>
        <pc:sldMkLst>
          <pc:docMk/>
          <pc:sldMk cId="4164712487" sldId="302"/>
        </pc:sldMkLst>
        <pc:spChg chg="add del mod">
          <ac:chgData name="Mike Bloys" userId="1248c4d8-7b2b-4b32-b8bd-163ae845f9bb" providerId="ADAL" clId="{DE13DB22-383E-4278-BDE7-C8ABA38D6172}" dt="2018-11-22T10:55:08.150" v="37" actId="478"/>
          <ac:spMkLst>
            <pc:docMk/>
            <pc:sldMk cId="4164712487" sldId="302"/>
            <ac:spMk id="7" creationId="{FAC1F22B-49E2-41F8-9F95-6E7729FC3507}"/>
          </ac:spMkLst>
        </pc:spChg>
        <pc:spChg chg="add del mod">
          <ac:chgData name="Mike Bloys" userId="1248c4d8-7b2b-4b32-b8bd-163ae845f9bb" providerId="ADAL" clId="{DE13DB22-383E-4278-BDE7-C8ABA38D6172}" dt="2018-11-22T10:55:08.150" v="37" actId="478"/>
          <ac:spMkLst>
            <pc:docMk/>
            <pc:sldMk cId="4164712487" sldId="302"/>
            <ac:spMk id="8" creationId="{DB2E4D84-3BC0-49A0-B65F-CC82D2F592F4}"/>
          </ac:spMkLst>
        </pc:spChg>
      </pc:sldChg>
      <pc:sldChg chg="addSp delSp modSp">
        <pc:chgData name="Mike Bloys" userId="1248c4d8-7b2b-4b32-b8bd-163ae845f9bb" providerId="ADAL" clId="{DE13DB22-383E-4278-BDE7-C8ABA38D6172}" dt="2018-11-22T10:59:20.614" v="56" actId="790"/>
        <pc:sldMkLst>
          <pc:docMk/>
          <pc:sldMk cId="3376510274" sldId="321"/>
        </pc:sldMkLst>
        <pc:spChg chg="mod">
          <ac:chgData name="Mike Bloys" userId="1248c4d8-7b2b-4b32-b8bd-163ae845f9bb" providerId="ADAL" clId="{DE13DB22-383E-4278-BDE7-C8ABA38D6172}" dt="2018-11-22T10:59:20.614" v="56" actId="790"/>
          <ac:spMkLst>
            <pc:docMk/>
            <pc:sldMk cId="3376510274" sldId="321"/>
            <ac:spMk id="3" creationId="{3F7D05AB-F6E1-405A-979D-2362518587C8}"/>
          </ac:spMkLst>
        </pc:spChg>
        <pc:spChg chg="add del mod">
          <ac:chgData name="Mike Bloys" userId="1248c4d8-7b2b-4b32-b8bd-163ae845f9bb" providerId="ADAL" clId="{DE13DB22-383E-4278-BDE7-C8ABA38D6172}" dt="2018-11-22T10:57:58.911" v="46" actId="790"/>
          <ac:spMkLst>
            <pc:docMk/>
            <pc:sldMk cId="3376510274" sldId="321"/>
            <ac:spMk id="4" creationId="{4505210A-C817-4D5B-A0D4-C17D2119C7A8}"/>
          </ac:spMkLst>
        </pc:spChg>
        <pc:spChg chg="add del mod">
          <ac:chgData name="Mike Bloys" userId="1248c4d8-7b2b-4b32-b8bd-163ae845f9bb" providerId="ADAL" clId="{DE13DB22-383E-4278-BDE7-C8ABA38D6172}" dt="2018-11-22T10:57:58.911" v="46" actId="790"/>
          <ac:spMkLst>
            <pc:docMk/>
            <pc:sldMk cId="3376510274" sldId="321"/>
            <ac:spMk id="6" creationId="{12064AC8-BCF9-4557-AFFC-73BAA5564E68}"/>
          </ac:spMkLst>
        </pc:spChg>
      </pc:sldChg>
      <pc:sldChg chg="addSp delSp modSp">
        <pc:chgData name="Mike Bloys" userId="1248c4d8-7b2b-4b32-b8bd-163ae845f9bb" providerId="ADAL" clId="{DE13DB22-383E-4278-BDE7-C8ABA38D6172}" dt="2018-11-23T16:49:38.253" v="95" actId="478"/>
        <pc:sldMkLst>
          <pc:docMk/>
          <pc:sldMk cId="3882490044" sldId="322"/>
        </pc:sldMkLst>
        <pc:picChg chg="add mod ord modCrop">
          <ac:chgData name="Mike Bloys" userId="1248c4d8-7b2b-4b32-b8bd-163ae845f9bb" providerId="ADAL" clId="{DE13DB22-383E-4278-BDE7-C8ABA38D6172}" dt="2018-11-23T16:48:40.200" v="86" actId="167"/>
          <ac:picMkLst>
            <pc:docMk/>
            <pc:sldMk cId="3882490044" sldId="322"/>
            <ac:picMk id="4" creationId="{14E1CD19-F4CC-4858-873A-462FD660685D}"/>
          </ac:picMkLst>
        </pc:picChg>
        <pc:picChg chg="del">
          <ac:chgData name="Mike Bloys" userId="1248c4d8-7b2b-4b32-b8bd-163ae845f9bb" providerId="ADAL" clId="{DE13DB22-383E-4278-BDE7-C8ABA38D6172}" dt="2018-11-23T16:49:38.253" v="95" actId="478"/>
          <ac:picMkLst>
            <pc:docMk/>
            <pc:sldMk cId="3882490044" sldId="322"/>
            <ac:picMk id="7" creationId="{4F9BFE3D-821D-43B0-81DC-9F66FEF22222}"/>
          </ac:picMkLst>
        </pc:picChg>
        <pc:picChg chg="add mod ord">
          <ac:chgData name="Mike Bloys" userId="1248c4d8-7b2b-4b32-b8bd-163ae845f9bb" providerId="ADAL" clId="{DE13DB22-383E-4278-BDE7-C8ABA38D6172}" dt="2018-11-23T16:49:36.450" v="93" actId="167"/>
          <ac:picMkLst>
            <pc:docMk/>
            <pc:sldMk cId="3882490044" sldId="322"/>
            <ac:picMk id="8" creationId="{2A3D3BD1-97C9-4007-9483-6B4D63516EDC}"/>
          </ac:picMkLst>
        </pc:picChg>
        <pc:picChg chg="del mod">
          <ac:chgData name="Mike Bloys" userId="1248c4d8-7b2b-4b32-b8bd-163ae845f9bb" providerId="ADAL" clId="{DE13DB22-383E-4278-BDE7-C8ABA38D6172}" dt="2018-11-23T16:48:41.565" v="87" actId="478"/>
          <ac:picMkLst>
            <pc:docMk/>
            <pc:sldMk cId="3882490044" sldId="322"/>
            <ac:picMk id="10" creationId="{250B6924-B994-407C-B441-E239901E452F}"/>
          </ac:picMkLst>
        </pc:picChg>
        <pc:picChg chg="del mod">
          <ac:chgData name="Mike Bloys" userId="1248c4d8-7b2b-4b32-b8bd-163ae845f9bb" providerId="ADAL" clId="{DE13DB22-383E-4278-BDE7-C8ABA38D6172}" dt="2018-11-23T16:49:37.699" v="94" actId="478"/>
          <ac:picMkLst>
            <pc:docMk/>
            <pc:sldMk cId="3882490044" sldId="322"/>
            <ac:picMk id="11" creationId="{4A94E973-8FC2-453D-8970-F533D15DE186}"/>
          </ac:picMkLst>
        </pc:picChg>
        <pc:picChg chg="del">
          <ac:chgData name="Mike Bloys" userId="1248c4d8-7b2b-4b32-b8bd-163ae845f9bb" providerId="ADAL" clId="{DE13DB22-383E-4278-BDE7-C8ABA38D6172}" dt="2018-11-23T16:48:42.319" v="88" actId="478"/>
          <ac:picMkLst>
            <pc:docMk/>
            <pc:sldMk cId="3882490044" sldId="322"/>
            <ac:picMk id="12" creationId="{64F37504-E88A-46AB-83E7-002279C316E7}"/>
          </ac:picMkLst>
        </pc:picChg>
      </pc:sldChg>
      <pc:sldChg chg="modSp">
        <pc:chgData name="Mike Bloys" userId="1248c4d8-7b2b-4b32-b8bd-163ae845f9bb" providerId="ADAL" clId="{DE13DB22-383E-4278-BDE7-C8ABA38D6172}" dt="2018-11-22T10:57:06.345" v="43" actId="1076"/>
        <pc:sldMkLst>
          <pc:docMk/>
          <pc:sldMk cId="780631942" sldId="327"/>
        </pc:sldMkLst>
        <pc:spChg chg="mod">
          <ac:chgData name="Mike Bloys" userId="1248c4d8-7b2b-4b32-b8bd-163ae845f9bb" providerId="ADAL" clId="{DE13DB22-383E-4278-BDE7-C8ABA38D6172}" dt="2018-11-22T10:57:06.345" v="43" actId="1076"/>
          <ac:spMkLst>
            <pc:docMk/>
            <pc:sldMk cId="780631942" sldId="327"/>
            <ac:spMk id="3" creationId="{79ED861E-2782-49BD-83F3-EDD2167BD06F}"/>
          </ac:spMkLst>
        </pc:spChg>
      </pc:sldChg>
      <pc:sldChg chg="addSp delSp modSp">
        <pc:chgData name="Mike Bloys" userId="1248c4d8-7b2b-4b32-b8bd-163ae845f9bb" providerId="ADAL" clId="{DE13DB22-383E-4278-BDE7-C8ABA38D6172}" dt="2018-11-22T10:55:13.433" v="38" actId="478"/>
        <pc:sldMkLst>
          <pc:docMk/>
          <pc:sldMk cId="3913589325" sldId="330"/>
        </pc:sldMkLst>
        <pc:spChg chg="add del mod">
          <ac:chgData name="Mike Bloys" userId="1248c4d8-7b2b-4b32-b8bd-163ae845f9bb" providerId="ADAL" clId="{DE13DB22-383E-4278-BDE7-C8ABA38D6172}" dt="2018-11-22T10:55:13.433" v="38" actId="478"/>
          <ac:spMkLst>
            <pc:docMk/>
            <pc:sldMk cId="3913589325" sldId="330"/>
            <ac:spMk id="4" creationId="{3BD6370E-4923-4814-B477-6A51A2C4EE42}"/>
          </ac:spMkLst>
        </pc:spChg>
        <pc:spChg chg="add del mod">
          <ac:chgData name="Mike Bloys" userId="1248c4d8-7b2b-4b32-b8bd-163ae845f9bb" providerId="ADAL" clId="{DE13DB22-383E-4278-BDE7-C8ABA38D6172}" dt="2018-11-22T10:55:13.433" v="38" actId="478"/>
          <ac:spMkLst>
            <pc:docMk/>
            <pc:sldMk cId="3913589325" sldId="330"/>
            <ac:spMk id="6" creationId="{27E92BC3-0D2C-466A-ADDC-166EB4E810EA}"/>
          </ac:spMkLst>
        </pc:spChg>
      </pc:sldChg>
      <pc:sldChg chg="addSp delSp modSp">
        <pc:chgData name="Mike Bloys" userId="1248c4d8-7b2b-4b32-b8bd-163ae845f9bb" providerId="ADAL" clId="{DE13DB22-383E-4278-BDE7-C8ABA38D6172}" dt="2018-11-22T10:59:08.083" v="55" actId="478"/>
        <pc:sldMkLst>
          <pc:docMk/>
          <pc:sldMk cId="3688311110" sldId="334"/>
        </pc:sldMkLst>
        <pc:spChg chg="add del mod">
          <ac:chgData name="Mike Bloys" userId="1248c4d8-7b2b-4b32-b8bd-163ae845f9bb" providerId="ADAL" clId="{DE13DB22-383E-4278-BDE7-C8ABA38D6172}" dt="2018-11-22T10:59:08.083" v="55" actId="478"/>
          <ac:spMkLst>
            <pc:docMk/>
            <pc:sldMk cId="3688311110" sldId="334"/>
            <ac:spMk id="2" creationId="{096B343D-7B3C-4FB6-A350-928C97B86C98}"/>
          </ac:spMkLst>
        </pc:spChg>
        <pc:spChg chg="del mod">
          <ac:chgData name="Mike Bloys" userId="1248c4d8-7b2b-4b32-b8bd-163ae845f9bb" providerId="ADAL" clId="{DE13DB22-383E-4278-BDE7-C8ABA38D6172}" dt="2018-11-22T10:57:44.889" v="45" actId="478"/>
          <ac:spMkLst>
            <pc:docMk/>
            <pc:sldMk cId="3688311110" sldId="334"/>
            <ac:spMk id="6" creationId="{D9DAB88D-BCE7-4A4B-878E-C697044E1277}"/>
          </ac:spMkLst>
        </pc:spChg>
        <pc:spChg chg="add del mod">
          <ac:chgData name="Mike Bloys" userId="1248c4d8-7b2b-4b32-b8bd-163ae845f9bb" providerId="ADAL" clId="{DE13DB22-383E-4278-BDE7-C8ABA38D6172}" dt="2018-11-22T10:59:08.083" v="55" actId="478"/>
          <ac:spMkLst>
            <pc:docMk/>
            <pc:sldMk cId="3688311110" sldId="334"/>
            <ac:spMk id="7" creationId="{FBAD544D-BC38-4461-9956-5C34B1D9346B}"/>
          </ac:spMkLst>
        </pc:spChg>
      </pc:sldChg>
      <pc:sldChg chg="modSp">
        <pc:chgData name="Mike Bloys" userId="1248c4d8-7b2b-4b32-b8bd-163ae845f9bb" providerId="ADAL" clId="{DE13DB22-383E-4278-BDE7-C8ABA38D6172}" dt="2018-11-22T11:00:16.206" v="57" actId="20577"/>
        <pc:sldMkLst>
          <pc:docMk/>
          <pc:sldMk cId="53705283" sldId="335"/>
        </pc:sldMkLst>
        <pc:spChg chg="mod">
          <ac:chgData name="Mike Bloys" userId="1248c4d8-7b2b-4b32-b8bd-163ae845f9bb" providerId="ADAL" clId="{DE13DB22-383E-4278-BDE7-C8ABA38D6172}" dt="2018-11-22T11:00:16.206" v="57" actId="20577"/>
          <ac:spMkLst>
            <pc:docMk/>
            <pc:sldMk cId="53705283" sldId="335"/>
            <ac:spMk id="2" creationId="{30D9987C-3782-4CBD-AF23-CA92AD7A2769}"/>
          </ac:spMkLst>
        </pc:spChg>
      </pc:sldChg>
      <pc:sldChg chg="modSp">
        <pc:chgData name="Mike Bloys" userId="1248c4d8-7b2b-4b32-b8bd-163ae845f9bb" providerId="ADAL" clId="{DE13DB22-383E-4278-BDE7-C8ABA38D6172}" dt="2018-11-22T10:54:40.926" v="36" actId="20577"/>
        <pc:sldMkLst>
          <pc:docMk/>
          <pc:sldMk cId="441313654" sldId="336"/>
        </pc:sldMkLst>
        <pc:spChg chg="mod">
          <ac:chgData name="Mike Bloys" userId="1248c4d8-7b2b-4b32-b8bd-163ae845f9bb" providerId="ADAL" clId="{DE13DB22-383E-4278-BDE7-C8ABA38D6172}" dt="2018-11-22T10:54:40.926" v="36" actId="20577"/>
          <ac:spMkLst>
            <pc:docMk/>
            <pc:sldMk cId="441313654" sldId="336"/>
            <ac:spMk id="2" creationId="{5244529D-34C8-41A0-9821-77B020ECB0AB}"/>
          </ac:spMkLst>
        </pc:spChg>
      </pc:sldChg>
      <pc:sldChg chg="addSp delSp modSp">
        <pc:chgData name="Mike Bloys" userId="1248c4d8-7b2b-4b32-b8bd-163ae845f9bb" providerId="ADAL" clId="{DE13DB22-383E-4278-BDE7-C8ABA38D6172}" dt="2018-11-22T10:56:55.071" v="42" actId="478"/>
        <pc:sldMkLst>
          <pc:docMk/>
          <pc:sldMk cId="1264462121" sldId="337"/>
        </pc:sldMkLst>
        <pc:spChg chg="mod">
          <ac:chgData name="Mike Bloys" userId="1248c4d8-7b2b-4b32-b8bd-163ae845f9bb" providerId="ADAL" clId="{DE13DB22-383E-4278-BDE7-C8ABA38D6172}" dt="2018-11-22T10:56:22.067" v="40" actId="1076"/>
          <ac:spMkLst>
            <pc:docMk/>
            <pc:sldMk cId="1264462121" sldId="337"/>
            <ac:spMk id="3" creationId="{72A444DE-719A-40E6-B5E8-4672526598A4}"/>
          </ac:spMkLst>
        </pc:spChg>
        <pc:spChg chg="add del mod">
          <ac:chgData name="Mike Bloys" userId="1248c4d8-7b2b-4b32-b8bd-163ae845f9bb" providerId="ADAL" clId="{DE13DB22-383E-4278-BDE7-C8ABA38D6172}" dt="2018-11-22T10:56:55.071" v="42" actId="478"/>
          <ac:spMkLst>
            <pc:docMk/>
            <pc:sldMk cId="1264462121" sldId="337"/>
            <ac:spMk id="4" creationId="{C80CA503-75D9-45F6-AB3E-37616DB7DB56}"/>
          </ac:spMkLst>
        </pc:spChg>
        <pc:spChg chg="add del mod">
          <ac:chgData name="Mike Bloys" userId="1248c4d8-7b2b-4b32-b8bd-163ae845f9bb" providerId="ADAL" clId="{DE13DB22-383E-4278-BDE7-C8ABA38D6172}" dt="2018-11-22T10:56:55.071" v="42" actId="478"/>
          <ac:spMkLst>
            <pc:docMk/>
            <pc:sldMk cId="1264462121" sldId="337"/>
            <ac:spMk id="8" creationId="{B54D3EC7-CDB4-4ACA-B1BB-42D31BCFB919}"/>
          </ac:spMkLst>
        </pc:spChg>
      </pc:sldChg>
      <pc:sldMasterChg chg="modSldLayout">
        <pc:chgData name="Mike Bloys" userId="1248c4d8-7b2b-4b32-b8bd-163ae845f9bb" providerId="ADAL" clId="{DE13DB22-383E-4278-BDE7-C8ABA38D6172}" dt="2018-11-30T16:51:28.095" v="97" actId="14826"/>
        <pc:sldMasterMkLst>
          <pc:docMk/>
          <pc:sldMasterMk cId="2369807912" sldId="2147483660"/>
        </pc:sldMasterMkLst>
        <pc:sldLayoutChg chg="addSp delSp modSp">
          <pc:chgData name="Mike Bloys" userId="1248c4d8-7b2b-4b32-b8bd-163ae845f9bb" providerId="ADAL" clId="{DE13DB22-383E-4278-BDE7-C8ABA38D6172}" dt="2018-11-30T16:51:28.095" v="97" actId="14826"/>
          <pc:sldLayoutMkLst>
            <pc:docMk/>
            <pc:sldMasterMk cId="2369807912" sldId="2147483660"/>
            <pc:sldLayoutMk cId="1593432957" sldId="2147483661"/>
          </pc:sldLayoutMkLst>
          <pc:spChg chg="del">
            <ac:chgData name="Mike Bloys" userId="1248c4d8-7b2b-4b32-b8bd-163ae845f9bb" providerId="ADAL" clId="{DE13DB22-383E-4278-BDE7-C8ABA38D6172}" dt="2018-11-20T11:03:25.852" v="2" actId="478"/>
            <ac:spMkLst>
              <pc:docMk/>
              <pc:sldMasterMk cId="2369807912" sldId="2147483660"/>
              <pc:sldLayoutMk cId="1593432957" sldId="2147483661"/>
              <ac:spMk id="3" creationId="{AE17344C-247A-4C2E-9B3B-EBC6426DEAB1}"/>
            </ac:spMkLst>
          </pc:spChg>
          <pc:spChg chg="del">
            <ac:chgData name="Mike Bloys" userId="1248c4d8-7b2b-4b32-b8bd-163ae845f9bb" providerId="ADAL" clId="{DE13DB22-383E-4278-BDE7-C8ABA38D6172}" dt="2018-11-20T11:03:25.259" v="1" actId="478"/>
            <ac:spMkLst>
              <pc:docMk/>
              <pc:sldMasterMk cId="2369807912" sldId="2147483660"/>
              <pc:sldLayoutMk cId="1593432957" sldId="2147483661"/>
              <ac:spMk id="5" creationId="{E2748368-09D0-4F93-97F7-A8A3CA02CC7B}"/>
            </ac:spMkLst>
          </pc:spChg>
          <pc:spChg chg="del">
            <ac:chgData name="Mike Bloys" userId="1248c4d8-7b2b-4b32-b8bd-163ae845f9bb" providerId="ADAL" clId="{DE13DB22-383E-4278-BDE7-C8ABA38D6172}" dt="2018-11-20T11:03:24.619" v="0" actId="478"/>
            <ac:spMkLst>
              <pc:docMk/>
              <pc:sldMasterMk cId="2369807912" sldId="2147483660"/>
              <pc:sldLayoutMk cId="1593432957" sldId="2147483661"/>
              <ac:spMk id="7" creationId="{BADC9712-C1B3-4E5F-8E99-7EC5DD12E910}"/>
            </ac:spMkLst>
          </pc:spChg>
          <pc:spChg chg="del">
            <ac:chgData name="Mike Bloys" userId="1248c4d8-7b2b-4b32-b8bd-163ae845f9bb" providerId="ADAL" clId="{DE13DB22-383E-4278-BDE7-C8ABA38D6172}" dt="2018-11-20T11:03:24.619" v="0" actId="478"/>
            <ac:spMkLst>
              <pc:docMk/>
              <pc:sldMasterMk cId="2369807912" sldId="2147483660"/>
              <pc:sldLayoutMk cId="1593432957" sldId="2147483661"/>
              <ac:spMk id="8" creationId="{11C7FA22-68B4-4F7F-8BB6-614191B81FD8}"/>
            </ac:spMkLst>
          </pc:spChg>
          <pc:spChg chg="add mod">
            <ac:chgData name="Mike Bloys" userId="1248c4d8-7b2b-4b32-b8bd-163ae845f9bb" providerId="ADAL" clId="{DE13DB22-383E-4278-BDE7-C8ABA38D6172}" dt="2018-11-20T11:04:05.497" v="8" actId="20577"/>
            <ac:spMkLst>
              <pc:docMk/>
              <pc:sldMasterMk cId="2369807912" sldId="2147483660"/>
              <pc:sldLayoutMk cId="1593432957" sldId="2147483661"/>
              <ac:spMk id="14" creationId="{8931060F-9748-45A9-96E6-1A57DCBB0A9D}"/>
            </ac:spMkLst>
          </pc:spChg>
          <pc:grpChg chg="del">
            <ac:chgData name="Mike Bloys" userId="1248c4d8-7b2b-4b32-b8bd-163ae845f9bb" providerId="ADAL" clId="{DE13DB22-383E-4278-BDE7-C8ABA38D6172}" dt="2018-11-20T11:03:28.715" v="4" actId="478"/>
            <ac:grpSpMkLst>
              <pc:docMk/>
              <pc:sldMasterMk cId="2369807912" sldId="2147483660"/>
              <pc:sldLayoutMk cId="1593432957" sldId="2147483661"/>
              <ac:grpSpMk id="9" creationId="{2E354B23-6F8B-4BD3-B9C5-D9C374C46D43}"/>
            </ac:grpSpMkLst>
          </pc:grpChg>
          <pc:picChg chg="del">
            <ac:chgData name="Mike Bloys" userId="1248c4d8-7b2b-4b32-b8bd-163ae845f9bb" providerId="ADAL" clId="{DE13DB22-383E-4278-BDE7-C8ABA38D6172}" dt="2018-11-20T11:03:29.324" v="5" actId="478"/>
            <ac:picMkLst>
              <pc:docMk/>
              <pc:sldMasterMk cId="2369807912" sldId="2147483660"/>
              <pc:sldLayoutMk cId="1593432957" sldId="2147483661"/>
              <ac:picMk id="2" creationId="{91206D19-F720-4E07-8072-6AB693CA794E}"/>
            </ac:picMkLst>
          </pc:picChg>
          <pc:picChg chg="del">
            <ac:chgData name="Mike Bloys" userId="1248c4d8-7b2b-4b32-b8bd-163ae845f9bb" providerId="ADAL" clId="{DE13DB22-383E-4278-BDE7-C8ABA38D6172}" dt="2018-11-20T11:03:24.619" v="0" actId="478"/>
            <ac:picMkLst>
              <pc:docMk/>
              <pc:sldMasterMk cId="2369807912" sldId="2147483660"/>
              <pc:sldLayoutMk cId="1593432957" sldId="2147483661"/>
              <ac:picMk id="4" creationId="{A73DFE85-606E-42F8-AD4F-03C4CDA28935}"/>
            </ac:picMkLst>
          </pc:picChg>
          <pc:picChg chg="add mod">
            <ac:chgData name="Mike Bloys" userId="1248c4d8-7b2b-4b32-b8bd-163ae845f9bb" providerId="ADAL" clId="{DE13DB22-383E-4278-BDE7-C8ABA38D6172}" dt="2018-11-30T16:51:28.095" v="97" actId="14826"/>
            <ac:picMkLst>
              <pc:docMk/>
              <pc:sldMasterMk cId="2369807912" sldId="2147483660"/>
              <pc:sldLayoutMk cId="1593432957" sldId="2147483661"/>
              <ac:picMk id="13" creationId="{B8CD2D5C-F3E6-4DFD-8209-1B2D970D92A3}"/>
            </ac:picMkLst>
          </pc:picChg>
          <pc:cxnChg chg="del">
            <ac:chgData name="Mike Bloys" userId="1248c4d8-7b2b-4b32-b8bd-163ae845f9bb" providerId="ADAL" clId="{DE13DB22-383E-4278-BDE7-C8ABA38D6172}" dt="2018-11-20T11:03:26.859" v="3" actId="478"/>
            <ac:cxnSpMkLst>
              <pc:docMk/>
              <pc:sldMasterMk cId="2369807912" sldId="2147483660"/>
              <pc:sldLayoutMk cId="1593432957" sldId="2147483661"/>
              <ac:cxnSpMk id="6" creationId="{AE871E7E-1373-4524-9D2E-28C05659B36C}"/>
            </ac:cxnSpMkLst>
          </pc:cxnChg>
        </pc:sldLayoutChg>
        <pc:sldLayoutChg chg="setBg">
          <pc:chgData name="Mike Bloys" userId="1248c4d8-7b2b-4b32-b8bd-163ae845f9bb" providerId="ADAL" clId="{DE13DB22-383E-4278-BDE7-C8ABA38D6172}" dt="2018-11-20T11:04:41.048" v="9" actId="207"/>
          <pc:sldLayoutMkLst>
            <pc:docMk/>
            <pc:sldMasterMk cId="2369807912" sldId="2147483660"/>
            <pc:sldLayoutMk cId="3265224848" sldId="2147483662"/>
          </pc:sldLayoutMkLst>
        </pc:sldLayoutChg>
        <pc:sldLayoutChg chg="addSp delSp modSp setBg">
          <pc:chgData name="Mike Bloys" userId="1248c4d8-7b2b-4b32-b8bd-163ae845f9bb" providerId="ADAL" clId="{DE13DB22-383E-4278-BDE7-C8ABA38D6172}" dt="2018-11-22T11:01:14.274" v="69" actId="478"/>
          <pc:sldLayoutMkLst>
            <pc:docMk/>
            <pc:sldMasterMk cId="2369807912" sldId="2147483660"/>
            <pc:sldLayoutMk cId="1230368745" sldId="2147483663"/>
          </pc:sldLayoutMkLst>
          <pc:spChg chg="add del mod">
            <ac:chgData name="Mike Bloys" userId="1248c4d8-7b2b-4b32-b8bd-163ae845f9bb" providerId="ADAL" clId="{DE13DB22-383E-4278-BDE7-C8ABA38D6172}" dt="2018-11-22T11:01:14.274" v="69" actId="478"/>
            <ac:spMkLst>
              <pc:docMk/>
              <pc:sldMasterMk cId="2369807912" sldId="2147483660"/>
              <pc:sldLayoutMk cId="1230368745" sldId="2147483663"/>
              <ac:spMk id="5" creationId="{2F1C643F-2B61-4909-A01A-C1AA2B8ADD71}"/>
            </ac:spMkLst>
          </pc:spChg>
          <pc:cxnChg chg="mod">
            <ac:chgData name="Mike Bloys" userId="1248c4d8-7b2b-4b32-b8bd-163ae845f9bb" providerId="ADAL" clId="{DE13DB22-383E-4278-BDE7-C8ABA38D6172}" dt="2018-11-22T11:01:12.488" v="68" actId="14100"/>
            <ac:cxnSpMkLst>
              <pc:docMk/>
              <pc:sldMasterMk cId="2369807912" sldId="2147483660"/>
              <pc:sldLayoutMk cId="1230368745" sldId="2147483663"/>
              <ac:cxnSpMk id="9" creationId="{00000000-0000-0000-0000-000000000000}"/>
            </ac:cxnSpMkLst>
          </pc:cxnChg>
        </pc:sldLayoutChg>
        <pc:sldLayoutChg chg="addSp delSp modSp">
          <pc:chgData name="Mike Bloys" userId="1248c4d8-7b2b-4b32-b8bd-163ae845f9bb" providerId="ADAL" clId="{DE13DB22-383E-4278-BDE7-C8ABA38D6172}" dt="2018-11-20T11:05:41.591" v="20" actId="167"/>
          <pc:sldLayoutMkLst>
            <pc:docMk/>
            <pc:sldMasterMk cId="2369807912" sldId="2147483660"/>
            <pc:sldLayoutMk cId="3864385121" sldId="2147483664"/>
          </pc:sldLayoutMkLst>
          <pc:spChg chg="mod">
            <ac:chgData name="Mike Bloys" userId="1248c4d8-7b2b-4b32-b8bd-163ae845f9bb" providerId="ADAL" clId="{DE13DB22-383E-4278-BDE7-C8ABA38D6172}" dt="2018-11-20T11:05:24.692" v="16" actId="207"/>
            <ac:spMkLst>
              <pc:docMk/>
              <pc:sldMasterMk cId="2369807912" sldId="2147483660"/>
              <pc:sldLayoutMk cId="3864385121" sldId="2147483664"/>
              <ac:spMk id="9" creationId="{00000000-0000-0000-0000-000000000000}"/>
            </ac:spMkLst>
          </pc:spChg>
          <pc:spChg chg="mod">
            <ac:chgData name="Mike Bloys" userId="1248c4d8-7b2b-4b32-b8bd-163ae845f9bb" providerId="ADAL" clId="{DE13DB22-383E-4278-BDE7-C8ABA38D6172}" dt="2018-11-20T11:05:09.774" v="14" actId="14838"/>
            <ac:spMkLst>
              <pc:docMk/>
              <pc:sldMasterMk cId="2369807912" sldId="2147483660"/>
              <pc:sldLayoutMk cId="3864385121" sldId="2147483664"/>
              <ac:spMk id="12" creationId="{00000000-0000-0000-0000-000000000000}"/>
            </ac:spMkLst>
          </pc:spChg>
          <pc:picChg chg="del">
            <ac:chgData name="Mike Bloys" userId="1248c4d8-7b2b-4b32-b8bd-163ae845f9bb" providerId="ADAL" clId="{DE13DB22-383E-4278-BDE7-C8ABA38D6172}" dt="2018-11-20T11:05:35.405" v="17" actId="478"/>
            <ac:picMkLst>
              <pc:docMk/>
              <pc:sldMasterMk cId="2369807912" sldId="2147483660"/>
              <pc:sldLayoutMk cId="3864385121" sldId="2147483664"/>
              <ac:picMk id="7" creationId="{DC16D1D5-5943-4F88-8F5A-58E67DB719DE}"/>
            </ac:picMkLst>
          </pc:picChg>
          <pc:picChg chg="add ord">
            <ac:chgData name="Mike Bloys" userId="1248c4d8-7b2b-4b32-b8bd-163ae845f9bb" providerId="ADAL" clId="{DE13DB22-383E-4278-BDE7-C8ABA38D6172}" dt="2018-11-20T11:05:41.591" v="20" actId="167"/>
            <ac:picMkLst>
              <pc:docMk/>
              <pc:sldMasterMk cId="2369807912" sldId="2147483660"/>
              <pc:sldLayoutMk cId="3864385121" sldId="2147483664"/>
              <ac:picMk id="10" creationId="{D0513FE6-FD95-4F4C-8FB1-A3B344E678E8}"/>
            </ac:picMkLst>
          </pc:picChg>
          <pc:picChg chg="add ord">
            <ac:chgData name="Mike Bloys" userId="1248c4d8-7b2b-4b32-b8bd-163ae845f9bb" providerId="ADAL" clId="{DE13DB22-383E-4278-BDE7-C8ABA38D6172}" dt="2018-11-20T11:05:41.591" v="20" actId="167"/>
            <ac:picMkLst>
              <pc:docMk/>
              <pc:sldMasterMk cId="2369807912" sldId="2147483660"/>
              <pc:sldLayoutMk cId="3864385121" sldId="2147483664"/>
              <ac:picMk id="11" creationId="{B147C9BF-CA6C-4604-A166-49267309284A}"/>
            </ac:picMkLst>
          </pc:picChg>
          <pc:picChg chg="del">
            <ac:chgData name="Mike Bloys" userId="1248c4d8-7b2b-4b32-b8bd-163ae845f9bb" providerId="ADAL" clId="{DE13DB22-383E-4278-BDE7-C8ABA38D6172}" dt="2018-11-20T11:05:37.629" v="18" actId="478"/>
            <ac:picMkLst>
              <pc:docMk/>
              <pc:sldMasterMk cId="2369807912" sldId="2147483660"/>
              <pc:sldLayoutMk cId="3864385121" sldId="2147483664"/>
              <ac:picMk id="13" creationId="{00000000-0000-0000-0000-000000000000}"/>
            </ac:picMkLst>
          </pc:picChg>
        </pc:sldLayoutChg>
        <pc:sldLayoutChg chg="addSp delSp modSp">
          <pc:chgData name="Mike Bloys" userId="1248c4d8-7b2b-4b32-b8bd-163ae845f9bb" providerId="ADAL" clId="{DE13DB22-383E-4278-BDE7-C8ABA38D6172}" dt="2018-11-22T10:58:43.675" v="53" actId="207"/>
          <pc:sldLayoutMkLst>
            <pc:docMk/>
            <pc:sldMasterMk cId="2369807912" sldId="2147483660"/>
            <pc:sldLayoutMk cId="1482273398" sldId="2147483665"/>
          </pc:sldLayoutMkLst>
          <pc:spChg chg="add">
            <ac:chgData name="Mike Bloys" userId="1248c4d8-7b2b-4b32-b8bd-163ae845f9bb" providerId="ADAL" clId="{DE13DB22-383E-4278-BDE7-C8ABA38D6172}" dt="2018-11-20T11:06:58.292" v="23" actId="207"/>
            <ac:spMkLst>
              <pc:docMk/>
              <pc:sldMasterMk cId="2369807912" sldId="2147483660"/>
              <pc:sldLayoutMk cId="1482273398" sldId="2147483665"/>
              <ac:spMk id="11" creationId="{59744742-F73D-4411-B751-128ACB195206}"/>
            </ac:spMkLst>
          </pc:spChg>
          <pc:spChg chg="mod">
            <ac:chgData name="Mike Bloys" userId="1248c4d8-7b2b-4b32-b8bd-163ae845f9bb" providerId="ADAL" clId="{DE13DB22-383E-4278-BDE7-C8ABA38D6172}" dt="2018-11-22T10:58:43.675" v="53" actId="207"/>
            <ac:spMkLst>
              <pc:docMk/>
              <pc:sldMasterMk cId="2369807912" sldId="2147483660"/>
              <pc:sldLayoutMk cId="1482273398" sldId="2147483665"/>
              <ac:spMk id="14" creationId="{00000000-0000-0000-0000-000000000000}"/>
            </ac:spMkLst>
          </pc:spChg>
          <pc:spChg chg="del">
            <ac:chgData name="Mike Bloys" userId="1248c4d8-7b2b-4b32-b8bd-163ae845f9bb" providerId="ADAL" clId="{DE13DB22-383E-4278-BDE7-C8ABA38D6172}" dt="2018-11-20T11:06:57.692" v="22" actId="478"/>
            <ac:spMkLst>
              <pc:docMk/>
              <pc:sldMasterMk cId="2369807912" sldId="2147483660"/>
              <pc:sldLayoutMk cId="1482273398" sldId="2147483665"/>
              <ac:spMk id="15" creationId="{8944549B-FE6D-42C9-9A93-B43D69DA41FB}"/>
            </ac:spMkLst>
          </pc:spChg>
          <pc:picChg chg="add">
            <ac:chgData name="Mike Bloys" userId="1248c4d8-7b2b-4b32-b8bd-163ae845f9bb" providerId="ADAL" clId="{DE13DB22-383E-4278-BDE7-C8ABA38D6172}" dt="2018-11-20T11:06:58.292" v="23" actId="207"/>
            <ac:picMkLst>
              <pc:docMk/>
              <pc:sldMasterMk cId="2369807912" sldId="2147483660"/>
              <pc:sldLayoutMk cId="1482273398" sldId="2147483665"/>
              <ac:picMk id="8" creationId="{AD514CEA-0D37-457F-BC48-D5166993BC4B}"/>
            </ac:picMkLst>
          </pc:picChg>
          <pc:picChg chg="add">
            <ac:chgData name="Mike Bloys" userId="1248c4d8-7b2b-4b32-b8bd-163ae845f9bb" providerId="ADAL" clId="{DE13DB22-383E-4278-BDE7-C8ABA38D6172}" dt="2018-11-20T11:06:58.292" v="23" actId="207"/>
            <ac:picMkLst>
              <pc:docMk/>
              <pc:sldMasterMk cId="2369807912" sldId="2147483660"/>
              <pc:sldLayoutMk cId="1482273398" sldId="2147483665"/>
              <ac:picMk id="9" creationId="{0CA6C421-A0B1-4CF6-AAD6-E6AE5898D0DA}"/>
            </ac:picMkLst>
          </pc:picChg>
          <pc:picChg chg="del">
            <ac:chgData name="Mike Bloys" userId="1248c4d8-7b2b-4b32-b8bd-163ae845f9bb" providerId="ADAL" clId="{DE13DB22-383E-4278-BDE7-C8ABA38D6172}" dt="2018-11-20T11:06:57.692" v="22" actId="478"/>
            <ac:picMkLst>
              <pc:docMk/>
              <pc:sldMasterMk cId="2369807912" sldId="2147483660"/>
              <pc:sldLayoutMk cId="1482273398" sldId="2147483665"/>
              <ac:picMk id="10" creationId="{4A08981C-3967-4F9C-B29B-AD86FD18D55E}"/>
            </ac:picMkLst>
          </pc:picChg>
          <pc:picChg chg="del">
            <ac:chgData name="Mike Bloys" userId="1248c4d8-7b2b-4b32-b8bd-163ae845f9bb" providerId="ADAL" clId="{DE13DB22-383E-4278-BDE7-C8ABA38D6172}" dt="2018-11-20T11:06:57.692" v="22" actId="478"/>
            <ac:picMkLst>
              <pc:docMk/>
              <pc:sldMasterMk cId="2369807912" sldId="2147483660"/>
              <pc:sldLayoutMk cId="1482273398" sldId="2147483665"/>
              <ac:picMk id="12" creationId="{00000000-0000-0000-0000-000000000000}"/>
            </ac:picMkLst>
          </pc:picChg>
        </pc:sldLayoutChg>
        <pc:sldLayoutChg chg="addSp delSp modSp">
          <pc:chgData name="Mike Bloys" userId="1248c4d8-7b2b-4b32-b8bd-163ae845f9bb" providerId="ADAL" clId="{DE13DB22-383E-4278-BDE7-C8ABA38D6172}" dt="2018-11-22T10:58:22.079" v="50" actId="207"/>
          <pc:sldLayoutMkLst>
            <pc:docMk/>
            <pc:sldMasterMk cId="2369807912" sldId="2147483660"/>
            <pc:sldLayoutMk cId="1663747016" sldId="2147483666"/>
          </pc:sldLayoutMkLst>
          <pc:spChg chg="del">
            <ac:chgData name="Mike Bloys" userId="1248c4d8-7b2b-4b32-b8bd-163ae845f9bb" providerId="ADAL" clId="{DE13DB22-383E-4278-BDE7-C8ABA38D6172}" dt="2018-11-20T11:07:03.164" v="24" actId="478"/>
            <ac:spMkLst>
              <pc:docMk/>
              <pc:sldMasterMk cId="2369807912" sldId="2147483660"/>
              <pc:sldLayoutMk cId="1663747016" sldId="2147483666"/>
              <ac:spMk id="8" creationId="{4E0FF836-2D80-4C5F-B4BB-359A592434EE}"/>
            </ac:spMkLst>
          </pc:spChg>
          <pc:spChg chg="add">
            <ac:chgData name="Mike Bloys" userId="1248c4d8-7b2b-4b32-b8bd-163ae845f9bb" providerId="ADAL" clId="{DE13DB22-383E-4278-BDE7-C8ABA38D6172}" dt="2018-11-20T11:07:03.681" v="25" actId="478"/>
            <ac:spMkLst>
              <pc:docMk/>
              <pc:sldMasterMk cId="2369807912" sldId="2147483660"/>
              <pc:sldLayoutMk cId="1663747016" sldId="2147483666"/>
              <ac:spMk id="10" creationId="{9E16A46B-C7AF-4B23-B655-B82D0C943B04}"/>
            </ac:spMkLst>
          </pc:spChg>
          <pc:spChg chg="mod">
            <ac:chgData name="Mike Bloys" userId="1248c4d8-7b2b-4b32-b8bd-163ae845f9bb" providerId="ADAL" clId="{DE13DB22-383E-4278-BDE7-C8ABA38D6172}" dt="2018-11-22T10:58:22.079" v="50"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DE13DB22-383E-4278-BDE7-C8ABA38D6172}" dt="2018-11-20T11:07:03.164" v="24" actId="478"/>
            <ac:picMkLst>
              <pc:docMk/>
              <pc:sldMasterMk cId="2369807912" sldId="2147483660"/>
              <pc:sldLayoutMk cId="1663747016" sldId="2147483666"/>
              <ac:picMk id="6" creationId="{C7C47002-1F74-446A-88BC-CAB8867F61A9}"/>
            </ac:picMkLst>
          </pc:picChg>
          <pc:picChg chg="add">
            <ac:chgData name="Mike Bloys" userId="1248c4d8-7b2b-4b32-b8bd-163ae845f9bb" providerId="ADAL" clId="{DE13DB22-383E-4278-BDE7-C8ABA38D6172}" dt="2018-11-20T11:07:03.681" v="25" actId="478"/>
            <ac:picMkLst>
              <pc:docMk/>
              <pc:sldMasterMk cId="2369807912" sldId="2147483660"/>
              <pc:sldLayoutMk cId="1663747016" sldId="2147483666"/>
              <ac:picMk id="7" creationId="{E1B49044-C02E-435F-B4C6-070B784C3360}"/>
            </ac:picMkLst>
          </pc:picChg>
          <pc:picChg chg="add del">
            <ac:chgData name="Mike Bloys" userId="1248c4d8-7b2b-4b32-b8bd-163ae845f9bb" providerId="ADAL" clId="{DE13DB22-383E-4278-BDE7-C8ABA38D6172}" dt="2018-11-20T11:07:06.139" v="26" actId="478"/>
            <ac:picMkLst>
              <pc:docMk/>
              <pc:sldMasterMk cId="2369807912" sldId="2147483660"/>
              <pc:sldLayoutMk cId="1663747016" sldId="2147483666"/>
              <ac:picMk id="9" creationId="{DFBF71E6-1E8A-45B2-B459-B8A5CA3A5889}"/>
            </ac:picMkLst>
          </pc:picChg>
        </pc:sldLayoutChg>
        <pc:sldLayoutChg chg="addSp delSp modSp">
          <pc:chgData name="Mike Bloys" userId="1248c4d8-7b2b-4b32-b8bd-163ae845f9bb" providerId="ADAL" clId="{DE13DB22-383E-4278-BDE7-C8ABA38D6172}" dt="2018-11-22T10:58:51.521" v="54" actId="207"/>
          <pc:sldLayoutMkLst>
            <pc:docMk/>
            <pc:sldMasterMk cId="2369807912" sldId="2147483660"/>
            <pc:sldLayoutMk cId="1345255809" sldId="2147483667"/>
          </pc:sldLayoutMkLst>
          <pc:spChg chg="del">
            <ac:chgData name="Mike Bloys" userId="1248c4d8-7b2b-4b32-b8bd-163ae845f9bb" providerId="ADAL" clId="{DE13DB22-383E-4278-BDE7-C8ABA38D6172}" dt="2018-11-20T11:07:11.147" v="27" actId="478"/>
            <ac:spMkLst>
              <pc:docMk/>
              <pc:sldMasterMk cId="2369807912" sldId="2147483660"/>
              <pc:sldLayoutMk cId="1345255809" sldId="2147483667"/>
              <ac:spMk id="9" creationId="{48B548FC-5CFE-4A2F-894E-2537AC64700A}"/>
            </ac:spMkLst>
          </pc:spChg>
          <pc:spChg chg="mod">
            <ac:chgData name="Mike Bloys" userId="1248c4d8-7b2b-4b32-b8bd-163ae845f9bb" providerId="ADAL" clId="{DE13DB22-383E-4278-BDE7-C8ABA38D6172}" dt="2018-11-22T10:58:51.521" v="54" actId="207"/>
            <ac:spMkLst>
              <pc:docMk/>
              <pc:sldMasterMk cId="2369807912" sldId="2147483660"/>
              <pc:sldLayoutMk cId="1345255809" sldId="2147483667"/>
              <ac:spMk id="13" creationId="{00000000-0000-0000-0000-000000000000}"/>
            </ac:spMkLst>
          </pc:spChg>
          <pc:spChg chg="add">
            <ac:chgData name="Mike Bloys" userId="1248c4d8-7b2b-4b32-b8bd-163ae845f9bb" providerId="ADAL" clId="{DE13DB22-383E-4278-BDE7-C8ABA38D6172}" dt="2018-11-20T11:07:11.619" v="28" actId="478"/>
            <ac:spMkLst>
              <pc:docMk/>
              <pc:sldMasterMk cId="2369807912" sldId="2147483660"/>
              <pc:sldLayoutMk cId="1345255809" sldId="2147483667"/>
              <ac:spMk id="14" creationId="{5356D2A7-2A15-409A-A645-AFBB9E0DD78B}"/>
            </ac:spMkLst>
          </pc:spChg>
          <pc:picChg chg="del">
            <ac:chgData name="Mike Bloys" userId="1248c4d8-7b2b-4b32-b8bd-163ae845f9bb" providerId="ADAL" clId="{DE13DB22-383E-4278-BDE7-C8ABA38D6172}" dt="2018-11-20T11:07:11.147" v="27" actId="478"/>
            <ac:picMkLst>
              <pc:docMk/>
              <pc:sldMasterMk cId="2369807912" sldId="2147483660"/>
              <pc:sldLayoutMk cId="1345255809" sldId="2147483667"/>
              <ac:picMk id="7" creationId="{690798AD-EB9D-4215-804B-B2C8A035DD00}"/>
            </ac:picMkLst>
          </pc:picChg>
          <pc:picChg chg="add">
            <ac:chgData name="Mike Bloys" userId="1248c4d8-7b2b-4b32-b8bd-163ae845f9bb" providerId="ADAL" clId="{DE13DB22-383E-4278-BDE7-C8ABA38D6172}" dt="2018-11-20T11:07:11.619" v="28" actId="478"/>
            <ac:picMkLst>
              <pc:docMk/>
              <pc:sldMasterMk cId="2369807912" sldId="2147483660"/>
              <pc:sldLayoutMk cId="1345255809" sldId="2147483667"/>
              <ac:picMk id="8" creationId="{C7523151-97EB-435C-94D1-05B0672F2824}"/>
            </ac:picMkLst>
          </pc:picChg>
          <pc:picChg chg="add del">
            <ac:chgData name="Mike Bloys" userId="1248c4d8-7b2b-4b32-b8bd-163ae845f9bb" providerId="ADAL" clId="{DE13DB22-383E-4278-BDE7-C8ABA38D6172}" dt="2018-11-20T11:07:13.966" v="29" actId="478"/>
            <ac:picMkLst>
              <pc:docMk/>
              <pc:sldMasterMk cId="2369807912" sldId="2147483660"/>
              <pc:sldLayoutMk cId="1345255809" sldId="2147483667"/>
              <ac:picMk id="11" creationId="{2F7C5E1C-02E1-4AEE-8C6B-B38F089DB3A2}"/>
            </ac:picMkLst>
          </pc:picChg>
        </pc:sldLayoutChg>
        <pc:sldLayoutChg chg="addSp delSp modSp">
          <pc:chgData name="Mike Bloys" userId="1248c4d8-7b2b-4b32-b8bd-163ae845f9bb" providerId="ADAL" clId="{DE13DB22-383E-4278-BDE7-C8ABA38D6172}" dt="2018-11-20T11:07:23.503" v="32" actId="207"/>
          <pc:sldLayoutMkLst>
            <pc:docMk/>
            <pc:sldMasterMk cId="2369807912" sldId="2147483660"/>
            <pc:sldLayoutMk cId="3920882233" sldId="2147483668"/>
          </pc:sldLayoutMkLst>
          <pc:spChg chg="add">
            <ac:chgData name="Mike Bloys" userId="1248c4d8-7b2b-4b32-b8bd-163ae845f9bb" providerId="ADAL" clId="{DE13DB22-383E-4278-BDE7-C8ABA38D6172}" dt="2018-11-20T11:07:18.282" v="31" actId="207"/>
            <ac:spMkLst>
              <pc:docMk/>
              <pc:sldMasterMk cId="2369807912" sldId="2147483660"/>
              <pc:sldLayoutMk cId="3920882233" sldId="2147483668"/>
              <ac:spMk id="9" creationId="{40F4C9F9-0E76-4E79-8038-37145F4E51AA}"/>
            </ac:spMkLst>
          </pc:spChg>
          <pc:spChg chg="del">
            <ac:chgData name="Mike Bloys" userId="1248c4d8-7b2b-4b32-b8bd-163ae845f9bb" providerId="ADAL" clId="{DE13DB22-383E-4278-BDE7-C8ABA38D6172}" dt="2018-11-20T11:07:17.788" v="30" actId="478"/>
            <ac:spMkLst>
              <pc:docMk/>
              <pc:sldMasterMk cId="2369807912" sldId="2147483660"/>
              <pc:sldLayoutMk cId="3920882233" sldId="2147483668"/>
              <ac:spMk id="12" creationId="{EC16D2DA-B5CA-450A-9870-4E511D7B6CAB}"/>
            </ac:spMkLst>
          </pc:spChg>
          <pc:picChg chg="add">
            <ac:chgData name="Mike Bloys" userId="1248c4d8-7b2b-4b32-b8bd-163ae845f9bb" providerId="ADAL" clId="{DE13DB22-383E-4278-BDE7-C8ABA38D6172}" dt="2018-11-20T11:07:18.282" v="31" actId="207"/>
            <ac:picMkLst>
              <pc:docMk/>
              <pc:sldMasterMk cId="2369807912" sldId="2147483660"/>
              <pc:sldLayoutMk cId="3920882233" sldId="2147483668"/>
              <ac:picMk id="6" creationId="{E5C1FBF6-C999-4FF6-9558-1D1B96C17085}"/>
            </ac:picMkLst>
          </pc:picChg>
          <pc:picChg chg="add mod">
            <ac:chgData name="Mike Bloys" userId="1248c4d8-7b2b-4b32-b8bd-163ae845f9bb" providerId="ADAL" clId="{DE13DB22-383E-4278-BDE7-C8ABA38D6172}" dt="2018-11-20T11:07:23.503" v="32" actId="207"/>
            <ac:picMkLst>
              <pc:docMk/>
              <pc:sldMasterMk cId="2369807912" sldId="2147483660"/>
              <pc:sldLayoutMk cId="3920882233" sldId="2147483668"/>
              <ac:picMk id="7" creationId="{5DAAC617-DB9B-4844-BD62-4526CBF7526A}"/>
            </ac:picMkLst>
          </pc:picChg>
          <pc:picChg chg="del">
            <ac:chgData name="Mike Bloys" userId="1248c4d8-7b2b-4b32-b8bd-163ae845f9bb" providerId="ADAL" clId="{DE13DB22-383E-4278-BDE7-C8ABA38D6172}" dt="2018-11-20T11:07:17.788" v="30" actId="478"/>
            <ac:picMkLst>
              <pc:docMk/>
              <pc:sldMasterMk cId="2369807912" sldId="2147483660"/>
              <pc:sldLayoutMk cId="3920882233" sldId="2147483668"/>
              <ac:picMk id="8" creationId="{00000000-0000-0000-0000-000000000000}"/>
            </ac:picMkLst>
          </pc:picChg>
          <pc:picChg chg="del">
            <ac:chgData name="Mike Bloys" userId="1248c4d8-7b2b-4b32-b8bd-163ae845f9bb" providerId="ADAL" clId="{DE13DB22-383E-4278-BDE7-C8ABA38D6172}" dt="2018-11-20T11:07:17.788" v="30" actId="478"/>
            <ac:picMkLst>
              <pc:docMk/>
              <pc:sldMasterMk cId="2369807912" sldId="2147483660"/>
              <pc:sldLayoutMk cId="3920882233" sldId="2147483668"/>
              <ac:picMk id="11" creationId="{8EC19B71-3949-4680-9538-91B4601D9073}"/>
            </ac:picMkLst>
          </pc:picChg>
        </pc:sldLayoutChg>
        <pc:sldLayoutChg chg="addSp delSp">
          <pc:chgData name="Mike Bloys" userId="1248c4d8-7b2b-4b32-b8bd-163ae845f9bb" providerId="ADAL" clId="{DE13DB22-383E-4278-BDE7-C8ABA38D6172}" dt="2018-11-22T10:54:25.334" v="35" actId="478"/>
          <pc:sldLayoutMkLst>
            <pc:docMk/>
            <pc:sldMasterMk cId="2369807912" sldId="2147483660"/>
            <pc:sldLayoutMk cId="1055393763" sldId="2147483669"/>
          </pc:sldLayoutMkLst>
          <pc:picChg chg="add del">
            <ac:chgData name="Mike Bloys" userId="1248c4d8-7b2b-4b32-b8bd-163ae845f9bb" providerId="ADAL" clId="{DE13DB22-383E-4278-BDE7-C8ABA38D6172}" dt="2018-11-22T10:54:01.827" v="34" actId="478"/>
            <ac:picMkLst>
              <pc:docMk/>
              <pc:sldMasterMk cId="2369807912" sldId="2147483660"/>
              <pc:sldLayoutMk cId="1055393763" sldId="2147483669"/>
              <ac:picMk id="7" creationId="{526FFDA6-C058-488D-B82A-CB807AE8C48B}"/>
            </ac:picMkLst>
          </pc:picChg>
          <pc:picChg chg="add">
            <ac:chgData name="Mike Bloys" userId="1248c4d8-7b2b-4b32-b8bd-163ae845f9bb" providerId="ADAL" clId="{DE13DB22-383E-4278-BDE7-C8ABA38D6172}" dt="2018-11-22T10:54:25.334" v="35" actId="478"/>
            <ac:picMkLst>
              <pc:docMk/>
              <pc:sldMasterMk cId="2369807912" sldId="2147483660"/>
              <pc:sldLayoutMk cId="1055393763" sldId="2147483669"/>
              <ac:picMk id="13" creationId="{57C938CE-03EF-4ECF-9732-5C71FDDEEE84}"/>
            </ac:picMkLst>
          </pc:picChg>
        </pc:sldLayoutChg>
      </pc:sldMasterChg>
    </pc:docChg>
  </pc:docChgLst>
  <pc:docChgLst>
    <pc:chgData name="Leonora Sheppard" userId="3688f6d8-1f97-408e-a4fe-cc859c551ddb" providerId="ADAL" clId="{9E5E3067-D340-4E9C-9CE8-96821A19EF37}"/>
    <pc:docChg chg="custSel modSld">
      <pc:chgData name="Leonora Sheppard" userId="3688f6d8-1f97-408e-a4fe-cc859c551ddb" providerId="ADAL" clId="{9E5E3067-D340-4E9C-9CE8-96821A19EF37}" dt="2018-11-22T15:03:23.347" v="42" actId="1076"/>
      <pc:docMkLst>
        <pc:docMk/>
      </pc:docMkLst>
      <pc:sldChg chg="modSp">
        <pc:chgData name="Leonora Sheppard" userId="3688f6d8-1f97-408e-a4fe-cc859c551ddb" providerId="ADAL" clId="{9E5E3067-D340-4E9C-9CE8-96821A19EF37}" dt="2018-11-22T14:53:16.203" v="29" actId="20577"/>
        <pc:sldMkLst>
          <pc:docMk/>
          <pc:sldMk cId="3155762149" sldId="310"/>
        </pc:sldMkLst>
        <pc:spChg chg="mod">
          <ac:chgData name="Leonora Sheppard" userId="3688f6d8-1f97-408e-a4fe-cc859c551ddb" providerId="ADAL" clId="{9E5E3067-D340-4E9C-9CE8-96821A19EF37}" dt="2018-11-22T14:53:16.203" v="29" actId="20577"/>
          <ac:spMkLst>
            <pc:docMk/>
            <pc:sldMk cId="3155762149" sldId="310"/>
            <ac:spMk id="5" creationId="{72545A29-81D6-427C-A99B-CA78B20A06CB}"/>
          </ac:spMkLst>
        </pc:spChg>
      </pc:sldChg>
      <pc:sldChg chg="addSp delSp modSp">
        <pc:chgData name="Leonora Sheppard" userId="3688f6d8-1f97-408e-a4fe-cc859c551ddb" providerId="ADAL" clId="{9E5E3067-D340-4E9C-9CE8-96821A19EF37}" dt="2018-11-22T15:03:23.347" v="42" actId="1076"/>
        <pc:sldMkLst>
          <pc:docMk/>
          <pc:sldMk cId="3376510274" sldId="321"/>
        </pc:sldMkLst>
        <pc:picChg chg="mod">
          <ac:chgData name="Leonora Sheppard" userId="3688f6d8-1f97-408e-a4fe-cc859c551ddb" providerId="ADAL" clId="{9E5E3067-D340-4E9C-9CE8-96821A19EF37}" dt="2018-11-22T15:03:23.347" v="42" actId="1076"/>
          <ac:picMkLst>
            <pc:docMk/>
            <pc:sldMk cId="3376510274" sldId="321"/>
            <ac:picMk id="5" creationId="{43B69A59-7DB8-4BA1-B64B-1E63EB1F0285}"/>
          </ac:picMkLst>
        </pc:picChg>
        <pc:picChg chg="add del mod">
          <ac:chgData name="Leonora Sheppard" userId="3688f6d8-1f97-408e-a4fe-cc859c551ddb" providerId="ADAL" clId="{9E5E3067-D340-4E9C-9CE8-96821A19EF37}" dt="2018-11-22T15:03:18.092" v="41" actId="478"/>
          <ac:picMkLst>
            <pc:docMk/>
            <pc:sldMk cId="3376510274" sldId="321"/>
            <ac:picMk id="6" creationId="{D580A56D-DC7D-44B4-A87B-D0D00D303FE9}"/>
          </ac:picMkLst>
        </pc:picChg>
      </pc:sldChg>
    </pc:docChg>
  </pc:docChgLst>
  <pc:docChgLst>
    <pc:chgData name="Leonora Sheppard" userId="3688f6d8-1f97-408e-a4fe-cc859c551ddb" providerId="ADAL" clId="{0770B04E-986C-4EBF-869C-2CC07E314A55}"/>
    <pc:docChg chg="modSld">
      <pc:chgData name="Leonora Sheppard" userId="3688f6d8-1f97-408e-a4fe-cc859c551ddb" providerId="ADAL" clId="{0770B04E-986C-4EBF-869C-2CC07E314A55}" dt="2018-11-19T14:20:31.249" v="25" actId="1076"/>
      <pc:docMkLst>
        <pc:docMk/>
      </pc:docMkLst>
      <pc:sldChg chg="modSp addCm modCm">
        <pc:chgData name="Leonora Sheppard" userId="3688f6d8-1f97-408e-a4fe-cc859c551ddb" providerId="ADAL" clId="{0770B04E-986C-4EBF-869C-2CC07E314A55}" dt="2018-11-19T14:20:31.249" v="25" actId="1076"/>
        <pc:sldMkLst>
          <pc:docMk/>
          <pc:sldMk cId="372484889" sldId="284"/>
        </pc:sldMkLst>
        <pc:spChg chg="mod">
          <ac:chgData name="Leonora Sheppard" userId="3688f6d8-1f97-408e-a4fe-cc859c551ddb" providerId="ADAL" clId="{0770B04E-986C-4EBF-869C-2CC07E314A55}" dt="2018-11-19T14:15:56.283" v="9" actId="20577"/>
          <ac:spMkLst>
            <pc:docMk/>
            <pc:sldMk cId="372484889" sldId="284"/>
            <ac:spMk id="2" creationId="{3FCC7ED9-DE18-464A-9AC3-06926F0576AA}"/>
          </ac:spMkLst>
        </pc:spChg>
        <pc:spChg chg="mod">
          <ac:chgData name="Leonora Sheppard" userId="3688f6d8-1f97-408e-a4fe-cc859c551ddb" providerId="ADAL" clId="{0770B04E-986C-4EBF-869C-2CC07E314A55}" dt="2018-11-19T14:17:26.289" v="20" actId="947"/>
          <ac:spMkLst>
            <pc:docMk/>
            <pc:sldMk cId="372484889" sldId="284"/>
            <ac:spMk id="3" creationId="{1843B50B-6889-4418-B7CA-CF157B06F135}"/>
          </ac:spMkLst>
        </pc:spChg>
        <pc:picChg chg="mod">
          <ac:chgData name="Leonora Sheppard" userId="3688f6d8-1f97-408e-a4fe-cc859c551ddb" providerId="ADAL" clId="{0770B04E-986C-4EBF-869C-2CC07E314A55}" dt="2018-11-19T14:20:31.249" v="25" actId="1076"/>
          <ac:picMkLst>
            <pc:docMk/>
            <pc:sldMk cId="372484889" sldId="284"/>
            <ac:picMk id="14338" creationId="{081203B3-C1A8-4465-A17E-D0177957DCB7}"/>
          </ac:picMkLst>
        </pc:picChg>
      </pc:sldChg>
    </pc:docChg>
  </pc:docChgLst>
  <pc:docChgLst>
    <pc:chgData name="Rob Heathcote" userId="62419938-1f1d-43ca-9327-cfd6c1894440" providerId="ADAL" clId="{9434DF5F-DAC2-4CA7-B7FB-99A574BB2388}"/>
    <pc:docChg chg="undo custSel addSld delSld modSld sldOrd modMainMaster">
      <pc:chgData name="Rob Heathcote" userId="62419938-1f1d-43ca-9327-cfd6c1894440" providerId="ADAL" clId="{9434DF5F-DAC2-4CA7-B7FB-99A574BB2388}" dt="2018-12-06T08:59:24.711" v="1121" actId="20577"/>
      <pc:docMkLst>
        <pc:docMk/>
      </pc:docMkLst>
      <pc:sldChg chg="modSp">
        <pc:chgData name="Rob Heathcote" userId="62419938-1f1d-43ca-9327-cfd6c1894440" providerId="ADAL" clId="{9434DF5F-DAC2-4CA7-B7FB-99A574BB2388}" dt="2018-11-30T09:33:00.099" v="306" actId="6549"/>
        <pc:sldMkLst>
          <pc:docMk/>
          <pc:sldMk cId="178399161" sldId="263"/>
        </pc:sldMkLst>
        <pc:spChg chg="mod">
          <ac:chgData name="Rob Heathcote" userId="62419938-1f1d-43ca-9327-cfd6c1894440" providerId="ADAL" clId="{9434DF5F-DAC2-4CA7-B7FB-99A574BB2388}" dt="2018-11-30T09:33:00.099" v="306" actId="6549"/>
          <ac:spMkLst>
            <pc:docMk/>
            <pc:sldMk cId="178399161" sldId="263"/>
            <ac:spMk id="3" creationId="{8841C565-F8A1-4DE6-88F1-F82B859E4087}"/>
          </ac:spMkLst>
        </pc:spChg>
      </pc:sldChg>
      <pc:sldChg chg="modSp">
        <pc:chgData name="Rob Heathcote" userId="62419938-1f1d-43ca-9327-cfd6c1894440" providerId="ADAL" clId="{9434DF5F-DAC2-4CA7-B7FB-99A574BB2388}" dt="2018-11-30T14:56:23.132" v="1087" actId="20577"/>
        <pc:sldMkLst>
          <pc:docMk/>
          <pc:sldMk cId="821775448" sldId="277"/>
        </pc:sldMkLst>
        <pc:spChg chg="mod">
          <ac:chgData name="Rob Heathcote" userId="62419938-1f1d-43ca-9327-cfd6c1894440" providerId="ADAL" clId="{9434DF5F-DAC2-4CA7-B7FB-99A574BB2388}" dt="2018-11-30T14:56:23.132" v="1087" actId="20577"/>
          <ac:spMkLst>
            <pc:docMk/>
            <pc:sldMk cId="821775448" sldId="277"/>
            <ac:spMk id="3" creationId="{CE5FFA5C-9898-497F-AD7E-29AA73D40116}"/>
          </ac:spMkLst>
        </pc:spChg>
      </pc:sldChg>
      <pc:sldChg chg="modSp modNotesTx">
        <pc:chgData name="Rob Heathcote" userId="62419938-1f1d-43ca-9327-cfd6c1894440" providerId="ADAL" clId="{9434DF5F-DAC2-4CA7-B7FB-99A574BB2388}" dt="2018-11-19T11:14:30.470" v="71" actId="1076"/>
        <pc:sldMkLst>
          <pc:docMk/>
          <pc:sldMk cId="3310179895" sldId="281"/>
        </pc:sldMkLst>
        <pc:spChg chg="mod">
          <ac:chgData name="Rob Heathcote" userId="62419938-1f1d-43ca-9327-cfd6c1894440" providerId="ADAL" clId="{9434DF5F-DAC2-4CA7-B7FB-99A574BB2388}" dt="2018-11-19T11:14:24.771" v="70" actId="20577"/>
          <ac:spMkLst>
            <pc:docMk/>
            <pc:sldMk cId="3310179895" sldId="281"/>
            <ac:spMk id="5" creationId="{7F58BEDD-DF9D-42D7-B158-983B87FBF27F}"/>
          </ac:spMkLst>
        </pc:spChg>
        <pc:picChg chg="mod">
          <ac:chgData name="Rob Heathcote" userId="62419938-1f1d-43ca-9327-cfd6c1894440" providerId="ADAL" clId="{9434DF5F-DAC2-4CA7-B7FB-99A574BB2388}" dt="2018-11-19T11:14:30.470" v="71" actId="1076"/>
          <ac:picMkLst>
            <pc:docMk/>
            <pc:sldMk cId="3310179895" sldId="281"/>
            <ac:picMk id="6150" creationId="{E4D9F85A-9EE6-4F8B-821C-5866D25B098A}"/>
          </ac:picMkLst>
        </pc:picChg>
      </pc:sldChg>
      <pc:sldChg chg="addSp delSp modSp delCm modCm modNotesTx">
        <pc:chgData name="Rob Heathcote" userId="62419938-1f1d-43ca-9327-cfd6c1894440" providerId="ADAL" clId="{9434DF5F-DAC2-4CA7-B7FB-99A574BB2388}" dt="2018-11-23T13:33:21.066" v="272" actId="1076"/>
        <pc:sldMkLst>
          <pc:docMk/>
          <pc:sldMk cId="372484889" sldId="284"/>
        </pc:sldMkLst>
        <pc:spChg chg="mod">
          <ac:chgData name="Rob Heathcote" userId="62419938-1f1d-43ca-9327-cfd6c1894440" providerId="ADAL" clId="{9434DF5F-DAC2-4CA7-B7FB-99A574BB2388}" dt="2018-11-23T13:33:10.838" v="269" actId="20577"/>
          <ac:spMkLst>
            <pc:docMk/>
            <pc:sldMk cId="372484889" sldId="284"/>
            <ac:spMk id="3" creationId="{1843B50B-6889-4418-B7CA-CF157B06F135}"/>
          </ac:spMkLst>
        </pc:spChg>
        <pc:picChg chg="add mod">
          <ac:chgData name="Rob Heathcote" userId="62419938-1f1d-43ca-9327-cfd6c1894440" providerId="ADAL" clId="{9434DF5F-DAC2-4CA7-B7FB-99A574BB2388}" dt="2018-11-23T13:33:21.066" v="272" actId="1076"/>
          <ac:picMkLst>
            <pc:docMk/>
            <pc:sldMk cId="372484889" sldId="284"/>
            <ac:picMk id="6" creationId="{FA5D3711-CCB5-4040-A67F-11BC46A3A8A7}"/>
          </ac:picMkLst>
        </pc:picChg>
        <pc:picChg chg="del">
          <ac:chgData name="Rob Heathcote" userId="62419938-1f1d-43ca-9327-cfd6c1894440" providerId="ADAL" clId="{9434DF5F-DAC2-4CA7-B7FB-99A574BB2388}" dt="2018-11-23T13:32:52.824" v="262" actId="478"/>
          <ac:picMkLst>
            <pc:docMk/>
            <pc:sldMk cId="372484889" sldId="284"/>
            <ac:picMk id="14338" creationId="{081203B3-C1A8-4465-A17E-D0177957DCB7}"/>
          </ac:picMkLst>
        </pc:picChg>
      </pc:sldChg>
      <pc:sldChg chg="modSp">
        <pc:chgData name="Rob Heathcote" userId="62419938-1f1d-43ca-9327-cfd6c1894440" providerId="ADAL" clId="{9434DF5F-DAC2-4CA7-B7FB-99A574BB2388}" dt="2018-11-30T09:52:10.546" v="611" actId="20577"/>
        <pc:sldMkLst>
          <pc:docMk/>
          <pc:sldMk cId="2456083968" sldId="294"/>
        </pc:sldMkLst>
        <pc:spChg chg="mod">
          <ac:chgData name="Rob Heathcote" userId="62419938-1f1d-43ca-9327-cfd6c1894440" providerId="ADAL" clId="{9434DF5F-DAC2-4CA7-B7FB-99A574BB2388}" dt="2018-11-19T11:17:29.543" v="112" actId="14100"/>
          <ac:spMkLst>
            <pc:docMk/>
            <pc:sldMk cId="2456083968" sldId="294"/>
            <ac:spMk id="2" creationId="{CA4FD203-22BE-49C2-99E2-E0876D57DBD4}"/>
          </ac:spMkLst>
        </pc:spChg>
        <pc:spChg chg="mod">
          <ac:chgData name="Rob Heathcote" userId="62419938-1f1d-43ca-9327-cfd6c1894440" providerId="ADAL" clId="{9434DF5F-DAC2-4CA7-B7FB-99A574BB2388}" dt="2018-11-30T09:52:10.546" v="611" actId="20577"/>
          <ac:spMkLst>
            <pc:docMk/>
            <pc:sldMk cId="2456083968" sldId="294"/>
            <ac:spMk id="3" creationId="{C928908D-FB24-489B-8FCD-0E1E8FBC7042}"/>
          </ac:spMkLst>
        </pc:spChg>
        <pc:picChg chg="mod">
          <ac:chgData name="Rob Heathcote" userId="62419938-1f1d-43ca-9327-cfd6c1894440" providerId="ADAL" clId="{9434DF5F-DAC2-4CA7-B7FB-99A574BB2388}" dt="2018-11-19T11:17:43.256" v="138" actId="1037"/>
          <ac:picMkLst>
            <pc:docMk/>
            <pc:sldMk cId="2456083968" sldId="294"/>
            <ac:picMk id="6146" creationId="{04CC09E1-CC94-4EDB-BC1B-1E933B3203BD}"/>
          </ac:picMkLst>
        </pc:picChg>
      </pc:sldChg>
      <pc:sldChg chg="modSp">
        <pc:chgData name="Rob Heathcote" userId="62419938-1f1d-43ca-9327-cfd6c1894440" providerId="ADAL" clId="{9434DF5F-DAC2-4CA7-B7FB-99A574BB2388}" dt="2018-11-30T14:43:35.954" v="877" actId="113"/>
        <pc:sldMkLst>
          <pc:docMk/>
          <pc:sldMk cId="4164712487" sldId="302"/>
        </pc:sldMkLst>
        <pc:spChg chg="mod">
          <ac:chgData name="Rob Heathcote" userId="62419938-1f1d-43ca-9327-cfd6c1894440" providerId="ADAL" clId="{9434DF5F-DAC2-4CA7-B7FB-99A574BB2388}" dt="2018-11-19T11:21:34.092" v="229" actId="20577"/>
          <ac:spMkLst>
            <pc:docMk/>
            <pc:sldMk cId="4164712487" sldId="302"/>
            <ac:spMk id="2" creationId="{29204D18-8231-4534-8C35-E6FE99D5DA41}"/>
          </ac:spMkLst>
        </pc:spChg>
        <pc:spChg chg="mod">
          <ac:chgData name="Rob Heathcote" userId="62419938-1f1d-43ca-9327-cfd6c1894440" providerId="ADAL" clId="{9434DF5F-DAC2-4CA7-B7FB-99A574BB2388}" dt="2018-11-30T14:43:35.954" v="877" actId="113"/>
          <ac:spMkLst>
            <pc:docMk/>
            <pc:sldMk cId="4164712487" sldId="302"/>
            <ac:spMk id="3" creationId="{C6856543-51DD-4CF2-9FA4-2ED6A338471D}"/>
          </ac:spMkLst>
        </pc:spChg>
        <pc:grpChg chg="mod">
          <ac:chgData name="Rob Heathcote" userId="62419938-1f1d-43ca-9327-cfd6c1894440" providerId="ADAL" clId="{9434DF5F-DAC2-4CA7-B7FB-99A574BB2388}" dt="2018-11-19T11:21:45.496" v="231" actId="1076"/>
          <ac:grpSpMkLst>
            <pc:docMk/>
            <pc:sldMk cId="4164712487" sldId="302"/>
            <ac:grpSpMk id="6" creationId="{784F0FA5-812D-45D4-8C79-677009D7D9B4}"/>
          </ac:grpSpMkLst>
        </pc:grpChg>
      </pc:sldChg>
      <pc:sldChg chg="modSp">
        <pc:chgData name="Rob Heathcote" userId="62419938-1f1d-43ca-9327-cfd6c1894440" providerId="ADAL" clId="{9434DF5F-DAC2-4CA7-B7FB-99A574BB2388}" dt="2018-11-19T11:06:28.774" v="59" actId="20577"/>
        <pc:sldMkLst>
          <pc:docMk/>
          <pc:sldMk cId="3155762149" sldId="310"/>
        </pc:sldMkLst>
        <pc:spChg chg="mod">
          <ac:chgData name="Rob Heathcote" userId="62419938-1f1d-43ca-9327-cfd6c1894440" providerId="ADAL" clId="{9434DF5F-DAC2-4CA7-B7FB-99A574BB2388}" dt="2018-11-19T11:06:28.774" v="59" actId="20577"/>
          <ac:spMkLst>
            <pc:docMk/>
            <pc:sldMk cId="3155762149" sldId="310"/>
            <ac:spMk id="5" creationId="{72545A29-81D6-427C-A99B-CA78B20A06CB}"/>
          </ac:spMkLst>
        </pc:spChg>
      </pc:sldChg>
      <pc:sldChg chg="modSp">
        <pc:chgData name="Rob Heathcote" userId="62419938-1f1d-43ca-9327-cfd6c1894440" providerId="ADAL" clId="{9434DF5F-DAC2-4CA7-B7FB-99A574BB2388}" dt="2018-11-19T11:06:50.991" v="62" actId="20577"/>
        <pc:sldMkLst>
          <pc:docMk/>
          <pc:sldMk cId="4097355583" sldId="312"/>
        </pc:sldMkLst>
        <pc:spChg chg="mod">
          <ac:chgData name="Rob Heathcote" userId="62419938-1f1d-43ca-9327-cfd6c1894440" providerId="ADAL" clId="{9434DF5F-DAC2-4CA7-B7FB-99A574BB2388}" dt="2018-11-19T11:06:50.991" v="62" actId="20577"/>
          <ac:spMkLst>
            <pc:docMk/>
            <pc:sldMk cId="4097355583" sldId="312"/>
            <ac:spMk id="3" creationId="{8DE5FD63-380F-4B0E-8C0A-06A7D1B9D3C8}"/>
          </ac:spMkLst>
        </pc:spChg>
      </pc:sldChg>
      <pc:sldChg chg="addSp delSp modSp setBg">
        <pc:chgData name="Rob Heathcote" userId="62419938-1f1d-43ca-9327-cfd6c1894440" providerId="ADAL" clId="{9434DF5F-DAC2-4CA7-B7FB-99A574BB2388}" dt="2018-11-19T11:05:02.783" v="39" actId="20577"/>
        <pc:sldMkLst>
          <pc:docMk/>
          <pc:sldMk cId="1318572971" sldId="313"/>
        </pc:sldMkLst>
        <pc:spChg chg="mod">
          <ac:chgData name="Rob Heathcote" userId="62419938-1f1d-43ca-9327-cfd6c1894440" providerId="ADAL" clId="{9434DF5F-DAC2-4CA7-B7FB-99A574BB2388}" dt="2018-11-19T11:03:46.613" v="20" actId="207"/>
          <ac:spMkLst>
            <pc:docMk/>
            <pc:sldMk cId="1318572971" sldId="313"/>
            <ac:spMk id="2" creationId="{30D9987C-3782-4CBD-AF23-CA92AD7A2769}"/>
          </ac:spMkLst>
        </pc:spChg>
        <pc:spChg chg="mod">
          <ac:chgData name="Rob Heathcote" userId="62419938-1f1d-43ca-9327-cfd6c1894440" providerId="ADAL" clId="{9434DF5F-DAC2-4CA7-B7FB-99A574BB2388}" dt="2018-11-19T11:05:02.783" v="39" actId="20577"/>
          <ac:spMkLst>
            <pc:docMk/>
            <pc:sldMk cId="1318572971" sldId="313"/>
            <ac:spMk id="3" creationId="{E1BF6170-64EA-48FE-B94D-BCF0EA8BA4A5}"/>
          </ac:spMkLst>
        </pc:spChg>
        <pc:picChg chg="del">
          <ac:chgData name="Rob Heathcote" userId="62419938-1f1d-43ca-9327-cfd6c1894440" providerId="ADAL" clId="{9434DF5F-DAC2-4CA7-B7FB-99A574BB2388}" dt="2018-11-19T11:01:23.071" v="7" actId="478"/>
          <ac:picMkLst>
            <pc:docMk/>
            <pc:sldMk cId="1318572971" sldId="313"/>
            <ac:picMk id="5" creationId="{6473DEE3-4AC2-40E7-A60D-B1B4807C140F}"/>
          </ac:picMkLst>
        </pc:picChg>
        <pc:picChg chg="del">
          <ac:chgData name="Rob Heathcote" userId="62419938-1f1d-43ca-9327-cfd6c1894440" providerId="ADAL" clId="{9434DF5F-DAC2-4CA7-B7FB-99A574BB2388}" dt="2018-11-19T11:01:24.143" v="8" actId="478"/>
          <ac:picMkLst>
            <pc:docMk/>
            <pc:sldMk cId="1318572971" sldId="313"/>
            <ac:picMk id="6" creationId="{713C461E-B287-41F5-ABD1-137F76536267}"/>
          </ac:picMkLst>
        </pc:picChg>
        <pc:picChg chg="add del mod ord modCrop">
          <ac:chgData name="Rob Heathcote" userId="62419938-1f1d-43ca-9327-cfd6c1894440" providerId="ADAL" clId="{9434DF5F-DAC2-4CA7-B7FB-99A574BB2388}" dt="2018-11-19T11:04:42.757" v="33" actId="478"/>
          <ac:picMkLst>
            <pc:docMk/>
            <pc:sldMk cId="1318572971" sldId="313"/>
            <ac:picMk id="7" creationId="{B2C8748E-57AE-46C4-AE10-8E20E21E5A74}"/>
          </ac:picMkLst>
        </pc:picChg>
        <pc:picChg chg="del">
          <ac:chgData name="Rob Heathcote" userId="62419938-1f1d-43ca-9327-cfd6c1894440" providerId="ADAL" clId="{9434DF5F-DAC2-4CA7-B7FB-99A574BB2388}" dt="2018-11-19T11:01:22.092" v="6" actId="478"/>
          <ac:picMkLst>
            <pc:docMk/>
            <pc:sldMk cId="1318572971" sldId="313"/>
            <ac:picMk id="1026" creationId="{7A26BCC7-833E-4327-B505-72478E06A4B4}"/>
          </ac:picMkLst>
        </pc:picChg>
      </pc:sldChg>
      <pc:sldChg chg="delSp modSp delCm">
        <pc:chgData name="Rob Heathcote" userId="62419938-1f1d-43ca-9327-cfd6c1894440" providerId="ADAL" clId="{9434DF5F-DAC2-4CA7-B7FB-99A574BB2388}" dt="2018-11-23T13:31:25.243" v="261" actId="6549"/>
        <pc:sldMkLst>
          <pc:docMk/>
          <pc:sldMk cId="3376510274" sldId="321"/>
        </pc:sldMkLst>
        <pc:spChg chg="mod">
          <ac:chgData name="Rob Heathcote" userId="62419938-1f1d-43ca-9327-cfd6c1894440" providerId="ADAL" clId="{9434DF5F-DAC2-4CA7-B7FB-99A574BB2388}" dt="2018-11-23T13:31:25.243" v="261" actId="6549"/>
          <ac:spMkLst>
            <pc:docMk/>
            <pc:sldMk cId="3376510274" sldId="321"/>
            <ac:spMk id="3" creationId="{3F7D05AB-F6E1-405A-979D-2362518587C8}"/>
          </ac:spMkLst>
        </pc:spChg>
        <pc:picChg chg="del">
          <ac:chgData name="Rob Heathcote" userId="62419938-1f1d-43ca-9327-cfd6c1894440" providerId="ADAL" clId="{9434DF5F-DAC2-4CA7-B7FB-99A574BB2388}" dt="2018-11-23T13:29:09.137" v="258" actId="478"/>
          <ac:picMkLst>
            <pc:docMk/>
            <pc:sldMk cId="3376510274" sldId="321"/>
            <ac:picMk id="5" creationId="{43B69A59-7DB8-4BA1-B64B-1E63EB1F0285}"/>
          </ac:picMkLst>
        </pc:picChg>
        <pc:picChg chg="del mod">
          <ac:chgData name="Rob Heathcote" userId="62419938-1f1d-43ca-9327-cfd6c1894440" providerId="ADAL" clId="{9434DF5F-DAC2-4CA7-B7FB-99A574BB2388}" dt="2018-11-23T13:28:33.425" v="257" actId="478"/>
          <ac:picMkLst>
            <pc:docMk/>
            <pc:sldMk cId="3376510274" sldId="321"/>
            <ac:picMk id="1026" creationId="{1FA4186D-78E5-4F06-A9BD-4F8EBBF2192B}"/>
          </ac:picMkLst>
        </pc:picChg>
      </pc:sldChg>
      <pc:sldChg chg="modSp">
        <pc:chgData name="Rob Heathcote" userId="62419938-1f1d-43ca-9327-cfd6c1894440" providerId="ADAL" clId="{9434DF5F-DAC2-4CA7-B7FB-99A574BB2388}" dt="2018-11-19T11:19:45.747" v="218" actId="1038"/>
        <pc:sldMkLst>
          <pc:docMk/>
          <pc:sldMk cId="3882490044" sldId="322"/>
        </pc:sldMkLst>
        <pc:picChg chg="mod">
          <ac:chgData name="Rob Heathcote" userId="62419938-1f1d-43ca-9327-cfd6c1894440" providerId="ADAL" clId="{9434DF5F-DAC2-4CA7-B7FB-99A574BB2388}" dt="2018-11-19T11:19:45.747" v="218" actId="1038"/>
          <ac:picMkLst>
            <pc:docMk/>
            <pc:sldMk cId="3882490044" sldId="322"/>
            <ac:picMk id="10" creationId="{250B6924-B994-407C-B441-E239901E452F}"/>
          </ac:picMkLst>
        </pc:picChg>
        <pc:picChg chg="mod">
          <ac:chgData name="Rob Heathcote" userId="62419938-1f1d-43ca-9327-cfd6c1894440" providerId="ADAL" clId="{9434DF5F-DAC2-4CA7-B7FB-99A574BB2388}" dt="2018-11-19T11:19:33.782" v="174" actId="1038"/>
          <ac:picMkLst>
            <pc:docMk/>
            <pc:sldMk cId="3882490044" sldId="322"/>
            <ac:picMk id="11" creationId="{4A94E973-8FC2-453D-8970-F533D15DE186}"/>
          </ac:picMkLst>
        </pc:picChg>
        <pc:picChg chg="mod">
          <ac:chgData name="Rob Heathcote" userId="62419938-1f1d-43ca-9327-cfd6c1894440" providerId="ADAL" clId="{9434DF5F-DAC2-4CA7-B7FB-99A574BB2388}" dt="2018-11-19T11:19:39.680" v="191" actId="1038"/>
          <ac:picMkLst>
            <pc:docMk/>
            <pc:sldMk cId="3882490044" sldId="322"/>
            <ac:picMk id="12290" creationId="{AC467B64-4850-4904-B690-A8FB40BE2411}"/>
          </ac:picMkLst>
        </pc:picChg>
        <pc:picChg chg="mod">
          <ac:chgData name="Rob Heathcote" userId="62419938-1f1d-43ca-9327-cfd6c1894440" providerId="ADAL" clId="{9434DF5F-DAC2-4CA7-B7FB-99A574BB2388}" dt="2018-11-19T11:19:17.588" v="143" actId="1076"/>
          <ac:picMkLst>
            <pc:docMk/>
            <pc:sldMk cId="3882490044" sldId="322"/>
            <ac:picMk id="12292" creationId="{83598F56-B93B-4D5B-B772-67B9AE473E79}"/>
          </ac:picMkLst>
        </pc:picChg>
        <pc:picChg chg="mod">
          <ac:chgData name="Rob Heathcote" userId="62419938-1f1d-43ca-9327-cfd6c1894440" providerId="ADAL" clId="{9434DF5F-DAC2-4CA7-B7FB-99A574BB2388}" dt="2018-11-19T11:19:33.782" v="174" actId="1038"/>
          <ac:picMkLst>
            <pc:docMk/>
            <pc:sldMk cId="3882490044" sldId="322"/>
            <ac:picMk id="12296" creationId="{FCA7AD6A-8552-4B60-8201-0A92928E9837}"/>
          </ac:picMkLst>
        </pc:picChg>
      </pc:sldChg>
      <pc:sldChg chg="modSp">
        <pc:chgData name="Rob Heathcote" userId="62419938-1f1d-43ca-9327-cfd6c1894440" providerId="ADAL" clId="{9434DF5F-DAC2-4CA7-B7FB-99A574BB2388}" dt="2018-11-19T11:16:24.918" v="83" actId="20577"/>
        <pc:sldMkLst>
          <pc:docMk/>
          <pc:sldMk cId="1149149455" sldId="323"/>
        </pc:sldMkLst>
        <pc:spChg chg="mod">
          <ac:chgData name="Rob Heathcote" userId="62419938-1f1d-43ca-9327-cfd6c1894440" providerId="ADAL" clId="{9434DF5F-DAC2-4CA7-B7FB-99A574BB2388}" dt="2018-11-19T11:16:24.918" v="83" actId="20577"/>
          <ac:spMkLst>
            <pc:docMk/>
            <pc:sldMk cId="1149149455" sldId="323"/>
            <ac:spMk id="5" creationId="{435AE6EE-2297-4CFF-BCFF-F9208FD9D6B1}"/>
          </ac:spMkLst>
        </pc:spChg>
      </pc:sldChg>
      <pc:sldChg chg="addSp delSp modSp">
        <pc:chgData name="Rob Heathcote" userId="62419938-1f1d-43ca-9327-cfd6c1894440" providerId="ADAL" clId="{9434DF5F-DAC2-4CA7-B7FB-99A574BB2388}" dt="2018-11-30T09:39:12.622" v="465" actId="20577"/>
        <pc:sldMkLst>
          <pc:docMk/>
          <pc:sldMk cId="780631942" sldId="327"/>
        </pc:sldMkLst>
        <pc:spChg chg="mod">
          <ac:chgData name="Rob Heathcote" userId="62419938-1f1d-43ca-9327-cfd6c1894440" providerId="ADAL" clId="{9434DF5F-DAC2-4CA7-B7FB-99A574BB2388}" dt="2018-11-30T09:36:53.042" v="310" actId="20577"/>
          <ac:spMkLst>
            <pc:docMk/>
            <pc:sldMk cId="780631942" sldId="327"/>
            <ac:spMk id="2" creationId="{8996BC17-2147-48EB-82AC-13E86F566894}"/>
          </ac:spMkLst>
        </pc:spChg>
        <pc:spChg chg="mod">
          <ac:chgData name="Rob Heathcote" userId="62419938-1f1d-43ca-9327-cfd6c1894440" providerId="ADAL" clId="{9434DF5F-DAC2-4CA7-B7FB-99A574BB2388}" dt="2018-11-30T09:39:12.622" v="465" actId="20577"/>
          <ac:spMkLst>
            <pc:docMk/>
            <pc:sldMk cId="780631942" sldId="327"/>
            <ac:spMk id="3" creationId="{79ED861E-2782-49BD-83F3-EDD2167BD06F}"/>
          </ac:spMkLst>
        </pc:spChg>
        <pc:spChg chg="add del mod">
          <ac:chgData name="Rob Heathcote" userId="62419938-1f1d-43ca-9327-cfd6c1894440" providerId="ADAL" clId="{9434DF5F-DAC2-4CA7-B7FB-99A574BB2388}" dt="2018-11-30T09:36:55.601" v="311" actId="20577"/>
          <ac:spMkLst>
            <pc:docMk/>
            <pc:sldMk cId="780631942" sldId="327"/>
            <ac:spMk id="4" creationId="{87C3D840-9F8E-42F8-84AA-16EA0186B624}"/>
          </ac:spMkLst>
        </pc:spChg>
        <pc:spChg chg="add del mod">
          <ac:chgData name="Rob Heathcote" userId="62419938-1f1d-43ca-9327-cfd6c1894440" providerId="ADAL" clId="{9434DF5F-DAC2-4CA7-B7FB-99A574BB2388}" dt="2018-11-30T09:36:55.601" v="311" actId="20577"/>
          <ac:spMkLst>
            <pc:docMk/>
            <pc:sldMk cId="780631942" sldId="327"/>
            <ac:spMk id="6" creationId="{03203108-58F7-4284-A8C9-99A57236A63C}"/>
          </ac:spMkLst>
        </pc:spChg>
      </pc:sldChg>
      <pc:sldChg chg="ord">
        <pc:chgData name="Rob Heathcote" userId="62419938-1f1d-43ca-9327-cfd6c1894440" providerId="ADAL" clId="{9434DF5F-DAC2-4CA7-B7FB-99A574BB2388}" dt="2018-11-30T09:36:43.459" v="309" actId="2696"/>
        <pc:sldMkLst>
          <pc:docMk/>
          <pc:sldMk cId="843154020" sldId="329"/>
        </pc:sldMkLst>
      </pc:sldChg>
      <pc:sldChg chg="addSp delSp modSp delCm">
        <pc:chgData name="Rob Heathcote" userId="62419938-1f1d-43ca-9327-cfd6c1894440" providerId="ADAL" clId="{9434DF5F-DAC2-4CA7-B7FB-99A574BB2388}" dt="2018-12-06T08:59:24.711" v="1121" actId="20577"/>
        <pc:sldMkLst>
          <pc:docMk/>
          <pc:sldMk cId="3913589325" sldId="330"/>
        </pc:sldMkLst>
        <pc:spChg chg="mod">
          <ac:chgData name="Rob Heathcote" userId="62419938-1f1d-43ca-9327-cfd6c1894440" providerId="ADAL" clId="{9434DF5F-DAC2-4CA7-B7FB-99A574BB2388}" dt="2018-11-19T11:21:48.932" v="232" actId="20577"/>
          <ac:spMkLst>
            <pc:docMk/>
            <pc:sldMk cId="3913589325" sldId="330"/>
            <ac:spMk id="2" creationId="{29204D18-8231-4534-8C35-E6FE99D5DA41}"/>
          </ac:spMkLst>
        </pc:spChg>
        <pc:spChg chg="mod">
          <ac:chgData name="Rob Heathcote" userId="62419938-1f1d-43ca-9327-cfd6c1894440" providerId="ADAL" clId="{9434DF5F-DAC2-4CA7-B7FB-99A574BB2388}" dt="2018-12-06T08:59:24.711" v="1121" actId="20577"/>
          <ac:spMkLst>
            <pc:docMk/>
            <pc:sldMk cId="3913589325" sldId="330"/>
            <ac:spMk id="3" creationId="{C6856543-51DD-4CF2-9FA4-2ED6A338471D}"/>
          </ac:spMkLst>
        </pc:spChg>
        <pc:spChg chg="add del mod">
          <ac:chgData name="Rob Heathcote" userId="62419938-1f1d-43ca-9327-cfd6c1894440" providerId="ADAL" clId="{9434DF5F-DAC2-4CA7-B7FB-99A574BB2388}" dt="2018-11-19T11:21:50.474" v="233" actId="11"/>
          <ac:spMkLst>
            <pc:docMk/>
            <pc:sldMk cId="3913589325" sldId="330"/>
            <ac:spMk id="4" creationId="{0F5C825E-DDDA-4B4A-9483-D0D9F1E1F92A}"/>
          </ac:spMkLst>
        </pc:spChg>
        <pc:spChg chg="add del mod">
          <ac:chgData name="Rob Heathcote" userId="62419938-1f1d-43ca-9327-cfd6c1894440" providerId="ADAL" clId="{9434DF5F-DAC2-4CA7-B7FB-99A574BB2388}" dt="2018-11-19T11:21:50.474" v="233" actId="11"/>
          <ac:spMkLst>
            <pc:docMk/>
            <pc:sldMk cId="3913589325" sldId="330"/>
            <ac:spMk id="6" creationId="{0BE6F47A-9CC3-497F-BC75-74A7C0682F3A}"/>
          </ac:spMkLst>
        </pc:spChg>
        <pc:picChg chg="del">
          <ac:chgData name="Rob Heathcote" userId="62419938-1f1d-43ca-9327-cfd6c1894440" providerId="ADAL" clId="{9434DF5F-DAC2-4CA7-B7FB-99A574BB2388}" dt="2018-11-19T11:21:07.948" v="223" actId="478"/>
          <ac:picMkLst>
            <pc:docMk/>
            <pc:sldMk cId="3913589325" sldId="330"/>
            <ac:picMk id="16386" creationId="{2969800F-D3C9-4240-AB7F-BAC0E662E176}"/>
          </ac:picMkLst>
        </pc:picChg>
      </pc:sldChg>
      <pc:sldChg chg="modSp">
        <pc:chgData name="Rob Heathcote" userId="62419938-1f1d-43ca-9327-cfd6c1894440" providerId="ADAL" clId="{9434DF5F-DAC2-4CA7-B7FB-99A574BB2388}" dt="2018-11-23T13:28:05.560" v="253" actId="1076"/>
        <pc:sldMkLst>
          <pc:docMk/>
          <pc:sldMk cId="3688311110" sldId="334"/>
        </pc:sldMkLst>
        <pc:picChg chg="mod">
          <ac:chgData name="Rob Heathcote" userId="62419938-1f1d-43ca-9327-cfd6c1894440" providerId="ADAL" clId="{9434DF5F-DAC2-4CA7-B7FB-99A574BB2388}" dt="2018-11-23T13:28:05.560" v="253" actId="1076"/>
          <ac:picMkLst>
            <pc:docMk/>
            <pc:sldMk cId="3688311110" sldId="334"/>
            <ac:picMk id="3" creationId="{283D23B6-E182-4A58-8462-985B18F17F96}"/>
          </ac:picMkLst>
        </pc:picChg>
      </pc:sldChg>
      <pc:sldChg chg="delSp modSp">
        <pc:chgData name="Rob Heathcote" userId="62419938-1f1d-43ca-9327-cfd6c1894440" providerId="ADAL" clId="{9434DF5F-DAC2-4CA7-B7FB-99A574BB2388}" dt="2018-11-19T11:05:20.409" v="55" actId="207"/>
        <pc:sldMkLst>
          <pc:docMk/>
          <pc:sldMk cId="53705283" sldId="335"/>
        </pc:sldMkLst>
        <pc:spChg chg="mod">
          <ac:chgData name="Rob Heathcote" userId="62419938-1f1d-43ca-9327-cfd6c1894440" providerId="ADAL" clId="{9434DF5F-DAC2-4CA7-B7FB-99A574BB2388}" dt="2018-11-19T11:05:20.409" v="55" actId="207"/>
          <ac:spMkLst>
            <pc:docMk/>
            <pc:sldMk cId="53705283" sldId="335"/>
            <ac:spMk id="2" creationId="{30D9987C-3782-4CBD-AF23-CA92AD7A2769}"/>
          </ac:spMkLst>
        </pc:spChg>
        <pc:picChg chg="del">
          <ac:chgData name="Rob Heathcote" userId="62419938-1f1d-43ca-9327-cfd6c1894440" providerId="ADAL" clId="{9434DF5F-DAC2-4CA7-B7FB-99A574BB2388}" dt="2018-11-19T11:05:08.718" v="40" actId="478"/>
          <ac:picMkLst>
            <pc:docMk/>
            <pc:sldMk cId="53705283" sldId="335"/>
            <ac:picMk id="1026" creationId="{7A26BCC7-833E-4327-B505-72478E06A4B4}"/>
          </ac:picMkLst>
        </pc:picChg>
      </pc:sldChg>
      <pc:sldChg chg="addSp delSp modSp">
        <pc:chgData name="Rob Heathcote" userId="62419938-1f1d-43ca-9327-cfd6c1894440" providerId="ADAL" clId="{9434DF5F-DAC2-4CA7-B7FB-99A574BB2388}" dt="2018-11-30T14:57:11.868" v="1116" actId="20577"/>
        <pc:sldMkLst>
          <pc:docMk/>
          <pc:sldMk cId="441313654" sldId="336"/>
        </pc:sldMkLst>
        <pc:spChg chg="mod">
          <ac:chgData name="Rob Heathcote" userId="62419938-1f1d-43ca-9327-cfd6c1894440" providerId="ADAL" clId="{9434DF5F-DAC2-4CA7-B7FB-99A574BB2388}" dt="2018-11-19T11:22:29.001" v="248" actId="207"/>
          <ac:spMkLst>
            <pc:docMk/>
            <pc:sldMk cId="441313654" sldId="336"/>
            <ac:spMk id="2" creationId="{5244529D-34C8-41A0-9821-77B020ECB0AB}"/>
          </ac:spMkLst>
        </pc:spChg>
        <pc:spChg chg="mod">
          <ac:chgData name="Rob Heathcote" userId="62419938-1f1d-43ca-9327-cfd6c1894440" providerId="ADAL" clId="{9434DF5F-DAC2-4CA7-B7FB-99A574BB2388}" dt="2018-11-30T14:57:11.868" v="1116" actId="20577"/>
          <ac:spMkLst>
            <pc:docMk/>
            <pc:sldMk cId="441313654" sldId="336"/>
            <ac:spMk id="3" creationId="{CE5FFA5C-9898-497F-AD7E-29AA73D40116}"/>
          </ac:spMkLst>
        </pc:spChg>
        <pc:spChg chg="add del mod">
          <ac:chgData name="Rob Heathcote" userId="62419938-1f1d-43ca-9327-cfd6c1894440" providerId="ADAL" clId="{9434DF5F-DAC2-4CA7-B7FB-99A574BB2388}" dt="2018-11-19T11:22:20.795" v="238" actId="207"/>
          <ac:spMkLst>
            <pc:docMk/>
            <pc:sldMk cId="441313654" sldId="336"/>
            <ac:spMk id="4" creationId="{AD347600-776E-4922-8C79-2A81B91329FF}"/>
          </ac:spMkLst>
        </pc:spChg>
        <pc:spChg chg="del">
          <ac:chgData name="Rob Heathcote" userId="62419938-1f1d-43ca-9327-cfd6c1894440" providerId="ADAL" clId="{9434DF5F-DAC2-4CA7-B7FB-99A574BB2388}" dt="2018-11-19T11:22:16.099" v="236" actId="478"/>
          <ac:spMkLst>
            <pc:docMk/>
            <pc:sldMk cId="441313654" sldId="336"/>
            <ac:spMk id="5" creationId="{A0E86FD8-07A8-41A8-BFB5-F4971A878B0F}"/>
          </ac:spMkLst>
        </pc:spChg>
        <pc:spChg chg="add del mod">
          <ac:chgData name="Rob Heathcote" userId="62419938-1f1d-43ca-9327-cfd6c1894440" providerId="ADAL" clId="{9434DF5F-DAC2-4CA7-B7FB-99A574BB2388}" dt="2018-11-19T11:22:20.795" v="238" actId="207"/>
          <ac:spMkLst>
            <pc:docMk/>
            <pc:sldMk cId="441313654" sldId="336"/>
            <ac:spMk id="6" creationId="{9E7D77BC-0648-40F9-A117-6EEDAC98510E}"/>
          </ac:spMkLst>
        </pc:spChg>
        <pc:picChg chg="del">
          <ac:chgData name="Rob Heathcote" userId="62419938-1f1d-43ca-9327-cfd6c1894440" providerId="ADAL" clId="{9434DF5F-DAC2-4CA7-B7FB-99A574BB2388}" dt="2018-11-19T11:22:17.872" v="237" actId="478"/>
          <ac:picMkLst>
            <pc:docMk/>
            <pc:sldMk cId="441313654" sldId="336"/>
            <ac:picMk id="19458" creationId="{6729A1F8-96E6-4F8C-AA71-3ACEBB75A460}"/>
          </ac:picMkLst>
        </pc:picChg>
      </pc:sldChg>
      <pc:sldChg chg="modSp">
        <pc:chgData name="Rob Heathcote" userId="62419938-1f1d-43ca-9327-cfd6c1894440" providerId="ADAL" clId="{9434DF5F-DAC2-4CA7-B7FB-99A574BB2388}" dt="2018-11-30T09:59:59.448" v="872" actId="20577"/>
        <pc:sldMkLst>
          <pc:docMk/>
          <pc:sldMk cId="1264462121" sldId="337"/>
        </pc:sldMkLst>
        <pc:spChg chg="mod">
          <ac:chgData name="Rob Heathcote" userId="62419938-1f1d-43ca-9327-cfd6c1894440" providerId="ADAL" clId="{9434DF5F-DAC2-4CA7-B7FB-99A574BB2388}" dt="2018-11-30T09:47:43.557" v="479" actId="6549"/>
          <ac:spMkLst>
            <pc:docMk/>
            <pc:sldMk cId="1264462121" sldId="337"/>
            <ac:spMk id="2" creationId="{7A954667-1559-4D82-BFDE-4975DDDD7118}"/>
          </ac:spMkLst>
        </pc:spChg>
        <pc:spChg chg="mod">
          <ac:chgData name="Rob Heathcote" userId="62419938-1f1d-43ca-9327-cfd6c1894440" providerId="ADAL" clId="{9434DF5F-DAC2-4CA7-B7FB-99A574BB2388}" dt="2018-11-30T09:59:59.448" v="872" actId="20577"/>
          <ac:spMkLst>
            <pc:docMk/>
            <pc:sldMk cId="1264462121" sldId="337"/>
            <ac:spMk id="3" creationId="{72A444DE-719A-40E6-B5E8-4672526598A4}"/>
          </ac:spMkLst>
        </pc:spChg>
      </pc:sldChg>
      <pc:sldMasterChg chg="modSldLayout">
        <pc:chgData name="Rob Heathcote" userId="62419938-1f1d-43ca-9327-cfd6c1894440" providerId="ADAL" clId="{9434DF5F-DAC2-4CA7-B7FB-99A574BB2388}" dt="2018-11-30T09:33:08.166" v="307" actId="14100"/>
        <pc:sldMasterMkLst>
          <pc:docMk/>
          <pc:sldMasterMk cId="2369807912" sldId="2147483660"/>
        </pc:sldMasterMkLst>
        <pc:sldLayoutChg chg="modSp">
          <pc:chgData name="Rob Heathcote" userId="62419938-1f1d-43ca-9327-cfd6c1894440" providerId="ADAL" clId="{9434DF5F-DAC2-4CA7-B7FB-99A574BB2388}" dt="2018-11-30T09:33:08.166" v="307" actId="14100"/>
          <pc:sldLayoutMkLst>
            <pc:docMk/>
            <pc:sldMasterMk cId="2369807912" sldId="2147483660"/>
            <pc:sldLayoutMk cId="1230368745" sldId="2147483663"/>
          </pc:sldLayoutMkLst>
          <pc:cxnChg chg="mod">
            <ac:chgData name="Rob Heathcote" userId="62419938-1f1d-43ca-9327-cfd6c1894440" providerId="ADAL" clId="{9434DF5F-DAC2-4CA7-B7FB-99A574BB2388}" dt="2018-11-30T09:33:08.166" v="307" actId="14100"/>
            <ac:cxnSpMkLst>
              <pc:docMk/>
              <pc:sldMasterMk cId="2369807912" sldId="2147483660"/>
              <pc:sldLayoutMk cId="1230368745" sldId="2147483663"/>
              <ac:cxnSpMk id="9" creationId="{00000000-0000-0000-0000-000000000000}"/>
            </ac:cxnSpMkLst>
          </pc:cxnChg>
        </pc:sldLayoutChg>
        <pc:sldLayoutChg chg="modSp">
          <pc:chgData name="Rob Heathcote" userId="62419938-1f1d-43ca-9327-cfd6c1894440" providerId="ADAL" clId="{9434DF5F-DAC2-4CA7-B7FB-99A574BB2388}" dt="2018-11-30T09:32:15.703" v="299" actId="20577"/>
          <pc:sldLayoutMkLst>
            <pc:docMk/>
            <pc:sldMasterMk cId="2369807912" sldId="2147483660"/>
            <pc:sldLayoutMk cId="3864385121" sldId="2147483664"/>
          </pc:sldLayoutMkLst>
          <pc:spChg chg="mod">
            <ac:chgData name="Rob Heathcote" userId="62419938-1f1d-43ca-9327-cfd6c1894440" providerId="ADAL" clId="{9434DF5F-DAC2-4CA7-B7FB-99A574BB2388}" dt="2018-11-30T09:32:15.703" v="299" actId="20577"/>
            <ac:spMkLst>
              <pc:docMk/>
              <pc:sldMasterMk cId="2369807912" sldId="2147483660"/>
              <pc:sldLayoutMk cId="3864385121" sldId="2147483664"/>
              <ac:spMk id="12" creationId="{00000000-0000-0000-0000-000000000000}"/>
            </ac:spMkLst>
          </pc:spChg>
        </pc:sldLayoutChg>
        <pc:sldLayoutChg chg="modSp">
          <pc:chgData name="Rob Heathcote" userId="62419938-1f1d-43ca-9327-cfd6c1894440" providerId="ADAL" clId="{9434DF5F-DAC2-4CA7-B7FB-99A574BB2388}" dt="2018-11-30T09:32:22.801" v="301" actId="14100"/>
          <pc:sldLayoutMkLst>
            <pc:docMk/>
            <pc:sldMasterMk cId="2369807912" sldId="2147483660"/>
            <pc:sldLayoutMk cId="1482273398" sldId="2147483665"/>
          </pc:sldLayoutMkLst>
          <pc:spChg chg="mod">
            <ac:chgData name="Rob Heathcote" userId="62419938-1f1d-43ca-9327-cfd6c1894440" providerId="ADAL" clId="{9434DF5F-DAC2-4CA7-B7FB-99A574BB2388}" dt="2018-11-30T09:32:22.801" v="301" actId="14100"/>
            <ac:spMkLst>
              <pc:docMk/>
              <pc:sldMasterMk cId="2369807912" sldId="2147483660"/>
              <pc:sldLayoutMk cId="1482273398" sldId="2147483665"/>
              <ac:spMk id="11" creationId="{59744742-F73D-4411-B751-128ACB195206}"/>
            </ac:spMkLst>
          </pc:spChg>
        </pc:sldLayoutChg>
        <pc:sldLayoutChg chg="modSp">
          <pc:chgData name="Rob Heathcote" userId="62419938-1f1d-43ca-9327-cfd6c1894440" providerId="ADAL" clId="{9434DF5F-DAC2-4CA7-B7FB-99A574BB2388}" dt="2018-11-30T09:32:24.475" v="302" actId="14100"/>
          <pc:sldLayoutMkLst>
            <pc:docMk/>
            <pc:sldMasterMk cId="2369807912" sldId="2147483660"/>
            <pc:sldLayoutMk cId="1663747016" sldId="2147483666"/>
          </pc:sldLayoutMkLst>
          <pc:spChg chg="mod">
            <ac:chgData name="Rob Heathcote" userId="62419938-1f1d-43ca-9327-cfd6c1894440" providerId="ADAL" clId="{9434DF5F-DAC2-4CA7-B7FB-99A574BB2388}" dt="2018-11-30T09:32:24.475" v="302" actId="14100"/>
            <ac:spMkLst>
              <pc:docMk/>
              <pc:sldMasterMk cId="2369807912" sldId="2147483660"/>
              <pc:sldLayoutMk cId="1663747016" sldId="2147483666"/>
              <ac:spMk id="10" creationId="{9E16A46B-C7AF-4B23-B655-B82D0C943B04}"/>
            </ac:spMkLst>
          </pc:spChg>
        </pc:sldLayoutChg>
        <pc:sldLayoutChg chg="modSp">
          <pc:chgData name="Rob Heathcote" userId="62419938-1f1d-43ca-9327-cfd6c1894440" providerId="ADAL" clId="{9434DF5F-DAC2-4CA7-B7FB-99A574BB2388}" dt="2018-11-30T09:32:26.162" v="303" actId="14100"/>
          <pc:sldLayoutMkLst>
            <pc:docMk/>
            <pc:sldMasterMk cId="2369807912" sldId="2147483660"/>
            <pc:sldLayoutMk cId="1345255809" sldId="2147483667"/>
          </pc:sldLayoutMkLst>
          <pc:spChg chg="mod">
            <ac:chgData name="Rob Heathcote" userId="62419938-1f1d-43ca-9327-cfd6c1894440" providerId="ADAL" clId="{9434DF5F-DAC2-4CA7-B7FB-99A574BB2388}" dt="2018-11-30T09:32:26.162" v="303" actId="14100"/>
            <ac:spMkLst>
              <pc:docMk/>
              <pc:sldMasterMk cId="2369807912" sldId="2147483660"/>
              <pc:sldLayoutMk cId="1345255809" sldId="2147483667"/>
              <ac:spMk id="14" creationId="{5356D2A7-2A15-409A-A645-AFBB9E0DD78B}"/>
            </ac:spMkLst>
          </pc:spChg>
        </pc:sldLayoutChg>
        <pc:sldLayoutChg chg="modSp">
          <pc:chgData name="Rob Heathcote" userId="62419938-1f1d-43ca-9327-cfd6c1894440" providerId="ADAL" clId="{9434DF5F-DAC2-4CA7-B7FB-99A574BB2388}" dt="2018-11-30T09:32:27.867" v="304" actId="14100"/>
          <pc:sldLayoutMkLst>
            <pc:docMk/>
            <pc:sldMasterMk cId="2369807912" sldId="2147483660"/>
            <pc:sldLayoutMk cId="3920882233" sldId="2147483668"/>
          </pc:sldLayoutMkLst>
          <pc:spChg chg="mod">
            <ac:chgData name="Rob Heathcote" userId="62419938-1f1d-43ca-9327-cfd6c1894440" providerId="ADAL" clId="{9434DF5F-DAC2-4CA7-B7FB-99A574BB2388}" dt="2018-11-30T09:32:27.867" v="304" actId="14100"/>
            <ac:spMkLst>
              <pc:docMk/>
              <pc:sldMasterMk cId="2369807912" sldId="2147483660"/>
              <pc:sldLayoutMk cId="3920882233" sldId="2147483668"/>
              <ac:spMk id="9" creationId="{40F4C9F9-0E76-4E79-8038-37145F4E51AA}"/>
            </ac:spMkLst>
          </pc:spChg>
        </pc:sldLayoutChg>
        <pc:sldLayoutChg chg="modSp">
          <pc:chgData name="Rob Heathcote" userId="62419938-1f1d-43ca-9327-cfd6c1894440" providerId="ADAL" clId="{9434DF5F-DAC2-4CA7-B7FB-99A574BB2388}" dt="2018-11-30T09:32:20.629" v="300" actId="14100"/>
          <pc:sldLayoutMkLst>
            <pc:docMk/>
            <pc:sldMasterMk cId="2369807912" sldId="2147483660"/>
            <pc:sldLayoutMk cId="1055393763" sldId="2147483669"/>
          </pc:sldLayoutMkLst>
          <pc:spChg chg="mod">
            <ac:chgData name="Rob Heathcote" userId="62419938-1f1d-43ca-9327-cfd6c1894440" providerId="ADAL" clId="{9434DF5F-DAC2-4CA7-B7FB-99A574BB2388}" dt="2018-11-30T09:32:20.629" v="300" actId="14100"/>
            <ac:spMkLst>
              <pc:docMk/>
              <pc:sldMasterMk cId="2369807912" sldId="2147483660"/>
              <pc:sldLayoutMk cId="1055393763" sldId="2147483669"/>
              <ac:spMk id="12" creationId="{00000000-0000-0000-0000-000000000000}"/>
            </ac:spMkLst>
          </pc:spChg>
        </pc:sldLayoutChg>
      </pc:sldMasterChg>
    </pc:docChg>
  </pc:docChgLst>
  <pc:docChgLst>
    <pc:chgData name="Andy Gray" userId="3900aca3-aa6e-4813-b4e0-c02f9e48a0aa" providerId="ADAL" clId="{5E12CBFE-8440-4632-90EC-48E2C0CF3964}"/>
    <pc:docChg chg="undo custSel modSld modMainMaster">
      <pc:chgData name="Andy Gray" userId="3900aca3-aa6e-4813-b4e0-c02f9e48a0aa" providerId="ADAL" clId="{5E12CBFE-8440-4632-90EC-48E2C0CF3964}" dt="2018-11-26T11:12:11.191" v="343" actId="1076"/>
      <pc:docMkLst>
        <pc:docMk/>
      </pc:docMkLst>
      <pc:sldChg chg="modSp">
        <pc:chgData name="Andy Gray" userId="3900aca3-aa6e-4813-b4e0-c02f9e48a0aa" providerId="ADAL" clId="{5E12CBFE-8440-4632-90EC-48E2C0CF3964}" dt="2018-11-26T11:05:05.744" v="339" actId="20577"/>
        <pc:sldMkLst>
          <pc:docMk/>
          <pc:sldMk cId="178399161" sldId="263"/>
        </pc:sldMkLst>
        <pc:spChg chg="mod">
          <ac:chgData name="Andy Gray" userId="3900aca3-aa6e-4813-b4e0-c02f9e48a0aa" providerId="ADAL" clId="{5E12CBFE-8440-4632-90EC-48E2C0CF3964}" dt="2018-11-26T11:05:05.744" v="339" actId="20577"/>
          <ac:spMkLst>
            <pc:docMk/>
            <pc:sldMk cId="178399161" sldId="263"/>
            <ac:spMk id="3" creationId="{8841C565-F8A1-4DE6-88F1-F82B859E4087}"/>
          </ac:spMkLst>
        </pc:spChg>
      </pc:sldChg>
      <pc:sldChg chg="addSp delSp modSp delCm">
        <pc:chgData name="Andy Gray" userId="3900aca3-aa6e-4813-b4e0-c02f9e48a0aa" providerId="ADAL" clId="{5E12CBFE-8440-4632-90EC-48E2C0CF3964}" dt="2018-11-21T15:44:32.316" v="128" actId="1076"/>
        <pc:sldMkLst>
          <pc:docMk/>
          <pc:sldMk cId="821775448" sldId="277"/>
        </pc:sldMkLst>
        <pc:spChg chg="add del mod">
          <ac:chgData name="Andy Gray" userId="3900aca3-aa6e-4813-b4e0-c02f9e48a0aa" providerId="ADAL" clId="{5E12CBFE-8440-4632-90EC-48E2C0CF3964}" dt="2018-11-21T15:44:04.705" v="123" actId="14100"/>
          <ac:spMkLst>
            <pc:docMk/>
            <pc:sldMk cId="821775448" sldId="277"/>
            <ac:spMk id="5" creationId="{A0E86FD8-07A8-41A8-BFB5-F4971A878B0F}"/>
          </ac:spMkLst>
        </pc:spChg>
        <pc:picChg chg="add mod ord modCrop">
          <ac:chgData name="Andy Gray" userId="3900aca3-aa6e-4813-b4e0-c02f9e48a0aa" providerId="ADAL" clId="{5E12CBFE-8440-4632-90EC-48E2C0CF3964}" dt="2018-11-21T15:44:23.610" v="127" actId="732"/>
          <ac:picMkLst>
            <pc:docMk/>
            <pc:sldMk cId="821775448" sldId="277"/>
            <ac:picMk id="6" creationId="{3F5C1DDB-C334-4442-BA92-30DAAC9023D2}"/>
          </ac:picMkLst>
        </pc:picChg>
        <pc:picChg chg="del">
          <ac:chgData name="Andy Gray" userId="3900aca3-aa6e-4813-b4e0-c02f9e48a0aa" providerId="ADAL" clId="{5E12CBFE-8440-4632-90EC-48E2C0CF3964}" dt="2018-11-21T15:43:43.794" v="119" actId="478"/>
          <ac:picMkLst>
            <pc:docMk/>
            <pc:sldMk cId="821775448" sldId="277"/>
            <ac:picMk id="19458" creationId="{6729A1F8-96E6-4F8C-AA71-3ACEBB75A460}"/>
          </ac:picMkLst>
        </pc:picChg>
      </pc:sldChg>
      <pc:sldChg chg="addSp delSp modSp addCm delCm">
        <pc:chgData name="Andy Gray" userId="3900aca3-aa6e-4813-b4e0-c02f9e48a0aa" providerId="ADAL" clId="{5E12CBFE-8440-4632-90EC-48E2C0CF3964}" dt="2018-11-26T11:03:18.615" v="334" actId="478"/>
        <pc:sldMkLst>
          <pc:docMk/>
          <pc:sldMk cId="3310179895" sldId="281"/>
        </pc:sldMkLst>
        <pc:spChg chg="del mod">
          <ac:chgData name="Andy Gray" userId="3900aca3-aa6e-4813-b4e0-c02f9e48a0aa" providerId="ADAL" clId="{5E12CBFE-8440-4632-90EC-48E2C0CF3964}" dt="2018-11-26T11:03:18.615" v="334" actId="478"/>
          <ac:spMkLst>
            <pc:docMk/>
            <pc:sldMk cId="3310179895" sldId="281"/>
            <ac:spMk id="6" creationId="{D9DAB88D-BCE7-4A4B-878E-C697044E1277}"/>
          </ac:spMkLst>
        </pc:spChg>
        <pc:picChg chg="add mod ord modCrop">
          <ac:chgData name="Andy Gray" userId="3900aca3-aa6e-4813-b4e0-c02f9e48a0aa" providerId="ADAL" clId="{5E12CBFE-8440-4632-90EC-48E2C0CF3964}" dt="2018-11-21T15:31:33.658" v="33" actId="732"/>
          <ac:picMkLst>
            <pc:docMk/>
            <pc:sldMk cId="3310179895" sldId="281"/>
            <ac:picMk id="3" creationId="{7157C000-8DAD-476D-9F6A-8160AC920478}"/>
          </ac:picMkLst>
        </pc:picChg>
        <pc:picChg chg="add">
          <ac:chgData name="Andy Gray" userId="3900aca3-aa6e-4813-b4e0-c02f9e48a0aa" providerId="ADAL" clId="{5E12CBFE-8440-4632-90EC-48E2C0CF3964}" dt="2018-11-21T15:31:42.973" v="34" actId="1076"/>
          <ac:picMkLst>
            <pc:docMk/>
            <pc:sldMk cId="3310179895" sldId="281"/>
            <ac:picMk id="8" creationId="{3A05B28E-5122-4719-BAA9-02F4076B0074}"/>
          </ac:picMkLst>
        </pc:picChg>
        <pc:picChg chg="del">
          <ac:chgData name="Andy Gray" userId="3900aca3-aa6e-4813-b4e0-c02f9e48a0aa" providerId="ADAL" clId="{5E12CBFE-8440-4632-90EC-48E2C0CF3964}" dt="2018-11-21T15:31:21.586" v="31" actId="478"/>
          <ac:picMkLst>
            <pc:docMk/>
            <pc:sldMk cId="3310179895" sldId="281"/>
            <ac:picMk id="6150" creationId="{E4D9F85A-9EE6-4F8B-821C-5866D25B098A}"/>
          </ac:picMkLst>
        </pc:picChg>
      </pc:sldChg>
      <pc:sldChg chg="addSp delSp">
        <pc:chgData name="Andy Gray" userId="3900aca3-aa6e-4813-b4e0-c02f9e48a0aa" providerId="ADAL" clId="{5E12CBFE-8440-4632-90EC-48E2C0CF3964}" dt="2018-11-26T11:12:03.625" v="342" actId="478"/>
        <pc:sldMkLst>
          <pc:docMk/>
          <pc:sldMk cId="372484889" sldId="284"/>
        </pc:sldMkLst>
        <pc:spChg chg="add del">
          <ac:chgData name="Andy Gray" userId="3900aca3-aa6e-4813-b4e0-c02f9e48a0aa" providerId="ADAL" clId="{5E12CBFE-8440-4632-90EC-48E2C0CF3964}" dt="2018-11-26T11:12:03.625" v="342" actId="478"/>
          <ac:spMkLst>
            <pc:docMk/>
            <pc:sldMk cId="372484889" sldId="284"/>
            <ac:spMk id="4" creationId="{27CD8FC0-6410-4470-A1BB-EFA75A4D2FFF}"/>
          </ac:spMkLst>
        </pc:spChg>
      </pc:sldChg>
      <pc:sldChg chg="addSp delSp modSp setBg">
        <pc:chgData name="Andy Gray" userId="3900aca3-aa6e-4813-b4e0-c02f9e48a0aa" providerId="ADAL" clId="{5E12CBFE-8440-4632-90EC-48E2C0CF3964}" dt="2018-11-22T09:17:06.437" v="281" actId="207"/>
        <pc:sldMkLst>
          <pc:docMk/>
          <pc:sldMk cId="2456083968" sldId="294"/>
        </pc:sldMkLst>
        <pc:spChg chg="mod">
          <ac:chgData name="Andy Gray" userId="3900aca3-aa6e-4813-b4e0-c02f9e48a0aa" providerId="ADAL" clId="{5E12CBFE-8440-4632-90EC-48E2C0CF3964}" dt="2018-11-22T09:16:20.084" v="275" actId="14100"/>
          <ac:spMkLst>
            <pc:docMk/>
            <pc:sldMk cId="2456083968" sldId="294"/>
            <ac:spMk id="2" creationId="{CA4FD203-22BE-49C2-99E2-E0876D57DBD4}"/>
          </ac:spMkLst>
        </pc:spChg>
        <pc:spChg chg="mod">
          <ac:chgData name="Andy Gray" userId="3900aca3-aa6e-4813-b4e0-c02f9e48a0aa" providerId="ADAL" clId="{5E12CBFE-8440-4632-90EC-48E2C0CF3964}" dt="2018-11-22T09:16:36.445" v="279" actId="20577"/>
          <ac:spMkLst>
            <pc:docMk/>
            <pc:sldMk cId="2456083968" sldId="294"/>
            <ac:spMk id="3" creationId="{C928908D-FB24-489B-8FCD-0E1E8FBC7042}"/>
          </ac:spMkLst>
        </pc:spChg>
        <pc:spChg chg="del">
          <ac:chgData name="Andy Gray" userId="3900aca3-aa6e-4813-b4e0-c02f9e48a0aa" providerId="ADAL" clId="{5E12CBFE-8440-4632-90EC-48E2C0CF3964}" dt="2018-11-22T09:12:55.781" v="255" actId="478"/>
          <ac:spMkLst>
            <pc:docMk/>
            <pc:sldMk cId="2456083968" sldId="294"/>
            <ac:spMk id="4" creationId="{74C2B881-C81E-4CDE-A9C4-F52B3E2FB9BC}"/>
          </ac:spMkLst>
        </pc:spChg>
        <pc:picChg chg="add mod">
          <ac:chgData name="Andy Gray" userId="3900aca3-aa6e-4813-b4e0-c02f9e48a0aa" providerId="ADAL" clId="{5E12CBFE-8440-4632-90EC-48E2C0CF3964}" dt="2018-11-22T09:17:06.437" v="281" actId="207"/>
          <ac:picMkLst>
            <pc:docMk/>
            <pc:sldMk cId="2456083968" sldId="294"/>
            <ac:picMk id="6" creationId="{B46820EB-5FA6-424F-9040-F5588DF64337}"/>
          </ac:picMkLst>
        </pc:picChg>
        <pc:picChg chg="add del">
          <ac:chgData name="Andy Gray" userId="3900aca3-aa6e-4813-b4e0-c02f9e48a0aa" providerId="ADAL" clId="{5E12CBFE-8440-4632-90EC-48E2C0CF3964}" dt="2018-11-22T09:16:11.445" v="273" actId="478"/>
          <ac:picMkLst>
            <pc:docMk/>
            <pc:sldMk cId="2456083968" sldId="294"/>
            <ac:picMk id="6146" creationId="{04CC09E1-CC94-4EDB-BC1B-1E933B3203BD}"/>
          </ac:picMkLst>
        </pc:picChg>
      </pc:sldChg>
      <pc:sldChg chg="addSp delSp modSp delCm">
        <pc:chgData name="Andy Gray" userId="3900aca3-aa6e-4813-b4e0-c02f9e48a0aa" providerId="ADAL" clId="{5E12CBFE-8440-4632-90EC-48E2C0CF3964}" dt="2018-11-26T11:00:57.602" v="330" actId="478"/>
        <pc:sldMkLst>
          <pc:docMk/>
          <pc:sldMk cId="4164712487" sldId="302"/>
        </pc:sldMkLst>
        <pc:spChg chg="del">
          <ac:chgData name="Andy Gray" userId="3900aca3-aa6e-4813-b4e0-c02f9e48a0aa" providerId="ADAL" clId="{5E12CBFE-8440-4632-90EC-48E2C0CF3964}" dt="2018-11-26T11:00:57.602" v="330" actId="478"/>
          <ac:spMkLst>
            <pc:docMk/>
            <pc:sldMk cId="4164712487" sldId="302"/>
            <ac:spMk id="4" creationId="{426CE018-01A7-4ABA-8CBA-78DAB32BDDB3}"/>
          </ac:spMkLst>
        </pc:spChg>
        <pc:grpChg chg="add del">
          <ac:chgData name="Andy Gray" userId="3900aca3-aa6e-4813-b4e0-c02f9e48a0aa" providerId="ADAL" clId="{5E12CBFE-8440-4632-90EC-48E2C0CF3964}" dt="2018-11-22T10:54:10.823" v="312" actId="165"/>
          <ac:grpSpMkLst>
            <pc:docMk/>
            <pc:sldMk cId="4164712487" sldId="302"/>
            <ac:grpSpMk id="6" creationId="{784F0FA5-812D-45D4-8C79-677009D7D9B4}"/>
          </ac:grpSpMkLst>
        </pc:grpChg>
        <pc:picChg chg="del mod topLvl">
          <ac:chgData name="Andy Gray" userId="3900aca3-aa6e-4813-b4e0-c02f9e48a0aa" providerId="ADAL" clId="{5E12CBFE-8440-4632-90EC-48E2C0CF3964}" dt="2018-11-22T10:54:13.620" v="313" actId="14100"/>
          <ac:picMkLst>
            <pc:docMk/>
            <pc:sldMk cId="4164712487" sldId="302"/>
            <ac:picMk id="5" creationId="{4CA6DB15-0E4E-45A9-8016-DDE7BDEB74FD}"/>
          </ac:picMkLst>
        </pc:picChg>
        <pc:picChg chg="add mod ord modCrop">
          <ac:chgData name="Andy Gray" userId="3900aca3-aa6e-4813-b4e0-c02f9e48a0aa" providerId="ADAL" clId="{5E12CBFE-8440-4632-90EC-48E2C0CF3964}" dt="2018-11-22T10:54:03.080" v="310" actId="167"/>
          <ac:picMkLst>
            <pc:docMk/>
            <pc:sldMk cId="4164712487" sldId="302"/>
            <ac:picMk id="8" creationId="{E225F6C0-15DA-4B54-95F2-F21F8AA6648A}"/>
          </ac:picMkLst>
        </pc:picChg>
        <pc:picChg chg="add mod modCrop">
          <ac:chgData name="Andy Gray" userId="3900aca3-aa6e-4813-b4e0-c02f9e48a0aa" providerId="ADAL" clId="{5E12CBFE-8440-4632-90EC-48E2C0CF3964}" dt="2018-11-22T10:54:43.495" v="320" actId="14100"/>
          <ac:picMkLst>
            <pc:docMk/>
            <pc:sldMk cId="4164712487" sldId="302"/>
            <ac:picMk id="10" creationId="{CA030501-D790-4BD1-A7CB-2B0DD9AFA174}"/>
          </ac:picMkLst>
        </pc:picChg>
        <pc:picChg chg="del mod topLvl">
          <ac:chgData name="Andy Gray" userId="3900aca3-aa6e-4813-b4e0-c02f9e48a0aa" providerId="ADAL" clId="{5E12CBFE-8440-4632-90EC-48E2C0CF3964}" dt="2018-11-22T10:54:15.392" v="314" actId="478"/>
          <ac:picMkLst>
            <pc:docMk/>
            <pc:sldMk cId="4164712487" sldId="302"/>
            <ac:picMk id="15362" creationId="{50A6028B-1E45-449D-B419-ED63E022C0FF}"/>
          </ac:picMkLst>
        </pc:picChg>
      </pc:sldChg>
      <pc:sldChg chg="addSp delSp modSp">
        <pc:chgData name="Andy Gray" userId="3900aca3-aa6e-4813-b4e0-c02f9e48a0aa" providerId="ADAL" clId="{5E12CBFE-8440-4632-90EC-48E2C0CF3964}" dt="2018-11-21T16:16:43.537" v="210" actId="732"/>
        <pc:sldMkLst>
          <pc:docMk/>
          <pc:sldMk cId="3155762149" sldId="310"/>
        </pc:sldMkLst>
        <pc:spChg chg="mod">
          <ac:chgData name="Andy Gray" userId="3900aca3-aa6e-4813-b4e0-c02f9e48a0aa" providerId="ADAL" clId="{5E12CBFE-8440-4632-90EC-48E2C0CF3964}" dt="2018-11-21T16:15:12.040" v="208" actId="20577"/>
          <ac:spMkLst>
            <pc:docMk/>
            <pc:sldMk cId="3155762149" sldId="310"/>
            <ac:spMk id="5" creationId="{72545A29-81D6-427C-A99B-CA78B20A06CB}"/>
          </ac:spMkLst>
        </pc:spChg>
        <pc:picChg chg="add mod ord modCrop">
          <ac:chgData name="Andy Gray" userId="3900aca3-aa6e-4813-b4e0-c02f9e48a0aa" providerId="ADAL" clId="{5E12CBFE-8440-4632-90EC-48E2C0CF3964}" dt="2018-11-21T16:16:43.537" v="210" actId="732"/>
          <ac:picMkLst>
            <pc:docMk/>
            <pc:sldMk cId="3155762149" sldId="310"/>
            <ac:picMk id="3" creationId="{7EF37143-3A4A-43A2-B684-EBA4720EDE4E}"/>
          </ac:picMkLst>
        </pc:picChg>
        <pc:picChg chg="del">
          <ac:chgData name="Andy Gray" userId="3900aca3-aa6e-4813-b4e0-c02f9e48a0aa" providerId="ADAL" clId="{5E12CBFE-8440-4632-90EC-48E2C0CF3964}" dt="2018-11-21T15:28:09.452" v="5" actId="478"/>
          <ac:picMkLst>
            <pc:docMk/>
            <pc:sldMk cId="3155762149" sldId="310"/>
            <ac:picMk id="2050" creationId="{46D1D833-3BC1-457B-BC96-3D1BFA29E29D}"/>
          </ac:picMkLst>
        </pc:picChg>
      </pc:sldChg>
      <pc:sldChg chg="addSp delSp modSp">
        <pc:chgData name="Andy Gray" userId="3900aca3-aa6e-4813-b4e0-c02f9e48a0aa" providerId="ADAL" clId="{5E12CBFE-8440-4632-90EC-48E2C0CF3964}" dt="2018-11-21T15:29:29.682" v="18" actId="1076"/>
        <pc:sldMkLst>
          <pc:docMk/>
          <pc:sldMk cId="4097355583" sldId="312"/>
        </pc:sldMkLst>
        <pc:picChg chg="add mod ord modCrop">
          <ac:chgData name="Andy Gray" userId="3900aca3-aa6e-4813-b4e0-c02f9e48a0aa" providerId="ADAL" clId="{5E12CBFE-8440-4632-90EC-48E2C0CF3964}" dt="2018-11-21T15:29:29.682" v="18" actId="1076"/>
          <ac:picMkLst>
            <pc:docMk/>
            <pc:sldMk cId="4097355583" sldId="312"/>
            <ac:picMk id="5" creationId="{BDF077DC-1C30-42D8-9CF6-2AE595AA3B6F}"/>
          </ac:picMkLst>
        </pc:picChg>
        <pc:picChg chg="add">
          <ac:chgData name="Andy Gray" userId="3900aca3-aa6e-4813-b4e0-c02f9e48a0aa" providerId="ADAL" clId="{5E12CBFE-8440-4632-90EC-48E2C0CF3964}" dt="2018-11-21T15:29:21.987" v="17" actId="1076"/>
          <ac:picMkLst>
            <pc:docMk/>
            <pc:sldMk cId="4097355583" sldId="312"/>
            <ac:picMk id="7" creationId="{6082C915-5F09-4F14-8A17-7C259216371C}"/>
          </ac:picMkLst>
        </pc:picChg>
        <pc:picChg chg="del">
          <ac:chgData name="Andy Gray" userId="3900aca3-aa6e-4813-b4e0-c02f9e48a0aa" providerId="ADAL" clId="{5E12CBFE-8440-4632-90EC-48E2C0CF3964}" dt="2018-11-21T15:28:51.243" v="14" actId="478"/>
          <ac:picMkLst>
            <pc:docMk/>
            <pc:sldMk cId="4097355583" sldId="312"/>
            <ac:picMk id="3078" creationId="{4AF6F603-2EE1-4311-A03E-47B252EFBA50}"/>
          </ac:picMkLst>
        </pc:picChg>
      </pc:sldChg>
      <pc:sldChg chg="delCm modCm">
        <pc:chgData name="Andy Gray" userId="3900aca3-aa6e-4813-b4e0-c02f9e48a0aa" providerId="ADAL" clId="{5E12CBFE-8440-4632-90EC-48E2C0CF3964}" dt="2018-11-26T10:57:29.937" v="324" actId="1076"/>
        <pc:sldMkLst>
          <pc:docMk/>
          <pc:sldMk cId="1318572971" sldId="313"/>
        </pc:sldMkLst>
      </pc:sldChg>
      <pc:sldChg chg="addSp delSp modSp delCm">
        <pc:chgData name="Andy Gray" userId="3900aca3-aa6e-4813-b4e0-c02f9e48a0aa" providerId="ADAL" clId="{5E12CBFE-8440-4632-90EC-48E2C0CF3964}" dt="2018-11-26T11:02:21.057" v="331" actId="478"/>
        <pc:sldMkLst>
          <pc:docMk/>
          <pc:sldMk cId="2071519718" sldId="315"/>
        </pc:sldMkLst>
        <pc:grpChg chg="add mod">
          <ac:chgData name="Andy Gray" userId="3900aca3-aa6e-4813-b4e0-c02f9e48a0aa" providerId="ADAL" clId="{5E12CBFE-8440-4632-90EC-48E2C0CF3964}" dt="2018-11-21T16:57:37.165" v="229" actId="14100"/>
          <ac:grpSpMkLst>
            <pc:docMk/>
            <pc:sldMk cId="2071519718" sldId="315"/>
            <ac:grpSpMk id="9" creationId="{2F3F294E-EE8A-48B0-9D27-ED31A6372E87}"/>
          </ac:grpSpMkLst>
        </pc:grpChg>
        <pc:picChg chg="mod">
          <ac:chgData name="Andy Gray" userId="3900aca3-aa6e-4813-b4e0-c02f9e48a0aa" providerId="ADAL" clId="{5E12CBFE-8440-4632-90EC-48E2C0CF3964}" dt="2018-11-21T16:57:32.711" v="227" actId="164"/>
          <ac:picMkLst>
            <pc:docMk/>
            <pc:sldMk cId="2071519718" sldId="315"/>
            <ac:picMk id="5" creationId="{2665F85D-9F04-4DAC-A820-CC8BBA356FAB}"/>
          </ac:picMkLst>
        </pc:picChg>
        <pc:picChg chg="mod">
          <ac:chgData name="Andy Gray" userId="3900aca3-aa6e-4813-b4e0-c02f9e48a0aa" providerId="ADAL" clId="{5E12CBFE-8440-4632-90EC-48E2C0CF3964}" dt="2018-11-21T16:57:32.711" v="227" actId="164"/>
          <ac:picMkLst>
            <pc:docMk/>
            <pc:sldMk cId="2071519718" sldId="315"/>
            <ac:picMk id="6" creationId="{6D0CFD97-08FD-4CD3-8099-0C7998FA7E20}"/>
          </ac:picMkLst>
        </pc:picChg>
        <pc:picChg chg="del mod">
          <ac:chgData name="Andy Gray" userId="3900aca3-aa6e-4813-b4e0-c02f9e48a0aa" providerId="ADAL" clId="{5E12CBFE-8440-4632-90EC-48E2C0CF3964}" dt="2018-11-21T16:56:11.415" v="212" actId="478"/>
          <ac:picMkLst>
            <pc:docMk/>
            <pc:sldMk cId="2071519718" sldId="315"/>
            <ac:picMk id="7" creationId="{439A6319-5A93-452A-A1AE-A5436571F10F}"/>
          </ac:picMkLst>
        </pc:picChg>
        <pc:picChg chg="add mod ord">
          <ac:chgData name="Andy Gray" userId="3900aca3-aa6e-4813-b4e0-c02f9e48a0aa" providerId="ADAL" clId="{5E12CBFE-8440-4632-90EC-48E2C0CF3964}" dt="2018-11-21T16:57:32.711" v="227" actId="164"/>
          <ac:picMkLst>
            <pc:docMk/>
            <pc:sldMk cId="2071519718" sldId="315"/>
            <ac:picMk id="8" creationId="{26A011E5-CE82-4066-A860-AC77D820F9DA}"/>
          </ac:picMkLst>
        </pc:picChg>
        <pc:picChg chg="del">
          <ac:chgData name="Andy Gray" userId="3900aca3-aa6e-4813-b4e0-c02f9e48a0aa" providerId="ADAL" clId="{5E12CBFE-8440-4632-90EC-48E2C0CF3964}" dt="2018-11-26T11:02:21.057" v="331" actId="478"/>
          <ac:picMkLst>
            <pc:docMk/>
            <pc:sldMk cId="2071519718" sldId="315"/>
            <ac:picMk id="4098" creationId="{964F730B-B988-4ABF-99F5-612C2830F224}"/>
          </ac:picMkLst>
        </pc:picChg>
      </pc:sldChg>
      <pc:sldChg chg="addSp delSp modSp">
        <pc:chgData name="Andy Gray" userId="3900aca3-aa6e-4813-b4e0-c02f9e48a0aa" providerId="ADAL" clId="{5E12CBFE-8440-4632-90EC-48E2C0CF3964}" dt="2018-11-22T09:12:24.835" v="254" actId="478"/>
        <pc:sldMkLst>
          <pc:docMk/>
          <pc:sldMk cId="1692168562" sldId="319"/>
        </pc:sldMkLst>
        <pc:picChg chg="del mod">
          <ac:chgData name="Andy Gray" userId="3900aca3-aa6e-4813-b4e0-c02f9e48a0aa" providerId="ADAL" clId="{5E12CBFE-8440-4632-90EC-48E2C0CF3964}" dt="2018-11-22T09:12:24.835" v="254" actId="478"/>
          <ac:picMkLst>
            <pc:docMk/>
            <pc:sldMk cId="1692168562" sldId="319"/>
            <ac:picMk id="5" creationId="{5542CCFC-6FE2-46E4-8889-5D5DBAF08B82}"/>
          </ac:picMkLst>
        </pc:picChg>
        <pc:picChg chg="add mod">
          <ac:chgData name="Andy Gray" userId="3900aca3-aa6e-4813-b4e0-c02f9e48a0aa" providerId="ADAL" clId="{5E12CBFE-8440-4632-90EC-48E2C0CF3964}" dt="2018-11-21T17:16:36.869" v="253" actId="1076"/>
          <ac:picMkLst>
            <pc:docMk/>
            <pc:sldMk cId="1692168562" sldId="319"/>
            <ac:picMk id="6" creationId="{40BC3356-46FB-4440-AC9A-D95FADF96FDE}"/>
          </ac:picMkLst>
        </pc:picChg>
        <pc:picChg chg="del mod modCrop">
          <ac:chgData name="Andy Gray" userId="3900aca3-aa6e-4813-b4e0-c02f9e48a0aa" providerId="ADAL" clId="{5E12CBFE-8440-4632-90EC-48E2C0CF3964}" dt="2018-11-21T17:16:13.765" v="248" actId="478"/>
          <ac:picMkLst>
            <pc:docMk/>
            <pc:sldMk cId="1692168562" sldId="319"/>
            <ac:picMk id="5122" creationId="{226E8CDC-DD7C-4072-949C-86F20FCC6448}"/>
          </ac:picMkLst>
        </pc:picChg>
      </pc:sldChg>
      <pc:sldChg chg="addSp delSp modSp">
        <pc:chgData name="Andy Gray" userId="3900aca3-aa6e-4813-b4e0-c02f9e48a0aa" providerId="ADAL" clId="{5E12CBFE-8440-4632-90EC-48E2C0CF3964}" dt="2018-11-22T09:34:15.315" v="295" actId="732"/>
        <pc:sldMkLst>
          <pc:docMk/>
          <pc:sldMk cId="3376510274" sldId="321"/>
        </pc:sldMkLst>
        <pc:picChg chg="add mod ord modCrop">
          <ac:chgData name="Andy Gray" userId="3900aca3-aa6e-4813-b4e0-c02f9e48a0aa" providerId="ADAL" clId="{5E12CBFE-8440-4632-90EC-48E2C0CF3964}" dt="2018-11-22T09:34:15.315" v="295" actId="732"/>
          <ac:picMkLst>
            <pc:docMk/>
            <pc:sldMk cId="3376510274" sldId="321"/>
            <ac:picMk id="5" creationId="{43B69A59-7DB8-4BA1-B64B-1E63EB1F0285}"/>
          </ac:picMkLst>
        </pc:picChg>
        <pc:picChg chg="del">
          <ac:chgData name="Andy Gray" userId="3900aca3-aa6e-4813-b4e0-c02f9e48a0aa" providerId="ADAL" clId="{5E12CBFE-8440-4632-90EC-48E2C0CF3964}" dt="2018-11-22T09:32:30.260" v="290" actId="478"/>
          <ac:picMkLst>
            <pc:docMk/>
            <pc:sldMk cId="3376510274" sldId="321"/>
            <ac:picMk id="7174" creationId="{88E20041-80D2-4F70-A28E-CFA5A56CAF6C}"/>
          </ac:picMkLst>
        </pc:picChg>
      </pc:sldChg>
      <pc:sldChg chg="addSp delSp modSp">
        <pc:chgData name="Andy Gray" userId="3900aca3-aa6e-4813-b4e0-c02f9e48a0aa" providerId="ADAL" clId="{5E12CBFE-8440-4632-90EC-48E2C0CF3964}" dt="2018-11-26T11:12:11.191" v="343" actId="1076"/>
        <pc:sldMkLst>
          <pc:docMk/>
          <pc:sldMk cId="3882490044" sldId="322"/>
        </pc:sldMkLst>
        <pc:picChg chg="del">
          <ac:chgData name="Andy Gray" userId="3900aca3-aa6e-4813-b4e0-c02f9e48a0aa" providerId="ADAL" clId="{5E12CBFE-8440-4632-90EC-48E2C0CF3964}" dt="2018-11-22T10:18:28.921" v="296" actId="478"/>
          <ac:picMkLst>
            <pc:docMk/>
            <pc:sldMk cId="3882490044" sldId="322"/>
            <ac:picMk id="4" creationId="{A0B2EB39-39B2-4E43-9C24-B04FE5505B97}"/>
          </ac:picMkLst>
        </pc:picChg>
        <pc:picChg chg="add mod modCrop">
          <ac:chgData name="Andy Gray" userId="3900aca3-aa6e-4813-b4e0-c02f9e48a0aa" providerId="ADAL" clId="{5E12CBFE-8440-4632-90EC-48E2C0CF3964}" dt="2018-11-21T16:01:18.681" v="176" actId="1076"/>
          <ac:picMkLst>
            <pc:docMk/>
            <pc:sldMk cId="3882490044" sldId="322"/>
            <ac:picMk id="5" creationId="{797800A4-E60B-4B82-9F8E-CF33383FDFF6}"/>
          </ac:picMkLst>
        </pc:picChg>
        <pc:picChg chg="add mod ord">
          <ac:chgData name="Andy Gray" userId="3900aca3-aa6e-4813-b4e0-c02f9e48a0aa" providerId="ADAL" clId="{5E12CBFE-8440-4632-90EC-48E2C0CF3964}" dt="2018-11-21T16:01:01.417" v="174" actId="1076"/>
          <ac:picMkLst>
            <pc:docMk/>
            <pc:sldMk cId="3882490044" sldId="322"/>
            <ac:picMk id="7" creationId="{4F9BFE3D-821D-43B0-81DC-9F66FEF22222}"/>
          </ac:picMkLst>
        </pc:picChg>
        <pc:picChg chg="mod">
          <ac:chgData name="Andy Gray" userId="3900aca3-aa6e-4813-b4e0-c02f9e48a0aa" providerId="ADAL" clId="{5E12CBFE-8440-4632-90EC-48E2C0CF3964}" dt="2018-11-26T11:12:11.191" v="343" actId="1076"/>
          <ac:picMkLst>
            <pc:docMk/>
            <pc:sldMk cId="3882490044" sldId="322"/>
            <ac:picMk id="8" creationId="{2A3D3BD1-97C9-4007-9483-6B4D63516EDC}"/>
          </ac:picMkLst>
        </pc:picChg>
        <pc:picChg chg="mod">
          <ac:chgData name="Andy Gray" userId="3900aca3-aa6e-4813-b4e0-c02f9e48a0aa" providerId="ADAL" clId="{5E12CBFE-8440-4632-90EC-48E2C0CF3964}" dt="2018-11-21T15:59:40.458" v="160" actId="1035"/>
          <ac:picMkLst>
            <pc:docMk/>
            <pc:sldMk cId="3882490044" sldId="322"/>
            <ac:picMk id="10" creationId="{250B6924-B994-407C-B441-E239901E452F}"/>
          </ac:picMkLst>
        </pc:picChg>
        <pc:picChg chg="mod">
          <ac:chgData name="Andy Gray" userId="3900aca3-aa6e-4813-b4e0-c02f9e48a0aa" providerId="ADAL" clId="{5E12CBFE-8440-4632-90EC-48E2C0CF3964}" dt="2018-11-22T10:18:45.202" v="299" actId="1035"/>
          <ac:picMkLst>
            <pc:docMk/>
            <pc:sldMk cId="3882490044" sldId="322"/>
            <ac:picMk id="11" creationId="{4A94E973-8FC2-453D-8970-F533D15DE186}"/>
          </ac:picMkLst>
        </pc:picChg>
        <pc:picChg chg="add mod ord modCrop">
          <ac:chgData name="Andy Gray" userId="3900aca3-aa6e-4813-b4e0-c02f9e48a0aa" providerId="ADAL" clId="{5E12CBFE-8440-4632-90EC-48E2C0CF3964}" dt="2018-11-21T15:59:18.772" v="156" actId="167"/>
          <ac:picMkLst>
            <pc:docMk/>
            <pc:sldMk cId="3882490044" sldId="322"/>
            <ac:picMk id="12" creationId="{64F37504-E88A-46AB-83E7-002279C316E7}"/>
          </ac:picMkLst>
        </pc:picChg>
        <pc:picChg chg="add del mod">
          <ac:chgData name="Andy Gray" userId="3900aca3-aa6e-4813-b4e0-c02f9e48a0aa" providerId="ADAL" clId="{5E12CBFE-8440-4632-90EC-48E2C0CF3964}" dt="2018-11-21T15:59:15.065" v="155" actId="478"/>
          <ac:picMkLst>
            <pc:docMk/>
            <pc:sldMk cId="3882490044" sldId="322"/>
            <ac:picMk id="12290" creationId="{AC467B64-4850-4904-B690-A8FB40BE2411}"/>
          </ac:picMkLst>
        </pc:picChg>
        <pc:picChg chg="del">
          <ac:chgData name="Andy Gray" userId="3900aca3-aa6e-4813-b4e0-c02f9e48a0aa" providerId="ADAL" clId="{5E12CBFE-8440-4632-90EC-48E2C0CF3964}" dt="2018-11-21T16:00:06.898" v="165" actId="478"/>
          <ac:picMkLst>
            <pc:docMk/>
            <pc:sldMk cId="3882490044" sldId="322"/>
            <ac:picMk id="12292" creationId="{83598F56-B93B-4D5B-B772-67B9AE473E79}"/>
          </ac:picMkLst>
        </pc:picChg>
        <pc:picChg chg="del mod">
          <ac:chgData name="Andy Gray" userId="3900aca3-aa6e-4813-b4e0-c02f9e48a0aa" providerId="ADAL" clId="{5E12CBFE-8440-4632-90EC-48E2C0CF3964}" dt="2018-11-21T15:58:00.497" v="137" actId="478"/>
          <ac:picMkLst>
            <pc:docMk/>
            <pc:sldMk cId="3882490044" sldId="322"/>
            <ac:picMk id="12296" creationId="{FCA7AD6A-8552-4B60-8201-0A92928E9837}"/>
          </ac:picMkLst>
        </pc:picChg>
      </pc:sldChg>
      <pc:sldChg chg="addSp delSp modSp addCm delCm">
        <pc:chgData name="Andy Gray" userId="3900aca3-aa6e-4813-b4e0-c02f9e48a0aa" providerId="ADAL" clId="{5E12CBFE-8440-4632-90EC-48E2C0CF3964}" dt="2018-11-21T15:35:05.593" v="52" actId="1076"/>
        <pc:sldMkLst>
          <pc:docMk/>
          <pc:sldMk cId="780631942" sldId="327"/>
        </pc:sldMkLst>
        <pc:spChg chg="mod">
          <ac:chgData name="Andy Gray" userId="3900aca3-aa6e-4813-b4e0-c02f9e48a0aa" providerId="ADAL" clId="{5E12CBFE-8440-4632-90EC-48E2C0CF3964}" dt="2018-11-21T15:35:01.194" v="51" actId="1076"/>
          <ac:spMkLst>
            <pc:docMk/>
            <pc:sldMk cId="780631942" sldId="327"/>
            <ac:spMk id="3" creationId="{79ED861E-2782-49BD-83F3-EDD2167BD06F}"/>
          </ac:spMkLst>
        </pc:spChg>
        <pc:picChg chg="add mod ord modCrop">
          <ac:chgData name="Andy Gray" userId="3900aca3-aa6e-4813-b4e0-c02f9e48a0aa" providerId="ADAL" clId="{5E12CBFE-8440-4632-90EC-48E2C0CF3964}" dt="2018-11-21T15:35:05.593" v="52" actId="1076"/>
          <ac:picMkLst>
            <pc:docMk/>
            <pc:sldMk cId="780631942" sldId="327"/>
            <ac:picMk id="5" creationId="{795480C1-5032-47F2-9B70-3B91DAC5966B}"/>
          </ac:picMkLst>
        </pc:picChg>
        <pc:picChg chg="del">
          <ac:chgData name="Andy Gray" userId="3900aca3-aa6e-4813-b4e0-c02f9e48a0aa" providerId="ADAL" clId="{5E12CBFE-8440-4632-90EC-48E2C0CF3964}" dt="2018-11-21T15:33:32.747" v="45" actId="478"/>
          <ac:picMkLst>
            <pc:docMk/>
            <pc:sldMk cId="780631942" sldId="327"/>
            <ac:picMk id="9220" creationId="{5430C8CB-BC6A-4EF2-A278-324BFBE3DE9A}"/>
          </ac:picMkLst>
        </pc:picChg>
      </pc:sldChg>
      <pc:sldChg chg="addSp delSp modSp">
        <pc:chgData name="Andy Gray" userId="3900aca3-aa6e-4813-b4e0-c02f9e48a0aa" providerId="ADAL" clId="{5E12CBFE-8440-4632-90EC-48E2C0CF3964}" dt="2018-11-21T15:35:52.252" v="63" actId="167"/>
        <pc:sldMkLst>
          <pc:docMk/>
          <pc:sldMk cId="843154020" sldId="329"/>
        </pc:sldMkLst>
        <pc:picChg chg="add mod ord modCrop">
          <ac:chgData name="Andy Gray" userId="3900aca3-aa6e-4813-b4e0-c02f9e48a0aa" providerId="ADAL" clId="{5E12CBFE-8440-4632-90EC-48E2C0CF3964}" dt="2018-11-21T15:35:52.252" v="63" actId="167"/>
          <ac:picMkLst>
            <pc:docMk/>
            <pc:sldMk cId="843154020" sldId="329"/>
            <ac:picMk id="5" creationId="{C4E3774C-4AE3-432E-BA80-0B104B780758}"/>
          </ac:picMkLst>
        </pc:picChg>
        <pc:picChg chg="del">
          <ac:chgData name="Andy Gray" userId="3900aca3-aa6e-4813-b4e0-c02f9e48a0aa" providerId="ADAL" clId="{5E12CBFE-8440-4632-90EC-48E2C0CF3964}" dt="2018-11-21T15:35:46.370" v="61" actId="478"/>
          <ac:picMkLst>
            <pc:docMk/>
            <pc:sldMk cId="843154020" sldId="329"/>
            <ac:picMk id="10242" creationId="{2B935677-4C83-449D-BB06-762B669CD61B}"/>
          </ac:picMkLst>
        </pc:picChg>
      </pc:sldChg>
      <pc:sldChg chg="addSp delSp modSp delCm">
        <pc:chgData name="Andy Gray" userId="3900aca3-aa6e-4813-b4e0-c02f9e48a0aa" providerId="ADAL" clId="{5E12CBFE-8440-4632-90EC-48E2C0CF3964}" dt="2018-11-21T17:12:32.976" v="244" actId="1076"/>
        <pc:sldMkLst>
          <pc:docMk/>
          <pc:sldMk cId="3688311110" sldId="334"/>
        </pc:sldMkLst>
        <pc:spChg chg="mod">
          <ac:chgData name="Andy Gray" userId="3900aca3-aa6e-4813-b4e0-c02f9e48a0aa" providerId="ADAL" clId="{5E12CBFE-8440-4632-90EC-48E2C0CF3964}" dt="2018-11-21T17:12:06.314" v="241" actId="20577"/>
          <ac:spMkLst>
            <pc:docMk/>
            <pc:sldMk cId="3688311110" sldId="334"/>
            <ac:spMk id="5" creationId="{7F58BEDD-DF9D-42D7-B158-983B87FBF27F}"/>
          </ac:spMkLst>
        </pc:spChg>
        <pc:picChg chg="add mod">
          <ac:chgData name="Andy Gray" userId="3900aca3-aa6e-4813-b4e0-c02f9e48a0aa" providerId="ADAL" clId="{5E12CBFE-8440-4632-90EC-48E2C0CF3964}" dt="2018-11-21T17:12:14.821" v="242" actId="1076"/>
          <ac:picMkLst>
            <pc:docMk/>
            <pc:sldMk cId="3688311110" sldId="334"/>
            <ac:picMk id="3" creationId="{283D23B6-E182-4A58-8462-985B18F17F96}"/>
          </ac:picMkLst>
        </pc:picChg>
        <pc:picChg chg="add">
          <ac:chgData name="Andy Gray" userId="3900aca3-aa6e-4813-b4e0-c02f9e48a0aa" providerId="ADAL" clId="{5E12CBFE-8440-4632-90EC-48E2C0CF3964}" dt="2018-11-21T17:12:27.214" v="243" actId="1076"/>
          <ac:picMkLst>
            <pc:docMk/>
            <pc:sldMk cId="3688311110" sldId="334"/>
            <ac:picMk id="8" creationId="{33B6887E-35C7-423C-95BF-9936FC8F5914}"/>
          </ac:picMkLst>
        </pc:picChg>
        <pc:picChg chg="del">
          <ac:chgData name="Andy Gray" userId="3900aca3-aa6e-4813-b4e0-c02f9e48a0aa" providerId="ADAL" clId="{5E12CBFE-8440-4632-90EC-48E2C0CF3964}" dt="2018-11-21T17:11:32.301" v="230" actId="478"/>
          <ac:picMkLst>
            <pc:docMk/>
            <pc:sldMk cId="3688311110" sldId="334"/>
            <ac:picMk id="17410" creationId="{B9261352-D97A-4DCD-BE6E-2C3C188735DD}"/>
          </ac:picMkLst>
        </pc:picChg>
      </pc:sldChg>
      <pc:sldChg chg="delCm">
        <pc:chgData name="Andy Gray" userId="3900aca3-aa6e-4813-b4e0-c02f9e48a0aa" providerId="ADAL" clId="{5E12CBFE-8440-4632-90EC-48E2C0CF3964}" dt="2018-11-26T10:57:38.060" v="325" actId="1076"/>
        <pc:sldMkLst>
          <pc:docMk/>
          <pc:sldMk cId="53705283" sldId="335"/>
        </pc:sldMkLst>
      </pc:sldChg>
      <pc:sldChg chg="delCm">
        <pc:chgData name="Andy Gray" userId="3900aca3-aa6e-4813-b4e0-c02f9e48a0aa" providerId="ADAL" clId="{5E12CBFE-8440-4632-90EC-48E2C0CF3964}" dt="2018-11-21T15:44:48.020" v="129" actId="1076"/>
        <pc:sldMkLst>
          <pc:docMk/>
          <pc:sldMk cId="441313654" sldId="336"/>
        </pc:sldMkLst>
      </pc:sldChg>
      <pc:sldChg chg="addSp delSp modSp delCm">
        <pc:chgData name="Andy Gray" userId="3900aca3-aa6e-4813-b4e0-c02f9e48a0aa" providerId="ADAL" clId="{5E12CBFE-8440-4632-90EC-48E2C0CF3964}" dt="2018-11-26T10:58:11.490" v="328" actId="1076"/>
        <pc:sldMkLst>
          <pc:docMk/>
          <pc:sldMk cId="1264462121" sldId="337"/>
        </pc:sldMkLst>
        <pc:spChg chg="mod">
          <ac:chgData name="Andy Gray" userId="3900aca3-aa6e-4813-b4e0-c02f9e48a0aa" providerId="ADAL" clId="{5E12CBFE-8440-4632-90EC-48E2C0CF3964}" dt="2018-11-21T16:11:21.690" v="201" actId="164"/>
          <ac:spMkLst>
            <pc:docMk/>
            <pc:sldMk cId="1264462121" sldId="337"/>
            <ac:spMk id="6" creationId="{7DFC7024-A5CA-4B75-935C-AD0FCA79C5B2}"/>
          </ac:spMkLst>
        </pc:spChg>
        <pc:grpChg chg="add mod">
          <ac:chgData name="Andy Gray" userId="3900aca3-aa6e-4813-b4e0-c02f9e48a0aa" providerId="ADAL" clId="{5E12CBFE-8440-4632-90EC-48E2C0CF3964}" dt="2018-11-21T16:12:33.472" v="205" actId="1076"/>
          <ac:grpSpMkLst>
            <pc:docMk/>
            <pc:sldMk cId="1264462121" sldId="337"/>
            <ac:grpSpMk id="7" creationId="{890C37B3-1675-4C4D-8618-D35F10364E4D}"/>
          </ac:grpSpMkLst>
        </pc:grpChg>
        <pc:picChg chg="add mod ord">
          <ac:chgData name="Andy Gray" userId="3900aca3-aa6e-4813-b4e0-c02f9e48a0aa" providerId="ADAL" clId="{5E12CBFE-8440-4632-90EC-48E2C0CF3964}" dt="2018-11-21T16:11:21.690" v="201" actId="164"/>
          <ac:picMkLst>
            <pc:docMk/>
            <pc:sldMk cId="1264462121" sldId="337"/>
            <ac:picMk id="5" creationId="{192A8716-78DE-4276-8D4E-064ED0747A67}"/>
          </ac:picMkLst>
        </pc:picChg>
        <pc:picChg chg="del">
          <ac:chgData name="Andy Gray" userId="3900aca3-aa6e-4813-b4e0-c02f9e48a0aa" providerId="ADAL" clId="{5E12CBFE-8440-4632-90EC-48E2C0CF3964}" dt="2018-11-21T16:09:46.521" v="178" actId="478"/>
          <ac:picMkLst>
            <pc:docMk/>
            <pc:sldMk cId="1264462121" sldId="337"/>
            <ac:picMk id="13316" creationId="{F4935E02-3B88-48B8-989C-B38C5854C8DD}"/>
          </ac:picMkLst>
        </pc:picChg>
        <pc:picChg chg="del mod modCrop">
          <ac:chgData name="Andy Gray" userId="3900aca3-aa6e-4813-b4e0-c02f9e48a0aa" providerId="ADAL" clId="{5E12CBFE-8440-4632-90EC-48E2C0CF3964}" dt="2018-11-21T16:09:47.841" v="179" actId="478"/>
          <ac:picMkLst>
            <pc:docMk/>
            <pc:sldMk cId="1264462121" sldId="337"/>
            <ac:picMk id="13318" creationId="{F0296948-927F-42C7-890C-46EDF671D3F2}"/>
          </ac:picMkLst>
        </pc:picChg>
      </pc:sldChg>
      <pc:sldMasterChg chg="modSldLayout">
        <pc:chgData name="Andy Gray" userId="3900aca3-aa6e-4813-b4e0-c02f9e48a0aa" providerId="ADAL" clId="{5E12CBFE-8440-4632-90EC-48E2C0CF3964}" dt="2018-11-26T11:05:15.073" v="340" actId="14100"/>
        <pc:sldMasterMkLst>
          <pc:docMk/>
          <pc:sldMasterMk cId="2369807912" sldId="2147483660"/>
        </pc:sldMasterMkLst>
        <pc:sldLayoutChg chg="modSp">
          <pc:chgData name="Andy Gray" userId="3900aca3-aa6e-4813-b4e0-c02f9e48a0aa" providerId="ADAL" clId="{5E12CBFE-8440-4632-90EC-48E2C0CF3964}" dt="2018-11-26T11:05:15.073" v="340" actId="14100"/>
          <pc:sldLayoutMkLst>
            <pc:docMk/>
            <pc:sldMasterMk cId="2369807912" sldId="2147483660"/>
            <pc:sldLayoutMk cId="1230368745" sldId="2147483663"/>
          </pc:sldLayoutMkLst>
          <pc:cxnChg chg="mod">
            <ac:chgData name="Andy Gray" userId="3900aca3-aa6e-4813-b4e0-c02f9e48a0aa" providerId="ADAL" clId="{5E12CBFE-8440-4632-90EC-48E2C0CF3964}" dt="2018-11-26T11:05:15.073" v="340" actId="14100"/>
            <ac:cxnSpMkLst>
              <pc:docMk/>
              <pc:sldMasterMk cId="2369807912" sldId="2147483660"/>
              <pc:sldLayoutMk cId="1230368745" sldId="2147483663"/>
              <ac:cxnSpMk id="9" creationId="{00000000-0000-0000-0000-000000000000}"/>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latin typeface="Arial" panose="020B0604020202020204" pitchFamily="34" charset="0"/>
              </a:rPr>
              <a:t>30/01/2019</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327551E-2F19-49DC-B3DF-DFC76DD13A0A}" type="datetimeFigureOut">
              <a:rPr lang="en-GB" smtClean="0"/>
              <a:pPr/>
              <a:t>30/01/2019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D32EC96-C329-4C8E-9FBE-2FD4C0B622D2}" type="slidenum">
              <a:rPr lang="en-GB" smtClean="0"/>
              <a:pPr/>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5</a:t>
            </a:fld>
            <a:endParaRPr lang="en-GB"/>
          </a:p>
        </p:txBody>
      </p:sp>
    </p:spTree>
    <p:extLst>
      <p:ext uri="{BB962C8B-B14F-4D97-AF65-F5344CB8AC3E}">
        <p14:creationId xmlns:p14="http://schemas.microsoft.com/office/powerpoint/2010/main" val="338625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9</a:t>
            </a:fld>
            <a:endParaRPr lang="en-GB"/>
          </a:p>
        </p:txBody>
      </p:sp>
    </p:spTree>
    <p:extLst>
      <p:ext uri="{BB962C8B-B14F-4D97-AF65-F5344CB8AC3E}">
        <p14:creationId xmlns:p14="http://schemas.microsoft.com/office/powerpoint/2010/main" val="253568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https://www.dyslexic.com/product/geemarc-multimedia-keyboard/</a:t>
            </a:r>
          </a:p>
        </p:txBody>
      </p:sp>
      <p:sp>
        <p:nvSpPr>
          <p:cNvPr id="4" name="Slide Number Placeholder 3"/>
          <p:cNvSpPr>
            <a:spLocks noGrp="1"/>
          </p:cNvSpPr>
          <p:nvPr>
            <p:ph type="sldNum" sz="quarter" idx="10"/>
          </p:nvPr>
        </p:nvSpPr>
        <p:spPr/>
        <p:txBody>
          <a:bodyPr/>
          <a:lstStyle/>
          <a:p>
            <a:fld id="{FD32EC96-C329-4C8E-9FBE-2FD4C0B622D2}" type="slidenum">
              <a:rPr lang="en-GB" smtClean="0"/>
              <a:t>10</a:t>
            </a:fld>
            <a:endParaRPr lang="en-GB"/>
          </a:p>
        </p:txBody>
      </p:sp>
    </p:spTree>
    <p:extLst>
      <p:ext uri="{BB962C8B-B14F-4D97-AF65-F5344CB8AC3E}">
        <p14:creationId xmlns:p14="http://schemas.microsoft.com/office/powerpoint/2010/main" val="56474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19</a:t>
            </a:fld>
            <a:endParaRPr lang="en-GB"/>
          </a:p>
        </p:txBody>
      </p:sp>
    </p:spTree>
    <p:extLst>
      <p:ext uri="{BB962C8B-B14F-4D97-AF65-F5344CB8AC3E}">
        <p14:creationId xmlns:p14="http://schemas.microsoft.com/office/powerpoint/2010/main" val="3383918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CD2D5C-F3E6-4DFD-8209-1B2D970D92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23">
            <a:extLst>
              <a:ext uri="{FF2B5EF4-FFF2-40B4-BE49-F238E27FC236}">
                <a16:creationId xmlns:a16="http://schemas.microsoft.com/office/drawing/2014/main" id="{8931060F-9748-45A9-96E6-1A57DCBB0A9D}"/>
              </a:ext>
            </a:extLst>
          </p:cNvPr>
          <p:cNvSpPr txBox="1">
            <a:spLocks/>
          </p:cNvSpPr>
          <p:nvPr userDrawn="1"/>
        </p:nvSpPr>
        <p:spPr>
          <a:xfrm>
            <a:off x="7757651" y="261783"/>
            <a:ext cx="924233" cy="924233"/>
          </a:xfrm>
          <a:prstGeom prst="pentagon">
            <a:avLst/>
          </a:prstGeom>
          <a:ln w="114300" cmpd="sng">
            <a:solidFill>
              <a:srgbClr val="F15152"/>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15152"/>
                </a:solidFill>
              </a:rPr>
              <a:t>5</a:t>
            </a:r>
          </a:p>
        </p:txBody>
      </p:sp>
      <p:pic>
        <p:nvPicPr>
          <p:cNvPr id="4" name="Picture 3">
            <a:extLst>
              <a:ext uri="{FF2B5EF4-FFF2-40B4-BE49-F238E27FC236}">
                <a16:creationId xmlns:a16="http://schemas.microsoft.com/office/drawing/2014/main" id="{00D1EF67-7374-4FE2-B07E-319842D19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6"/>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8362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23036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13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26522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513FE6-FD95-4F4C-8FB1-A3B344E678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11" name="Graphic 10">
            <a:extLst>
              <a:ext uri="{FF2B5EF4-FFF2-40B4-BE49-F238E27FC236}">
                <a16:creationId xmlns:a16="http://schemas.microsoft.com/office/drawing/2014/main" id="{B147C9BF-CA6C-4604-A166-4926730928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Equality and accessibility</a:t>
            </a:r>
          </a:p>
          <a:p>
            <a:pPr>
              <a:spcBef>
                <a:spcPts val="288"/>
              </a:spcBef>
            </a:pPr>
            <a:r>
              <a:rPr lang="en-GB" sz="1200" b="0" dirty="0">
                <a:solidFill>
                  <a:srgbClr val="FFFFFF"/>
                </a:solidFill>
                <a:effectLst>
                  <a:glow rad="228600">
                    <a:schemeClr val="tx1">
                      <a:alpha val="40000"/>
                    </a:schemeClr>
                  </a:glow>
                </a:effectLst>
                <a:latin typeface="Arial"/>
                <a:cs typeface="Arial"/>
              </a:rPr>
              <a:t>Learning Aim 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s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513FE6-FD95-4F4C-8FB1-A3B344E678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11" name="Graphic 10">
            <a:extLst>
              <a:ext uri="{FF2B5EF4-FFF2-40B4-BE49-F238E27FC236}">
                <a16:creationId xmlns:a16="http://schemas.microsoft.com/office/drawing/2014/main" id="{B147C9BF-CA6C-4604-A166-4926730928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Equality and accessibility</a:t>
            </a:r>
          </a:p>
          <a:p>
            <a:pPr>
              <a:spcBef>
                <a:spcPts val="288"/>
              </a:spcBef>
            </a:pPr>
            <a:r>
              <a:rPr lang="en-GB"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pic>
        <p:nvPicPr>
          <p:cNvPr id="13" name="Graphic 12">
            <a:extLst>
              <a:ext uri="{FF2B5EF4-FFF2-40B4-BE49-F238E27FC236}">
                <a16:creationId xmlns:a16="http://schemas.microsoft.com/office/drawing/2014/main" id="{57C938CE-03EF-4ECF-9732-5C71FDDEEE84}"/>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105539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AD514CEA-0D37-457F-BC48-D5166993BC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9" name="Graphic 8">
            <a:extLst>
              <a:ext uri="{FF2B5EF4-FFF2-40B4-BE49-F238E27FC236}">
                <a16:creationId xmlns:a16="http://schemas.microsoft.com/office/drawing/2014/main" id="{0CA6C421-A0B1-4CF6-AAD6-E6AE5898D0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
        <p:nvSpPr>
          <p:cNvPr id="11" name="TextBox 10">
            <a:extLst>
              <a:ext uri="{FF2B5EF4-FFF2-40B4-BE49-F238E27FC236}">
                <a16:creationId xmlns:a16="http://schemas.microsoft.com/office/drawing/2014/main" id="{59744742-F73D-4411-B751-128ACB19520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Equality and accessibility</a:t>
            </a:r>
          </a:p>
          <a:p>
            <a:pPr>
              <a:spcBef>
                <a:spcPts val="288"/>
              </a:spcBef>
            </a:pPr>
            <a:r>
              <a:rPr lang="en-GB"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E1B49044-C02E-435F-B4C6-070B784C3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9E16A46B-C7AF-4B23-B655-B82D0C943B0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Equality and accessibility</a:t>
            </a:r>
          </a:p>
          <a:p>
            <a:pPr>
              <a:spcBef>
                <a:spcPts val="288"/>
              </a:spcBef>
            </a:pPr>
            <a:r>
              <a:rPr lang="en-GB"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7523151-97EB-435C-94D1-05B0672F28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Box 13">
            <a:extLst>
              <a:ext uri="{FF2B5EF4-FFF2-40B4-BE49-F238E27FC236}">
                <a16:creationId xmlns:a16="http://schemas.microsoft.com/office/drawing/2014/main" id="{5356D2A7-2A15-409A-A645-AFBB9E0DD78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Equality and accessibility</a:t>
            </a:r>
          </a:p>
          <a:p>
            <a:pPr>
              <a:spcBef>
                <a:spcPts val="288"/>
              </a:spcBef>
            </a:pPr>
            <a:r>
              <a:rPr lang="en-GB"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525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E5C1FBF6-C999-4FF6-9558-1D1B96C170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7" name="Graphic 6">
            <a:extLst>
              <a:ext uri="{FF2B5EF4-FFF2-40B4-BE49-F238E27FC236}">
                <a16:creationId xmlns:a16="http://schemas.microsoft.com/office/drawing/2014/main" id="{5DAAC617-DB9B-4844-BD62-4526CBF752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
        <p:nvSpPr>
          <p:cNvPr id="9" name="TextBox 8">
            <a:extLst>
              <a:ext uri="{FF2B5EF4-FFF2-40B4-BE49-F238E27FC236}">
                <a16:creationId xmlns:a16="http://schemas.microsoft.com/office/drawing/2014/main" id="{40F4C9F9-0E76-4E79-8038-37145F4E51A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Equality and accessibility</a:t>
            </a:r>
          </a:p>
          <a:p>
            <a:pPr>
              <a:spcBef>
                <a:spcPts val="288"/>
              </a:spcBef>
            </a:pPr>
            <a:r>
              <a:rPr lang="en-GB"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9" r:id="rId5"/>
    <p:sldLayoutId id="2147483665"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680AF-6238-4E5E-8D5E-824752F9AE2D}"/>
              </a:ext>
            </a:extLst>
          </p:cNvPr>
          <p:cNvSpPr>
            <a:spLocks noGrp="1"/>
          </p:cNvSpPr>
          <p:nvPr>
            <p:ph type="body" sz="quarter" idx="13"/>
          </p:nvPr>
        </p:nvSpPr>
        <p:spPr/>
        <p:txBody>
          <a:bodyPr/>
          <a:lstStyle/>
          <a:p>
            <a:r>
              <a:rPr lang="en-GB"/>
              <a:t>Specialist hardware</a:t>
            </a:r>
            <a:endParaRPr lang="en-GB" dirty="0"/>
          </a:p>
        </p:txBody>
      </p:sp>
      <p:sp>
        <p:nvSpPr>
          <p:cNvPr id="5" name="Text Placeholder 4">
            <a:extLst>
              <a:ext uri="{FF2B5EF4-FFF2-40B4-BE49-F238E27FC236}">
                <a16:creationId xmlns:a16="http://schemas.microsoft.com/office/drawing/2014/main" id="{7F58BEDD-DF9D-42D7-B158-983B87FBF27F}"/>
              </a:ext>
            </a:extLst>
          </p:cNvPr>
          <p:cNvSpPr>
            <a:spLocks noGrp="1"/>
          </p:cNvSpPr>
          <p:nvPr>
            <p:ph type="body" sz="quarter" idx="14"/>
          </p:nvPr>
        </p:nvSpPr>
        <p:spPr/>
        <p:txBody>
          <a:bodyPr/>
          <a:lstStyle/>
          <a:p>
            <a:r>
              <a:rPr lang="en-US" dirty="0"/>
              <a:t>What are two other devices that could help people with disabilities?</a:t>
            </a:r>
          </a:p>
          <a:p>
            <a:pPr lvl="1"/>
            <a:r>
              <a:rPr lang="en-US" dirty="0"/>
              <a:t>High contrast keyboard </a:t>
            </a:r>
            <a:br>
              <a:rPr lang="en-US" dirty="0"/>
            </a:br>
            <a:r>
              <a:rPr lang="en-US" dirty="0"/>
              <a:t>for people with dyslexia</a:t>
            </a:r>
          </a:p>
          <a:p>
            <a:pPr lvl="1"/>
            <a:r>
              <a:rPr lang="en-US" dirty="0"/>
              <a:t>Foot mouse for those who </a:t>
            </a:r>
            <a:br>
              <a:rPr lang="en-US" dirty="0"/>
            </a:br>
            <a:r>
              <a:rPr lang="en-US" dirty="0"/>
              <a:t>cannot use a hand mouse</a:t>
            </a:r>
          </a:p>
          <a:p>
            <a:pPr lvl="1"/>
            <a:r>
              <a:rPr lang="en-US" dirty="0"/>
              <a:t>Braille keyboard / number </a:t>
            </a:r>
            <a:br>
              <a:rPr lang="en-US" dirty="0"/>
            </a:br>
            <a:r>
              <a:rPr lang="en-US" dirty="0"/>
              <a:t>pad for blind people</a:t>
            </a:r>
          </a:p>
          <a:p>
            <a:pPr lvl="1"/>
            <a:r>
              <a:rPr lang="en-US" dirty="0"/>
              <a:t>Microphone for dictation </a:t>
            </a:r>
            <a:br>
              <a:rPr lang="en-US" dirty="0"/>
            </a:br>
            <a:r>
              <a:rPr lang="en-US" dirty="0"/>
              <a:t>voice commands</a:t>
            </a:r>
          </a:p>
          <a:p>
            <a:pPr lvl="1"/>
            <a:r>
              <a:rPr lang="en-US" dirty="0"/>
              <a:t>Speaker / headphones</a:t>
            </a:r>
            <a:br>
              <a:rPr lang="en-US" dirty="0"/>
            </a:br>
            <a:r>
              <a:rPr lang="en-US" dirty="0"/>
              <a:t>for speech synthesis</a:t>
            </a:r>
          </a:p>
          <a:p>
            <a:pPr lvl="1"/>
            <a:endParaRPr lang="en-US" dirty="0"/>
          </a:p>
          <a:p>
            <a:pPr lvl="1"/>
            <a:endParaRPr lang="en-US" dirty="0"/>
          </a:p>
        </p:txBody>
      </p:sp>
      <p:pic>
        <p:nvPicPr>
          <p:cNvPr id="3" name="Picture 2" descr="A group of electronics&#10;&#10;Description generated with high confidence">
            <a:extLst>
              <a:ext uri="{FF2B5EF4-FFF2-40B4-BE49-F238E27FC236}">
                <a16:creationId xmlns:a16="http://schemas.microsoft.com/office/drawing/2014/main" id="{283D23B6-E182-4A58-8462-985B18F17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7030" y="3077639"/>
            <a:ext cx="3674723" cy="2659527"/>
          </a:xfrm>
          <a:prstGeom prst="rect">
            <a:avLst/>
          </a:prstGeom>
        </p:spPr>
      </p:pic>
      <p:pic>
        <p:nvPicPr>
          <p:cNvPr id="8" name="Graphic 7">
            <a:extLst>
              <a:ext uri="{FF2B5EF4-FFF2-40B4-BE49-F238E27FC236}">
                <a16:creationId xmlns:a16="http://schemas.microsoft.com/office/drawing/2014/main" id="{33B6887E-35C7-423C-95BF-9936FC8F59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68831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3D876-3B99-45B5-B8C2-D4F665840800}"/>
              </a:ext>
            </a:extLst>
          </p:cNvPr>
          <p:cNvSpPr>
            <a:spLocks noGrp="1"/>
          </p:cNvSpPr>
          <p:nvPr>
            <p:ph type="body" sz="quarter" idx="13"/>
          </p:nvPr>
        </p:nvSpPr>
        <p:spPr/>
        <p:txBody>
          <a:bodyPr/>
          <a:lstStyle/>
          <a:p>
            <a:r>
              <a:rPr lang="en-GB"/>
              <a:t>The value of accessibility</a:t>
            </a:r>
            <a:endParaRPr lang="en-GB" dirty="0"/>
          </a:p>
        </p:txBody>
      </p:sp>
      <p:sp>
        <p:nvSpPr>
          <p:cNvPr id="3" name="Text Placeholder 2">
            <a:extLst>
              <a:ext uri="{FF2B5EF4-FFF2-40B4-BE49-F238E27FC236}">
                <a16:creationId xmlns:a16="http://schemas.microsoft.com/office/drawing/2014/main" id="{3F7D05AB-F6E1-405A-979D-2362518587C8}"/>
              </a:ext>
            </a:extLst>
          </p:cNvPr>
          <p:cNvSpPr>
            <a:spLocks noGrp="1"/>
          </p:cNvSpPr>
          <p:nvPr>
            <p:ph type="body" sz="quarter" idx="14"/>
          </p:nvPr>
        </p:nvSpPr>
        <p:spPr/>
        <p:txBody>
          <a:bodyPr/>
          <a:lstStyle/>
          <a:p>
            <a:r>
              <a:rPr lang="en-GB" dirty="0"/>
              <a:t>Creating IT systems that meet disabled </a:t>
            </a:r>
            <a:br>
              <a:rPr lang="en-GB" dirty="0"/>
            </a:br>
            <a:r>
              <a:rPr lang="en-GB" dirty="0"/>
              <a:t>users’ needs will result in:</a:t>
            </a:r>
          </a:p>
          <a:p>
            <a:pPr lvl="1"/>
            <a:r>
              <a:rPr lang="en-GB" dirty="0"/>
              <a:t>them being able to access employment</a:t>
            </a:r>
          </a:p>
          <a:p>
            <a:pPr lvl="1"/>
            <a:r>
              <a:rPr lang="en-GB" dirty="0"/>
              <a:t>increased job satisfaction</a:t>
            </a:r>
          </a:p>
          <a:p>
            <a:pPr lvl="1"/>
            <a:r>
              <a:rPr lang="en-GB" dirty="0"/>
              <a:t>improved morale</a:t>
            </a:r>
          </a:p>
          <a:p>
            <a:pPr lvl="1"/>
            <a:r>
              <a:rPr lang="en-GB" dirty="0"/>
              <a:t>increased productivity </a:t>
            </a:r>
          </a:p>
          <a:p>
            <a:r>
              <a:rPr lang="en-GB" dirty="0"/>
              <a:t>An organisation can build a reputation for being </a:t>
            </a:r>
            <a:br>
              <a:rPr lang="en-GB" dirty="0"/>
            </a:br>
            <a:r>
              <a:rPr lang="en-GB" dirty="0"/>
              <a:t>accessible to all, including people with special needs</a:t>
            </a:r>
          </a:p>
        </p:txBody>
      </p:sp>
    </p:spTree>
    <p:extLst>
      <p:ext uri="{BB962C8B-B14F-4D97-AF65-F5344CB8AC3E}">
        <p14:creationId xmlns:p14="http://schemas.microsoft.com/office/powerpoint/2010/main" val="337651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F3205-05BB-4C44-A7FF-9D6B8C1AB324}"/>
              </a:ext>
            </a:extLst>
          </p:cNvPr>
          <p:cNvSpPr>
            <a:spLocks noGrp="1"/>
          </p:cNvSpPr>
          <p:nvPr>
            <p:ph type="body" sz="quarter" idx="13"/>
          </p:nvPr>
        </p:nvSpPr>
        <p:spPr/>
        <p:txBody>
          <a:bodyPr/>
          <a:lstStyle/>
          <a:p>
            <a:r>
              <a:rPr lang="en-GB" dirty="0"/>
              <a:t>Worksheet 5</a:t>
            </a:r>
          </a:p>
        </p:txBody>
      </p:sp>
      <p:sp>
        <p:nvSpPr>
          <p:cNvPr id="4" name="Text Placeholder 3">
            <a:extLst>
              <a:ext uri="{FF2B5EF4-FFF2-40B4-BE49-F238E27FC236}">
                <a16:creationId xmlns:a16="http://schemas.microsoft.com/office/drawing/2014/main" id="{34341F48-F7A4-4C0C-AE2E-7DDDF98F8570}"/>
              </a:ext>
            </a:extLst>
          </p:cNvPr>
          <p:cNvSpPr>
            <a:spLocks noGrp="1"/>
          </p:cNvSpPr>
          <p:nvPr>
            <p:ph type="body" sz="quarter" idx="14"/>
          </p:nvPr>
        </p:nvSpPr>
        <p:spPr/>
        <p:txBody>
          <a:bodyPr/>
          <a:lstStyle/>
          <a:p>
            <a:r>
              <a:rPr lang="en-GB" dirty="0"/>
              <a:t>Now complete </a:t>
            </a:r>
            <a:r>
              <a:rPr lang="en-GB" b="1" dirty="0"/>
              <a:t>Task 1</a:t>
            </a:r>
            <a:r>
              <a:rPr lang="en-GB" dirty="0"/>
              <a:t>, </a:t>
            </a:r>
            <a:r>
              <a:rPr lang="en-GB" b="1" dirty="0"/>
              <a:t>Task 2 </a:t>
            </a:r>
            <a:r>
              <a:rPr lang="en-GB" dirty="0"/>
              <a:t>and </a:t>
            </a:r>
            <a:r>
              <a:rPr lang="en-GB" b="1" dirty="0"/>
              <a:t>Task 3</a:t>
            </a:r>
            <a:r>
              <a:rPr lang="en-GB" dirty="0"/>
              <a:t> </a:t>
            </a:r>
            <a:br>
              <a:rPr lang="en-GB" dirty="0"/>
            </a:br>
            <a:r>
              <a:rPr lang="en-GB" dirty="0"/>
              <a:t>on the worksheet</a:t>
            </a:r>
          </a:p>
        </p:txBody>
      </p:sp>
    </p:spTree>
    <p:extLst>
      <p:ext uri="{BB962C8B-B14F-4D97-AF65-F5344CB8AC3E}">
        <p14:creationId xmlns:p14="http://schemas.microsoft.com/office/powerpoint/2010/main" val="300943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generated with very high confidence">
            <a:extLst>
              <a:ext uri="{FF2B5EF4-FFF2-40B4-BE49-F238E27FC236}">
                <a16:creationId xmlns:a16="http://schemas.microsoft.com/office/drawing/2014/main" id="{C4E3774C-4AE3-432E-BA80-0B104B7807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843358" y="3142624"/>
            <a:ext cx="5300641" cy="3717681"/>
          </a:xfrm>
          <a:prstGeom prst="rect">
            <a:avLst/>
          </a:prstGeom>
        </p:spPr>
      </p:pic>
      <p:sp>
        <p:nvSpPr>
          <p:cNvPr id="2" name="Text Placeholder 1">
            <a:extLst>
              <a:ext uri="{FF2B5EF4-FFF2-40B4-BE49-F238E27FC236}">
                <a16:creationId xmlns:a16="http://schemas.microsoft.com/office/drawing/2014/main" id="{8996BC17-2147-48EB-82AC-13E86F566894}"/>
              </a:ext>
            </a:extLst>
          </p:cNvPr>
          <p:cNvSpPr>
            <a:spLocks noGrp="1"/>
          </p:cNvSpPr>
          <p:nvPr>
            <p:ph type="body" sz="quarter" idx="13"/>
          </p:nvPr>
        </p:nvSpPr>
        <p:spPr/>
        <p:txBody>
          <a:bodyPr/>
          <a:lstStyle/>
          <a:p>
            <a:r>
              <a:rPr lang="en-GB" dirty="0"/>
              <a:t>Equality Act (2010)</a:t>
            </a:r>
          </a:p>
        </p:txBody>
      </p:sp>
      <p:sp>
        <p:nvSpPr>
          <p:cNvPr id="3" name="Text Placeholder 2">
            <a:extLst>
              <a:ext uri="{FF2B5EF4-FFF2-40B4-BE49-F238E27FC236}">
                <a16:creationId xmlns:a16="http://schemas.microsoft.com/office/drawing/2014/main" id="{79ED861E-2782-49BD-83F3-EDD2167BD06F}"/>
              </a:ext>
            </a:extLst>
          </p:cNvPr>
          <p:cNvSpPr>
            <a:spLocks noGrp="1"/>
          </p:cNvSpPr>
          <p:nvPr>
            <p:ph type="body" sz="quarter" idx="14"/>
          </p:nvPr>
        </p:nvSpPr>
        <p:spPr/>
        <p:txBody>
          <a:bodyPr/>
          <a:lstStyle/>
          <a:p>
            <a:r>
              <a:rPr lang="en-GB" dirty="0"/>
              <a:t>The Equality Act replaces the Disability Discrimination Acts (DDA) (1995, 2005)</a:t>
            </a:r>
          </a:p>
          <a:p>
            <a:r>
              <a:rPr lang="en-GB" dirty="0"/>
              <a:t>People now have equal treatment regardless of the following </a:t>
            </a:r>
            <a:r>
              <a:rPr lang="en-GB" b="1" dirty="0"/>
              <a:t>protected characteristics</a:t>
            </a:r>
            <a:r>
              <a:rPr lang="en-GB" dirty="0"/>
              <a:t>:</a:t>
            </a:r>
          </a:p>
          <a:p>
            <a:pPr lvl="1"/>
            <a:r>
              <a:rPr lang="en-GB" dirty="0"/>
              <a:t>Age</a:t>
            </a:r>
          </a:p>
          <a:p>
            <a:pPr lvl="1"/>
            <a:r>
              <a:rPr lang="en-GB" dirty="0"/>
              <a:t>Disability</a:t>
            </a:r>
          </a:p>
          <a:p>
            <a:pPr lvl="1"/>
            <a:r>
              <a:rPr lang="en-GB" dirty="0"/>
              <a:t>Gender</a:t>
            </a:r>
          </a:p>
          <a:p>
            <a:pPr lvl="1"/>
            <a:r>
              <a:rPr lang="en-GB" dirty="0"/>
              <a:t>Race</a:t>
            </a:r>
          </a:p>
          <a:p>
            <a:pPr lvl="1"/>
            <a:r>
              <a:rPr lang="en-GB" dirty="0"/>
              <a:t>Religion or belief</a:t>
            </a:r>
          </a:p>
          <a:p>
            <a:pPr lvl="1"/>
            <a:r>
              <a:rPr lang="en-GB" dirty="0"/>
              <a:t>Sexual orientation</a:t>
            </a:r>
          </a:p>
          <a:p>
            <a:pPr lvl="1"/>
            <a:endParaRPr lang="en-GB" dirty="0"/>
          </a:p>
        </p:txBody>
      </p:sp>
    </p:spTree>
    <p:extLst>
      <p:ext uri="{BB962C8B-B14F-4D97-AF65-F5344CB8AC3E}">
        <p14:creationId xmlns:p14="http://schemas.microsoft.com/office/powerpoint/2010/main" val="84315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10;&#10;Description generated with high confidence">
            <a:extLst>
              <a:ext uri="{FF2B5EF4-FFF2-40B4-BE49-F238E27FC236}">
                <a16:creationId xmlns:a16="http://schemas.microsoft.com/office/drawing/2014/main" id="{795480C1-5032-47F2-9B70-3B91DAC596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32585" y="3593123"/>
            <a:ext cx="2991935" cy="2467433"/>
          </a:xfrm>
          <a:prstGeom prst="rect">
            <a:avLst/>
          </a:prstGeom>
        </p:spPr>
      </p:pic>
      <p:sp>
        <p:nvSpPr>
          <p:cNvPr id="2" name="Text Placeholder 1">
            <a:extLst>
              <a:ext uri="{FF2B5EF4-FFF2-40B4-BE49-F238E27FC236}">
                <a16:creationId xmlns:a16="http://schemas.microsoft.com/office/drawing/2014/main" id="{8996BC17-2147-48EB-82AC-13E86F566894}"/>
              </a:ext>
            </a:extLst>
          </p:cNvPr>
          <p:cNvSpPr>
            <a:spLocks noGrp="1"/>
          </p:cNvSpPr>
          <p:nvPr>
            <p:ph type="body" sz="quarter" idx="13"/>
          </p:nvPr>
        </p:nvSpPr>
        <p:spPr/>
        <p:txBody>
          <a:bodyPr/>
          <a:lstStyle/>
          <a:p>
            <a:r>
              <a:rPr lang="en-GB"/>
              <a:t>Equality Act (2010)</a:t>
            </a:r>
            <a:endParaRPr lang="en-GB" dirty="0"/>
          </a:p>
        </p:txBody>
      </p:sp>
      <p:sp>
        <p:nvSpPr>
          <p:cNvPr id="3" name="Text Placeholder 2">
            <a:extLst>
              <a:ext uri="{FF2B5EF4-FFF2-40B4-BE49-F238E27FC236}">
                <a16:creationId xmlns:a16="http://schemas.microsoft.com/office/drawing/2014/main" id="{79ED861E-2782-49BD-83F3-EDD2167BD06F}"/>
              </a:ext>
            </a:extLst>
          </p:cNvPr>
          <p:cNvSpPr>
            <a:spLocks noGrp="1"/>
          </p:cNvSpPr>
          <p:nvPr>
            <p:ph type="body" sz="quarter" idx="14"/>
          </p:nvPr>
        </p:nvSpPr>
        <p:spPr/>
        <p:txBody>
          <a:bodyPr/>
          <a:lstStyle/>
          <a:p>
            <a:r>
              <a:rPr lang="en-GB" dirty="0"/>
              <a:t>Employers must make reasonable adjustments for those with disabilities. This includes:</a:t>
            </a:r>
          </a:p>
          <a:p>
            <a:pPr lvl="1"/>
            <a:r>
              <a:rPr lang="en-GB" dirty="0"/>
              <a:t>The provision of accessible IT equipment and devices</a:t>
            </a:r>
          </a:p>
          <a:p>
            <a:pPr lvl="1"/>
            <a:r>
              <a:rPr lang="en-GB" dirty="0"/>
              <a:t>The provision of information in alternative </a:t>
            </a:r>
            <a:br>
              <a:rPr lang="en-GB" dirty="0"/>
            </a:br>
            <a:r>
              <a:rPr lang="en-GB" dirty="0"/>
              <a:t>formats such as braille, audio </a:t>
            </a:r>
            <a:br>
              <a:rPr lang="en-GB" dirty="0"/>
            </a:br>
            <a:r>
              <a:rPr lang="en-GB" dirty="0"/>
              <a:t>or large print</a:t>
            </a:r>
          </a:p>
          <a:p>
            <a:pPr lvl="1"/>
            <a:r>
              <a:rPr lang="en-GB" dirty="0"/>
              <a:t>Allowing employees who become </a:t>
            </a:r>
            <a:br>
              <a:rPr lang="en-GB" dirty="0"/>
            </a:br>
            <a:r>
              <a:rPr lang="en-GB" dirty="0"/>
              <a:t>disabled to make a phased return </a:t>
            </a:r>
            <a:br>
              <a:rPr lang="en-GB" dirty="0"/>
            </a:br>
            <a:r>
              <a:rPr lang="en-GB" dirty="0"/>
              <a:t>to work</a:t>
            </a:r>
          </a:p>
          <a:p>
            <a:pPr lvl="1"/>
            <a:r>
              <a:rPr lang="en-GB" dirty="0"/>
              <a:t>Allowing flexible working hours or </a:t>
            </a:r>
            <a:br>
              <a:rPr lang="en-GB" dirty="0"/>
            </a:br>
            <a:r>
              <a:rPr lang="en-GB" dirty="0"/>
              <a:t>part-time working</a:t>
            </a:r>
          </a:p>
        </p:txBody>
      </p:sp>
    </p:spTree>
    <p:extLst>
      <p:ext uri="{BB962C8B-B14F-4D97-AF65-F5344CB8AC3E}">
        <p14:creationId xmlns:p14="http://schemas.microsoft.com/office/powerpoint/2010/main" val="78063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2999EF-C095-4799-A9AB-9EED07DA43F8}"/>
              </a:ext>
            </a:extLst>
          </p:cNvPr>
          <p:cNvSpPr>
            <a:spLocks noGrp="1"/>
          </p:cNvSpPr>
          <p:nvPr>
            <p:ph type="body" sz="quarter" idx="13"/>
          </p:nvPr>
        </p:nvSpPr>
        <p:spPr/>
        <p:txBody>
          <a:bodyPr/>
          <a:lstStyle/>
          <a:p>
            <a:r>
              <a:rPr lang="en-GB" dirty="0"/>
              <a:t>Worksheet 5</a:t>
            </a:r>
          </a:p>
        </p:txBody>
      </p:sp>
      <p:sp>
        <p:nvSpPr>
          <p:cNvPr id="5" name="Text Placeholder 4">
            <a:extLst>
              <a:ext uri="{FF2B5EF4-FFF2-40B4-BE49-F238E27FC236}">
                <a16:creationId xmlns:a16="http://schemas.microsoft.com/office/drawing/2014/main" id="{435AE6EE-2297-4CFF-BCFF-F9208FD9D6B1}"/>
              </a:ext>
            </a:extLst>
          </p:cNvPr>
          <p:cNvSpPr>
            <a:spLocks noGrp="1"/>
          </p:cNvSpPr>
          <p:nvPr>
            <p:ph type="body" sz="quarter" idx="14"/>
          </p:nvPr>
        </p:nvSpPr>
        <p:spPr/>
        <p:txBody>
          <a:bodyPr/>
          <a:lstStyle/>
          <a:p>
            <a:r>
              <a:rPr lang="en-GB" dirty="0"/>
              <a:t>Complete </a:t>
            </a:r>
            <a:r>
              <a:rPr lang="en-GB" b="1" dirty="0"/>
              <a:t>Task 4</a:t>
            </a:r>
            <a:r>
              <a:rPr lang="en-GB" dirty="0"/>
              <a:t> on the worksheet</a:t>
            </a:r>
          </a:p>
          <a:p>
            <a:endParaRPr lang="en-GB" dirty="0"/>
          </a:p>
        </p:txBody>
      </p:sp>
    </p:spTree>
    <p:extLst>
      <p:ext uri="{BB962C8B-B14F-4D97-AF65-F5344CB8AC3E}">
        <p14:creationId xmlns:p14="http://schemas.microsoft.com/office/powerpoint/2010/main" val="114914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FD203-22BE-49C2-99E2-E0876D57DBD4}"/>
              </a:ext>
            </a:extLst>
          </p:cNvPr>
          <p:cNvSpPr>
            <a:spLocks noGrp="1"/>
          </p:cNvSpPr>
          <p:nvPr>
            <p:ph type="body" sz="quarter" idx="13"/>
          </p:nvPr>
        </p:nvSpPr>
        <p:spPr>
          <a:xfrm>
            <a:off x="724280" y="906233"/>
            <a:ext cx="8273182" cy="670772"/>
          </a:xfrm>
        </p:spPr>
        <p:txBody>
          <a:bodyPr/>
          <a:lstStyle/>
          <a:p>
            <a:r>
              <a:rPr lang="en-GB" dirty="0"/>
              <a:t>The World Wide Web Consortium</a:t>
            </a:r>
          </a:p>
        </p:txBody>
      </p:sp>
      <p:sp>
        <p:nvSpPr>
          <p:cNvPr id="3" name="Text Placeholder 2">
            <a:extLst>
              <a:ext uri="{FF2B5EF4-FFF2-40B4-BE49-F238E27FC236}">
                <a16:creationId xmlns:a16="http://schemas.microsoft.com/office/drawing/2014/main" id="{C928908D-FB24-489B-8FCD-0E1E8FBC7042}"/>
              </a:ext>
            </a:extLst>
          </p:cNvPr>
          <p:cNvSpPr>
            <a:spLocks noGrp="1"/>
          </p:cNvSpPr>
          <p:nvPr>
            <p:ph type="body" sz="quarter" idx="14"/>
          </p:nvPr>
        </p:nvSpPr>
        <p:spPr/>
        <p:txBody>
          <a:bodyPr/>
          <a:lstStyle/>
          <a:p>
            <a:r>
              <a:rPr lang="en-GB" dirty="0"/>
              <a:t>Known as W3C and led by </a:t>
            </a:r>
            <a:br>
              <a:rPr lang="en-GB" dirty="0"/>
            </a:br>
            <a:r>
              <a:rPr lang="en-GB" dirty="0"/>
              <a:t>Sir Tim Berners-Lee, inventor </a:t>
            </a:r>
            <a:br>
              <a:rPr lang="en-GB" dirty="0"/>
            </a:br>
            <a:r>
              <a:rPr lang="en-GB" dirty="0"/>
              <a:t>of the World Wide Web</a:t>
            </a:r>
          </a:p>
          <a:p>
            <a:pPr lvl="1"/>
            <a:r>
              <a:rPr lang="en-GB" dirty="0">
                <a:solidFill>
                  <a:schemeClr val="bg1"/>
                </a:solidFill>
              </a:rPr>
              <a:t>This is the international standards </a:t>
            </a:r>
            <a:br>
              <a:rPr lang="en-GB" dirty="0">
                <a:solidFill>
                  <a:schemeClr val="bg1"/>
                </a:solidFill>
              </a:rPr>
            </a:br>
            <a:r>
              <a:rPr lang="en-GB" dirty="0">
                <a:solidFill>
                  <a:schemeClr val="bg1"/>
                </a:solidFill>
              </a:rPr>
              <a:t>organisation for the web</a:t>
            </a:r>
          </a:p>
          <a:p>
            <a:pPr lvl="1"/>
            <a:r>
              <a:rPr lang="en-GB" dirty="0">
                <a:solidFill>
                  <a:schemeClr val="bg1"/>
                </a:solidFill>
              </a:rPr>
              <a:t>Standards include HTML for web </a:t>
            </a:r>
            <a:br>
              <a:rPr lang="en-GB" dirty="0">
                <a:solidFill>
                  <a:schemeClr val="bg1"/>
                </a:solidFill>
              </a:rPr>
            </a:br>
            <a:r>
              <a:rPr lang="en-GB" dirty="0">
                <a:solidFill>
                  <a:schemeClr val="bg1"/>
                </a:solidFill>
              </a:rPr>
              <a:t>pages and CSS for style sheets </a:t>
            </a:r>
          </a:p>
          <a:p>
            <a:pPr lvl="1"/>
            <a:r>
              <a:rPr lang="en-US" dirty="0">
                <a:solidFill>
                  <a:schemeClr val="bg1"/>
                </a:solidFill>
              </a:rPr>
              <a:t>Web Content Accessibility </a:t>
            </a:r>
            <a:br>
              <a:rPr lang="en-US" dirty="0">
                <a:solidFill>
                  <a:schemeClr val="bg1"/>
                </a:solidFill>
              </a:rPr>
            </a:br>
            <a:r>
              <a:rPr lang="en-US" dirty="0">
                <a:solidFill>
                  <a:schemeClr val="bg1"/>
                </a:solidFill>
              </a:rPr>
              <a:t>Guidelines 2.1 (WCAG) were </a:t>
            </a:r>
            <a:br>
              <a:rPr lang="en-US" dirty="0">
                <a:solidFill>
                  <a:schemeClr val="bg1"/>
                </a:solidFill>
              </a:rPr>
            </a:br>
            <a:r>
              <a:rPr lang="en-US" dirty="0">
                <a:solidFill>
                  <a:schemeClr val="bg1"/>
                </a:solidFill>
              </a:rPr>
              <a:t>published in June 2018 with </a:t>
            </a:r>
            <a:br>
              <a:rPr lang="en-US" dirty="0">
                <a:solidFill>
                  <a:schemeClr val="bg1"/>
                </a:solidFill>
              </a:rPr>
            </a:br>
            <a:r>
              <a:rPr lang="en-US" dirty="0">
                <a:solidFill>
                  <a:schemeClr val="bg1"/>
                </a:solidFill>
              </a:rPr>
              <a:t>recommendations for </a:t>
            </a:r>
            <a:br>
              <a:rPr lang="en-US" dirty="0">
                <a:solidFill>
                  <a:schemeClr val="bg1"/>
                </a:solidFill>
              </a:rPr>
            </a:br>
            <a:r>
              <a:rPr lang="en-US" dirty="0">
                <a:solidFill>
                  <a:schemeClr val="bg1"/>
                </a:solidFill>
              </a:rPr>
              <a:t>making web content </a:t>
            </a:r>
            <a:br>
              <a:rPr lang="en-US" dirty="0">
                <a:solidFill>
                  <a:schemeClr val="bg1"/>
                </a:solidFill>
              </a:rPr>
            </a:br>
            <a:r>
              <a:rPr lang="en-US" dirty="0">
                <a:solidFill>
                  <a:schemeClr val="bg1"/>
                </a:solidFill>
              </a:rPr>
              <a:t>more accessible</a:t>
            </a:r>
            <a:endParaRPr lang="en-GB" dirty="0">
              <a:solidFill>
                <a:schemeClr val="bg1"/>
              </a:solidFill>
            </a:endParaRPr>
          </a:p>
        </p:txBody>
      </p:sp>
      <p:pic>
        <p:nvPicPr>
          <p:cNvPr id="6" name="Graphic 5">
            <a:extLst>
              <a:ext uri="{FF2B5EF4-FFF2-40B4-BE49-F238E27FC236}">
                <a16:creationId xmlns:a16="http://schemas.microsoft.com/office/drawing/2014/main" id="{B46820EB-5FA6-424F-9040-F5588DF643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45608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54667-1559-4D82-BFDE-4975DDDD7118}"/>
              </a:ext>
            </a:extLst>
          </p:cNvPr>
          <p:cNvSpPr>
            <a:spLocks noGrp="1"/>
          </p:cNvSpPr>
          <p:nvPr>
            <p:ph type="body" sz="quarter" idx="13"/>
          </p:nvPr>
        </p:nvSpPr>
        <p:spPr/>
        <p:txBody>
          <a:bodyPr/>
          <a:lstStyle/>
          <a:p>
            <a:r>
              <a:rPr lang="en-GB" dirty="0"/>
              <a:t>Website Content Accessibility Guidelines (WCAG 2.1)</a:t>
            </a:r>
          </a:p>
        </p:txBody>
      </p:sp>
      <p:sp>
        <p:nvSpPr>
          <p:cNvPr id="3" name="Text Placeholder 2">
            <a:extLst>
              <a:ext uri="{FF2B5EF4-FFF2-40B4-BE49-F238E27FC236}">
                <a16:creationId xmlns:a16="http://schemas.microsoft.com/office/drawing/2014/main" id="{72A444DE-719A-40E6-B5E8-4672526598A4}"/>
              </a:ext>
            </a:extLst>
          </p:cNvPr>
          <p:cNvSpPr>
            <a:spLocks noGrp="1"/>
          </p:cNvSpPr>
          <p:nvPr>
            <p:ph type="body" sz="quarter" idx="14"/>
          </p:nvPr>
        </p:nvSpPr>
        <p:spPr>
          <a:xfrm>
            <a:off x="724279" y="2170800"/>
            <a:ext cx="8042873" cy="4300836"/>
          </a:xfrm>
        </p:spPr>
        <p:txBody>
          <a:bodyPr/>
          <a:lstStyle/>
          <a:p>
            <a:r>
              <a:rPr lang="en-GB" dirty="0"/>
              <a:t>Guidelines are given on how to make content more accessible to people with disabilities including:</a:t>
            </a:r>
          </a:p>
          <a:p>
            <a:pPr lvl="1"/>
            <a:r>
              <a:rPr lang="en-GB" dirty="0"/>
              <a:t>Blindness and low vision</a:t>
            </a:r>
          </a:p>
          <a:p>
            <a:pPr lvl="1"/>
            <a:r>
              <a:rPr lang="en-GB" dirty="0"/>
              <a:t>Deafness and hearing loss</a:t>
            </a:r>
          </a:p>
          <a:p>
            <a:pPr lvl="1"/>
            <a:r>
              <a:rPr lang="en-GB" dirty="0"/>
              <a:t>Limited movement</a:t>
            </a:r>
          </a:p>
          <a:p>
            <a:pPr lvl="1"/>
            <a:r>
              <a:rPr lang="en-GB" dirty="0"/>
              <a:t>Speech disabilities</a:t>
            </a:r>
          </a:p>
          <a:p>
            <a:pPr lvl="1"/>
            <a:r>
              <a:rPr lang="en-GB" dirty="0"/>
              <a:t>Photosensitivity</a:t>
            </a:r>
          </a:p>
        </p:txBody>
      </p:sp>
      <p:grpSp>
        <p:nvGrpSpPr>
          <p:cNvPr id="7" name="Group 6">
            <a:extLst>
              <a:ext uri="{FF2B5EF4-FFF2-40B4-BE49-F238E27FC236}">
                <a16:creationId xmlns:a16="http://schemas.microsoft.com/office/drawing/2014/main" id="{890C37B3-1675-4C4D-8618-D35F10364E4D}"/>
              </a:ext>
            </a:extLst>
          </p:cNvPr>
          <p:cNvGrpSpPr/>
          <p:nvPr/>
        </p:nvGrpSpPr>
        <p:grpSpPr>
          <a:xfrm>
            <a:off x="4986947" y="3429000"/>
            <a:ext cx="3780206" cy="2359444"/>
            <a:chOff x="5074939" y="3646677"/>
            <a:chExt cx="3693122" cy="2305090"/>
          </a:xfrm>
        </p:grpSpPr>
        <p:pic>
          <p:nvPicPr>
            <p:cNvPr id="5" name="Picture 4" descr="A person sitting in front of a television&#10;&#10;Description generated with high confidence">
              <a:extLst>
                <a:ext uri="{FF2B5EF4-FFF2-40B4-BE49-F238E27FC236}">
                  <a16:creationId xmlns:a16="http://schemas.microsoft.com/office/drawing/2014/main" id="{192A8716-78DE-4276-8D4E-064ED0747A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4939" y="3646677"/>
              <a:ext cx="3693122" cy="2305090"/>
            </a:xfrm>
            <a:prstGeom prst="rect">
              <a:avLst/>
            </a:prstGeom>
          </p:spPr>
        </p:pic>
        <p:sp>
          <p:nvSpPr>
            <p:cNvPr id="6" name="Rectangle 5">
              <a:extLst>
                <a:ext uri="{FF2B5EF4-FFF2-40B4-BE49-F238E27FC236}">
                  <a16:creationId xmlns:a16="http://schemas.microsoft.com/office/drawing/2014/main" id="{7DFC7024-A5CA-4B75-935C-AD0FCA79C5B2}"/>
                </a:ext>
              </a:extLst>
            </p:cNvPr>
            <p:cNvSpPr/>
            <p:nvPr/>
          </p:nvSpPr>
          <p:spPr>
            <a:xfrm>
              <a:off x="5499100" y="5094114"/>
              <a:ext cx="2958720" cy="461665"/>
            </a:xfrm>
            <a:prstGeom prst="rect">
              <a:avLst/>
            </a:prstGeom>
            <a:noFill/>
          </p:spPr>
          <p:txBody>
            <a:bodyPr wrap="square" lIns="91440" tIns="45720" rIns="91440" bIns="45720">
              <a:spAutoFit/>
            </a:bodyPr>
            <a:lstStyle/>
            <a:p>
              <a:r>
                <a:rPr lang="en-GB" sz="1200" b="1" cap="none" spc="0" dirty="0">
                  <a:ln w="0"/>
                  <a:solidFill>
                    <a:schemeClr val="bg1"/>
                  </a:solidFill>
                  <a:effectLst>
                    <a:glow rad="88900">
                      <a:schemeClr val="tx1">
                        <a:alpha val="43000"/>
                      </a:schemeClr>
                    </a:glow>
                    <a:outerShdw blurRad="38100" dist="19050" dir="2700000" algn="tl" rotWithShape="0">
                      <a:schemeClr val="dk1">
                        <a:alpha val="40000"/>
                      </a:schemeClr>
                    </a:outerShdw>
                  </a:effectLst>
                </a:rPr>
                <a:t>So then, where do you want to go for </a:t>
              </a:r>
              <a:br>
                <a:rPr lang="en-GB" sz="1200" b="1" cap="none" spc="0" dirty="0">
                  <a:ln w="0"/>
                  <a:solidFill>
                    <a:schemeClr val="bg1"/>
                  </a:solidFill>
                  <a:effectLst>
                    <a:glow rad="88900">
                      <a:schemeClr val="tx1">
                        <a:alpha val="43000"/>
                      </a:schemeClr>
                    </a:glow>
                    <a:outerShdw blurRad="38100" dist="19050" dir="2700000" algn="tl" rotWithShape="0">
                      <a:schemeClr val="dk1">
                        <a:alpha val="40000"/>
                      </a:schemeClr>
                    </a:outerShdw>
                  </a:effectLst>
                </a:rPr>
              </a:br>
              <a:r>
                <a:rPr lang="en-GB" sz="1200" b="1" cap="none" spc="0" dirty="0">
                  <a:ln w="0"/>
                  <a:solidFill>
                    <a:schemeClr val="bg1"/>
                  </a:solidFill>
                  <a:effectLst>
                    <a:glow rad="88900">
                      <a:schemeClr val="tx1">
                        <a:alpha val="43000"/>
                      </a:schemeClr>
                    </a:glow>
                    <a:outerShdw blurRad="38100" dist="19050" dir="2700000" algn="tl" rotWithShape="0">
                      <a:schemeClr val="dk1">
                        <a:alpha val="40000"/>
                      </a:schemeClr>
                    </a:outerShdw>
                  </a:effectLst>
                </a:rPr>
                <a:t>dinner tonight? [dog barks]</a:t>
              </a:r>
            </a:p>
          </p:txBody>
        </p:sp>
      </p:grpSp>
    </p:spTree>
    <p:extLst>
      <p:ext uri="{BB962C8B-B14F-4D97-AF65-F5344CB8AC3E}">
        <p14:creationId xmlns:p14="http://schemas.microsoft.com/office/powerpoint/2010/main" val="126446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3D3BD1-97C9-4007-9483-6B4D63516E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0071" y="3902743"/>
            <a:ext cx="3008811" cy="2049024"/>
          </a:xfrm>
          <a:prstGeom prst="rect">
            <a:avLst/>
          </a:prstGeom>
        </p:spPr>
      </p:pic>
      <p:pic>
        <p:nvPicPr>
          <p:cNvPr id="4" name="Picture 3">
            <a:extLst>
              <a:ext uri="{FF2B5EF4-FFF2-40B4-BE49-F238E27FC236}">
                <a16:creationId xmlns:a16="http://schemas.microsoft.com/office/drawing/2014/main" id="{14E1CD19-F4CC-4858-873A-462FD66068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4900" y="2647949"/>
            <a:ext cx="2959100" cy="4210051"/>
          </a:xfrm>
          <a:prstGeom prst="rect">
            <a:avLst/>
          </a:prstGeom>
        </p:spPr>
      </p:pic>
      <p:sp>
        <p:nvSpPr>
          <p:cNvPr id="2" name="Text Placeholder 1">
            <a:extLst>
              <a:ext uri="{FF2B5EF4-FFF2-40B4-BE49-F238E27FC236}">
                <a16:creationId xmlns:a16="http://schemas.microsoft.com/office/drawing/2014/main" id="{E353456F-38D6-47AD-957F-9274EB7CE4D7}"/>
              </a:ext>
            </a:extLst>
          </p:cNvPr>
          <p:cNvSpPr>
            <a:spLocks noGrp="1"/>
          </p:cNvSpPr>
          <p:nvPr>
            <p:ph type="body" sz="quarter" idx="13"/>
          </p:nvPr>
        </p:nvSpPr>
        <p:spPr/>
        <p:txBody>
          <a:bodyPr/>
          <a:lstStyle/>
          <a:p>
            <a:r>
              <a:rPr lang="en-GB" dirty="0"/>
              <a:t>Web browsers</a:t>
            </a:r>
          </a:p>
        </p:txBody>
      </p:sp>
      <p:sp>
        <p:nvSpPr>
          <p:cNvPr id="9" name="Text Placeholder 8">
            <a:extLst>
              <a:ext uri="{FF2B5EF4-FFF2-40B4-BE49-F238E27FC236}">
                <a16:creationId xmlns:a16="http://schemas.microsoft.com/office/drawing/2014/main" id="{965754E3-2D03-4A5B-AED1-D615CCE0681D}"/>
              </a:ext>
            </a:extLst>
          </p:cNvPr>
          <p:cNvSpPr>
            <a:spLocks noGrp="1"/>
          </p:cNvSpPr>
          <p:nvPr>
            <p:ph type="body" sz="quarter" idx="14"/>
          </p:nvPr>
        </p:nvSpPr>
        <p:spPr/>
        <p:txBody>
          <a:bodyPr/>
          <a:lstStyle/>
          <a:p>
            <a:r>
              <a:rPr lang="en-GB" dirty="0"/>
              <a:t>By following WCGA guidelines, it is possible to make webpages that work on many different devices:</a:t>
            </a:r>
          </a:p>
          <a:p>
            <a:pPr lvl="1"/>
            <a:r>
              <a:rPr lang="en-GB" dirty="0"/>
              <a:t>Desktops / Laptops</a:t>
            </a:r>
          </a:p>
          <a:p>
            <a:pPr lvl="1"/>
            <a:r>
              <a:rPr lang="en-GB" dirty="0"/>
              <a:t>Smartphones</a:t>
            </a:r>
          </a:p>
          <a:p>
            <a:pPr lvl="1"/>
            <a:r>
              <a:rPr lang="en-GB" dirty="0"/>
              <a:t>Speech only</a:t>
            </a:r>
          </a:p>
        </p:txBody>
      </p:sp>
      <p:pic>
        <p:nvPicPr>
          <p:cNvPr id="5" name="Picture 4" descr="A close up of a bowl&#10;&#10;Description generated with high confidence">
            <a:extLst>
              <a:ext uri="{FF2B5EF4-FFF2-40B4-BE49-F238E27FC236}">
                <a16:creationId xmlns:a16="http://schemas.microsoft.com/office/drawing/2014/main" id="{797800A4-E60B-4B82-9F8E-CF33383FDF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2753" y="4748974"/>
            <a:ext cx="2185791" cy="1462461"/>
          </a:xfrm>
          <a:prstGeom prst="rect">
            <a:avLst/>
          </a:prstGeom>
        </p:spPr>
      </p:pic>
    </p:spTree>
    <p:extLst>
      <p:ext uri="{BB962C8B-B14F-4D97-AF65-F5344CB8AC3E}">
        <p14:creationId xmlns:p14="http://schemas.microsoft.com/office/powerpoint/2010/main" val="388249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43B50B-6889-4418-B7CA-CF157B06F135}"/>
              </a:ext>
            </a:extLst>
          </p:cNvPr>
          <p:cNvSpPr>
            <a:spLocks noGrp="1"/>
          </p:cNvSpPr>
          <p:nvPr>
            <p:ph type="body" sz="quarter" idx="14"/>
          </p:nvPr>
        </p:nvSpPr>
        <p:spPr>
          <a:xfrm>
            <a:off x="724280" y="1704179"/>
            <a:ext cx="7797230" cy="4439044"/>
          </a:xfrm>
        </p:spPr>
        <p:txBody>
          <a:bodyPr/>
          <a:lstStyle/>
          <a:p>
            <a:r>
              <a:rPr lang="en-GB" dirty="0"/>
              <a:t>The British Standards Institution </a:t>
            </a:r>
            <a:r>
              <a:rPr lang="en-US" dirty="0"/>
              <a:t>(BSI) is a standards organisation for the UK. It makes technical standards for products and services such as:</a:t>
            </a:r>
          </a:p>
          <a:p>
            <a:pPr lvl="1"/>
            <a:r>
              <a:rPr lang="en-US" dirty="0"/>
              <a:t>Web accessibility (PAS 78)</a:t>
            </a:r>
          </a:p>
          <a:p>
            <a:pPr lvl="1"/>
            <a:r>
              <a:rPr lang="en-US" dirty="0"/>
              <a:t>Software testing (BS 7925)</a:t>
            </a:r>
          </a:p>
          <a:p>
            <a:pPr lvl="1"/>
            <a:r>
              <a:rPr lang="en-US" dirty="0"/>
              <a:t>Electrical wiring (BS 7671)</a:t>
            </a:r>
          </a:p>
          <a:p>
            <a:pPr lvl="1"/>
            <a:r>
              <a:rPr lang="en-US" dirty="0"/>
              <a:t>Fire detection (BS 5839)</a:t>
            </a:r>
          </a:p>
          <a:p>
            <a:r>
              <a:rPr lang="en-GB" dirty="0"/>
              <a:t>Products or services that meet the quality standards </a:t>
            </a:r>
            <a:br>
              <a:rPr lang="en-GB" dirty="0"/>
            </a:br>
            <a:r>
              <a:rPr lang="en-GB" dirty="0"/>
              <a:t>can use the BSI Kitemark</a:t>
            </a:r>
            <a:r>
              <a:rPr lang="en-GB" baseline="30000" dirty="0"/>
              <a:t>™</a:t>
            </a:r>
            <a:endParaRPr lang="en-US" baseline="30000" dirty="0"/>
          </a:p>
        </p:txBody>
      </p:sp>
      <p:sp>
        <p:nvSpPr>
          <p:cNvPr id="2" name="Text Placeholder 1">
            <a:extLst>
              <a:ext uri="{FF2B5EF4-FFF2-40B4-BE49-F238E27FC236}">
                <a16:creationId xmlns:a16="http://schemas.microsoft.com/office/drawing/2014/main" id="{3FCC7ED9-DE18-464A-9AC3-06926F0576AA}"/>
              </a:ext>
            </a:extLst>
          </p:cNvPr>
          <p:cNvSpPr>
            <a:spLocks noGrp="1"/>
          </p:cNvSpPr>
          <p:nvPr>
            <p:ph type="body" sz="quarter" idx="13"/>
          </p:nvPr>
        </p:nvSpPr>
        <p:spPr/>
        <p:txBody>
          <a:bodyPr/>
          <a:lstStyle/>
          <a:p>
            <a:r>
              <a:rPr lang="en-GB" dirty="0"/>
              <a:t>British Standards Institution</a:t>
            </a:r>
          </a:p>
        </p:txBody>
      </p:sp>
      <p:sp>
        <p:nvSpPr>
          <p:cNvPr id="4" name="TextBox 3">
            <a:extLst>
              <a:ext uri="{FF2B5EF4-FFF2-40B4-BE49-F238E27FC236}">
                <a16:creationId xmlns:a16="http://schemas.microsoft.com/office/drawing/2014/main" id="{27CD8FC0-6410-4470-A1BB-EFA75A4D2FFF}"/>
              </a:ext>
            </a:extLst>
          </p:cNvPr>
          <p:cNvSpPr txBox="1"/>
          <p:nvPr/>
        </p:nvSpPr>
        <p:spPr>
          <a:xfrm>
            <a:off x="2250831" y="-1107831"/>
            <a:ext cx="4958861" cy="369332"/>
          </a:xfrm>
          <a:prstGeom prst="rect">
            <a:avLst/>
          </a:prstGeom>
          <a:noFill/>
        </p:spPr>
        <p:txBody>
          <a:bodyPr wrap="square" rtlCol="0">
            <a:spAutoFit/>
          </a:bodyPr>
          <a:lstStyle/>
          <a:p>
            <a:r>
              <a:rPr lang="en-GB" dirty="0"/>
              <a:t>PAS and BS numbers for the teacher guide</a:t>
            </a:r>
          </a:p>
        </p:txBody>
      </p:sp>
    </p:spTree>
    <p:extLst>
      <p:ext uri="{BB962C8B-B14F-4D97-AF65-F5344CB8AC3E}">
        <p14:creationId xmlns:p14="http://schemas.microsoft.com/office/powerpoint/2010/main" val="37248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4"/>
          </p:nvPr>
        </p:nvSpPr>
        <p:spPr/>
        <p:txBody>
          <a:bodyPr/>
          <a:lstStyle/>
          <a:p>
            <a:pPr marL="541338"/>
            <a:r>
              <a:rPr lang="en-GB"/>
              <a:t>Describe </a:t>
            </a:r>
            <a:r>
              <a:rPr lang="en-GB" dirty="0"/>
              <a:t>guidelines and current legislation designed to ensure the accessibility of IT systems</a:t>
            </a:r>
          </a:p>
          <a:p>
            <a:pPr marL="541338"/>
            <a:endParaRPr lang="en-GB" sz="2800" dirty="0"/>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electronics&#10;&#10;Description generated with very high confidence">
            <a:extLst>
              <a:ext uri="{FF2B5EF4-FFF2-40B4-BE49-F238E27FC236}">
                <a16:creationId xmlns:a16="http://schemas.microsoft.com/office/drawing/2014/main" id="{E225F6C0-15DA-4B54-95F2-F21F8AA664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1523" y="1626272"/>
            <a:ext cx="2571314" cy="4325495"/>
          </a:xfrm>
          <a:prstGeom prst="rect">
            <a:avLst/>
          </a:prstGeom>
        </p:spPr>
      </p:pic>
      <p:sp>
        <p:nvSpPr>
          <p:cNvPr id="2" name="Text Placeholder 1">
            <a:extLst>
              <a:ext uri="{FF2B5EF4-FFF2-40B4-BE49-F238E27FC236}">
                <a16:creationId xmlns:a16="http://schemas.microsoft.com/office/drawing/2014/main" id="{29204D18-8231-4534-8C35-E6FE99D5DA41}"/>
              </a:ext>
            </a:extLst>
          </p:cNvPr>
          <p:cNvSpPr>
            <a:spLocks noGrp="1"/>
          </p:cNvSpPr>
          <p:nvPr>
            <p:ph type="body" sz="quarter" idx="13"/>
          </p:nvPr>
        </p:nvSpPr>
        <p:spPr/>
        <p:txBody>
          <a:bodyPr/>
          <a:lstStyle/>
          <a:p>
            <a:r>
              <a:rPr lang="en-GB"/>
              <a:t>Open Accessibility Framework</a:t>
            </a:r>
            <a:endParaRPr lang="en-GB" dirty="0"/>
          </a:p>
        </p:txBody>
      </p:sp>
      <p:sp>
        <p:nvSpPr>
          <p:cNvPr id="3" name="Text Placeholder 2">
            <a:extLst>
              <a:ext uri="{FF2B5EF4-FFF2-40B4-BE49-F238E27FC236}">
                <a16:creationId xmlns:a16="http://schemas.microsoft.com/office/drawing/2014/main" id="{C6856543-51DD-4CF2-9FA4-2ED6A338471D}"/>
              </a:ext>
            </a:extLst>
          </p:cNvPr>
          <p:cNvSpPr>
            <a:spLocks noGrp="1"/>
          </p:cNvSpPr>
          <p:nvPr>
            <p:ph type="body" sz="quarter" idx="14"/>
          </p:nvPr>
        </p:nvSpPr>
        <p:spPr/>
        <p:txBody>
          <a:bodyPr/>
          <a:lstStyle/>
          <a:p>
            <a:r>
              <a:rPr lang="en-US" dirty="0"/>
              <a:t>The OAF gives six steps to make </a:t>
            </a:r>
            <a:br>
              <a:rPr lang="en-US" dirty="0"/>
            </a:br>
            <a:r>
              <a:rPr lang="en-US" dirty="0"/>
              <a:t>sure that computers and devices </a:t>
            </a:r>
            <a:br>
              <a:rPr lang="en-US" dirty="0"/>
            </a:br>
            <a:r>
              <a:rPr lang="en-US" dirty="0"/>
              <a:t>are accessible. The first three are:</a:t>
            </a:r>
          </a:p>
          <a:p>
            <a:pPr lvl="1"/>
            <a:r>
              <a:rPr lang="en-US" b="1" dirty="0"/>
              <a:t>Define what accessible means </a:t>
            </a:r>
            <a:r>
              <a:rPr lang="en-US" dirty="0"/>
              <a:t>for the </a:t>
            </a:r>
            <a:br>
              <a:rPr lang="en-US" dirty="0"/>
            </a:br>
            <a:r>
              <a:rPr lang="en-US" dirty="0"/>
              <a:t>software or device</a:t>
            </a:r>
          </a:p>
          <a:p>
            <a:pPr lvl="1"/>
            <a:r>
              <a:rPr lang="en-US" b="1" dirty="0"/>
              <a:t>Use standard / stock user interface </a:t>
            </a:r>
            <a:br>
              <a:rPr lang="en-US" b="1" dirty="0"/>
            </a:br>
            <a:r>
              <a:rPr lang="en-US" b="1" dirty="0"/>
              <a:t>components </a:t>
            </a:r>
            <a:r>
              <a:rPr lang="en-US" dirty="0"/>
              <a:t>so that software or apps </a:t>
            </a:r>
            <a:br>
              <a:rPr lang="en-US" dirty="0"/>
            </a:br>
            <a:r>
              <a:rPr lang="en-US" dirty="0"/>
              <a:t>all look and function in a similar way</a:t>
            </a:r>
          </a:p>
          <a:p>
            <a:pPr lvl="1"/>
            <a:r>
              <a:rPr lang="en-US" b="1" dirty="0"/>
              <a:t>Provide developer and authoring tools </a:t>
            </a:r>
            <a:br>
              <a:rPr lang="en-US" dirty="0"/>
            </a:br>
            <a:r>
              <a:rPr lang="en-US" dirty="0"/>
              <a:t>which can improve accessibility – this </a:t>
            </a:r>
            <a:br>
              <a:rPr lang="en-US" dirty="0"/>
            </a:br>
            <a:r>
              <a:rPr lang="en-US" dirty="0"/>
              <a:t>may include manuals and tutorials</a:t>
            </a:r>
          </a:p>
          <a:p>
            <a:pPr lvl="1"/>
            <a:endParaRPr lang="en-US" dirty="0"/>
          </a:p>
          <a:p>
            <a:endParaRPr lang="en-GB" dirty="0"/>
          </a:p>
        </p:txBody>
      </p:sp>
      <p:pic>
        <p:nvPicPr>
          <p:cNvPr id="10" name="Picture 9">
            <a:extLst>
              <a:ext uri="{FF2B5EF4-FFF2-40B4-BE49-F238E27FC236}">
                <a16:creationId xmlns:a16="http://schemas.microsoft.com/office/drawing/2014/main" id="{CA030501-D790-4BD1-A7CB-2B0DD9AFA1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559"/>
          <a:stretch/>
        </p:blipFill>
        <p:spPr>
          <a:xfrm>
            <a:off x="6500446" y="2250831"/>
            <a:ext cx="1752600" cy="3094892"/>
          </a:xfrm>
          <a:prstGeom prst="rect">
            <a:avLst/>
          </a:prstGeom>
        </p:spPr>
      </p:pic>
    </p:spTree>
    <p:extLst>
      <p:ext uri="{BB962C8B-B14F-4D97-AF65-F5344CB8AC3E}">
        <p14:creationId xmlns:p14="http://schemas.microsoft.com/office/powerpoint/2010/main" val="416471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D4483A-FF71-4DA6-960C-2266906C1792}"/>
              </a:ext>
            </a:extLst>
          </p:cNvPr>
          <p:cNvSpPr/>
          <p:nvPr/>
        </p:nvSpPr>
        <p:spPr>
          <a:xfrm>
            <a:off x="888802" y="647700"/>
            <a:ext cx="4788098" cy="6210300"/>
          </a:xfrm>
          <a:prstGeom prst="rect">
            <a:avLst/>
          </a:prstGeom>
          <a:gradFill flip="none" rotWithShape="1">
            <a:gsLst>
              <a:gs pos="100000">
                <a:schemeClr val="bg1">
                  <a:alpha val="0"/>
                </a:schemeClr>
              </a:gs>
              <a:gs pos="6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9204D18-8231-4534-8C35-E6FE99D5DA41}"/>
              </a:ext>
            </a:extLst>
          </p:cNvPr>
          <p:cNvSpPr>
            <a:spLocks noGrp="1"/>
          </p:cNvSpPr>
          <p:nvPr>
            <p:ph type="body" sz="quarter" idx="13"/>
          </p:nvPr>
        </p:nvSpPr>
        <p:spPr/>
        <p:txBody>
          <a:bodyPr/>
          <a:lstStyle/>
          <a:p>
            <a:r>
              <a:rPr lang="en-GB"/>
              <a:t>Open Accessibility Framework</a:t>
            </a:r>
            <a:endParaRPr lang="en-GB" dirty="0"/>
          </a:p>
        </p:txBody>
      </p:sp>
      <p:sp>
        <p:nvSpPr>
          <p:cNvPr id="3" name="Text Placeholder 2">
            <a:extLst>
              <a:ext uri="{FF2B5EF4-FFF2-40B4-BE49-F238E27FC236}">
                <a16:creationId xmlns:a16="http://schemas.microsoft.com/office/drawing/2014/main" id="{C6856543-51DD-4CF2-9FA4-2ED6A338471D}"/>
              </a:ext>
            </a:extLst>
          </p:cNvPr>
          <p:cNvSpPr>
            <a:spLocks noGrp="1"/>
          </p:cNvSpPr>
          <p:nvPr>
            <p:ph type="body" sz="quarter" idx="14"/>
          </p:nvPr>
        </p:nvSpPr>
        <p:spPr/>
        <p:txBody>
          <a:bodyPr/>
          <a:lstStyle/>
          <a:p>
            <a:r>
              <a:rPr lang="en-US" dirty="0"/>
              <a:t>The last three steps of the OAF are:</a:t>
            </a:r>
          </a:p>
          <a:p>
            <a:pPr lvl="1"/>
            <a:r>
              <a:rPr lang="en-US" b="1" dirty="0"/>
              <a:t>Provide platform support</a:t>
            </a:r>
            <a:r>
              <a:rPr lang="en-US" dirty="0"/>
              <a:t> for accessible features such as </a:t>
            </a:r>
            <a:br>
              <a:rPr lang="en-US" dirty="0"/>
            </a:br>
            <a:r>
              <a:rPr lang="en-US" dirty="0"/>
              <a:t>screen readers and voice input</a:t>
            </a:r>
          </a:p>
          <a:p>
            <a:pPr lvl="1"/>
            <a:r>
              <a:rPr lang="en-US" b="1" dirty="0"/>
              <a:t>Provide the app itself</a:t>
            </a:r>
            <a:endParaRPr lang="en-US" dirty="0"/>
          </a:p>
          <a:p>
            <a:pPr lvl="1"/>
            <a:r>
              <a:rPr lang="en-US" b="1"/>
              <a:t>Include </a:t>
            </a:r>
            <a:r>
              <a:rPr lang="en-US" b="1" dirty="0"/>
              <a:t>assistive technology </a:t>
            </a:r>
            <a:r>
              <a:rPr lang="en-US" dirty="0"/>
              <a:t>such as screen readers, magnifiers and voice control to users</a:t>
            </a:r>
          </a:p>
          <a:p>
            <a:endParaRPr lang="en-GB" dirty="0"/>
          </a:p>
        </p:txBody>
      </p:sp>
    </p:spTree>
    <p:extLst>
      <p:ext uri="{BB962C8B-B14F-4D97-AF65-F5344CB8AC3E}">
        <p14:creationId xmlns:p14="http://schemas.microsoft.com/office/powerpoint/2010/main" val="391358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Now complete </a:t>
            </a:r>
            <a:r>
              <a:rPr lang="en-GB" b="1" dirty="0"/>
              <a:t>Task 5</a:t>
            </a:r>
            <a:r>
              <a:rPr lang="en-GB" dirty="0"/>
              <a:t> on the worksheet</a:t>
            </a:r>
          </a:p>
        </p:txBody>
      </p:sp>
    </p:spTree>
    <p:extLst>
      <p:ext uri="{BB962C8B-B14F-4D97-AF65-F5344CB8AC3E}">
        <p14:creationId xmlns:p14="http://schemas.microsoft.com/office/powerpoint/2010/main" val="384629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sitting, book&#10;&#10;Description generated with very high confidence">
            <a:extLst>
              <a:ext uri="{FF2B5EF4-FFF2-40B4-BE49-F238E27FC236}">
                <a16:creationId xmlns:a16="http://schemas.microsoft.com/office/drawing/2014/main" id="{3F5C1DDB-C334-4442-BA92-30DAAC9023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000"/>
            <a:ext cx="9144000" cy="6222999"/>
          </a:xfrm>
          <a:prstGeom prst="rect">
            <a:avLst/>
          </a:prstGeom>
        </p:spPr>
      </p:pic>
      <p:sp>
        <p:nvSpPr>
          <p:cNvPr id="5" name="Rectangle 4">
            <a:extLst>
              <a:ext uri="{FF2B5EF4-FFF2-40B4-BE49-F238E27FC236}">
                <a16:creationId xmlns:a16="http://schemas.microsoft.com/office/drawing/2014/main" id="{A0E86FD8-07A8-41A8-BFB5-F4971A878B0F}"/>
              </a:ext>
            </a:extLst>
          </p:cNvPr>
          <p:cNvSpPr/>
          <p:nvPr/>
        </p:nvSpPr>
        <p:spPr>
          <a:xfrm>
            <a:off x="44450" y="635000"/>
            <a:ext cx="9099550" cy="3784600"/>
          </a:xfrm>
          <a:prstGeom prst="rect">
            <a:avLst/>
          </a:prstGeom>
          <a:gradFill flip="none" rotWithShape="1">
            <a:gsLst>
              <a:gs pos="0">
                <a:schemeClr val="tx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5244529D-34C8-41A0-9821-77B020ECB0AB}"/>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CE5FFA5C-9898-497F-AD7E-29AA73D40116}"/>
              </a:ext>
            </a:extLst>
          </p:cNvPr>
          <p:cNvSpPr>
            <a:spLocks noGrp="1"/>
          </p:cNvSpPr>
          <p:nvPr>
            <p:ph type="body" sz="quarter" idx="14"/>
          </p:nvPr>
        </p:nvSpPr>
        <p:spPr>
          <a:xfrm>
            <a:off x="724280" y="1704179"/>
            <a:ext cx="7797230" cy="4247588"/>
          </a:xfrm>
        </p:spPr>
        <p:txBody>
          <a:bodyPr/>
          <a:lstStyle/>
          <a:p>
            <a:r>
              <a:rPr lang="en-GB" dirty="0">
                <a:solidFill>
                  <a:schemeClr val="bg1"/>
                </a:solidFill>
              </a:rPr>
              <a:t>Name four laws, codes of practice or guidelines designed to ensure the accessibility of IT systems</a:t>
            </a:r>
          </a:p>
        </p:txBody>
      </p:sp>
    </p:spTree>
    <p:extLst>
      <p:ext uri="{BB962C8B-B14F-4D97-AF65-F5344CB8AC3E}">
        <p14:creationId xmlns:p14="http://schemas.microsoft.com/office/powerpoint/2010/main" val="821775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4529D-34C8-41A0-9821-77B020ECB0AB}"/>
              </a:ext>
            </a:extLst>
          </p:cNvPr>
          <p:cNvSpPr>
            <a:spLocks noGrp="1"/>
          </p:cNvSpPr>
          <p:nvPr>
            <p:ph type="body" sz="quarter" idx="13"/>
          </p:nvPr>
        </p:nvSpPr>
        <p:spPr/>
        <p:txBody>
          <a:bodyPr/>
          <a:lstStyle/>
          <a:p>
            <a:r>
              <a:rPr lang="en-GB" dirty="0"/>
              <a:t>Plenary</a:t>
            </a:r>
            <a:endParaRPr lang="en-GB" dirty="0">
              <a:solidFill>
                <a:srgbClr val="FF0000"/>
              </a:solidFill>
            </a:endParaRPr>
          </a:p>
        </p:txBody>
      </p:sp>
      <p:sp>
        <p:nvSpPr>
          <p:cNvPr id="3" name="Text Placeholder 2">
            <a:extLst>
              <a:ext uri="{FF2B5EF4-FFF2-40B4-BE49-F238E27FC236}">
                <a16:creationId xmlns:a16="http://schemas.microsoft.com/office/drawing/2014/main" id="{CE5FFA5C-9898-497F-AD7E-29AA73D40116}"/>
              </a:ext>
            </a:extLst>
          </p:cNvPr>
          <p:cNvSpPr>
            <a:spLocks noGrp="1"/>
          </p:cNvSpPr>
          <p:nvPr>
            <p:ph type="body" sz="quarter" idx="14"/>
          </p:nvPr>
        </p:nvSpPr>
        <p:spPr/>
        <p:txBody>
          <a:bodyPr/>
          <a:lstStyle/>
          <a:p>
            <a:r>
              <a:rPr lang="en-GB" dirty="0"/>
              <a:t>Name </a:t>
            </a:r>
            <a:r>
              <a:rPr lang="en-GB" b="1" dirty="0"/>
              <a:t>four</a:t>
            </a:r>
            <a:r>
              <a:rPr lang="en-GB" dirty="0"/>
              <a:t> laws, codes of practice or guidelines designed to ensure the accessibility of IT systems</a:t>
            </a:r>
          </a:p>
          <a:p>
            <a:pPr lvl="1"/>
            <a:r>
              <a:rPr lang="en-GB" dirty="0">
                <a:solidFill>
                  <a:srgbClr val="FF0000"/>
                </a:solidFill>
              </a:rPr>
              <a:t>Equality Act 2010 (This replaced the Disability Discrimination Acts 1995 and 2005)</a:t>
            </a:r>
          </a:p>
          <a:p>
            <a:pPr lvl="1"/>
            <a:r>
              <a:rPr lang="en-GB" dirty="0">
                <a:solidFill>
                  <a:srgbClr val="FF0000"/>
                </a:solidFill>
              </a:rPr>
              <a:t>British Standards Institute (BSI) codes of practice</a:t>
            </a:r>
          </a:p>
          <a:p>
            <a:pPr lvl="1"/>
            <a:r>
              <a:rPr lang="en-GB" dirty="0">
                <a:solidFill>
                  <a:srgbClr val="FF0000"/>
                </a:solidFill>
              </a:rPr>
              <a:t>Web Content Accessibility Guidelines (WCAG) 2.1 and the World Wide Web Consortium (W3C)</a:t>
            </a:r>
          </a:p>
          <a:p>
            <a:pPr lvl="1"/>
            <a:r>
              <a:rPr lang="en-GB" dirty="0">
                <a:solidFill>
                  <a:srgbClr val="FF0000"/>
                </a:solidFill>
              </a:rPr>
              <a:t>Open Accessibility Framework (OAF)</a:t>
            </a:r>
          </a:p>
          <a:p>
            <a:endParaRPr lang="en-GB" dirty="0"/>
          </a:p>
        </p:txBody>
      </p:sp>
    </p:spTree>
    <p:extLst>
      <p:ext uri="{BB962C8B-B14F-4D97-AF65-F5344CB8AC3E}">
        <p14:creationId xmlns:p14="http://schemas.microsoft.com/office/powerpoint/2010/main" val="44131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9987C-3782-4CBD-AF23-CA92AD7A2769}"/>
              </a:ext>
            </a:extLst>
          </p:cNvPr>
          <p:cNvSpPr>
            <a:spLocks noGrp="1"/>
          </p:cNvSpPr>
          <p:nvPr>
            <p:ph type="body" sz="quarter" idx="13"/>
          </p:nvPr>
        </p:nvSpPr>
        <p:spPr/>
        <p:txBody>
          <a:bodyPr/>
          <a:lstStyle/>
          <a:p>
            <a:r>
              <a:rPr lang="en-GB" dirty="0"/>
              <a:t>Stephen Hawking</a:t>
            </a:r>
          </a:p>
        </p:txBody>
      </p:sp>
      <p:sp>
        <p:nvSpPr>
          <p:cNvPr id="3" name="Text Placeholder 2">
            <a:extLst>
              <a:ext uri="{FF2B5EF4-FFF2-40B4-BE49-F238E27FC236}">
                <a16:creationId xmlns:a16="http://schemas.microsoft.com/office/drawing/2014/main" id="{E1BF6170-64EA-48FE-B94D-BCF0EA8BA4A5}"/>
              </a:ext>
            </a:extLst>
          </p:cNvPr>
          <p:cNvSpPr>
            <a:spLocks noGrp="1"/>
          </p:cNvSpPr>
          <p:nvPr>
            <p:ph type="body" sz="quarter" idx="14"/>
          </p:nvPr>
        </p:nvSpPr>
        <p:spPr>
          <a:xfrm>
            <a:off x="724280" y="1704179"/>
            <a:ext cx="7797230" cy="3453607"/>
          </a:xfrm>
        </p:spPr>
        <p:txBody>
          <a:bodyPr/>
          <a:lstStyle/>
          <a:p>
            <a:r>
              <a:rPr lang="en-GB" dirty="0"/>
              <a:t>Stephen Hawking (1942-2018) was the most famous physicist and cosmologist of our time</a:t>
            </a:r>
          </a:p>
          <a:p>
            <a:pPr lvl="1"/>
            <a:r>
              <a:rPr lang="en-GB" dirty="0"/>
              <a:t>He had a rare form of motor neurone disease, which gradually </a:t>
            </a:r>
            <a:br>
              <a:rPr lang="en-GB" dirty="0"/>
            </a:br>
            <a:r>
              <a:rPr lang="en-GB" dirty="0"/>
              <a:t>paralysed him</a:t>
            </a:r>
          </a:p>
          <a:p>
            <a:r>
              <a:rPr lang="en-GB" dirty="0"/>
              <a:t>How was Stephen able to communicate his ideas with the world?</a:t>
            </a:r>
          </a:p>
          <a:p>
            <a:pPr lvl="1"/>
            <a:r>
              <a:rPr lang="en-GB" dirty="0"/>
              <a:t>What other ways did technology help him to overcome</a:t>
            </a:r>
            <a:br>
              <a:rPr lang="en-GB" dirty="0"/>
            </a:br>
            <a:r>
              <a:rPr lang="en-GB" dirty="0"/>
              <a:t>his disability?</a:t>
            </a:r>
          </a:p>
        </p:txBody>
      </p:sp>
    </p:spTree>
    <p:extLst>
      <p:ext uri="{BB962C8B-B14F-4D97-AF65-F5344CB8AC3E}">
        <p14:creationId xmlns:p14="http://schemas.microsoft.com/office/powerpoint/2010/main" val="131857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9987C-3782-4CBD-AF23-CA92AD7A2769}"/>
              </a:ext>
            </a:extLst>
          </p:cNvPr>
          <p:cNvSpPr>
            <a:spLocks noGrp="1"/>
          </p:cNvSpPr>
          <p:nvPr>
            <p:ph type="body" sz="quarter" idx="13"/>
          </p:nvPr>
        </p:nvSpPr>
        <p:spPr/>
        <p:txBody>
          <a:bodyPr/>
          <a:lstStyle/>
          <a:p>
            <a:r>
              <a:rPr lang="en-GB" dirty="0"/>
              <a:t>Stephen Hawking</a:t>
            </a:r>
            <a:endParaRPr lang="en-GB" dirty="0">
              <a:solidFill>
                <a:srgbClr val="FF0000"/>
              </a:solidFill>
            </a:endParaRPr>
          </a:p>
        </p:txBody>
      </p:sp>
      <p:sp>
        <p:nvSpPr>
          <p:cNvPr id="3" name="Text Placeholder 2">
            <a:extLst>
              <a:ext uri="{FF2B5EF4-FFF2-40B4-BE49-F238E27FC236}">
                <a16:creationId xmlns:a16="http://schemas.microsoft.com/office/drawing/2014/main" id="{E1BF6170-64EA-48FE-B94D-BCF0EA8BA4A5}"/>
              </a:ext>
            </a:extLst>
          </p:cNvPr>
          <p:cNvSpPr>
            <a:spLocks noGrp="1"/>
          </p:cNvSpPr>
          <p:nvPr>
            <p:ph type="body" sz="quarter" idx="14"/>
          </p:nvPr>
        </p:nvSpPr>
        <p:spPr/>
        <p:txBody>
          <a:bodyPr/>
          <a:lstStyle/>
          <a:p>
            <a:r>
              <a:rPr lang="en-GB" dirty="0">
                <a:solidFill>
                  <a:srgbClr val="FF0000"/>
                </a:solidFill>
              </a:rPr>
              <a:t>Stephen Hawking used a speech synthesiser to speak words he had entered into a computer</a:t>
            </a:r>
          </a:p>
          <a:p>
            <a:pPr lvl="1"/>
            <a:r>
              <a:rPr lang="en-GB" dirty="0">
                <a:solidFill>
                  <a:srgbClr val="FF0000"/>
                </a:solidFill>
              </a:rPr>
              <a:t>Although the speech later sounded robotic, he</a:t>
            </a:r>
            <a:br>
              <a:rPr lang="en-GB" dirty="0">
                <a:solidFill>
                  <a:srgbClr val="FF0000"/>
                </a:solidFill>
              </a:rPr>
            </a:br>
            <a:r>
              <a:rPr lang="en-GB" dirty="0">
                <a:solidFill>
                  <a:srgbClr val="FF0000"/>
                </a:solidFill>
              </a:rPr>
              <a:t>felt it was ‘his’ voice and so refused a more </a:t>
            </a:r>
            <a:br>
              <a:rPr lang="en-GB" dirty="0">
                <a:solidFill>
                  <a:srgbClr val="FF0000"/>
                </a:solidFill>
              </a:rPr>
            </a:br>
            <a:r>
              <a:rPr lang="en-GB" dirty="0">
                <a:solidFill>
                  <a:srgbClr val="FF0000"/>
                </a:solidFill>
              </a:rPr>
              <a:t>natural sounding one</a:t>
            </a:r>
          </a:p>
          <a:p>
            <a:r>
              <a:rPr lang="en-GB" dirty="0">
                <a:solidFill>
                  <a:srgbClr val="FF0000"/>
                </a:solidFill>
              </a:rPr>
              <a:t>When he had some movement he</a:t>
            </a:r>
            <a:br>
              <a:rPr lang="en-GB" dirty="0">
                <a:solidFill>
                  <a:srgbClr val="FF0000"/>
                </a:solidFill>
              </a:rPr>
            </a:br>
            <a:r>
              <a:rPr lang="en-GB" dirty="0">
                <a:solidFill>
                  <a:srgbClr val="FF0000"/>
                </a:solidFill>
              </a:rPr>
              <a:t>used a hand-held switch to control</a:t>
            </a:r>
            <a:br>
              <a:rPr lang="en-GB" dirty="0">
                <a:solidFill>
                  <a:srgbClr val="FF0000"/>
                </a:solidFill>
              </a:rPr>
            </a:br>
            <a:r>
              <a:rPr lang="en-GB" dirty="0">
                <a:solidFill>
                  <a:srgbClr val="FF0000"/>
                </a:solidFill>
              </a:rPr>
              <a:t>his computer</a:t>
            </a:r>
          </a:p>
          <a:p>
            <a:pPr lvl="1"/>
            <a:r>
              <a:rPr lang="en-GB" dirty="0">
                <a:solidFill>
                  <a:srgbClr val="FF0000"/>
                </a:solidFill>
              </a:rPr>
              <a:t>Later when he had almost no</a:t>
            </a:r>
            <a:br>
              <a:rPr lang="en-GB" dirty="0">
                <a:solidFill>
                  <a:srgbClr val="FF0000"/>
                </a:solidFill>
              </a:rPr>
            </a:br>
            <a:r>
              <a:rPr lang="en-GB" dirty="0">
                <a:solidFill>
                  <a:srgbClr val="FF0000"/>
                </a:solidFill>
              </a:rPr>
              <a:t>movement, he used a single</a:t>
            </a:r>
            <a:br>
              <a:rPr lang="en-GB" dirty="0">
                <a:solidFill>
                  <a:srgbClr val="FF0000"/>
                </a:solidFill>
              </a:rPr>
            </a:br>
            <a:r>
              <a:rPr lang="en-GB" dirty="0">
                <a:solidFill>
                  <a:srgbClr val="FF0000"/>
                </a:solidFill>
              </a:rPr>
              <a:t>cheek muscle</a:t>
            </a:r>
          </a:p>
        </p:txBody>
      </p:sp>
    </p:spTree>
    <p:extLst>
      <p:ext uri="{BB962C8B-B14F-4D97-AF65-F5344CB8AC3E}">
        <p14:creationId xmlns:p14="http://schemas.microsoft.com/office/powerpoint/2010/main" val="5370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pole&#10;&#10;Description generated with very high confidence">
            <a:extLst>
              <a:ext uri="{FF2B5EF4-FFF2-40B4-BE49-F238E27FC236}">
                <a16:creationId xmlns:a16="http://schemas.microsoft.com/office/drawing/2014/main" id="{7EF37143-3A4A-43A2-B684-EBA4720EDE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42294"/>
            <a:ext cx="9144002" cy="6215706"/>
          </a:xfrm>
          <a:prstGeom prst="rect">
            <a:avLst/>
          </a:prstGeom>
        </p:spPr>
      </p:pic>
      <p:sp>
        <p:nvSpPr>
          <p:cNvPr id="4" name="Text Placeholder 3">
            <a:extLst>
              <a:ext uri="{FF2B5EF4-FFF2-40B4-BE49-F238E27FC236}">
                <a16:creationId xmlns:a16="http://schemas.microsoft.com/office/drawing/2014/main" id="{74F7AB67-AC4B-4433-9C2F-85A1E634C740}"/>
              </a:ext>
            </a:extLst>
          </p:cNvPr>
          <p:cNvSpPr>
            <a:spLocks noGrp="1"/>
          </p:cNvSpPr>
          <p:nvPr>
            <p:ph type="body" sz="quarter" idx="13"/>
          </p:nvPr>
        </p:nvSpPr>
        <p:spPr/>
        <p:txBody>
          <a:bodyPr/>
          <a:lstStyle/>
          <a:p>
            <a:r>
              <a:rPr lang="en-GB" dirty="0">
                <a:solidFill>
                  <a:schemeClr val="bg1"/>
                </a:solidFill>
              </a:rPr>
              <a:t>What is accessibility?</a:t>
            </a:r>
          </a:p>
        </p:txBody>
      </p:sp>
      <p:sp>
        <p:nvSpPr>
          <p:cNvPr id="5" name="Text Placeholder 4">
            <a:extLst>
              <a:ext uri="{FF2B5EF4-FFF2-40B4-BE49-F238E27FC236}">
                <a16:creationId xmlns:a16="http://schemas.microsoft.com/office/drawing/2014/main" id="{72545A29-81D6-427C-A99B-CA78B20A06CB}"/>
              </a:ext>
            </a:extLst>
          </p:cNvPr>
          <p:cNvSpPr>
            <a:spLocks noGrp="1"/>
          </p:cNvSpPr>
          <p:nvPr>
            <p:ph type="body" sz="quarter" idx="14"/>
          </p:nvPr>
        </p:nvSpPr>
        <p:spPr>
          <a:xfrm>
            <a:off x="724280" y="1704179"/>
            <a:ext cx="7797230" cy="4247588"/>
          </a:xfrm>
        </p:spPr>
        <p:txBody>
          <a:bodyPr/>
          <a:lstStyle/>
          <a:p>
            <a:r>
              <a:rPr lang="en-US" dirty="0">
                <a:solidFill>
                  <a:schemeClr val="bg1"/>
                </a:solidFill>
              </a:rPr>
              <a:t>Accessibility means making </a:t>
            </a:r>
            <a:br>
              <a:rPr lang="en-US" dirty="0">
                <a:solidFill>
                  <a:schemeClr val="bg1"/>
                </a:solidFill>
              </a:rPr>
            </a:br>
            <a:r>
              <a:rPr lang="en-US" dirty="0">
                <a:solidFill>
                  <a:schemeClr val="bg1"/>
                </a:solidFill>
              </a:rPr>
              <a:t>it possible for devices or </a:t>
            </a:r>
            <a:br>
              <a:rPr lang="en-US" dirty="0">
                <a:solidFill>
                  <a:schemeClr val="bg1"/>
                </a:solidFill>
              </a:rPr>
            </a:br>
            <a:r>
              <a:rPr lang="en-US" dirty="0">
                <a:solidFill>
                  <a:schemeClr val="bg1"/>
                </a:solidFill>
              </a:rPr>
              <a:t>computers to be used </a:t>
            </a:r>
            <a:br>
              <a:rPr lang="en-US" dirty="0">
                <a:solidFill>
                  <a:schemeClr val="bg1"/>
                </a:solidFill>
              </a:rPr>
            </a:br>
            <a:r>
              <a:rPr lang="en-US" dirty="0">
                <a:solidFill>
                  <a:schemeClr val="bg1"/>
                </a:solidFill>
              </a:rPr>
              <a:t>by all people, regardless </a:t>
            </a:r>
            <a:br>
              <a:rPr lang="en-US" dirty="0">
                <a:solidFill>
                  <a:schemeClr val="bg1"/>
                </a:solidFill>
              </a:rPr>
            </a:br>
            <a:r>
              <a:rPr lang="en-US" dirty="0">
                <a:solidFill>
                  <a:schemeClr val="bg1"/>
                </a:solidFill>
              </a:rPr>
              <a:t>of any disabilities. This </a:t>
            </a:r>
            <a:br>
              <a:rPr lang="en-US" dirty="0">
                <a:solidFill>
                  <a:schemeClr val="bg1"/>
                </a:solidFill>
              </a:rPr>
            </a:br>
            <a:r>
              <a:rPr lang="en-US" dirty="0">
                <a:solidFill>
                  <a:schemeClr val="bg1"/>
                </a:solidFill>
              </a:rPr>
              <a:t>can be achieved by:</a:t>
            </a:r>
          </a:p>
          <a:p>
            <a:pPr lvl="1"/>
            <a:r>
              <a:rPr lang="en-US" dirty="0">
                <a:solidFill>
                  <a:schemeClr val="bg1"/>
                </a:solidFill>
              </a:rPr>
              <a:t>Specialist hardware</a:t>
            </a:r>
          </a:p>
          <a:p>
            <a:pPr lvl="1"/>
            <a:r>
              <a:rPr lang="en-US" dirty="0">
                <a:solidFill>
                  <a:schemeClr val="bg1"/>
                </a:solidFill>
              </a:rPr>
              <a:t>Specialist software</a:t>
            </a:r>
          </a:p>
          <a:p>
            <a:r>
              <a:rPr lang="en-US" dirty="0">
                <a:solidFill>
                  <a:schemeClr val="bg1"/>
                </a:solidFill>
              </a:rPr>
              <a:t>What are </a:t>
            </a:r>
            <a:r>
              <a:rPr lang="en-US" b="1" dirty="0">
                <a:solidFill>
                  <a:schemeClr val="bg1"/>
                </a:solidFill>
              </a:rPr>
              <a:t>two</a:t>
            </a:r>
            <a:r>
              <a:rPr lang="en-US" dirty="0">
                <a:solidFill>
                  <a:schemeClr val="bg1"/>
                </a:solidFill>
              </a:rPr>
              <a:t> types of </a:t>
            </a:r>
            <a:br>
              <a:rPr lang="en-US" dirty="0">
                <a:solidFill>
                  <a:schemeClr val="bg1"/>
                </a:solidFill>
              </a:rPr>
            </a:br>
            <a:r>
              <a:rPr lang="en-US" dirty="0">
                <a:solidFill>
                  <a:schemeClr val="bg1"/>
                </a:solidFill>
              </a:rPr>
              <a:t>disability that would make a computer difficult </a:t>
            </a:r>
            <a:br>
              <a:rPr lang="en-US" dirty="0">
                <a:solidFill>
                  <a:schemeClr val="bg1"/>
                </a:solidFill>
              </a:rPr>
            </a:br>
            <a:r>
              <a:rPr lang="en-US" dirty="0">
                <a:solidFill>
                  <a:schemeClr val="bg1"/>
                </a:solidFill>
              </a:rPr>
              <a:t>to use without specialist hardware or software?</a:t>
            </a:r>
          </a:p>
        </p:txBody>
      </p:sp>
    </p:spTree>
    <p:extLst>
      <p:ext uri="{BB962C8B-B14F-4D97-AF65-F5344CB8AC3E}">
        <p14:creationId xmlns:p14="http://schemas.microsoft.com/office/powerpoint/2010/main" val="31557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generated with high confidence">
            <a:extLst>
              <a:ext uri="{FF2B5EF4-FFF2-40B4-BE49-F238E27FC236}">
                <a16:creationId xmlns:a16="http://schemas.microsoft.com/office/drawing/2014/main" id="{BDF077DC-1C30-42D8-9CF6-2AE595AA3B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466491" y="1078108"/>
            <a:ext cx="4677509" cy="5576629"/>
          </a:xfrm>
          <a:prstGeom prst="rect">
            <a:avLst/>
          </a:prstGeom>
        </p:spPr>
      </p:pic>
      <p:sp>
        <p:nvSpPr>
          <p:cNvPr id="2" name="Text Placeholder 1">
            <a:extLst>
              <a:ext uri="{FF2B5EF4-FFF2-40B4-BE49-F238E27FC236}">
                <a16:creationId xmlns:a16="http://schemas.microsoft.com/office/drawing/2014/main" id="{9BE84529-E3F5-4496-8F96-1BA9D65E31BA}"/>
              </a:ext>
            </a:extLst>
          </p:cNvPr>
          <p:cNvSpPr>
            <a:spLocks noGrp="1"/>
          </p:cNvSpPr>
          <p:nvPr>
            <p:ph type="body" sz="quarter" idx="13"/>
          </p:nvPr>
        </p:nvSpPr>
        <p:spPr/>
        <p:txBody>
          <a:bodyPr/>
          <a:lstStyle/>
          <a:p>
            <a:r>
              <a:rPr lang="en-GB" dirty="0"/>
              <a:t>Barriers to use of IT</a:t>
            </a:r>
          </a:p>
        </p:txBody>
      </p:sp>
      <p:sp>
        <p:nvSpPr>
          <p:cNvPr id="3" name="Text Placeholder 2">
            <a:extLst>
              <a:ext uri="{FF2B5EF4-FFF2-40B4-BE49-F238E27FC236}">
                <a16:creationId xmlns:a16="http://schemas.microsoft.com/office/drawing/2014/main" id="{8DE5FD63-380F-4B0E-8C0A-06A7D1B9D3C8}"/>
              </a:ext>
            </a:extLst>
          </p:cNvPr>
          <p:cNvSpPr>
            <a:spLocks noGrp="1"/>
          </p:cNvSpPr>
          <p:nvPr>
            <p:ph type="body" sz="quarter" idx="14"/>
          </p:nvPr>
        </p:nvSpPr>
        <p:spPr/>
        <p:txBody>
          <a:bodyPr/>
          <a:lstStyle/>
          <a:p>
            <a:r>
              <a:rPr lang="en-GB" dirty="0"/>
              <a:t>Complete or partial blindness</a:t>
            </a:r>
          </a:p>
          <a:p>
            <a:r>
              <a:rPr lang="en-GB" dirty="0"/>
              <a:t>Colour blindness</a:t>
            </a:r>
          </a:p>
          <a:p>
            <a:r>
              <a:rPr lang="en-GB" dirty="0"/>
              <a:t>Hearing-related disabilities</a:t>
            </a:r>
          </a:p>
          <a:p>
            <a:r>
              <a:rPr lang="en-GB" dirty="0"/>
              <a:t>Motor or dexterity impairment </a:t>
            </a:r>
            <a:br>
              <a:rPr lang="en-GB" dirty="0"/>
            </a:br>
            <a:r>
              <a:rPr lang="en-GB" dirty="0"/>
              <a:t>such as paralysis, cerebral palsy, </a:t>
            </a:r>
            <a:br>
              <a:rPr lang="en-GB" dirty="0"/>
            </a:br>
            <a:r>
              <a:rPr lang="en-GB" dirty="0"/>
              <a:t>or repetitive strain injury (RSI)</a:t>
            </a:r>
          </a:p>
          <a:p>
            <a:r>
              <a:rPr lang="en-GB" dirty="0"/>
              <a:t>Cognitive impairments such as</a:t>
            </a:r>
            <a:br>
              <a:rPr lang="en-GB" dirty="0"/>
            </a:br>
            <a:r>
              <a:rPr lang="en-GB" dirty="0"/>
              <a:t>head injury, autism, or </a:t>
            </a:r>
            <a:br>
              <a:rPr lang="en-GB" dirty="0"/>
            </a:br>
            <a:r>
              <a:rPr lang="en-GB" dirty="0"/>
              <a:t>learning disabilities such </a:t>
            </a:r>
            <a:br>
              <a:rPr lang="en-GB" dirty="0"/>
            </a:br>
            <a:r>
              <a:rPr lang="en-GB" dirty="0"/>
              <a:t>as dyslexia or ADHD </a:t>
            </a:r>
          </a:p>
        </p:txBody>
      </p:sp>
      <p:pic>
        <p:nvPicPr>
          <p:cNvPr id="7" name="Graphic 6">
            <a:extLst>
              <a:ext uri="{FF2B5EF4-FFF2-40B4-BE49-F238E27FC236}">
                <a16:creationId xmlns:a16="http://schemas.microsoft.com/office/drawing/2014/main" id="{6082C915-5F09-4F14-8A17-7C25921637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09735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40C466-63ED-4864-87D9-F2D17ADA1354}"/>
              </a:ext>
            </a:extLst>
          </p:cNvPr>
          <p:cNvSpPr>
            <a:spLocks noGrp="1"/>
          </p:cNvSpPr>
          <p:nvPr>
            <p:ph type="body" sz="quarter" idx="13"/>
          </p:nvPr>
        </p:nvSpPr>
        <p:spPr/>
        <p:txBody>
          <a:bodyPr/>
          <a:lstStyle/>
          <a:p>
            <a:r>
              <a:rPr lang="en-GB" dirty="0"/>
              <a:t>Ease of access settings</a:t>
            </a:r>
          </a:p>
        </p:txBody>
      </p:sp>
      <p:sp>
        <p:nvSpPr>
          <p:cNvPr id="3" name="Text Placeholder 2">
            <a:extLst>
              <a:ext uri="{FF2B5EF4-FFF2-40B4-BE49-F238E27FC236}">
                <a16:creationId xmlns:a16="http://schemas.microsoft.com/office/drawing/2014/main" id="{ADBF3DCA-D191-49AF-9929-64D84CEBC333}"/>
              </a:ext>
            </a:extLst>
          </p:cNvPr>
          <p:cNvSpPr>
            <a:spLocks noGrp="1"/>
          </p:cNvSpPr>
          <p:nvPr>
            <p:ph type="body" sz="quarter" idx="14"/>
          </p:nvPr>
        </p:nvSpPr>
        <p:spPr/>
        <p:txBody>
          <a:bodyPr/>
          <a:lstStyle/>
          <a:p>
            <a:r>
              <a:rPr lang="en-GB" dirty="0"/>
              <a:t>Operating systems such as Windows have built-in accessibility options </a:t>
            </a:r>
            <a:br>
              <a:rPr lang="en-GB" dirty="0"/>
            </a:br>
            <a:r>
              <a:rPr lang="en-GB" dirty="0"/>
              <a:t>which can be </a:t>
            </a:r>
            <a:br>
              <a:rPr lang="en-GB" dirty="0"/>
            </a:br>
            <a:r>
              <a:rPr lang="en-GB" dirty="0"/>
              <a:t>turned on</a:t>
            </a:r>
          </a:p>
          <a:p>
            <a:r>
              <a:rPr lang="en-GB" dirty="0"/>
              <a:t>Type </a:t>
            </a:r>
            <a:br>
              <a:rPr lang="en-GB" dirty="0"/>
            </a:br>
            <a:r>
              <a:rPr lang="en-GB" dirty="0"/>
              <a:t>“Ease of access” </a:t>
            </a:r>
            <a:br>
              <a:rPr lang="en-GB" dirty="0"/>
            </a:br>
            <a:r>
              <a:rPr lang="en-GB" dirty="0"/>
              <a:t>in the search bar </a:t>
            </a:r>
            <a:br>
              <a:rPr lang="en-GB" dirty="0"/>
            </a:br>
            <a:r>
              <a:rPr lang="en-GB" dirty="0"/>
              <a:t>to see </a:t>
            </a:r>
            <a:br>
              <a:rPr lang="en-GB" dirty="0"/>
            </a:br>
            <a:r>
              <a:rPr lang="en-GB" dirty="0"/>
              <a:t>available options</a:t>
            </a:r>
          </a:p>
        </p:txBody>
      </p:sp>
      <p:grpSp>
        <p:nvGrpSpPr>
          <p:cNvPr id="9" name="Group 8">
            <a:extLst>
              <a:ext uri="{FF2B5EF4-FFF2-40B4-BE49-F238E27FC236}">
                <a16:creationId xmlns:a16="http://schemas.microsoft.com/office/drawing/2014/main" id="{2F3F294E-EE8A-48B0-9D27-ED31A6372E87}"/>
              </a:ext>
            </a:extLst>
          </p:cNvPr>
          <p:cNvGrpSpPr/>
          <p:nvPr/>
        </p:nvGrpSpPr>
        <p:grpSpPr>
          <a:xfrm>
            <a:off x="4402200" y="2485141"/>
            <a:ext cx="4205456" cy="3534660"/>
            <a:chOff x="4331478" y="2578100"/>
            <a:chExt cx="4346900" cy="3653541"/>
          </a:xfrm>
        </p:grpSpPr>
        <p:pic>
          <p:nvPicPr>
            <p:cNvPr id="8" name="Picture 7" descr="A screenshot of a computer&#10;&#10;Description generated with high confidence">
              <a:extLst>
                <a:ext uri="{FF2B5EF4-FFF2-40B4-BE49-F238E27FC236}">
                  <a16:creationId xmlns:a16="http://schemas.microsoft.com/office/drawing/2014/main" id="{26A011E5-CE82-4066-A860-AC77D820F9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1478" y="2578100"/>
              <a:ext cx="4346900" cy="3653541"/>
            </a:xfrm>
            <a:prstGeom prst="rect">
              <a:avLst/>
            </a:prstGeom>
          </p:spPr>
        </p:pic>
        <p:pic>
          <p:nvPicPr>
            <p:cNvPr id="5" name="Picture 4">
              <a:extLst>
                <a:ext uri="{FF2B5EF4-FFF2-40B4-BE49-F238E27FC236}">
                  <a16:creationId xmlns:a16="http://schemas.microsoft.com/office/drawing/2014/main" id="{2665F85D-9F04-4DAC-A820-CC8BBA356F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8350" y="2842748"/>
              <a:ext cx="2619741" cy="2219148"/>
            </a:xfrm>
            <a:prstGeom prst="rect">
              <a:avLst/>
            </a:prstGeom>
          </p:spPr>
        </p:pic>
        <p:pic>
          <p:nvPicPr>
            <p:cNvPr id="6" name="Picture 5">
              <a:extLst>
                <a:ext uri="{FF2B5EF4-FFF2-40B4-BE49-F238E27FC236}">
                  <a16:creationId xmlns:a16="http://schemas.microsoft.com/office/drawing/2014/main" id="{6D0CFD97-08FD-4CD3-8099-0C7998FA7E20}"/>
                </a:ext>
              </a:extLst>
            </p:cNvPr>
            <p:cNvPicPr>
              <a:picLocks noChangeAspect="1"/>
            </p:cNvPicPr>
            <p:nvPr/>
          </p:nvPicPr>
          <p:blipFill>
            <a:blip r:embed="rId4"/>
            <a:stretch>
              <a:fillRect/>
            </a:stretch>
          </p:blipFill>
          <p:spPr>
            <a:xfrm>
              <a:off x="6511278" y="2842748"/>
              <a:ext cx="1914792" cy="1333686"/>
            </a:xfrm>
            <a:prstGeom prst="rect">
              <a:avLst/>
            </a:prstGeom>
          </p:spPr>
        </p:pic>
      </p:grpSp>
    </p:spTree>
    <p:extLst>
      <p:ext uri="{BB962C8B-B14F-4D97-AF65-F5344CB8AC3E}">
        <p14:creationId xmlns:p14="http://schemas.microsoft.com/office/powerpoint/2010/main" val="207151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1B6D1-1212-4E87-B4CE-3620A63F40AA}"/>
              </a:ext>
            </a:extLst>
          </p:cNvPr>
          <p:cNvSpPr>
            <a:spLocks noGrp="1"/>
          </p:cNvSpPr>
          <p:nvPr>
            <p:ph type="body" sz="quarter" idx="13"/>
          </p:nvPr>
        </p:nvSpPr>
        <p:spPr/>
        <p:txBody>
          <a:bodyPr/>
          <a:lstStyle/>
          <a:p>
            <a:r>
              <a:rPr lang="en-GB" dirty="0"/>
              <a:t>Sticky keys</a:t>
            </a:r>
          </a:p>
        </p:txBody>
      </p:sp>
      <p:sp>
        <p:nvSpPr>
          <p:cNvPr id="3" name="Text Placeholder 2">
            <a:extLst>
              <a:ext uri="{FF2B5EF4-FFF2-40B4-BE49-F238E27FC236}">
                <a16:creationId xmlns:a16="http://schemas.microsoft.com/office/drawing/2014/main" id="{3B97B558-3936-46A9-8D21-2EBCBA5D1DA2}"/>
              </a:ext>
            </a:extLst>
          </p:cNvPr>
          <p:cNvSpPr>
            <a:spLocks noGrp="1"/>
          </p:cNvSpPr>
          <p:nvPr>
            <p:ph type="body" sz="quarter" idx="14"/>
          </p:nvPr>
        </p:nvSpPr>
        <p:spPr>
          <a:xfrm>
            <a:off x="724280" y="1727200"/>
            <a:ext cx="7797230" cy="4724400"/>
          </a:xfrm>
        </p:spPr>
        <p:txBody>
          <a:bodyPr/>
          <a:lstStyle/>
          <a:p>
            <a:r>
              <a:rPr lang="en-US" dirty="0"/>
              <a:t>Sticky keys are an accessibility feature to assist users who have disabilities or RSI</a:t>
            </a:r>
          </a:p>
          <a:p>
            <a:r>
              <a:rPr lang="en-US" dirty="0"/>
              <a:t>Instead of pressing multiple keys at the same time for a shortcut (e.g. Ctrl + S), </a:t>
            </a:r>
            <a:r>
              <a:rPr lang="en-US" b="1" dirty="0"/>
              <a:t>sticky keys</a:t>
            </a:r>
            <a:r>
              <a:rPr lang="en-US" dirty="0"/>
              <a:t> can be activated to press keys one at a time</a:t>
            </a:r>
          </a:p>
          <a:p>
            <a:pPr lvl="1"/>
            <a:r>
              <a:rPr lang="en-US" dirty="0"/>
              <a:t>The user can press and release a modifier key such as Shift, Ctrl, Alt, and have it remain active until another key is pressed</a:t>
            </a:r>
          </a:p>
          <a:p>
            <a:pPr lvl="1"/>
            <a:r>
              <a:rPr lang="en-US" dirty="0"/>
              <a:t>This functionality is available in Windows, macOS and Unix</a:t>
            </a:r>
            <a:endParaRPr lang="en-GB" dirty="0"/>
          </a:p>
        </p:txBody>
      </p:sp>
      <p:pic>
        <p:nvPicPr>
          <p:cNvPr id="6" name="Picture 5" descr="A picture containing object&#10;&#10;Description generated with very high confidence">
            <a:extLst>
              <a:ext uri="{FF2B5EF4-FFF2-40B4-BE49-F238E27FC236}">
                <a16:creationId xmlns:a16="http://schemas.microsoft.com/office/drawing/2014/main" id="{40BC3356-46FB-4440-AC9A-D95FADF96F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600" y="5459334"/>
            <a:ext cx="4876800" cy="868148"/>
          </a:xfrm>
          <a:prstGeom prst="rect">
            <a:avLst/>
          </a:prstGeom>
        </p:spPr>
      </p:pic>
    </p:spTree>
    <p:extLst>
      <p:ext uri="{BB962C8B-B14F-4D97-AF65-F5344CB8AC3E}">
        <p14:creationId xmlns:p14="http://schemas.microsoft.com/office/powerpoint/2010/main" val="169216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computer mouse and keyboard&#10;&#10;Description generated with very high confidence">
            <a:extLst>
              <a:ext uri="{FF2B5EF4-FFF2-40B4-BE49-F238E27FC236}">
                <a16:creationId xmlns:a16="http://schemas.microsoft.com/office/drawing/2014/main" id="{7157C000-8DAD-476D-9F6A-8160AC9204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5560" y="2095075"/>
            <a:ext cx="5788440" cy="4762925"/>
          </a:xfrm>
          <a:prstGeom prst="rect">
            <a:avLst/>
          </a:prstGeom>
        </p:spPr>
      </p:pic>
      <p:sp>
        <p:nvSpPr>
          <p:cNvPr id="4" name="Text Placeholder 3">
            <a:extLst>
              <a:ext uri="{FF2B5EF4-FFF2-40B4-BE49-F238E27FC236}">
                <a16:creationId xmlns:a16="http://schemas.microsoft.com/office/drawing/2014/main" id="{F49680AF-6238-4E5E-8D5E-824752F9AE2D}"/>
              </a:ext>
            </a:extLst>
          </p:cNvPr>
          <p:cNvSpPr>
            <a:spLocks noGrp="1"/>
          </p:cNvSpPr>
          <p:nvPr>
            <p:ph type="body" sz="quarter" idx="13"/>
          </p:nvPr>
        </p:nvSpPr>
        <p:spPr/>
        <p:txBody>
          <a:bodyPr/>
          <a:lstStyle/>
          <a:p>
            <a:r>
              <a:rPr lang="en-GB" dirty="0"/>
              <a:t>Specialist hardware</a:t>
            </a:r>
          </a:p>
        </p:txBody>
      </p:sp>
      <p:sp>
        <p:nvSpPr>
          <p:cNvPr id="5" name="Text Placeholder 4">
            <a:extLst>
              <a:ext uri="{FF2B5EF4-FFF2-40B4-BE49-F238E27FC236}">
                <a16:creationId xmlns:a16="http://schemas.microsoft.com/office/drawing/2014/main" id="{7F58BEDD-DF9D-42D7-B158-983B87FBF27F}"/>
              </a:ext>
            </a:extLst>
          </p:cNvPr>
          <p:cNvSpPr>
            <a:spLocks noGrp="1"/>
          </p:cNvSpPr>
          <p:nvPr>
            <p:ph type="body" sz="quarter" idx="14"/>
          </p:nvPr>
        </p:nvSpPr>
        <p:spPr>
          <a:xfrm>
            <a:off x="724279" y="1772543"/>
            <a:ext cx="7389699" cy="3385243"/>
          </a:xfrm>
        </p:spPr>
        <p:txBody>
          <a:bodyPr/>
          <a:lstStyle/>
          <a:p>
            <a:r>
              <a:rPr lang="en-US" dirty="0"/>
              <a:t>Specialist hardware could include:</a:t>
            </a:r>
          </a:p>
          <a:p>
            <a:pPr lvl="1"/>
            <a:r>
              <a:rPr lang="en-US" dirty="0"/>
              <a:t>A high contrast keyboard to help someone who is partially sighted or has dyslexia</a:t>
            </a:r>
          </a:p>
          <a:p>
            <a:pPr lvl="1"/>
            <a:r>
              <a:rPr lang="en-US" dirty="0"/>
              <a:t>A braille keyboard to help blind or partially sighted people</a:t>
            </a:r>
          </a:p>
          <a:p>
            <a:pPr lvl="1"/>
            <a:r>
              <a:rPr lang="en-US" dirty="0"/>
              <a:t>An ergonomic keyboard and wrist support to help people who have RSI or arthritis</a:t>
            </a:r>
          </a:p>
          <a:p>
            <a:r>
              <a:rPr lang="en-US" dirty="0"/>
              <a:t>What are </a:t>
            </a:r>
            <a:r>
              <a:rPr lang="en-US" b="1" dirty="0"/>
              <a:t>two </a:t>
            </a:r>
            <a:br>
              <a:rPr lang="en-US" b="1" dirty="0"/>
            </a:br>
            <a:r>
              <a:rPr lang="en-US" dirty="0"/>
              <a:t>other devices </a:t>
            </a:r>
            <a:br>
              <a:rPr lang="en-US" dirty="0"/>
            </a:br>
            <a:r>
              <a:rPr lang="en-US" dirty="0"/>
              <a:t>that could help </a:t>
            </a:r>
            <a:br>
              <a:rPr lang="en-US" dirty="0"/>
            </a:br>
            <a:r>
              <a:rPr lang="en-US" dirty="0"/>
              <a:t>people with </a:t>
            </a:r>
            <a:br>
              <a:rPr lang="en-US" dirty="0"/>
            </a:br>
            <a:r>
              <a:rPr lang="en-US" dirty="0"/>
              <a:t>disabilities?</a:t>
            </a:r>
          </a:p>
        </p:txBody>
      </p:sp>
      <p:pic>
        <p:nvPicPr>
          <p:cNvPr id="8" name="Graphic 7">
            <a:extLst>
              <a:ext uri="{FF2B5EF4-FFF2-40B4-BE49-F238E27FC236}">
                <a16:creationId xmlns:a16="http://schemas.microsoft.com/office/drawing/2014/main" id="{3A05B28E-5122-4719-BAA9-02F4076B00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10179895"/>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94dce8ab-38ff-4714-b1ed-1fc5e4d9abd1"/>
    <ds:schemaRef ds:uri="http://purl.org/dc/dcmitype/"/>
    <ds:schemaRef ds:uri="http://schemas.microsoft.com/office/infopath/2007/PartnerControls"/>
    <ds:schemaRef ds:uri="1ef05dc5-97a2-498b-bf7c-bd189143a1ff"/>
    <ds:schemaRef ds:uri="http://www.w3.org/XML/1998/namespace"/>
    <ds:schemaRef ds:uri="http://purl.org/dc/terms/"/>
  </ds:schemaRefs>
</ds:datastoreItem>
</file>

<file path=customXml/itemProps2.xml><?xml version="1.0" encoding="utf-8"?>
<ds:datastoreItem xmlns:ds="http://schemas.openxmlformats.org/officeDocument/2006/customXml" ds:itemID="{7C14ED75-8178-49AA-9E9E-792B331DC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13395</TotalTime>
  <Words>650</Words>
  <Application>Microsoft Office PowerPoint</Application>
  <PresentationFormat>On-screen Show (4:3)</PresentationFormat>
  <Paragraphs>121</Paragraphs>
  <Slides>25</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169</cp:revision>
  <dcterms:created xsi:type="dcterms:W3CDTF">2016-01-18T14:01:19Z</dcterms:created>
  <dcterms:modified xsi:type="dcterms:W3CDTF">2019-01-30T12:29:40Z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