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33"/>
  </p:notesMasterIdLst>
  <p:handoutMasterIdLst>
    <p:handoutMasterId r:id="rId34"/>
  </p:handoutMasterIdLst>
  <p:sldIdLst>
    <p:sldId id="259" r:id="rId5"/>
    <p:sldId id="319" r:id="rId6"/>
    <p:sldId id="429" r:id="rId7"/>
    <p:sldId id="406" r:id="rId8"/>
    <p:sldId id="430" r:id="rId9"/>
    <p:sldId id="411" r:id="rId10"/>
    <p:sldId id="412" r:id="rId11"/>
    <p:sldId id="413" r:id="rId12"/>
    <p:sldId id="392" r:id="rId13"/>
    <p:sldId id="414" r:id="rId14"/>
    <p:sldId id="415" r:id="rId15"/>
    <p:sldId id="431" r:id="rId16"/>
    <p:sldId id="417" r:id="rId17"/>
    <p:sldId id="418" r:id="rId18"/>
    <p:sldId id="407" r:id="rId19"/>
    <p:sldId id="419" r:id="rId20"/>
    <p:sldId id="420" r:id="rId21"/>
    <p:sldId id="421" r:id="rId22"/>
    <p:sldId id="427" r:id="rId23"/>
    <p:sldId id="422" r:id="rId24"/>
    <p:sldId id="408" r:id="rId25"/>
    <p:sldId id="423" r:id="rId26"/>
    <p:sldId id="425" r:id="rId27"/>
    <p:sldId id="426" r:id="rId28"/>
    <p:sldId id="409" r:id="rId29"/>
    <p:sldId id="404" r:id="rId30"/>
    <p:sldId id="428" r:id="rId31"/>
    <p:sldId id="262" r:id="rId32"/>
  </p:sldIdLst>
  <p:sldSz cx="9144000" cy="6858000" type="screen4x3"/>
  <p:notesSz cx="6797675" cy="9926638"/>
  <p:embeddedFontLst>
    <p:embeddedFont>
      <p:font typeface="Calibri" panose="020F0502020204030204" pitchFamily="34" charset="0"/>
      <p:regular r:id="rId35"/>
      <p:bold r:id="rId36"/>
      <p:italic r:id="rId37"/>
      <p:boldItalic r:id="rId3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68" userDrawn="1">
          <p15:clr>
            <a:srgbClr val="A4A3A4"/>
          </p15:clr>
        </p15:guide>
        <p15:guide id="2" pos="136" userDrawn="1">
          <p15:clr>
            <a:srgbClr val="A4A3A4"/>
          </p15:clr>
        </p15:guide>
        <p15:guide id="3" orient="horz" pos="413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Franklin" initials="JF" lastIdx="51" clrIdx="0">
    <p:extLst>
      <p:ext uri="{19B8F6BF-5375-455C-9EA6-DF929625EA0E}">
        <p15:presenceInfo xmlns:p15="http://schemas.microsoft.com/office/powerpoint/2012/main" userId="S-1-12-1-3482410245-1226788991-2863834804-2984533512" providerId="AD"/>
      </p:ext>
    </p:extLst>
  </p:cmAuthor>
  <p:cmAuthor id="2" name="Robert Heathcote" initials="RH" lastIdx="66" clrIdx="1">
    <p:extLst>
      <p:ext uri="{19B8F6BF-5375-455C-9EA6-DF929625EA0E}">
        <p15:presenceInfo xmlns:p15="http://schemas.microsoft.com/office/powerpoint/2012/main" userId="c2f2ece637cb1f9c" providerId="Windows Live"/>
      </p:ext>
    </p:extLst>
  </p:cmAuthor>
  <p:cmAuthor id="3" name="Rob Heathcote" initials="RH" lastIdx="1" clrIdx="2">
    <p:extLst>
      <p:ext uri="{19B8F6BF-5375-455C-9EA6-DF929625EA0E}">
        <p15:presenceInfo xmlns:p15="http://schemas.microsoft.com/office/powerpoint/2012/main" userId="Rob Heathcote" providerId="None"/>
      </p:ext>
    </p:extLst>
  </p:cmAuthor>
  <p:cmAuthor id="4" name="James Franklin" initials="JF [2]" lastIdx="14" clrIdx="3">
    <p:extLst>
      <p:ext uri="{19B8F6BF-5375-455C-9EA6-DF929625EA0E}">
        <p15:presenceInfo xmlns:p15="http://schemas.microsoft.com/office/powerpoint/2012/main" userId="S::james.franklin@pgonline.co.uk::cf915d05-507f-491f-b4a6-b2aa085ee4b1" providerId="AD"/>
      </p:ext>
    </p:extLst>
  </p:cmAuthor>
  <p:cmAuthor id="5" name="Andy Gray" initials="AG" lastIdx="1" clrIdx="4">
    <p:extLst>
      <p:ext uri="{19B8F6BF-5375-455C-9EA6-DF929625EA0E}">
        <p15:presenceInfo xmlns:p15="http://schemas.microsoft.com/office/powerpoint/2012/main" userId="S-1-5-21-1806422049-511903009-2975519774-10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46DEF"/>
    <a:srgbClr val="8682F1"/>
    <a:srgbClr val="033B98"/>
    <a:srgbClr val="E1E5E8"/>
    <a:srgbClr val="3F1C7A"/>
    <a:srgbClr val="4CBBFF"/>
    <a:srgbClr val="0068D7"/>
    <a:srgbClr val="050505"/>
    <a:srgbClr val="C6E6F1"/>
    <a:srgbClr val="F3F4F8"/>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20196" autoAdjust="0"/>
    <p:restoredTop sz="97440" autoAdjust="0"/>
  </p:normalViewPr>
  <p:slideViewPr>
    <p:cSldViewPr snapToGrid="0">
      <p:cViewPr varScale="1">
        <p:scale>
          <a:sx n="163" d="100"/>
          <a:sy n="163" d="100"/>
        </p:scale>
        <p:origin x="1632" y="144"/>
      </p:cViewPr>
      <p:guideLst>
        <p:guide orient="horz" pos="2568"/>
        <p:guide pos="136"/>
        <p:guide orient="horz" pos="4133"/>
      </p:guideLst>
    </p:cSldViewPr>
  </p:slideViewPr>
  <p:notesTextViewPr>
    <p:cViewPr>
      <p:scale>
        <a:sx n="1" d="1"/>
        <a:sy n="1" d="1"/>
      </p:scale>
      <p:origin x="0" y="0"/>
    </p:cViewPr>
  </p:notesTextViewPr>
  <p:sorterViewPr>
    <p:cViewPr>
      <p:scale>
        <a:sx n="50" d="100"/>
        <a:sy n="50" d="100"/>
      </p:scale>
      <p:origin x="0" y="0"/>
    </p:cViewPr>
  </p:sorterViewPr>
  <p:notesViewPr>
    <p:cSldViewPr snapToGrid="0">
      <p:cViewPr varScale="1">
        <p:scale>
          <a:sx n="80" d="100"/>
          <a:sy n="80" d="100"/>
        </p:scale>
        <p:origin x="401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onora Sheppard" userId="3688f6d8-1f97-408e-a4fe-cc859c551ddb" providerId="ADAL" clId="{2F6931E5-DD36-456F-93D7-3DCED0BD4750}"/>
    <pc:docChg chg="undo custSel addSld delSld modSld">
      <pc:chgData name="Leonora Sheppard" userId="3688f6d8-1f97-408e-a4fe-cc859c551ddb" providerId="ADAL" clId="{2F6931E5-DD36-456F-93D7-3DCED0BD4750}" dt="2019-07-23T11:28:08.224" v="281" actId="20577"/>
      <pc:docMkLst>
        <pc:docMk/>
      </pc:docMkLst>
      <pc:sldChg chg="delSp modSp">
        <pc:chgData name="Leonora Sheppard" userId="3688f6d8-1f97-408e-a4fe-cc859c551ddb" providerId="ADAL" clId="{2F6931E5-DD36-456F-93D7-3DCED0BD4750}" dt="2019-07-23T10:56:38.211" v="37" actId="20577"/>
        <pc:sldMkLst>
          <pc:docMk/>
          <pc:sldMk cId="1377869239" sldId="414"/>
        </pc:sldMkLst>
        <pc:spChg chg="mod">
          <ac:chgData name="Leonora Sheppard" userId="3688f6d8-1f97-408e-a4fe-cc859c551ddb" providerId="ADAL" clId="{2F6931E5-DD36-456F-93D7-3DCED0BD4750}" dt="2019-07-23T10:56:38.211" v="37" actId="20577"/>
          <ac:spMkLst>
            <pc:docMk/>
            <pc:sldMk cId="1377869239" sldId="414"/>
            <ac:spMk id="3" creationId="{D29B7C37-F858-455F-86A4-04C6F811B83D}"/>
          </ac:spMkLst>
        </pc:spChg>
        <pc:picChg chg="del">
          <ac:chgData name="Leonora Sheppard" userId="3688f6d8-1f97-408e-a4fe-cc859c551ddb" providerId="ADAL" clId="{2F6931E5-DD36-456F-93D7-3DCED0BD4750}" dt="2019-07-23T10:56:29.371" v="34" actId="478"/>
          <ac:picMkLst>
            <pc:docMk/>
            <pc:sldMk cId="1377869239" sldId="414"/>
            <ac:picMk id="6146" creationId="{FC78CD33-5939-4021-A044-0D9E9BF5797A}"/>
          </ac:picMkLst>
        </pc:picChg>
      </pc:sldChg>
      <pc:sldChg chg="modSp">
        <pc:chgData name="Leonora Sheppard" userId="3688f6d8-1f97-408e-a4fe-cc859c551ddb" providerId="ADAL" clId="{2F6931E5-DD36-456F-93D7-3DCED0BD4750}" dt="2019-07-23T11:12:08.413" v="60" actId="313"/>
        <pc:sldMkLst>
          <pc:docMk/>
          <pc:sldMk cId="272937890" sldId="417"/>
        </pc:sldMkLst>
        <pc:spChg chg="mod">
          <ac:chgData name="Leonora Sheppard" userId="3688f6d8-1f97-408e-a4fe-cc859c551ddb" providerId="ADAL" clId="{2F6931E5-DD36-456F-93D7-3DCED0BD4750}" dt="2019-07-23T11:12:08.413" v="60" actId="313"/>
          <ac:spMkLst>
            <pc:docMk/>
            <pc:sldMk cId="272937890" sldId="417"/>
            <ac:spMk id="5" creationId="{B7E1EC36-94AC-43AB-B3C1-5B7C7532B962}"/>
          </ac:spMkLst>
        </pc:spChg>
      </pc:sldChg>
      <pc:sldChg chg="modSp">
        <pc:chgData name="Leonora Sheppard" userId="3688f6d8-1f97-408e-a4fe-cc859c551ddb" providerId="ADAL" clId="{2F6931E5-DD36-456F-93D7-3DCED0BD4750}" dt="2019-07-23T11:19:24.090" v="61" actId="20577"/>
        <pc:sldMkLst>
          <pc:docMk/>
          <pc:sldMk cId="3604451091" sldId="419"/>
        </pc:sldMkLst>
        <pc:spChg chg="mod">
          <ac:chgData name="Leonora Sheppard" userId="3688f6d8-1f97-408e-a4fe-cc859c551ddb" providerId="ADAL" clId="{2F6931E5-DD36-456F-93D7-3DCED0BD4750}" dt="2019-07-23T11:19:24.090" v="61" actId="20577"/>
          <ac:spMkLst>
            <pc:docMk/>
            <pc:sldMk cId="3604451091" sldId="419"/>
            <ac:spMk id="3" creationId="{D29B7C37-F858-455F-86A4-04C6F811B83D}"/>
          </ac:spMkLst>
        </pc:spChg>
      </pc:sldChg>
      <pc:sldChg chg="addSp modSp">
        <pc:chgData name="Leonora Sheppard" userId="3688f6d8-1f97-408e-a4fe-cc859c551ddb" providerId="ADAL" clId="{2F6931E5-DD36-456F-93D7-3DCED0BD4750}" dt="2019-07-23T11:22:24.410" v="256" actId="20577"/>
        <pc:sldMkLst>
          <pc:docMk/>
          <pc:sldMk cId="4095948904" sldId="421"/>
        </pc:sldMkLst>
        <pc:spChg chg="add mod">
          <ac:chgData name="Leonora Sheppard" userId="3688f6d8-1f97-408e-a4fe-cc859c551ddb" providerId="ADAL" clId="{2F6931E5-DD36-456F-93D7-3DCED0BD4750}" dt="2019-07-23T11:22:24.410" v="256" actId="20577"/>
          <ac:spMkLst>
            <pc:docMk/>
            <pc:sldMk cId="4095948904" sldId="421"/>
            <ac:spMk id="4" creationId="{06784D2B-9FD3-4AF3-BBD0-88A2239886D2}"/>
          </ac:spMkLst>
        </pc:spChg>
      </pc:sldChg>
      <pc:sldChg chg="modSp">
        <pc:chgData name="Leonora Sheppard" userId="3688f6d8-1f97-408e-a4fe-cc859c551ddb" providerId="ADAL" clId="{2F6931E5-DD36-456F-93D7-3DCED0BD4750}" dt="2019-07-23T11:27:39.888" v="274" actId="20577"/>
        <pc:sldMkLst>
          <pc:docMk/>
          <pc:sldMk cId="1706426228" sldId="423"/>
        </pc:sldMkLst>
        <pc:spChg chg="mod">
          <ac:chgData name="Leonora Sheppard" userId="3688f6d8-1f97-408e-a4fe-cc859c551ddb" providerId="ADAL" clId="{2F6931E5-DD36-456F-93D7-3DCED0BD4750}" dt="2019-07-23T11:27:39.888" v="274" actId="20577"/>
          <ac:spMkLst>
            <pc:docMk/>
            <pc:sldMk cId="1706426228" sldId="423"/>
            <ac:spMk id="3" creationId="{D29B7C37-F858-455F-86A4-04C6F811B83D}"/>
          </ac:spMkLst>
        </pc:spChg>
      </pc:sldChg>
      <pc:sldChg chg="modSp">
        <pc:chgData name="Leonora Sheppard" userId="3688f6d8-1f97-408e-a4fe-cc859c551ddb" providerId="ADAL" clId="{2F6931E5-DD36-456F-93D7-3DCED0BD4750}" dt="2019-07-23T11:28:08.224" v="281" actId="20577"/>
        <pc:sldMkLst>
          <pc:docMk/>
          <pc:sldMk cId="3661066964" sldId="426"/>
        </pc:sldMkLst>
        <pc:spChg chg="mod">
          <ac:chgData name="Leonora Sheppard" userId="3688f6d8-1f97-408e-a4fe-cc859c551ddb" providerId="ADAL" clId="{2F6931E5-DD36-456F-93D7-3DCED0BD4750}" dt="2019-07-23T11:28:08.224" v="281" actId="20577"/>
          <ac:spMkLst>
            <pc:docMk/>
            <pc:sldMk cId="3661066964" sldId="426"/>
            <ac:spMk id="5" creationId="{94B796BE-29CF-4CAC-9035-FADAFCD4A2C4}"/>
          </ac:spMkLst>
        </pc:spChg>
      </pc:sldChg>
      <pc:sldChg chg="modSp">
        <pc:chgData name="Leonora Sheppard" userId="3688f6d8-1f97-408e-a4fe-cc859c551ddb" providerId="ADAL" clId="{2F6931E5-DD36-456F-93D7-3DCED0BD4750}" dt="2019-07-23T11:24:06.137" v="258" actId="20577"/>
        <pc:sldMkLst>
          <pc:docMk/>
          <pc:sldMk cId="2144244544" sldId="427"/>
        </pc:sldMkLst>
        <pc:spChg chg="mod">
          <ac:chgData name="Leonora Sheppard" userId="3688f6d8-1f97-408e-a4fe-cc859c551ddb" providerId="ADAL" clId="{2F6931E5-DD36-456F-93D7-3DCED0BD4750}" dt="2019-07-23T11:24:06.137" v="258" actId="20577"/>
          <ac:spMkLst>
            <pc:docMk/>
            <pc:sldMk cId="2144244544" sldId="427"/>
            <ac:spMk id="5" creationId="{81E5062A-D0BF-4354-8A8F-BB073247E1C9}"/>
          </ac:spMkLst>
        </pc:spChg>
      </pc:sldChg>
      <pc:sldChg chg="addSp delSp modSp add">
        <pc:chgData name="Leonora Sheppard" userId="3688f6d8-1f97-408e-a4fe-cc859c551ddb" providerId="ADAL" clId="{2F6931E5-DD36-456F-93D7-3DCED0BD4750}" dt="2019-07-23T10:47:04.849" v="8" actId="14100"/>
        <pc:sldMkLst>
          <pc:docMk/>
          <pc:sldMk cId="1473687881" sldId="429"/>
        </pc:sldMkLst>
        <pc:spChg chg="mod">
          <ac:chgData name="Leonora Sheppard" userId="3688f6d8-1f97-408e-a4fe-cc859c551ddb" providerId="ADAL" clId="{2F6931E5-DD36-456F-93D7-3DCED0BD4750}" dt="2019-07-23T10:47:04.849" v="8" actId="14100"/>
          <ac:spMkLst>
            <pc:docMk/>
            <pc:sldMk cId="1473687881" sldId="429"/>
            <ac:spMk id="3" creationId="{95622CE7-8CCA-4DB3-A4FF-195035A47331}"/>
          </ac:spMkLst>
        </pc:spChg>
        <pc:picChg chg="add mod ord">
          <ac:chgData name="Leonora Sheppard" userId="3688f6d8-1f97-408e-a4fe-cc859c551ddb" providerId="ADAL" clId="{2F6931E5-DD36-456F-93D7-3DCED0BD4750}" dt="2019-07-23T10:46:53.357" v="5" actId="167"/>
          <ac:picMkLst>
            <pc:docMk/>
            <pc:sldMk cId="1473687881" sldId="429"/>
            <ac:picMk id="4" creationId="{D72CC5EB-B89F-41B9-BDF0-8C8359B0AE12}"/>
          </ac:picMkLst>
        </pc:picChg>
        <pc:picChg chg="del">
          <ac:chgData name="Leonora Sheppard" userId="3688f6d8-1f97-408e-a4fe-cc859c551ddb" providerId="ADAL" clId="{2F6931E5-DD36-456F-93D7-3DCED0BD4750}" dt="2019-07-23T10:42:23.452" v="1" actId="478"/>
          <ac:picMkLst>
            <pc:docMk/>
            <pc:sldMk cId="1473687881" sldId="429"/>
            <ac:picMk id="1030" creationId="{F57683D3-44F7-4FEF-8D75-B3EB4BB674CB}"/>
          </ac:picMkLst>
        </pc:picChg>
      </pc:sldChg>
      <pc:sldChg chg="addSp delSp modSp add">
        <pc:chgData name="Leonora Sheppard" userId="3688f6d8-1f97-408e-a4fe-cc859c551ddb" providerId="ADAL" clId="{2F6931E5-DD36-456F-93D7-3DCED0BD4750}" dt="2019-07-23T10:52:49.057" v="26" actId="20577"/>
        <pc:sldMkLst>
          <pc:docMk/>
          <pc:sldMk cId="3473904870" sldId="430"/>
        </pc:sldMkLst>
        <pc:spChg chg="mod">
          <ac:chgData name="Leonora Sheppard" userId="3688f6d8-1f97-408e-a4fe-cc859c551ddb" providerId="ADAL" clId="{2F6931E5-DD36-456F-93D7-3DCED0BD4750}" dt="2019-07-23T10:51:34.114" v="16" actId="207"/>
          <ac:spMkLst>
            <pc:docMk/>
            <pc:sldMk cId="3473904870" sldId="430"/>
            <ac:spMk id="2" creationId="{BE7BB077-9548-4D90-925B-004CFD264A46}"/>
          </ac:spMkLst>
        </pc:spChg>
        <pc:spChg chg="mod">
          <ac:chgData name="Leonora Sheppard" userId="3688f6d8-1f97-408e-a4fe-cc859c551ddb" providerId="ADAL" clId="{2F6931E5-DD36-456F-93D7-3DCED0BD4750}" dt="2019-07-23T10:52:49.057" v="26" actId="20577"/>
          <ac:spMkLst>
            <pc:docMk/>
            <pc:sldMk cId="3473904870" sldId="430"/>
            <ac:spMk id="3" creationId="{D29B7C37-F858-455F-86A4-04C6F811B83D}"/>
          </ac:spMkLst>
        </pc:spChg>
        <pc:picChg chg="add mod ord">
          <ac:chgData name="Leonora Sheppard" userId="3688f6d8-1f97-408e-a4fe-cc859c551ddb" providerId="ADAL" clId="{2F6931E5-DD36-456F-93D7-3DCED0BD4750}" dt="2019-07-23T10:51:12.297" v="15" actId="167"/>
          <ac:picMkLst>
            <pc:docMk/>
            <pc:sldMk cId="3473904870" sldId="430"/>
            <ac:picMk id="5" creationId="{E3E05388-C91B-47F2-A98D-F808D4BD30B6}"/>
          </ac:picMkLst>
        </pc:picChg>
        <pc:picChg chg="del">
          <ac:chgData name="Leonora Sheppard" userId="3688f6d8-1f97-408e-a4fe-cc859c551ddb" providerId="ADAL" clId="{2F6931E5-DD36-456F-93D7-3DCED0BD4750}" dt="2019-07-23T10:50:02.877" v="10" actId="478"/>
          <ac:picMkLst>
            <pc:docMk/>
            <pc:sldMk cId="3473904870" sldId="430"/>
            <ac:picMk id="2050" creationId="{AC5D0C04-9FD5-4E56-9443-4BBF274FA1E5}"/>
          </ac:picMkLst>
        </pc:picChg>
      </pc:sldChg>
      <pc:sldChg chg="addSp delSp modSp add">
        <pc:chgData name="Leonora Sheppard" userId="3688f6d8-1f97-408e-a4fe-cc859c551ddb" providerId="ADAL" clId="{2F6931E5-DD36-456F-93D7-3DCED0BD4750}" dt="2019-07-23T11:11:16.575" v="54" actId="14100"/>
        <pc:sldMkLst>
          <pc:docMk/>
          <pc:sldMk cId="529025284" sldId="431"/>
        </pc:sldMkLst>
        <pc:spChg chg="mod">
          <ac:chgData name="Leonora Sheppard" userId="3688f6d8-1f97-408e-a4fe-cc859c551ddb" providerId="ADAL" clId="{2F6931E5-DD36-456F-93D7-3DCED0BD4750}" dt="2019-07-23T11:11:04.514" v="53" actId="14100"/>
          <ac:spMkLst>
            <pc:docMk/>
            <pc:sldMk cId="529025284" sldId="431"/>
            <ac:spMk id="3" creationId="{D29B7C37-F858-455F-86A4-04C6F811B83D}"/>
          </ac:spMkLst>
        </pc:spChg>
        <pc:picChg chg="add del mod">
          <ac:chgData name="Leonora Sheppard" userId="3688f6d8-1f97-408e-a4fe-cc859c551ddb" providerId="ADAL" clId="{2F6931E5-DD36-456F-93D7-3DCED0BD4750}" dt="2019-07-23T11:08:11.984" v="46" actId="478"/>
          <ac:picMkLst>
            <pc:docMk/>
            <pc:sldMk cId="529025284" sldId="431"/>
            <ac:picMk id="4" creationId="{EBFFDB1E-4308-4ED6-9A0C-B2A5B3751D90}"/>
          </ac:picMkLst>
        </pc:picChg>
        <pc:picChg chg="add mod ord">
          <ac:chgData name="Leonora Sheppard" userId="3688f6d8-1f97-408e-a4fe-cc859c551ddb" providerId="ADAL" clId="{2F6931E5-DD36-456F-93D7-3DCED0BD4750}" dt="2019-07-23T11:11:16.575" v="54" actId="14100"/>
          <ac:picMkLst>
            <pc:docMk/>
            <pc:sldMk cId="529025284" sldId="431"/>
            <ac:picMk id="5" creationId="{D6D16206-42FD-4E3E-AEC5-A46479992824}"/>
          </ac:picMkLst>
        </pc:picChg>
        <pc:picChg chg="del">
          <ac:chgData name="Leonora Sheppard" userId="3688f6d8-1f97-408e-a4fe-cc859c551ddb" providerId="ADAL" clId="{2F6931E5-DD36-456F-93D7-3DCED0BD4750}" dt="2019-07-23T11:07:47.845" v="41" actId="478"/>
          <ac:picMkLst>
            <pc:docMk/>
            <pc:sldMk cId="529025284" sldId="431"/>
            <ac:picMk id="1028" creationId="{6831645A-8743-49BF-9429-3595CDB32E74}"/>
          </ac:picMkLst>
        </pc:picChg>
      </pc:sldChg>
    </pc:docChg>
  </pc:docChgLst>
  <pc:docChgLst>
    <pc:chgData name="James Franklin" userId="cf915d05-507f-491f-b4a6-b2aa085ee4b1" providerId="ADAL" clId="{02C7F34D-CD32-4D3C-B471-A6298D7FA1C3}"/>
  </pc:docChgLst>
  <pc:docChgLst>
    <pc:chgData name="Andy Gray" userId="3900aca3-aa6e-4813-b4e0-c02f9e48a0aa" providerId="ADAL" clId="{C31EB39F-C6D3-4F59-AB41-D659EB63DE9E}"/>
    <pc:docChg chg="undo custSel modSld modMainMaster">
      <pc:chgData name="Andy Gray" userId="3900aca3-aa6e-4813-b4e0-c02f9e48a0aa" providerId="ADAL" clId="{C31EB39F-C6D3-4F59-AB41-D659EB63DE9E}" dt="2019-05-20T15:08:27.522" v="362" actId="1076"/>
      <pc:docMkLst>
        <pc:docMk/>
      </pc:docMkLst>
      <pc:sldChg chg="delSp modSp">
        <pc:chgData name="Andy Gray" userId="3900aca3-aa6e-4813-b4e0-c02f9e48a0aa" providerId="ADAL" clId="{C31EB39F-C6D3-4F59-AB41-D659EB63DE9E}" dt="2019-05-15T10:16:03.430" v="97" actId="478"/>
        <pc:sldMkLst>
          <pc:docMk/>
          <pc:sldMk cId="4088036100" sldId="259"/>
        </pc:sldMkLst>
        <pc:spChg chg="del mod">
          <ac:chgData name="Andy Gray" userId="3900aca3-aa6e-4813-b4e0-c02f9e48a0aa" providerId="ADAL" clId="{C31EB39F-C6D3-4F59-AB41-D659EB63DE9E}" dt="2019-05-15T10:16:03.430" v="97" actId="478"/>
          <ac:spMkLst>
            <pc:docMk/>
            <pc:sldMk cId="4088036100" sldId="259"/>
            <ac:spMk id="2" creationId="{C2FF3364-2D81-4476-A6D3-A34681DC1631}"/>
          </ac:spMkLst>
        </pc:spChg>
        <pc:spChg chg="del mod">
          <ac:chgData name="Andy Gray" userId="3900aca3-aa6e-4813-b4e0-c02f9e48a0aa" providerId="ADAL" clId="{C31EB39F-C6D3-4F59-AB41-D659EB63DE9E}" dt="2019-05-15T10:15:59.510" v="95" actId="478"/>
          <ac:spMkLst>
            <pc:docMk/>
            <pc:sldMk cId="4088036100" sldId="259"/>
            <ac:spMk id="3" creationId="{08031DB8-AE01-4A02-86AA-7978B495B428}"/>
          </ac:spMkLst>
        </pc:spChg>
      </pc:sldChg>
      <pc:sldMasterChg chg="delSldLayout modSldLayout">
        <pc:chgData name="Andy Gray" userId="3900aca3-aa6e-4813-b4e0-c02f9e48a0aa" providerId="ADAL" clId="{C31EB39F-C6D3-4F59-AB41-D659EB63DE9E}" dt="2019-05-15T10:16:27.266" v="98" actId="20577"/>
        <pc:sldMasterMkLst>
          <pc:docMk/>
          <pc:sldMasterMk cId="2369807912" sldId="2147483660"/>
        </pc:sldMasterMkLst>
        <pc:sldLayoutChg chg="addSp delSp modSp">
          <pc:chgData name="Andy Gray" userId="3900aca3-aa6e-4813-b4e0-c02f9e48a0aa" providerId="ADAL" clId="{C31EB39F-C6D3-4F59-AB41-D659EB63DE9E}" dt="2019-05-15T10:16:27.266" v="98" actId="20577"/>
          <pc:sldLayoutMkLst>
            <pc:docMk/>
            <pc:sldMasterMk cId="2369807912" sldId="2147483660"/>
            <pc:sldLayoutMk cId="1593432957" sldId="2147483661"/>
          </pc:sldLayoutMkLst>
          <pc:spChg chg="mod">
            <ac:chgData name="Andy Gray" userId="3900aca3-aa6e-4813-b4e0-c02f9e48a0aa" providerId="ADAL" clId="{C31EB39F-C6D3-4F59-AB41-D659EB63DE9E}" dt="2019-05-15T10:16:27.266" v="98" actId="20577"/>
            <ac:spMkLst>
              <pc:docMk/>
              <pc:sldMasterMk cId="2369807912" sldId="2147483660"/>
              <pc:sldLayoutMk cId="1593432957" sldId="2147483661"/>
              <ac:spMk id="4" creationId="{7694BA0E-1F63-41F2-B0E8-F0465B913055}"/>
            </ac:spMkLst>
          </pc:spChg>
          <pc:picChg chg="add mod ord">
            <ac:chgData name="Andy Gray" userId="3900aca3-aa6e-4813-b4e0-c02f9e48a0aa" providerId="ADAL" clId="{C31EB39F-C6D3-4F59-AB41-D659EB63DE9E}" dt="2019-05-15T10:02:42.874" v="12" actId="167"/>
            <ac:picMkLst>
              <pc:docMk/>
              <pc:sldMasterMk cId="2369807912" sldId="2147483660"/>
              <pc:sldLayoutMk cId="1593432957" sldId="2147483661"/>
              <ac:picMk id="3" creationId="{B828F8C7-6434-4196-BE41-EBF201EC1460}"/>
            </ac:picMkLst>
          </pc:picChg>
          <pc:picChg chg="del mod">
            <ac:chgData name="Andy Gray" userId="3900aca3-aa6e-4813-b4e0-c02f9e48a0aa" providerId="ADAL" clId="{C31EB39F-C6D3-4F59-AB41-D659EB63DE9E}" dt="2019-05-15T10:01:46.354" v="8" actId="478"/>
            <ac:picMkLst>
              <pc:docMk/>
              <pc:sldMasterMk cId="2369807912" sldId="2147483660"/>
              <pc:sldLayoutMk cId="1593432957" sldId="2147483661"/>
              <ac:picMk id="13" creationId="{AEE686FF-1E59-41AC-901E-7A175318FE40}"/>
            </ac:picMkLst>
          </pc:picChg>
        </pc:sldLayoutChg>
        <pc:sldLayoutChg chg="modSp">
          <pc:chgData name="Andy Gray" userId="3900aca3-aa6e-4813-b4e0-c02f9e48a0aa" providerId="ADAL" clId="{C31EB39F-C6D3-4F59-AB41-D659EB63DE9E}" dt="2019-05-15T10:15:31.992" v="74" actId="20577"/>
          <pc:sldLayoutMkLst>
            <pc:docMk/>
            <pc:sldMasterMk cId="2369807912" sldId="2147483660"/>
            <pc:sldLayoutMk cId="3265224848" sldId="2147483662"/>
          </pc:sldLayoutMkLst>
          <pc:spChg chg="mod">
            <ac:chgData name="Andy Gray" userId="3900aca3-aa6e-4813-b4e0-c02f9e48a0aa" providerId="ADAL" clId="{C31EB39F-C6D3-4F59-AB41-D659EB63DE9E}" dt="2019-05-15T10:15:31.992" v="74" actId="20577"/>
            <ac:spMkLst>
              <pc:docMk/>
              <pc:sldMasterMk cId="2369807912" sldId="2147483660"/>
              <pc:sldLayoutMk cId="3265224848" sldId="2147483662"/>
              <ac:spMk id="6" creationId="{9381A80F-0075-4919-877A-375F2E3DADC0}"/>
            </ac:spMkLst>
          </pc:spChg>
        </pc:sldLayoutChg>
        <pc:sldLayoutChg chg="modSp">
          <pc:chgData name="Andy Gray" userId="3900aca3-aa6e-4813-b4e0-c02f9e48a0aa" providerId="ADAL" clId="{C31EB39F-C6D3-4F59-AB41-D659EB63DE9E}" dt="2019-05-15T10:15:46.278" v="94" actId="20577"/>
          <pc:sldLayoutMkLst>
            <pc:docMk/>
            <pc:sldMasterMk cId="2369807912" sldId="2147483660"/>
            <pc:sldLayoutMk cId="1230368745" sldId="2147483663"/>
          </pc:sldLayoutMkLst>
          <pc:spChg chg="mod">
            <ac:chgData name="Andy Gray" userId="3900aca3-aa6e-4813-b4e0-c02f9e48a0aa" providerId="ADAL" clId="{C31EB39F-C6D3-4F59-AB41-D659EB63DE9E}" dt="2019-05-15T10:15:46.278" v="94" actId="20577"/>
            <ac:spMkLst>
              <pc:docMk/>
              <pc:sldMasterMk cId="2369807912" sldId="2147483660"/>
              <pc:sldLayoutMk cId="1230368745" sldId="2147483663"/>
              <ac:spMk id="7" creationId="{76480C8F-AFE3-4015-B8C7-7F2A4FAF3AB7}"/>
            </ac:spMkLst>
          </pc:spChg>
        </pc:sldLayoutChg>
        <pc:sldLayoutChg chg="addSp delSp modSp">
          <pc:chgData name="Andy Gray" userId="3900aca3-aa6e-4813-b4e0-c02f9e48a0aa" providerId="ADAL" clId="{C31EB39F-C6D3-4F59-AB41-D659EB63DE9E}" dt="2019-05-15T10:12:24.103" v="30" actId="20577"/>
          <pc:sldLayoutMkLst>
            <pc:docMk/>
            <pc:sldMasterMk cId="2369807912" sldId="2147483660"/>
            <pc:sldLayoutMk cId="3864385121" sldId="2147483664"/>
          </pc:sldLayoutMkLst>
          <pc:spChg chg="mod">
            <ac:chgData name="Andy Gray" userId="3900aca3-aa6e-4813-b4e0-c02f9e48a0aa" providerId="ADAL" clId="{C31EB39F-C6D3-4F59-AB41-D659EB63DE9E}" dt="2019-05-15T10:12:24.103" v="30" actId="20577"/>
            <ac:spMkLst>
              <pc:docMk/>
              <pc:sldMasterMk cId="2369807912" sldId="2147483660"/>
              <pc:sldLayoutMk cId="3864385121" sldId="2147483664"/>
              <ac:spMk id="8" creationId="{00000000-0000-0000-0000-000000000000}"/>
            </ac:spMkLst>
          </pc:spChg>
          <pc:spChg chg="mod">
            <ac:chgData name="Andy Gray" userId="3900aca3-aa6e-4813-b4e0-c02f9e48a0aa" providerId="ADAL" clId="{C31EB39F-C6D3-4F59-AB41-D659EB63DE9E}" dt="2019-05-15T10:09:16.025" v="16" actId="207"/>
            <ac:spMkLst>
              <pc:docMk/>
              <pc:sldMasterMk cId="2369807912" sldId="2147483660"/>
              <pc:sldLayoutMk cId="3864385121" sldId="2147483664"/>
              <ac:spMk id="9" creationId="{00000000-0000-0000-0000-000000000000}"/>
            </ac:spMkLst>
          </pc:spChg>
          <pc:picChg chg="add mod ord modCrop">
            <ac:chgData name="Andy Gray" userId="3900aca3-aa6e-4813-b4e0-c02f9e48a0aa" providerId="ADAL" clId="{C31EB39F-C6D3-4F59-AB41-D659EB63DE9E}" dt="2019-05-15T10:09:50.087" v="20" actId="167"/>
            <ac:picMkLst>
              <pc:docMk/>
              <pc:sldMasterMk cId="2369807912" sldId="2147483660"/>
              <pc:sldLayoutMk cId="3864385121" sldId="2147483664"/>
              <ac:picMk id="3" creationId="{B33A6100-85C1-4F2C-952D-A674770CAD96}"/>
            </ac:picMkLst>
          </pc:picChg>
          <pc:picChg chg="del">
            <ac:chgData name="Andy Gray" userId="3900aca3-aa6e-4813-b4e0-c02f9e48a0aa" providerId="ADAL" clId="{C31EB39F-C6D3-4F59-AB41-D659EB63DE9E}" dt="2019-05-15T10:09:53.664" v="21" actId="478"/>
            <ac:picMkLst>
              <pc:docMk/>
              <pc:sldMasterMk cId="2369807912" sldId="2147483660"/>
              <pc:sldLayoutMk cId="3864385121" sldId="2147483664"/>
              <ac:picMk id="4" creationId="{84C9E5D7-593D-4744-9564-2245C6666109}"/>
            </ac:picMkLst>
          </pc:picChg>
          <pc:picChg chg="mod">
            <ac:chgData name="Andy Gray" userId="3900aca3-aa6e-4813-b4e0-c02f9e48a0aa" providerId="ADAL" clId="{C31EB39F-C6D3-4F59-AB41-D659EB63DE9E}" dt="2019-05-15T10:09:25.948" v="17" actId="207"/>
            <ac:picMkLst>
              <pc:docMk/>
              <pc:sldMasterMk cId="2369807912" sldId="2147483660"/>
              <pc:sldLayoutMk cId="3864385121" sldId="2147483664"/>
              <ac:picMk id="10" creationId="{6F837AC8-70BE-41B8-A82B-6C7EC49BA5B4}"/>
            </ac:picMkLst>
          </pc:picChg>
        </pc:sldLayoutChg>
        <pc:sldLayoutChg chg="addSp delSp modSp">
          <pc:chgData name="Andy Gray" userId="3900aca3-aa6e-4813-b4e0-c02f9e48a0aa" providerId="ADAL" clId="{C31EB39F-C6D3-4F59-AB41-D659EB63DE9E}" dt="2019-05-15T10:14:02.198" v="59" actId="20577"/>
          <pc:sldLayoutMkLst>
            <pc:docMk/>
            <pc:sldMasterMk cId="2369807912" sldId="2147483660"/>
            <pc:sldLayoutMk cId="1482273398" sldId="2147483665"/>
          </pc:sldLayoutMkLst>
          <pc:spChg chg="del">
            <ac:chgData name="Andy Gray" userId="3900aca3-aa6e-4813-b4e0-c02f9e48a0aa" providerId="ADAL" clId="{C31EB39F-C6D3-4F59-AB41-D659EB63DE9E}" dt="2019-05-15T10:13:51.315" v="49" actId="478"/>
            <ac:spMkLst>
              <pc:docMk/>
              <pc:sldMasterMk cId="2369807912" sldId="2147483660"/>
              <pc:sldLayoutMk cId="1482273398" sldId="2147483665"/>
              <ac:spMk id="11" creationId="{F37FE98E-0FCE-43CB-BBF3-CF0E4B0EDC25}"/>
            </ac:spMkLst>
          </pc:spChg>
          <pc:spChg chg="add mod">
            <ac:chgData name="Andy Gray" userId="3900aca3-aa6e-4813-b4e0-c02f9e48a0aa" providerId="ADAL" clId="{C31EB39F-C6D3-4F59-AB41-D659EB63DE9E}" dt="2019-05-15T10:14:02.198" v="59" actId="20577"/>
            <ac:spMkLst>
              <pc:docMk/>
              <pc:sldMasterMk cId="2369807912" sldId="2147483660"/>
              <pc:sldLayoutMk cId="1482273398" sldId="2147483665"/>
              <ac:spMk id="12" creationId="{275BFCD8-D891-4C98-A61D-8D9D27E59A9F}"/>
            </ac:spMkLst>
          </pc:spChg>
          <pc:spChg chg="del mod">
            <ac:chgData name="Andy Gray" userId="3900aca3-aa6e-4813-b4e0-c02f9e48a0aa" providerId="ADAL" clId="{C31EB39F-C6D3-4F59-AB41-D659EB63DE9E}" dt="2019-05-15T10:13:51.315" v="49" actId="478"/>
            <ac:spMkLst>
              <pc:docMk/>
              <pc:sldMasterMk cId="2369807912" sldId="2147483660"/>
              <pc:sldLayoutMk cId="1482273398" sldId="2147483665"/>
              <ac:spMk id="13" creationId="{00000000-0000-0000-0000-000000000000}"/>
            </ac:spMkLst>
          </pc:spChg>
          <pc:spChg chg="del">
            <ac:chgData name="Andy Gray" userId="3900aca3-aa6e-4813-b4e0-c02f9e48a0aa" providerId="ADAL" clId="{C31EB39F-C6D3-4F59-AB41-D659EB63DE9E}" dt="2019-05-15T10:13:51.315" v="49" actId="478"/>
            <ac:spMkLst>
              <pc:docMk/>
              <pc:sldMasterMk cId="2369807912" sldId="2147483660"/>
              <pc:sldLayoutMk cId="1482273398" sldId="2147483665"/>
              <ac:spMk id="14" creationId="{00000000-0000-0000-0000-000000000000}"/>
            </ac:spMkLst>
          </pc:spChg>
          <pc:spChg chg="add">
            <ac:chgData name="Andy Gray" userId="3900aca3-aa6e-4813-b4e0-c02f9e48a0aa" providerId="ADAL" clId="{C31EB39F-C6D3-4F59-AB41-D659EB63DE9E}" dt="2019-05-15T10:13:51.830" v="50"/>
            <ac:spMkLst>
              <pc:docMk/>
              <pc:sldMasterMk cId="2369807912" sldId="2147483660"/>
              <pc:sldLayoutMk cId="1482273398" sldId="2147483665"/>
              <ac:spMk id="15" creationId="{EDB80FE1-CB5F-4209-A5CF-C0E7A88B733B}"/>
            </ac:spMkLst>
          </pc:spChg>
          <pc:spChg chg="add">
            <ac:chgData name="Andy Gray" userId="3900aca3-aa6e-4813-b4e0-c02f9e48a0aa" providerId="ADAL" clId="{C31EB39F-C6D3-4F59-AB41-D659EB63DE9E}" dt="2019-05-15T10:13:51.830" v="50"/>
            <ac:spMkLst>
              <pc:docMk/>
              <pc:sldMasterMk cId="2369807912" sldId="2147483660"/>
              <pc:sldLayoutMk cId="1482273398" sldId="2147483665"/>
              <ac:spMk id="16" creationId="{7BDF21DE-A169-4C08-9632-B1FCE7D8B298}"/>
            </ac:spMkLst>
          </pc:spChg>
          <pc:picChg chg="add">
            <ac:chgData name="Andy Gray" userId="3900aca3-aa6e-4813-b4e0-c02f9e48a0aa" providerId="ADAL" clId="{C31EB39F-C6D3-4F59-AB41-D659EB63DE9E}" dt="2019-05-15T10:13:51.830" v="50"/>
            <ac:picMkLst>
              <pc:docMk/>
              <pc:sldMasterMk cId="2369807912" sldId="2147483660"/>
              <pc:sldLayoutMk cId="1482273398" sldId="2147483665"/>
              <ac:picMk id="8" creationId="{227C6528-206C-4CD8-962B-FB652AD67822}"/>
            </ac:picMkLst>
          </pc:picChg>
          <pc:picChg chg="del">
            <ac:chgData name="Andy Gray" userId="3900aca3-aa6e-4813-b4e0-c02f9e48a0aa" providerId="ADAL" clId="{C31EB39F-C6D3-4F59-AB41-D659EB63DE9E}" dt="2019-05-15T10:13:51.315" v="49" actId="478"/>
            <ac:picMkLst>
              <pc:docMk/>
              <pc:sldMasterMk cId="2369807912" sldId="2147483660"/>
              <pc:sldLayoutMk cId="1482273398" sldId="2147483665"/>
              <ac:picMk id="9" creationId="{76A081CD-0754-4947-9B68-2FADEEE5BDEE}"/>
            </ac:picMkLst>
          </pc:picChg>
          <pc:picChg chg="del">
            <ac:chgData name="Andy Gray" userId="3900aca3-aa6e-4813-b4e0-c02f9e48a0aa" providerId="ADAL" clId="{C31EB39F-C6D3-4F59-AB41-D659EB63DE9E}" dt="2019-05-15T10:13:51.315" v="49" actId="478"/>
            <ac:picMkLst>
              <pc:docMk/>
              <pc:sldMasterMk cId="2369807912" sldId="2147483660"/>
              <pc:sldLayoutMk cId="1482273398" sldId="2147483665"/>
              <ac:picMk id="10" creationId="{CC60EF19-724F-4A21-AADC-6B7F158F7EBB}"/>
            </ac:picMkLst>
          </pc:picChg>
          <pc:picChg chg="add">
            <ac:chgData name="Andy Gray" userId="3900aca3-aa6e-4813-b4e0-c02f9e48a0aa" providerId="ADAL" clId="{C31EB39F-C6D3-4F59-AB41-D659EB63DE9E}" dt="2019-05-15T10:13:51.830" v="50"/>
            <ac:picMkLst>
              <pc:docMk/>
              <pc:sldMasterMk cId="2369807912" sldId="2147483660"/>
              <pc:sldLayoutMk cId="1482273398" sldId="2147483665"/>
              <ac:picMk id="17" creationId="{3EF0F0AC-6610-4FFF-A713-8CE2D2FB7BED}"/>
            </ac:picMkLst>
          </pc:picChg>
        </pc:sldLayoutChg>
        <pc:sldLayoutChg chg="addSp delSp">
          <pc:chgData name="Andy Gray" userId="3900aca3-aa6e-4813-b4e0-c02f9e48a0aa" providerId="ADAL" clId="{C31EB39F-C6D3-4F59-AB41-D659EB63DE9E}" dt="2019-05-15T10:12:42.389" v="33" actId="478"/>
          <pc:sldLayoutMkLst>
            <pc:docMk/>
            <pc:sldMasterMk cId="2369807912" sldId="2147483660"/>
            <pc:sldLayoutMk cId="1663747016" sldId="2147483666"/>
          </pc:sldLayoutMkLst>
          <pc:spChg chg="del">
            <ac:chgData name="Andy Gray" userId="3900aca3-aa6e-4813-b4e0-c02f9e48a0aa" providerId="ADAL" clId="{C31EB39F-C6D3-4F59-AB41-D659EB63DE9E}" dt="2019-05-15T10:12:39.190" v="31" actId="478"/>
            <ac:spMkLst>
              <pc:docMk/>
              <pc:sldMasterMk cId="2369807912" sldId="2147483660"/>
              <pc:sldLayoutMk cId="1663747016" sldId="2147483666"/>
              <ac:spMk id="8" creationId="{DCF7BA86-66A1-48FB-AB69-5258792ABFC2}"/>
            </ac:spMkLst>
          </pc:spChg>
          <pc:spChg chg="add">
            <ac:chgData name="Andy Gray" userId="3900aca3-aa6e-4813-b4e0-c02f9e48a0aa" providerId="ADAL" clId="{C31EB39F-C6D3-4F59-AB41-D659EB63DE9E}" dt="2019-05-15T10:12:40.032" v="32"/>
            <ac:spMkLst>
              <pc:docMk/>
              <pc:sldMasterMk cId="2369807912" sldId="2147483660"/>
              <pc:sldLayoutMk cId="1663747016" sldId="2147483666"/>
              <ac:spMk id="9" creationId="{3E870C45-D97E-4281-BEEF-AB973C908D7A}"/>
            </ac:spMkLst>
          </pc:spChg>
          <pc:spChg chg="add">
            <ac:chgData name="Andy Gray" userId="3900aca3-aa6e-4813-b4e0-c02f9e48a0aa" providerId="ADAL" clId="{C31EB39F-C6D3-4F59-AB41-D659EB63DE9E}" dt="2019-05-15T10:12:40.032" v="32"/>
            <ac:spMkLst>
              <pc:docMk/>
              <pc:sldMasterMk cId="2369807912" sldId="2147483660"/>
              <pc:sldLayoutMk cId="1663747016" sldId="2147483666"/>
              <ac:spMk id="10" creationId="{C8F4355B-C12B-4D64-A9F8-D30EF17E4A3D}"/>
            </ac:spMkLst>
          </pc:spChg>
          <pc:spChg chg="add">
            <ac:chgData name="Andy Gray" userId="3900aca3-aa6e-4813-b4e0-c02f9e48a0aa" providerId="ADAL" clId="{C31EB39F-C6D3-4F59-AB41-D659EB63DE9E}" dt="2019-05-15T10:12:40.032" v="32"/>
            <ac:spMkLst>
              <pc:docMk/>
              <pc:sldMasterMk cId="2369807912" sldId="2147483660"/>
              <pc:sldLayoutMk cId="1663747016" sldId="2147483666"/>
              <ac:spMk id="11" creationId="{648B82C5-42F1-49AF-AF04-A4E20BEBBA87}"/>
            </ac:spMkLst>
          </pc:spChg>
          <pc:spChg chg="del">
            <ac:chgData name="Andy Gray" userId="3900aca3-aa6e-4813-b4e0-c02f9e48a0aa" providerId="ADAL" clId="{C31EB39F-C6D3-4F59-AB41-D659EB63DE9E}" dt="2019-05-15T10:12:39.190" v="31" actId="478"/>
            <ac:spMkLst>
              <pc:docMk/>
              <pc:sldMasterMk cId="2369807912" sldId="2147483660"/>
              <pc:sldLayoutMk cId="1663747016" sldId="2147483666"/>
              <ac:spMk id="12" creationId="{00000000-0000-0000-0000-000000000000}"/>
            </ac:spMkLst>
          </pc:spChg>
          <pc:spChg chg="del">
            <ac:chgData name="Andy Gray" userId="3900aca3-aa6e-4813-b4e0-c02f9e48a0aa" providerId="ADAL" clId="{C31EB39F-C6D3-4F59-AB41-D659EB63DE9E}" dt="2019-05-15T10:12:39.190" v="31" actId="478"/>
            <ac:spMkLst>
              <pc:docMk/>
              <pc:sldMasterMk cId="2369807912" sldId="2147483660"/>
              <pc:sldLayoutMk cId="1663747016" sldId="2147483666"/>
              <ac:spMk id="13" creationId="{00000000-0000-0000-0000-000000000000}"/>
            </ac:spMkLst>
          </pc:spChg>
          <pc:picChg chg="del">
            <ac:chgData name="Andy Gray" userId="3900aca3-aa6e-4813-b4e0-c02f9e48a0aa" providerId="ADAL" clId="{C31EB39F-C6D3-4F59-AB41-D659EB63DE9E}" dt="2019-05-15T10:12:39.190" v="31" actId="478"/>
            <ac:picMkLst>
              <pc:docMk/>
              <pc:sldMasterMk cId="2369807912" sldId="2147483660"/>
              <pc:sldLayoutMk cId="1663747016" sldId="2147483666"/>
              <ac:picMk id="6" creationId="{5E499271-4E6E-44E5-858D-294EA2BAE5EA}"/>
            </ac:picMkLst>
          </pc:picChg>
          <pc:picChg chg="add">
            <ac:chgData name="Andy Gray" userId="3900aca3-aa6e-4813-b4e0-c02f9e48a0aa" providerId="ADAL" clId="{C31EB39F-C6D3-4F59-AB41-D659EB63DE9E}" dt="2019-05-15T10:12:40.032" v="32"/>
            <ac:picMkLst>
              <pc:docMk/>
              <pc:sldMasterMk cId="2369807912" sldId="2147483660"/>
              <pc:sldLayoutMk cId="1663747016" sldId="2147483666"/>
              <ac:picMk id="7" creationId="{9DEB574B-DCA3-4E72-AD46-F6C7215B8B51}"/>
            </ac:picMkLst>
          </pc:picChg>
          <pc:picChg chg="add del">
            <ac:chgData name="Andy Gray" userId="3900aca3-aa6e-4813-b4e0-c02f9e48a0aa" providerId="ADAL" clId="{C31EB39F-C6D3-4F59-AB41-D659EB63DE9E}" dt="2019-05-15T10:12:42.389" v="33" actId="478"/>
            <ac:picMkLst>
              <pc:docMk/>
              <pc:sldMasterMk cId="2369807912" sldId="2147483660"/>
              <pc:sldLayoutMk cId="1663747016" sldId="2147483666"/>
              <ac:picMk id="14" creationId="{FF52CE01-9BAF-4C37-9115-133B3168CEFC}"/>
            </ac:picMkLst>
          </pc:picChg>
        </pc:sldLayoutChg>
        <pc:sldLayoutChg chg="addSp delSp modSp">
          <pc:chgData name="Andy Gray" userId="3900aca3-aa6e-4813-b4e0-c02f9e48a0aa" providerId="ADAL" clId="{C31EB39F-C6D3-4F59-AB41-D659EB63DE9E}" dt="2019-05-15T10:14:31.600" v="64" actId="207"/>
          <pc:sldLayoutMkLst>
            <pc:docMk/>
            <pc:sldMasterMk cId="2369807912" sldId="2147483660"/>
            <pc:sldLayoutMk cId="3920882233" sldId="2147483668"/>
          </pc:sldLayoutMkLst>
          <pc:spChg chg="del">
            <ac:chgData name="Andy Gray" userId="3900aca3-aa6e-4813-b4e0-c02f9e48a0aa" providerId="ADAL" clId="{C31EB39F-C6D3-4F59-AB41-D659EB63DE9E}" dt="2019-05-15T10:14:23.121" v="62" actId="478"/>
            <ac:spMkLst>
              <pc:docMk/>
              <pc:sldMasterMk cId="2369807912" sldId="2147483660"/>
              <pc:sldLayoutMk cId="3920882233" sldId="2147483668"/>
              <ac:spMk id="9" creationId="{2C0FA0A8-C7D4-43BB-AF10-236A9F5764F5}"/>
            </ac:spMkLst>
          </pc:spChg>
          <pc:spChg chg="add">
            <ac:chgData name="Andy Gray" userId="3900aca3-aa6e-4813-b4e0-c02f9e48a0aa" providerId="ADAL" clId="{C31EB39F-C6D3-4F59-AB41-D659EB63DE9E}" dt="2019-05-15T10:14:23.673" v="63"/>
            <ac:spMkLst>
              <pc:docMk/>
              <pc:sldMasterMk cId="2369807912" sldId="2147483660"/>
              <pc:sldLayoutMk cId="3920882233" sldId="2147483668"/>
              <ac:spMk id="10" creationId="{69808144-3D29-4148-B2FF-07F5FB8B2269}"/>
            </ac:spMkLst>
          </pc:spChg>
          <pc:picChg chg="mod">
            <ac:chgData name="Andy Gray" userId="3900aca3-aa6e-4813-b4e0-c02f9e48a0aa" providerId="ADAL" clId="{C31EB39F-C6D3-4F59-AB41-D659EB63DE9E}" dt="2019-05-15T10:14:31.600" v="64" actId="207"/>
            <ac:picMkLst>
              <pc:docMk/>
              <pc:sldMasterMk cId="2369807912" sldId="2147483660"/>
              <pc:sldLayoutMk cId="3920882233" sldId="2147483668"/>
              <ac:picMk id="6" creationId="{B06B5AFB-DD88-44D0-84DB-9B997DA8A4A4}"/>
            </ac:picMkLst>
          </pc:picChg>
          <pc:picChg chg="add">
            <ac:chgData name="Andy Gray" userId="3900aca3-aa6e-4813-b4e0-c02f9e48a0aa" providerId="ADAL" clId="{C31EB39F-C6D3-4F59-AB41-D659EB63DE9E}" dt="2019-05-15T10:14:23.673" v="63"/>
            <ac:picMkLst>
              <pc:docMk/>
              <pc:sldMasterMk cId="2369807912" sldId="2147483660"/>
              <pc:sldLayoutMk cId="3920882233" sldId="2147483668"/>
              <ac:picMk id="7" creationId="{651D5050-10F6-473E-A936-34DA1A80C0C2}"/>
            </ac:picMkLst>
          </pc:picChg>
          <pc:picChg chg="del">
            <ac:chgData name="Andy Gray" userId="3900aca3-aa6e-4813-b4e0-c02f9e48a0aa" providerId="ADAL" clId="{C31EB39F-C6D3-4F59-AB41-D659EB63DE9E}" dt="2019-05-15T10:14:23.121" v="62" actId="478"/>
            <ac:picMkLst>
              <pc:docMk/>
              <pc:sldMasterMk cId="2369807912" sldId="2147483660"/>
              <pc:sldLayoutMk cId="3920882233" sldId="2147483668"/>
              <ac:picMk id="8" creationId="{2FB14F50-65CE-42E0-A555-B41F9D0BBAA7}"/>
            </ac:picMkLst>
          </pc:picChg>
        </pc:sldLayoutChg>
        <pc:sldLayoutChg chg="addSp delSp modSp">
          <pc:chgData name="Andy Gray" userId="3900aca3-aa6e-4813-b4e0-c02f9e48a0aa" providerId="ADAL" clId="{C31EB39F-C6D3-4F59-AB41-D659EB63DE9E}" dt="2019-05-15T10:13:01.685" v="37" actId="1035"/>
          <pc:sldLayoutMkLst>
            <pc:docMk/>
            <pc:sldMasterMk cId="2369807912" sldId="2147483660"/>
            <pc:sldLayoutMk cId="930331741" sldId="2147483669"/>
          </pc:sldLayoutMkLst>
          <pc:spChg chg="del mod">
            <ac:chgData name="Andy Gray" userId="3900aca3-aa6e-4813-b4e0-c02f9e48a0aa" providerId="ADAL" clId="{C31EB39F-C6D3-4F59-AB41-D659EB63DE9E}" dt="2019-05-15T10:12:52.377" v="34" actId="478"/>
            <ac:spMkLst>
              <pc:docMk/>
              <pc:sldMasterMk cId="2369807912" sldId="2147483660"/>
              <pc:sldLayoutMk cId="930331741" sldId="2147483669"/>
              <ac:spMk id="8" creationId="{00000000-0000-0000-0000-000000000000}"/>
            </ac:spMkLst>
          </pc:spChg>
          <pc:spChg chg="del">
            <ac:chgData name="Andy Gray" userId="3900aca3-aa6e-4813-b4e0-c02f9e48a0aa" providerId="ADAL" clId="{C31EB39F-C6D3-4F59-AB41-D659EB63DE9E}" dt="2019-05-15T10:12:52.377" v="34" actId="478"/>
            <ac:spMkLst>
              <pc:docMk/>
              <pc:sldMasterMk cId="2369807912" sldId="2147483660"/>
              <pc:sldLayoutMk cId="930331741" sldId="2147483669"/>
              <ac:spMk id="9" creationId="{00000000-0000-0000-0000-000000000000}"/>
            </ac:spMkLst>
          </pc:spChg>
          <pc:spChg chg="add">
            <ac:chgData name="Andy Gray" userId="3900aca3-aa6e-4813-b4e0-c02f9e48a0aa" providerId="ADAL" clId="{C31EB39F-C6D3-4F59-AB41-D659EB63DE9E}" dt="2019-05-15T10:12:53.213" v="35"/>
            <ac:spMkLst>
              <pc:docMk/>
              <pc:sldMasterMk cId="2369807912" sldId="2147483660"/>
              <pc:sldLayoutMk cId="930331741" sldId="2147483669"/>
              <ac:spMk id="11" creationId="{AABA280D-7BB2-447F-92AC-C7C061023E4B}"/>
            </ac:spMkLst>
          </pc:spChg>
          <pc:spChg chg="del">
            <ac:chgData name="Andy Gray" userId="3900aca3-aa6e-4813-b4e0-c02f9e48a0aa" providerId="ADAL" clId="{C31EB39F-C6D3-4F59-AB41-D659EB63DE9E}" dt="2019-05-15T10:12:52.377" v="34" actId="478"/>
            <ac:spMkLst>
              <pc:docMk/>
              <pc:sldMasterMk cId="2369807912" sldId="2147483660"/>
              <pc:sldLayoutMk cId="930331741" sldId="2147483669"/>
              <ac:spMk id="12" creationId="{00000000-0000-0000-0000-000000000000}"/>
            </ac:spMkLst>
          </pc:spChg>
          <pc:spChg chg="add">
            <ac:chgData name="Andy Gray" userId="3900aca3-aa6e-4813-b4e0-c02f9e48a0aa" providerId="ADAL" clId="{C31EB39F-C6D3-4F59-AB41-D659EB63DE9E}" dt="2019-05-15T10:12:53.213" v="35"/>
            <ac:spMkLst>
              <pc:docMk/>
              <pc:sldMasterMk cId="2369807912" sldId="2147483660"/>
              <pc:sldLayoutMk cId="930331741" sldId="2147483669"/>
              <ac:spMk id="13" creationId="{8FF35AEE-5337-4A17-A68B-5F42AFDFFF0C}"/>
            </ac:spMkLst>
          </pc:spChg>
          <pc:spChg chg="add">
            <ac:chgData name="Andy Gray" userId="3900aca3-aa6e-4813-b4e0-c02f9e48a0aa" providerId="ADAL" clId="{C31EB39F-C6D3-4F59-AB41-D659EB63DE9E}" dt="2019-05-15T10:12:53.213" v="35"/>
            <ac:spMkLst>
              <pc:docMk/>
              <pc:sldMasterMk cId="2369807912" sldId="2147483660"/>
              <pc:sldLayoutMk cId="930331741" sldId="2147483669"/>
              <ac:spMk id="15" creationId="{A13DB2E3-C319-4E9F-B684-25EDD7A44358}"/>
            </ac:spMkLst>
          </pc:spChg>
          <pc:picChg chg="del">
            <ac:chgData name="Andy Gray" userId="3900aca3-aa6e-4813-b4e0-c02f9e48a0aa" providerId="ADAL" clId="{C31EB39F-C6D3-4F59-AB41-D659EB63DE9E}" dt="2019-05-15T10:12:52.377" v="34" actId="478"/>
            <ac:picMkLst>
              <pc:docMk/>
              <pc:sldMasterMk cId="2369807912" sldId="2147483660"/>
              <pc:sldLayoutMk cId="930331741" sldId="2147483669"/>
              <ac:picMk id="4" creationId="{84C9E5D7-593D-4744-9564-2245C6666109}"/>
            </ac:picMkLst>
          </pc:picChg>
          <pc:picChg chg="mod">
            <ac:chgData name="Andy Gray" userId="3900aca3-aa6e-4813-b4e0-c02f9e48a0aa" providerId="ADAL" clId="{C31EB39F-C6D3-4F59-AB41-D659EB63DE9E}" dt="2019-05-15T10:13:01.685" v="37" actId="1035"/>
            <ac:picMkLst>
              <pc:docMk/>
              <pc:sldMasterMk cId="2369807912" sldId="2147483660"/>
              <pc:sldLayoutMk cId="930331741" sldId="2147483669"/>
              <ac:picMk id="7" creationId="{D460BBC8-286A-4820-AB62-CFDFC807B4B3}"/>
            </ac:picMkLst>
          </pc:picChg>
          <pc:picChg chg="add">
            <ac:chgData name="Andy Gray" userId="3900aca3-aa6e-4813-b4e0-c02f9e48a0aa" providerId="ADAL" clId="{C31EB39F-C6D3-4F59-AB41-D659EB63DE9E}" dt="2019-05-15T10:12:53.213" v="35"/>
            <ac:picMkLst>
              <pc:docMk/>
              <pc:sldMasterMk cId="2369807912" sldId="2147483660"/>
              <pc:sldLayoutMk cId="930331741" sldId="2147483669"/>
              <ac:picMk id="10" creationId="{58D411FA-19CB-4C04-89C6-9285E366D7DE}"/>
            </ac:picMkLst>
          </pc:picChg>
          <pc:picChg chg="del">
            <ac:chgData name="Andy Gray" userId="3900aca3-aa6e-4813-b4e0-c02f9e48a0aa" providerId="ADAL" clId="{C31EB39F-C6D3-4F59-AB41-D659EB63DE9E}" dt="2019-05-15T10:12:52.377" v="34" actId="478"/>
            <ac:picMkLst>
              <pc:docMk/>
              <pc:sldMasterMk cId="2369807912" sldId="2147483660"/>
              <pc:sldLayoutMk cId="930331741" sldId="2147483669"/>
              <ac:picMk id="14" creationId="{B293EA16-036C-458A-9F7F-BCA1EBEF9095}"/>
            </ac:picMkLst>
          </pc:picChg>
          <pc:picChg chg="add">
            <ac:chgData name="Andy Gray" userId="3900aca3-aa6e-4813-b4e0-c02f9e48a0aa" providerId="ADAL" clId="{C31EB39F-C6D3-4F59-AB41-D659EB63DE9E}" dt="2019-05-15T10:12:53.213" v="35"/>
            <ac:picMkLst>
              <pc:docMk/>
              <pc:sldMasterMk cId="2369807912" sldId="2147483660"/>
              <pc:sldLayoutMk cId="930331741" sldId="2147483669"/>
              <ac:picMk id="16" creationId="{CFFB2EF8-C6C1-467E-811B-183D5E001540}"/>
            </ac:picMkLst>
          </pc:picChg>
        </pc:sldLayoutChg>
        <pc:sldLayoutChg chg="delSp">
          <pc:chgData name="Andy Gray" userId="3900aca3-aa6e-4813-b4e0-c02f9e48a0aa" providerId="ADAL" clId="{C31EB39F-C6D3-4F59-AB41-D659EB63DE9E}" dt="2019-05-15T10:13:13.063" v="38" actId="478"/>
          <pc:sldLayoutMkLst>
            <pc:docMk/>
            <pc:sldMasterMk cId="2369807912" sldId="2147483660"/>
            <pc:sldLayoutMk cId="1680822063" sldId="2147483671"/>
          </pc:sldLayoutMkLst>
          <pc:picChg chg="del">
            <ac:chgData name="Andy Gray" userId="3900aca3-aa6e-4813-b4e0-c02f9e48a0aa" providerId="ADAL" clId="{C31EB39F-C6D3-4F59-AB41-D659EB63DE9E}" dt="2019-05-15T10:13:13.063" v="38" actId="478"/>
            <ac:picMkLst>
              <pc:docMk/>
              <pc:sldMasterMk cId="2369807912" sldId="2147483660"/>
              <pc:sldLayoutMk cId="1680822063" sldId="2147483671"/>
              <ac:picMk id="16" creationId="{CFFB2EF8-C6C1-467E-811B-183D5E001540}"/>
            </ac:picMkLst>
          </pc:picChg>
        </pc:sldLayoutChg>
        <pc:sldLayoutChg chg="delSp">
          <pc:chgData name="Andy Gray" userId="3900aca3-aa6e-4813-b4e0-c02f9e48a0aa" providerId="ADAL" clId="{C31EB39F-C6D3-4F59-AB41-D659EB63DE9E}" dt="2019-05-15T10:14:14.863" v="61" actId="478"/>
          <pc:sldLayoutMkLst>
            <pc:docMk/>
            <pc:sldMasterMk cId="2369807912" sldId="2147483660"/>
            <pc:sldLayoutMk cId="3129294559" sldId="2147483672"/>
          </pc:sldLayoutMkLst>
          <pc:picChg chg="del">
            <ac:chgData name="Andy Gray" userId="3900aca3-aa6e-4813-b4e0-c02f9e48a0aa" providerId="ADAL" clId="{C31EB39F-C6D3-4F59-AB41-D659EB63DE9E}" dt="2019-05-15T10:14:14.863" v="61" actId="478"/>
            <ac:picMkLst>
              <pc:docMk/>
              <pc:sldMasterMk cId="2369807912" sldId="2147483660"/>
              <pc:sldLayoutMk cId="3129294559" sldId="2147483672"/>
              <ac:picMk id="17" creationId="{3EF0F0AC-6610-4FFF-A713-8CE2D2FB7BED}"/>
            </ac:picMkLst>
          </pc:picChg>
        </pc:sldLayoutChg>
      </pc:sldMasterChg>
    </pc:docChg>
  </pc:docChgLst>
  <pc:docChgLst>
    <pc:chgData name="Leonora Sheppard" userId="3688f6d8-1f97-408e-a4fe-cc859c551ddb" providerId="ADAL" clId="{8F9F2A7D-FACC-4FB0-A5F7-E6011825AC24}"/>
    <pc:docChg chg="custSel modSld">
      <pc:chgData name="Leonora Sheppard" userId="3688f6d8-1f97-408e-a4fe-cc859c551ddb" providerId="ADAL" clId="{8F9F2A7D-FACC-4FB0-A5F7-E6011825AC24}" dt="2019-05-14T14:57:40.686" v="16" actId="1076"/>
      <pc:docMkLst>
        <pc:docMk/>
      </pc:docMkLst>
    </pc:docChg>
  </pc:docChgLst>
  <pc:docChgLst>
    <pc:chgData name="Jessica Webb" userId="116bfa15-fab5-4298-95a6-2aaa2e478e3d" providerId="ADAL" clId="{74240180-489E-40BF-8B38-85123A075898}"/>
  </pc:docChgLst>
  <pc:docChgLst>
    <pc:chgData name="James Franklin" userId="cf915d05-507f-491f-b4a6-b2aa085ee4b1" providerId="ADAL" clId="{BC22A463-4E82-4B25-A5EE-FFB8841EC762}"/>
  </pc:docChgLst>
  <pc:docChgLst>
    <pc:chgData name="Andy Gray" userId="3900aca3-aa6e-4813-b4e0-c02f9e48a0aa" providerId="ADAL" clId="{4D55A506-8013-413A-9DEE-AAFAC09DDDBE}"/>
    <pc:docChg chg="undo custSel modSld modMainMaster">
      <pc:chgData name="Andy Gray" userId="3900aca3-aa6e-4813-b4e0-c02f9e48a0aa" providerId="ADAL" clId="{4D55A506-8013-413A-9DEE-AAFAC09DDDBE}" dt="2019-07-29T13:37:49.521" v="732" actId="14100"/>
      <pc:docMkLst>
        <pc:docMk/>
      </pc:docMkLst>
      <pc:sldChg chg="delSp">
        <pc:chgData name="Andy Gray" userId="3900aca3-aa6e-4813-b4e0-c02f9e48a0aa" providerId="ADAL" clId="{4D55A506-8013-413A-9DEE-AAFAC09DDDBE}" dt="2019-07-26T08:27:21.631" v="104" actId="478"/>
        <pc:sldMkLst>
          <pc:docMk/>
          <pc:sldMk cId="4088036100" sldId="259"/>
        </pc:sldMkLst>
        <pc:spChg chg="del">
          <ac:chgData name="Andy Gray" userId="3900aca3-aa6e-4813-b4e0-c02f9e48a0aa" providerId="ADAL" clId="{4D55A506-8013-413A-9DEE-AAFAC09DDDBE}" dt="2019-07-26T08:27:16.260" v="102" actId="478"/>
          <ac:spMkLst>
            <pc:docMk/>
            <pc:sldMk cId="4088036100" sldId="259"/>
            <ac:spMk id="2" creationId="{2903F362-87D7-4421-B903-E14403A02E53}"/>
          </ac:spMkLst>
        </pc:spChg>
        <pc:spChg chg="del">
          <ac:chgData name="Andy Gray" userId="3900aca3-aa6e-4813-b4e0-c02f9e48a0aa" providerId="ADAL" clId="{4D55A506-8013-413A-9DEE-AAFAC09DDDBE}" dt="2019-07-26T08:27:19.696" v="103" actId="478"/>
          <ac:spMkLst>
            <pc:docMk/>
            <pc:sldMk cId="4088036100" sldId="259"/>
            <ac:spMk id="3" creationId="{ED1A84E5-E83B-41B6-A658-081D9B37A5BF}"/>
          </ac:spMkLst>
        </pc:spChg>
        <pc:spChg chg="del">
          <ac:chgData name="Andy Gray" userId="3900aca3-aa6e-4813-b4e0-c02f9e48a0aa" providerId="ADAL" clId="{4D55A506-8013-413A-9DEE-AAFAC09DDDBE}" dt="2019-07-26T08:27:21.631" v="104" actId="478"/>
          <ac:spMkLst>
            <pc:docMk/>
            <pc:sldMk cId="4088036100" sldId="259"/>
            <ac:spMk id="4" creationId="{9B123F5F-534C-4B4B-9C9E-1737CDA68929}"/>
          </ac:spMkLst>
        </pc:spChg>
      </pc:sldChg>
      <pc:sldChg chg="addSp delSp modSp">
        <pc:chgData name="Andy Gray" userId="3900aca3-aa6e-4813-b4e0-c02f9e48a0aa" providerId="ADAL" clId="{4D55A506-8013-413A-9DEE-AAFAC09DDDBE}" dt="2019-07-26T08:50:53.970" v="197" actId="113"/>
        <pc:sldMkLst>
          <pc:docMk/>
          <pc:sldMk cId="383292592" sldId="392"/>
        </pc:sldMkLst>
        <pc:spChg chg="add del mod">
          <ac:chgData name="Andy Gray" userId="3900aca3-aa6e-4813-b4e0-c02f9e48a0aa" providerId="ADAL" clId="{4D55A506-8013-413A-9DEE-AAFAC09DDDBE}" dt="2019-07-26T08:50:46.820" v="195"/>
          <ac:spMkLst>
            <pc:docMk/>
            <pc:sldMk cId="383292592" sldId="392"/>
            <ac:spMk id="2" creationId="{D7F774B3-F0BA-4737-A955-A94CF1AD09A1}"/>
          </ac:spMkLst>
        </pc:spChg>
        <pc:spChg chg="add del mod">
          <ac:chgData name="Andy Gray" userId="3900aca3-aa6e-4813-b4e0-c02f9e48a0aa" providerId="ADAL" clId="{4D55A506-8013-413A-9DEE-AAFAC09DDDBE}" dt="2019-07-26T08:50:46.820" v="195"/>
          <ac:spMkLst>
            <pc:docMk/>
            <pc:sldMk cId="383292592" sldId="392"/>
            <ac:spMk id="3" creationId="{F66D0C10-DC24-41AB-B5AE-5FE9D36636FB}"/>
          </ac:spMkLst>
        </pc:spChg>
        <pc:spChg chg="mod">
          <ac:chgData name="Andy Gray" userId="3900aca3-aa6e-4813-b4e0-c02f9e48a0aa" providerId="ADAL" clId="{4D55A506-8013-413A-9DEE-AAFAC09DDDBE}" dt="2019-07-26T08:50:53.970" v="197" actId="113"/>
          <ac:spMkLst>
            <pc:docMk/>
            <pc:sldMk cId="383292592" sldId="392"/>
            <ac:spMk id="5" creationId="{00000000-0000-0000-0000-000000000000}"/>
          </ac:spMkLst>
        </pc:spChg>
      </pc:sldChg>
      <pc:sldChg chg="addSp delSp modSp">
        <pc:chgData name="Andy Gray" userId="3900aca3-aa6e-4813-b4e0-c02f9e48a0aa" providerId="ADAL" clId="{4D55A506-8013-413A-9DEE-AAFAC09DDDBE}" dt="2019-07-26T09:40:10.444" v="531" actId="122"/>
        <pc:sldMkLst>
          <pc:docMk/>
          <pc:sldMk cId="3749215389" sldId="404"/>
        </pc:sldMkLst>
        <pc:spChg chg="del mod">
          <ac:chgData name="Andy Gray" userId="3900aca3-aa6e-4813-b4e0-c02f9e48a0aa" providerId="ADAL" clId="{4D55A506-8013-413A-9DEE-AAFAC09DDDBE}" dt="2019-07-26T09:38:31.741" v="521" actId="478"/>
          <ac:spMkLst>
            <pc:docMk/>
            <pc:sldMk cId="3749215389" sldId="404"/>
            <ac:spMk id="3" creationId="{95622CE7-8CCA-4DB3-A4FF-195035A47331}"/>
          </ac:spMkLst>
        </pc:spChg>
        <pc:spChg chg="add del mod">
          <ac:chgData name="Andy Gray" userId="3900aca3-aa6e-4813-b4e0-c02f9e48a0aa" providerId="ADAL" clId="{4D55A506-8013-413A-9DEE-AAFAC09DDDBE}" dt="2019-07-26T09:11:23.814" v="296"/>
          <ac:spMkLst>
            <pc:docMk/>
            <pc:sldMk cId="3749215389" sldId="404"/>
            <ac:spMk id="5" creationId="{592DE0AA-EC80-4A6D-B7A2-EE2A82D247AB}"/>
          </ac:spMkLst>
        </pc:spChg>
        <pc:spChg chg="add del mod">
          <ac:chgData name="Andy Gray" userId="3900aca3-aa6e-4813-b4e0-c02f9e48a0aa" providerId="ADAL" clId="{4D55A506-8013-413A-9DEE-AAFAC09DDDBE}" dt="2019-07-26T09:11:23.814" v="296"/>
          <ac:spMkLst>
            <pc:docMk/>
            <pc:sldMk cId="3749215389" sldId="404"/>
            <ac:spMk id="7" creationId="{74D1282A-4D89-47F6-A652-4E96BC3CE884}"/>
          </ac:spMkLst>
        </pc:spChg>
        <pc:spChg chg="add del mod">
          <ac:chgData name="Andy Gray" userId="3900aca3-aa6e-4813-b4e0-c02f9e48a0aa" providerId="ADAL" clId="{4D55A506-8013-413A-9DEE-AAFAC09DDDBE}" dt="2019-07-26T09:38:34.445" v="522" actId="478"/>
          <ac:spMkLst>
            <pc:docMk/>
            <pc:sldMk cId="3749215389" sldId="404"/>
            <ac:spMk id="10" creationId="{C44FC5F0-C911-4F79-BB5F-E8D70F94852E}"/>
          </ac:spMkLst>
        </pc:spChg>
        <pc:spChg chg="add mod">
          <ac:chgData name="Andy Gray" userId="3900aca3-aa6e-4813-b4e0-c02f9e48a0aa" providerId="ADAL" clId="{4D55A506-8013-413A-9DEE-AAFAC09DDDBE}" dt="2019-07-26T09:39:08.597" v="529" actId="207"/>
          <ac:spMkLst>
            <pc:docMk/>
            <pc:sldMk cId="3749215389" sldId="404"/>
            <ac:spMk id="21" creationId="{4D02D14C-49EF-421E-8D1F-96EFDBCC4AE0}"/>
          </ac:spMkLst>
        </pc:spChg>
        <pc:graphicFrameChg chg="modGraphic">
          <ac:chgData name="Andy Gray" userId="3900aca3-aa6e-4813-b4e0-c02f9e48a0aa" providerId="ADAL" clId="{4D55A506-8013-413A-9DEE-AAFAC09DDDBE}" dt="2019-07-26T09:40:10.444" v="531" actId="122"/>
          <ac:graphicFrameMkLst>
            <pc:docMk/>
            <pc:sldMk cId="3749215389" sldId="404"/>
            <ac:graphicFrameMk id="4" creationId="{D5848A10-5915-4C50-96D0-FD644DA9FD18}"/>
          </ac:graphicFrameMkLst>
        </pc:graphicFrameChg>
        <pc:cxnChg chg="del">
          <ac:chgData name="Andy Gray" userId="3900aca3-aa6e-4813-b4e0-c02f9e48a0aa" providerId="ADAL" clId="{4D55A506-8013-413A-9DEE-AAFAC09DDDBE}" dt="2019-07-26T09:22:43.211" v="345" actId="478"/>
          <ac:cxnSpMkLst>
            <pc:docMk/>
            <pc:sldMk cId="3749215389" sldId="404"/>
            <ac:cxnSpMk id="6" creationId="{44BBB41C-A8A6-407B-B3C7-014BFEBFC852}"/>
          </ac:cxnSpMkLst>
        </pc:cxnChg>
        <pc:cxnChg chg="del">
          <ac:chgData name="Andy Gray" userId="3900aca3-aa6e-4813-b4e0-c02f9e48a0aa" providerId="ADAL" clId="{4D55A506-8013-413A-9DEE-AAFAC09DDDBE}" dt="2019-07-26T09:22:47.064" v="346" actId="478"/>
          <ac:cxnSpMkLst>
            <pc:docMk/>
            <pc:sldMk cId="3749215389" sldId="404"/>
            <ac:cxnSpMk id="9" creationId="{E152B3A5-23CB-4B35-B1C3-162511BD7B2B}"/>
          </ac:cxnSpMkLst>
        </pc:cxnChg>
        <pc:cxnChg chg="del">
          <ac:chgData name="Andy Gray" userId="3900aca3-aa6e-4813-b4e0-c02f9e48a0aa" providerId="ADAL" clId="{4D55A506-8013-413A-9DEE-AAFAC09DDDBE}" dt="2019-07-26T09:24:52.500" v="384" actId="478"/>
          <ac:cxnSpMkLst>
            <pc:docMk/>
            <pc:sldMk cId="3749215389" sldId="404"/>
            <ac:cxnSpMk id="11" creationId="{30A1CEB7-2E44-4716-A828-B8A653D4A55A}"/>
          </ac:cxnSpMkLst>
        </pc:cxnChg>
        <pc:cxnChg chg="del">
          <ac:chgData name="Andy Gray" userId="3900aca3-aa6e-4813-b4e0-c02f9e48a0aa" providerId="ADAL" clId="{4D55A506-8013-413A-9DEE-AAFAC09DDDBE}" dt="2019-07-26T09:30:57.832" v="443" actId="478"/>
          <ac:cxnSpMkLst>
            <pc:docMk/>
            <pc:sldMk cId="3749215389" sldId="404"/>
            <ac:cxnSpMk id="12" creationId="{11B2B052-B502-4B58-AB90-D4F740F28F87}"/>
          </ac:cxnSpMkLst>
        </pc:cxnChg>
        <pc:cxnChg chg="del">
          <ac:chgData name="Andy Gray" userId="3900aca3-aa6e-4813-b4e0-c02f9e48a0aa" providerId="ADAL" clId="{4D55A506-8013-413A-9DEE-AAFAC09DDDBE}" dt="2019-07-26T09:32:57.012" v="478" actId="478"/>
          <ac:cxnSpMkLst>
            <pc:docMk/>
            <pc:sldMk cId="3749215389" sldId="404"/>
            <ac:cxnSpMk id="13" creationId="{ABF35FF5-3C53-4B1B-8E10-19A158A1FF85}"/>
          </ac:cxnSpMkLst>
        </pc:cxnChg>
        <pc:cxnChg chg="del">
          <ac:chgData name="Andy Gray" userId="3900aca3-aa6e-4813-b4e0-c02f9e48a0aa" providerId="ADAL" clId="{4D55A506-8013-413A-9DEE-AAFAC09DDDBE}" dt="2019-07-26T09:32:58.819" v="479" actId="478"/>
          <ac:cxnSpMkLst>
            <pc:docMk/>
            <pc:sldMk cId="3749215389" sldId="404"/>
            <ac:cxnSpMk id="14" creationId="{389A75DB-B898-4BDA-992F-52535989F03A}"/>
          </ac:cxnSpMkLst>
        </pc:cxnChg>
        <pc:cxnChg chg="add del">
          <ac:chgData name="Andy Gray" userId="3900aca3-aa6e-4813-b4e0-c02f9e48a0aa" providerId="ADAL" clId="{4D55A506-8013-413A-9DEE-AAFAC09DDDBE}" dt="2019-07-26T09:38:31.741" v="521" actId="478"/>
          <ac:cxnSpMkLst>
            <pc:docMk/>
            <pc:sldMk cId="3749215389" sldId="404"/>
            <ac:cxnSpMk id="15" creationId="{2CDD6541-56FB-49E7-9F12-2A0C02048D8F}"/>
          </ac:cxnSpMkLst>
        </pc:cxnChg>
        <pc:cxnChg chg="add del">
          <ac:chgData name="Andy Gray" userId="3900aca3-aa6e-4813-b4e0-c02f9e48a0aa" providerId="ADAL" clId="{4D55A506-8013-413A-9DEE-AAFAC09DDDBE}" dt="2019-07-26T09:38:31.741" v="521" actId="478"/>
          <ac:cxnSpMkLst>
            <pc:docMk/>
            <pc:sldMk cId="3749215389" sldId="404"/>
            <ac:cxnSpMk id="16" creationId="{1798AE36-2F8B-4805-8123-8E1864E75FB0}"/>
          </ac:cxnSpMkLst>
        </pc:cxnChg>
        <pc:cxnChg chg="add del">
          <ac:chgData name="Andy Gray" userId="3900aca3-aa6e-4813-b4e0-c02f9e48a0aa" providerId="ADAL" clId="{4D55A506-8013-413A-9DEE-AAFAC09DDDBE}" dt="2019-07-26T09:38:31.741" v="521" actId="478"/>
          <ac:cxnSpMkLst>
            <pc:docMk/>
            <pc:sldMk cId="3749215389" sldId="404"/>
            <ac:cxnSpMk id="17" creationId="{9CEA8C04-E8F8-4AE0-8025-5E0C2DAFD052}"/>
          </ac:cxnSpMkLst>
        </pc:cxnChg>
        <pc:cxnChg chg="add del">
          <ac:chgData name="Andy Gray" userId="3900aca3-aa6e-4813-b4e0-c02f9e48a0aa" providerId="ADAL" clId="{4D55A506-8013-413A-9DEE-AAFAC09DDDBE}" dt="2019-07-26T09:38:31.741" v="521" actId="478"/>
          <ac:cxnSpMkLst>
            <pc:docMk/>
            <pc:sldMk cId="3749215389" sldId="404"/>
            <ac:cxnSpMk id="18" creationId="{084552DC-BAF1-4EAD-A2F6-D0DD6E4FACDF}"/>
          </ac:cxnSpMkLst>
        </pc:cxnChg>
        <pc:cxnChg chg="add del">
          <ac:chgData name="Andy Gray" userId="3900aca3-aa6e-4813-b4e0-c02f9e48a0aa" providerId="ADAL" clId="{4D55A506-8013-413A-9DEE-AAFAC09DDDBE}" dt="2019-07-26T09:38:31.741" v="521" actId="478"/>
          <ac:cxnSpMkLst>
            <pc:docMk/>
            <pc:sldMk cId="3749215389" sldId="404"/>
            <ac:cxnSpMk id="19" creationId="{57B0C3E0-218F-4A73-98B0-2A7C78CDEEEA}"/>
          </ac:cxnSpMkLst>
        </pc:cxnChg>
        <pc:cxnChg chg="add del">
          <ac:chgData name="Andy Gray" userId="3900aca3-aa6e-4813-b4e0-c02f9e48a0aa" providerId="ADAL" clId="{4D55A506-8013-413A-9DEE-AAFAC09DDDBE}" dt="2019-07-26T09:38:31.741" v="521" actId="478"/>
          <ac:cxnSpMkLst>
            <pc:docMk/>
            <pc:sldMk cId="3749215389" sldId="404"/>
            <ac:cxnSpMk id="20" creationId="{9F047FB7-0338-4424-AF81-81B2E3257A15}"/>
          </ac:cxnSpMkLst>
        </pc:cxnChg>
        <pc:cxnChg chg="add">
          <ac:chgData name="Andy Gray" userId="3900aca3-aa6e-4813-b4e0-c02f9e48a0aa" providerId="ADAL" clId="{4D55A506-8013-413A-9DEE-AAFAC09DDDBE}" dt="2019-07-26T09:38:35.294" v="523"/>
          <ac:cxnSpMkLst>
            <pc:docMk/>
            <pc:sldMk cId="3749215389" sldId="404"/>
            <ac:cxnSpMk id="22" creationId="{616E22FB-0C47-4C99-9E05-30A4AC2902E6}"/>
          </ac:cxnSpMkLst>
        </pc:cxnChg>
        <pc:cxnChg chg="add">
          <ac:chgData name="Andy Gray" userId="3900aca3-aa6e-4813-b4e0-c02f9e48a0aa" providerId="ADAL" clId="{4D55A506-8013-413A-9DEE-AAFAC09DDDBE}" dt="2019-07-26T09:38:35.294" v="523"/>
          <ac:cxnSpMkLst>
            <pc:docMk/>
            <pc:sldMk cId="3749215389" sldId="404"/>
            <ac:cxnSpMk id="23" creationId="{BC3958BA-0801-4D79-A143-C0CB7D361BD5}"/>
          </ac:cxnSpMkLst>
        </pc:cxnChg>
        <pc:cxnChg chg="add">
          <ac:chgData name="Andy Gray" userId="3900aca3-aa6e-4813-b4e0-c02f9e48a0aa" providerId="ADAL" clId="{4D55A506-8013-413A-9DEE-AAFAC09DDDBE}" dt="2019-07-26T09:38:35.294" v="523"/>
          <ac:cxnSpMkLst>
            <pc:docMk/>
            <pc:sldMk cId="3749215389" sldId="404"/>
            <ac:cxnSpMk id="24" creationId="{46EEE99E-597D-4395-9E0C-E2115F4408E6}"/>
          </ac:cxnSpMkLst>
        </pc:cxnChg>
        <pc:cxnChg chg="add">
          <ac:chgData name="Andy Gray" userId="3900aca3-aa6e-4813-b4e0-c02f9e48a0aa" providerId="ADAL" clId="{4D55A506-8013-413A-9DEE-AAFAC09DDDBE}" dt="2019-07-26T09:38:35.294" v="523"/>
          <ac:cxnSpMkLst>
            <pc:docMk/>
            <pc:sldMk cId="3749215389" sldId="404"/>
            <ac:cxnSpMk id="25" creationId="{1AFD3EAA-1C68-4672-B03A-E042694783DC}"/>
          </ac:cxnSpMkLst>
        </pc:cxnChg>
        <pc:cxnChg chg="add">
          <ac:chgData name="Andy Gray" userId="3900aca3-aa6e-4813-b4e0-c02f9e48a0aa" providerId="ADAL" clId="{4D55A506-8013-413A-9DEE-AAFAC09DDDBE}" dt="2019-07-26T09:38:35.294" v="523"/>
          <ac:cxnSpMkLst>
            <pc:docMk/>
            <pc:sldMk cId="3749215389" sldId="404"/>
            <ac:cxnSpMk id="26" creationId="{9DBA3B79-6943-4712-A6A7-5F4868C32BFC}"/>
          </ac:cxnSpMkLst>
        </pc:cxnChg>
        <pc:cxnChg chg="add">
          <ac:chgData name="Andy Gray" userId="3900aca3-aa6e-4813-b4e0-c02f9e48a0aa" providerId="ADAL" clId="{4D55A506-8013-413A-9DEE-AAFAC09DDDBE}" dt="2019-07-26T09:38:35.294" v="523"/>
          <ac:cxnSpMkLst>
            <pc:docMk/>
            <pc:sldMk cId="3749215389" sldId="404"/>
            <ac:cxnSpMk id="27" creationId="{FAAFF9FD-8468-4F5C-9988-70B813B68E4C}"/>
          </ac:cxnSpMkLst>
        </pc:cxnChg>
      </pc:sldChg>
      <pc:sldChg chg="addSp delSp modSp">
        <pc:chgData name="Andy Gray" userId="3900aca3-aa6e-4813-b4e0-c02f9e48a0aa" providerId="ADAL" clId="{4D55A506-8013-413A-9DEE-AAFAC09DDDBE}" dt="2019-07-26T09:45:22.711" v="594" actId="207"/>
        <pc:sldMkLst>
          <pc:docMk/>
          <pc:sldMk cId="1204173469" sldId="406"/>
        </pc:sldMkLst>
        <pc:spChg chg="add del mod">
          <ac:chgData name="Andy Gray" userId="3900aca3-aa6e-4813-b4e0-c02f9e48a0aa" providerId="ADAL" clId="{4D55A506-8013-413A-9DEE-AAFAC09DDDBE}" dt="2019-07-26T08:30:15.497" v="131"/>
          <ac:spMkLst>
            <pc:docMk/>
            <pc:sldMk cId="1204173469" sldId="406"/>
            <ac:spMk id="2" creationId="{D1773DCB-33F9-4095-82B7-02242F7CFD3F}"/>
          </ac:spMkLst>
        </pc:spChg>
        <pc:spChg chg="add del mod">
          <ac:chgData name="Andy Gray" userId="3900aca3-aa6e-4813-b4e0-c02f9e48a0aa" providerId="ADAL" clId="{4D55A506-8013-413A-9DEE-AAFAC09DDDBE}" dt="2019-07-26T08:30:15.497" v="131"/>
          <ac:spMkLst>
            <pc:docMk/>
            <pc:sldMk cId="1204173469" sldId="406"/>
            <ac:spMk id="3" creationId="{31B6D45C-67A7-4440-ADD9-9EEDD5784321}"/>
          </ac:spMkLst>
        </pc:spChg>
        <pc:spChg chg="mod">
          <ac:chgData name="Andy Gray" userId="3900aca3-aa6e-4813-b4e0-c02f9e48a0aa" providerId="ADAL" clId="{4D55A506-8013-413A-9DEE-AAFAC09DDDBE}" dt="2019-07-26T09:45:22.711" v="594" actId="207"/>
          <ac:spMkLst>
            <pc:docMk/>
            <pc:sldMk cId="1204173469" sldId="406"/>
            <ac:spMk id="5" creationId="{D6515FEF-B313-4E37-A35F-510BB68157F2}"/>
          </ac:spMkLst>
        </pc:spChg>
        <pc:spChg chg="add del mod">
          <ac:chgData name="Andy Gray" userId="3900aca3-aa6e-4813-b4e0-c02f9e48a0aa" providerId="ADAL" clId="{4D55A506-8013-413A-9DEE-AAFAC09DDDBE}" dt="2019-07-26T09:45:18.631" v="593"/>
          <ac:spMkLst>
            <pc:docMk/>
            <pc:sldMk cId="1204173469" sldId="406"/>
            <ac:spMk id="6" creationId="{6046F46F-EF80-4AF5-9D9A-BFE43E03CBF8}"/>
          </ac:spMkLst>
        </pc:spChg>
        <pc:spChg chg="add del mod">
          <ac:chgData name="Andy Gray" userId="3900aca3-aa6e-4813-b4e0-c02f9e48a0aa" providerId="ADAL" clId="{4D55A506-8013-413A-9DEE-AAFAC09DDDBE}" dt="2019-07-26T09:45:18.631" v="593"/>
          <ac:spMkLst>
            <pc:docMk/>
            <pc:sldMk cId="1204173469" sldId="406"/>
            <ac:spMk id="7" creationId="{2A40CA8B-2D9A-4813-807A-445732CD10AB}"/>
          </ac:spMkLst>
        </pc:spChg>
      </pc:sldChg>
      <pc:sldChg chg="addSp delSp modSp">
        <pc:chgData name="Andy Gray" userId="3900aca3-aa6e-4813-b4e0-c02f9e48a0aa" providerId="ADAL" clId="{4D55A506-8013-413A-9DEE-AAFAC09DDDBE}" dt="2019-07-26T09:04:51.341" v="244" actId="113"/>
        <pc:sldMkLst>
          <pc:docMk/>
          <pc:sldMk cId="1154641990" sldId="407"/>
        </pc:sldMkLst>
        <pc:spChg chg="add del mod">
          <ac:chgData name="Andy Gray" userId="3900aca3-aa6e-4813-b4e0-c02f9e48a0aa" providerId="ADAL" clId="{4D55A506-8013-413A-9DEE-AAFAC09DDDBE}" dt="2019-07-26T09:04:42.941" v="241"/>
          <ac:spMkLst>
            <pc:docMk/>
            <pc:sldMk cId="1154641990" sldId="407"/>
            <ac:spMk id="2" creationId="{3D9ED775-F897-4B9A-B7CD-BBCD9D156321}"/>
          </ac:spMkLst>
        </pc:spChg>
        <pc:spChg chg="add del mod">
          <ac:chgData name="Andy Gray" userId="3900aca3-aa6e-4813-b4e0-c02f9e48a0aa" providerId="ADAL" clId="{4D55A506-8013-413A-9DEE-AAFAC09DDDBE}" dt="2019-07-26T09:04:42.941" v="241"/>
          <ac:spMkLst>
            <pc:docMk/>
            <pc:sldMk cId="1154641990" sldId="407"/>
            <ac:spMk id="3" creationId="{581C5012-A712-4BE5-8A8C-4F1D09D0C115}"/>
          </ac:spMkLst>
        </pc:spChg>
        <pc:spChg chg="mod">
          <ac:chgData name="Andy Gray" userId="3900aca3-aa6e-4813-b4e0-c02f9e48a0aa" providerId="ADAL" clId="{4D55A506-8013-413A-9DEE-AAFAC09DDDBE}" dt="2019-07-26T09:04:51.341" v="244" actId="113"/>
          <ac:spMkLst>
            <pc:docMk/>
            <pc:sldMk cId="1154641990" sldId="407"/>
            <ac:spMk id="5" creationId="{00000000-0000-0000-0000-000000000000}"/>
          </ac:spMkLst>
        </pc:spChg>
      </pc:sldChg>
      <pc:sldChg chg="addSp delSp modSp">
        <pc:chgData name="Andy Gray" userId="3900aca3-aa6e-4813-b4e0-c02f9e48a0aa" providerId="ADAL" clId="{4D55A506-8013-413A-9DEE-AAFAC09DDDBE}" dt="2019-07-26T09:06:07.844" v="250" actId="113"/>
        <pc:sldMkLst>
          <pc:docMk/>
          <pc:sldMk cId="3296753401" sldId="408"/>
        </pc:sldMkLst>
        <pc:spChg chg="add del mod">
          <ac:chgData name="Andy Gray" userId="3900aca3-aa6e-4813-b4e0-c02f9e48a0aa" providerId="ADAL" clId="{4D55A506-8013-413A-9DEE-AAFAC09DDDBE}" dt="2019-07-26T09:06:03.065" v="248"/>
          <ac:spMkLst>
            <pc:docMk/>
            <pc:sldMk cId="3296753401" sldId="408"/>
            <ac:spMk id="2" creationId="{7E7FE47E-EE64-4433-B512-372D342F26A5}"/>
          </ac:spMkLst>
        </pc:spChg>
        <pc:spChg chg="add del mod">
          <ac:chgData name="Andy Gray" userId="3900aca3-aa6e-4813-b4e0-c02f9e48a0aa" providerId="ADAL" clId="{4D55A506-8013-413A-9DEE-AAFAC09DDDBE}" dt="2019-07-26T09:06:03.065" v="248"/>
          <ac:spMkLst>
            <pc:docMk/>
            <pc:sldMk cId="3296753401" sldId="408"/>
            <ac:spMk id="3" creationId="{FCF66429-2579-4ED1-A891-E667534ACDDA}"/>
          </ac:spMkLst>
        </pc:spChg>
        <pc:spChg chg="mod">
          <ac:chgData name="Andy Gray" userId="3900aca3-aa6e-4813-b4e0-c02f9e48a0aa" providerId="ADAL" clId="{4D55A506-8013-413A-9DEE-AAFAC09DDDBE}" dt="2019-07-26T09:06:07.844" v="250" actId="113"/>
          <ac:spMkLst>
            <pc:docMk/>
            <pc:sldMk cId="3296753401" sldId="408"/>
            <ac:spMk id="5" creationId="{00000000-0000-0000-0000-000000000000}"/>
          </ac:spMkLst>
        </pc:spChg>
      </pc:sldChg>
      <pc:sldChg chg="addSp delSp modSp">
        <pc:chgData name="Andy Gray" userId="3900aca3-aa6e-4813-b4e0-c02f9e48a0aa" providerId="ADAL" clId="{4D55A506-8013-413A-9DEE-AAFAC09DDDBE}" dt="2019-07-29T11:54:37.897" v="674" actId="113"/>
        <pc:sldMkLst>
          <pc:docMk/>
          <pc:sldMk cId="4109584930" sldId="409"/>
        </pc:sldMkLst>
        <pc:spChg chg="add del mod">
          <ac:chgData name="Andy Gray" userId="3900aca3-aa6e-4813-b4e0-c02f9e48a0aa" providerId="ADAL" clId="{4D55A506-8013-413A-9DEE-AAFAC09DDDBE}" dt="2019-07-26T09:11:09.537" v="293"/>
          <ac:spMkLst>
            <pc:docMk/>
            <pc:sldMk cId="4109584930" sldId="409"/>
            <ac:spMk id="2" creationId="{C0EDF1E0-E177-413A-905D-4DC689F6BEC8}"/>
          </ac:spMkLst>
        </pc:spChg>
        <pc:spChg chg="add del mod">
          <ac:chgData name="Andy Gray" userId="3900aca3-aa6e-4813-b4e0-c02f9e48a0aa" providerId="ADAL" clId="{4D55A506-8013-413A-9DEE-AAFAC09DDDBE}" dt="2019-07-29T11:54:32.497" v="672"/>
          <ac:spMkLst>
            <pc:docMk/>
            <pc:sldMk cId="4109584930" sldId="409"/>
            <ac:spMk id="2" creationId="{C8FF6199-8E34-42ED-8B02-F02C726F9E08}"/>
          </ac:spMkLst>
        </pc:spChg>
        <pc:spChg chg="add del mod">
          <ac:chgData name="Andy Gray" userId="3900aca3-aa6e-4813-b4e0-c02f9e48a0aa" providerId="ADAL" clId="{4D55A506-8013-413A-9DEE-AAFAC09DDDBE}" dt="2019-07-29T11:54:32.497" v="672"/>
          <ac:spMkLst>
            <pc:docMk/>
            <pc:sldMk cId="4109584930" sldId="409"/>
            <ac:spMk id="3" creationId="{4DF60BF3-8BAB-4858-BF5F-168CDF454EAE}"/>
          </ac:spMkLst>
        </pc:spChg>
        <pc:spChg chg="add del mod">
          <ac:chgData name="Andy Gray" userId="3900aca3-aa6e-4813-b4e0-c02f9e48a0aa" providerId="ADAL" clId="{4D55A506-8013-413A-9DEE-AAFAC09DDDBE}" dt="2019-07-26T09:11:09.537" v="293"/>
          <ac:spMkLst>
            <pc:docMk/>
            <pc:sldMk cId="4109584930" sldId="409"/>
            <ac:spMk id="3" creationId="{9F659789-26EF-4778-BC99-4BA438A2B4F6}"/>
          </ac:spMkLst>
        </pc:spChg>
        <pc:spChg chg="mod">
          <ac:chgData name="Andy Gray" userId="3900aca3-aa6e-4813-b4e0-c02f9e48a0aa" providerId="ADAL" clId="{4D55A506-8013-413A-9DEE-AAFAC09DDDBE}" dt="2019-07-29T11:54:37.897" v="674" actId="113"/>
          <ac:spMkLst>
            <pc:docMk/>
            <pc:sldMk cId="4109584930" sldId="409"/>
            <ac:spMk id="5" creationId="{00000000-0000-0000-0000-000000000000}"/>
          </ac:spMkLst>
        </pc:spChg>
      </pc:sldChg>
      <pc:sldChg chg="addSp delSp modSp delCm">
        <pc:chgData name="Andy Gray" userId="3900aca3-aa6e-4813-b4e0-c02f9e48a0aa" providerId="ADAL" clId="{4D55A506-8013-413A-9DEE-AAFAC09DDDBE}" dt="2019-07-29T11:35:20.735" v="650" actId="1037"/>
        <pc:sldMkLst>
          <pc:docMk/>
          <pc:sldMk cId="4162790656" sldId="412"/>
        </pc:sldMkLst>
        <pc:spChg chg="mod">
          <ac:chgData name="Andy Gray" userId="3900aca3-aa6e-4813-b4e0-c02f9e48a0aa" providerId="ADAL" clId="{4D55A506-8013-413A-9DEE-AAFAC09DDDBE}" dt="2019-07-29T11:34:53.913" v="638" actId="20577"/>
          <ac:spMkLst>
            <pc:docMk/>
            <pc:sldMk cId="4162790656" sldId="412"/>
            <ac:spMk id="3" creationId="{D29B7C37-F858-455F-86A4-04C6F811B83D}"/>
          </ac:spMkLst>
        </pc:spChg>
        <pc:spChg chg="add del mod">
          <ac:chgData name="Andy Gray" userId="3900aca3-aa6e-4813-b4e0-c02f9e48a0aa" providerId="ADAL" clId="{4D55A506-8013-413A-9DEE-AAFAC09DDDBE}" dt="2019-07-26T08:36:19.784" v="168"/>
          <ac:spMkLst>
            <pc:docMk/>
            <pc:sldMk cId="4162790656" sldId="412"/>
            <ac:spMk id="4" creationId="{7E8C8A1F-8B5E-4394-AE85-2BD306632A5F}"/>
          </ac:spMkLst>
        </pc:spChg>
        <pc:spChg chg="add del mod">
          <ac:chgData name="Andy Gray" userId="3900aca3-aa6e-4813-b4e0-c02f9e48a0aa" providerId="ADAL" clId="{4D55A506-8013-413A-9DEE-AAFAC09DDDBE}" dt="2019-07-26T08:36:19.784" v="168"/>
          <ac:spMkLst>
            <pc:docMk/>
            <pc:sldMk cId="4162790656" sldId="412"/>
            <ac:spMk id="5" creationId="{5D9BEECD-0FA4-4E05-88CB-43F7BE9D1269}"/>
          </ac:spMkLst>
        </pc:spChg>
        <pc:spChg chg="del mod">
          <ac:chgData name="Andy Gray" userId="3900aca3-aa6e-4813-b4e0-c02f9e48a0aa" providerId="ADAL" clId="{4D55A506-8013-413A-9DEE-AAFAC09DDDBE}" dt="2019-07-29T11:15:58.960" v="606" actId="478"/>
          <ac:spMkLst>
            <pc:docMk/>
            <pc:sldMk cId="4162790656" sldId="412"/>
            <ac:spMk id="10" creationId="{AF7305A1-C4A7-438C-8A14-43EBA678B8F0}"/>
          </ac:spMkLst>
        </pc:spChg>
        <pc:spChg chg="del mod">
          <ac:chgData name="Andy Gray" userId="3900aca3-aa6e-4813-b4e0-c02f9e48a0aa" providerId="ADAL" clId="{4D55A506-8013-413A-9DEE-AAFAC09DDDBE}" dt="2019-07-29T11:15:58.960" v="606" actId="478"/>
          <ac:spMkLst>
            <pc:docMk/>
            <pc:sldMk cId="4162790656" sldId="412"/>
            <ac:spMk id="11" creationId="{849827CE-07BA-48B8-A972-E4FFC202949E}"/>
          </ac:spMkLst>
        </pc:spChg>
        <pc:spChg chg="del">
          <ac:chgData name="Andy Gray" userId="3900aca3-aa6e-4813-b4e0-c02f9e48a0aa" providerId="ADAL" clId="{4D55A506-8013-413A-9DEE-AAFAC09DDDBE}" dt="2019-07-29T11:15:58.960" v="606" actId="478"/>
          <ac:spMkLst>
            <pc:docMk/>
            <pc:sldMk cId="4162790656" sldId="412"/>
            <ac:spMk id="12" creationId="{770AD98D-8018-4E57-A669-81FA5906AA6E}"/>
          </ac:spMkLst>
        </pc:spChg>
        <pc:spChg chg="del mod">
          <ac:chgData name="Andy Gray" userId="3900aca3-aa6e-4813-b4e0-c02f9e48a0aa" providerId="ADAL" clId="{4D55A506-8013-413A-9DEE-AAFAC09DDDBE}" dt="2019-07-29T11:15:58.960" v="606" actId="478"/>
          <ac:spMkLst>
            <pc:docMk/>
            <pc:sldMk cId="4162790656" sldId="412"/>
            <ac:spMk id="13" creationId="{38B06BC0-6DD7-4990-B5A4-D74289CFB4E1}"/>
          </ac:spMkLst>
        </pc:spChg>
        <pc:spChg chg="del mod">
          <ac:chgData name="Andy Gray" userId="3900aca3-aa6e-4813-b4e0-c02f9e48a0aa" providerId="ADAL" clId="{4D55A506-8013-413A-9DEE-AAFAC09DDDBE}" dt="2019-07-29T11:15:58.960" v="606" actId="478"/>
          <ac:spMkLst>
            <pc:docMk/>
            <pc:sldMk cId="4162790656" sldId="412"/>
            <ac:spMk id="14" creationId="{8A7F1DCA-4861-4A61-9285-D5878A20CD2B}"/>
          </ac:spMkLst>
        </pc:spChg>
        <pc:picChg chg="add del mod">
          <ac:chgData name="Andy Gray" userId="3900aca3-aa6e-4813-b4e0-c02f9e48a0aa" providerId="ADAL" clId="{4D55A506-8013-413A-9DEE-AAFAC09DDDBE}" dt="2019-07-29T11:34:05.720" v="627" actId="478"/>
          <ac:picMkLst>
            <pc:docMk/>
            <pc:sldMk cId="4162790656" sldId="412"/>
            <ac:picMk id="5" creationId="{2A4D4D94-6E17-47AD-AC60-8B32A1A09EF1}"/>
          </ac:picMkLst>
        </pc:picChg>
        <pc:picChg chg="add mod">
          <ac:chgData name="Andy Gray" userId="3900aca3-aa6e-4813-b4e0-c02f9e48a0aa" providerId="ADAL" clId="{4D55A506-8013-413A-9DEE-AAFAC09DDDBE}" dt="2019-07-29T11:35:20.735" v="650" actId="1037"/>
          <ac:picMkLst>
            <pc:docMk/>
            <pc:sldMk cId="4162790656" sldId="412"/>
            <ac:picMk id="7" creationId="{2C19BD3D-08D1-4104-9902-A6DABD022631}"/>
          </ac:picMkLst>
        </pc:picChg>
        <pc:picChg chg="del mod">
          <ac:chgData name="Andy Gray" userId="3900aca3-aa6e-4813-b4e0-c02f9e48a0aa" providerId="ADAL" clId="{4D55A506-8013-413A-9DEE-AAFAC09DDDBE}" dt="2019-07-29T11:15:54.231" v="604" actId="478"/>
          <ac:picMkLst>
            <pc:docMk/>
            <pc:sldMk cId="4162790656" sldId="412"/>
            <ac:picMk id="9" creationId="{19372640-C32F-440A-B64A-35A1D95C5FA0}"/>
          </ac:picMkLst>
        </pc:picChg>
      </pc:sldChg>
      <pc:sldChg chg="addSp delSp modSp delCm">
        <pc:chgData name="Andy Gray" userId="3900aca3-aa6e-4813-b4e0-c02f9e48a0aa" providerId="ADAL" clId="{4D55A506-8013-413A-9DEE-AAFAC09DDDBE}" dt="2019-07-26T09:48:11.047" v="599" actId="20577"/>
        <pc:sldMkLst>
          <pc:docMk/>
          <pc:sldMk cId="3348816453" sldId="413"/>
        </pc:sldMkLst>
        <pc:spChg chg="mod">
          <ac:chgData name="Andy Gray" userId="3900aca3-aa6e-4813-b4e0-c02f9e48a0aa" providerId="ADAL" clId="{4D55A506-8013-413A-9DEE-AAFAC09DDDBE}" dt="2019-07-26T09:48:11.047" v="599" actId="20577"/>
          <ac:spMkLst>
            <pc:docMk/>
            <pc:sldMk cId="3348816453" sldId="413"/>
            <ac:spMk id="3" creationId="{D29B7C37-F858-455F-86A4-04C6F811B83D}"/>
          </ac:spMkLst>
        </pc:spChg>
        <pc:spChg chg="del">
          <ac:chgData name="Andy Gray" userId="3900aca3-aa6e-4813-b4e0-c02f9e48a0aa" providerId="ADAL" clId="{4D55A506-8013-413A-9DEE-AAFAC09DDDBE}" dt="2019-07-26T08:48:44.993" v="183" actId="478"/>
          <ac:spMkLst>
            <pc:docMk/>
            <pc:sldMk cId="3348816453" sldId="413"/>
            <ac:spMk id="6" creationId="{3880EFED-C6EC-44A6-938B-8A45EF21322E}"/>
          </ac:spMkLst>
        </pc:spChg>
        <pc:picChg chg="del">
          <ac:chgData name="Andy Gray" userId="3900aca3-aa6e-4813-b4e0-c02f9e48a0aa" providerId="ADAL" clId="{4D55A506-8013-413A-9DEE-AAFAC09DDDBE}" dt="2019-07-26T08:36:25.832" v="169" actId="478"/>
          <ac:picMkLst>
            <pc:docMk/>
            <pc:sldMk cId="3348816453" sldId="413"/>
            <ac:picMk id="4" creationId="{7111A805-D05E-4DD8-96C8-F8008DD7DA3E}"/>
          </ac:picMkLst>
        </pc:picChg>
        <pc:picChg chg="add del mod modCrop">
          <ac:chgData name="Andy Gray" userId="3900aca3-aa6e-4813-b4e0-c02f9e48a0aa" providerId="ADAL" clId="{4D55A506-8013-413A-9DEE-AAFAC09DDDBE}" dt="2019-07-26T08:50:26.384" v="193" actId="478"/>
          <ac:picMkLst>
            <pc:docMk/>
            <pc:sldMk cId="3348816453" sldId="413"/>
            <ac:picMk id="7" creationId="{0035A346-951F-4FCB-AB06-93AE73E6A201}"/>
          </ac:picMkLst>
        </pc:picChg>
        <pc:picChg chg="add mod ord modCrop">
          <ac:chgData name="Andy Gray" userId="3900aca3-aa6e-4813-b4e0-c02f9e48a0aa" providerId="ADAL" clId="{4D55A506-8013-413A-9DEE-AAFAC09DDDBE}" dt="2019-07-26T08:50:32.525" v="194" actId="1036"/>
          <ac:picMkLst>
            <pc:docMk/>
            <pc:sldMk cId="3348816453" sldId="413"/>
            <ac:picMk id="9" creationId="{09E618CB-2A19-4A89-A672-41208355E2A8}"/>
          </ac:picMkLst>
        </pc:picChg>
        <pc:picChg chg="del">
          <ac:chgData name="Andy Gray" userId="3900aca3-aa6e-4813-b4e0-c02f9e48a0aa" providerId="ADAL" clId="{4D55A506-8013-413A-9DEE-AAFAC09DDDBE}" dt="2019-07-26T08:48:47.994" v="184" actId="478"/>
          <ac:picMkLst>
            <pc:docMk/>
            <pc:sldMk cId="3348816453" sldId="413"/>
            <ac:picMk id="3074" creationId="{3F6E3FDF-DB97-4E46-922C-CBBF43D92B29}"/>
          </ac:picMkLst>
        </pc:picChg>
      </pc:sldChg>
      <pc:sldChg chg="addSp delSp modSp">
        <pc:chgData name="Andy Gray" userId="3900aca3-aa6e-4813-b4e0-c02f9e48a0aa" providerId="ADAL" clId="{4D55A506-8013-413A-9DEE-AAFAC09DDDBE}" dt="2019-07-26T08:51:00.844" v="198"/>
        <pc:sldMkLst>
          <pc:docMk/>
          <pc:sldMk cId="1377869239" sldId="414"/>
        </pc:sldMkLst>
        <pc:spChg chg="add del mod">
          <ac:chgData name="Andy Gray" userId="3900aca3-aa6e-4813-b4e0-c02f9e48a0aa" providerId="ADAL" clId="{4D55A506-8013-413A-9DEE-AAFAC09DDDBE}" dt="2019-07-26T08:51:00.844" v="198"/>
          <ac:spMkLst>
            <pc:docMk/>
            <pc:sldMk cId="1377869239" sldId="414"/>
            <ac:spMk id="5" creationId="{29DCDBAA-7A46-4D73-9358-D508AF07D13A}"/>
          </ac:spMkLst>
        </pc:spChg>
        <pc:spChg chg="add del mod">
          <ac:chgData name="Andy Gray" userId="3900aca3-aa6e-4813-b4e0-c02f9e48a0aa" providerId="ADAL" clId="{4D55A506-8013-413A-9DEE-AAFAC09DDDBE}" dt="2019-07-26T08:51:00.844" v="198"/>
          <ac:spMkLst>
            <pc:docMk/>
            <pc:sldMk cId="1377869239" sldId="414"/>
            <ac:spMk id="6" creationId="{8DEC1CEB-581F-4BC7-9559-256D0214D68D}"/>
          </ac:spMkLst>
        </pc:spChg>
        <pc:picChg chg="del">
          <ac:chgData name="Andy Gray" userId="3900aca3-aa6e-4813-b4e0-c02f9e48a0aa" providerId="ADAL" clId="{4D55A506-8013-413A-9DEE-AAFAC09DDDBE}" dt="2019-07-26T08:36:59.351" v="170" actId="478"/>
          <ac:picMkLst>
            <pc:docMk/>
            <pc:sldMk cId="1377869239" sldId="414"/>
            <ac:picMk id="4" creationId="{4F5D3116-9BB0-4BAF-9AC1-009DEEFE959D}"/>
          </ac:picMkLst>
        </pc:picChg>
      </pc:sldChg>
      <pc:sldChg chg="addSp delSp modSp">
        <pc:chgData name="Andy Gray" userId="3900aca3-aa6e-4813-b4e0-c02f9e48a0aa" providerId="ADAL" clId="{4D55A506-8013-413A-9DEE-AAFAC09DDDBE}" dt="2019-07-29T11:54:06.208" v="671" actId="1076"/>
        <pc:sldMkLst>
          <pc:docMk/>
          <pc:sldMk cId="1143132737" sldId="415"/>
        </pc:sldMkLst>
        <pc:spChg chg="mod">
          <ac:chgData name="Andy Gray" userId="3900aca3-aa6e-4813-b4e0-c02f9e48a0aa" providerId="ADAL" clId="{4D55A506-8013-413A-9DEE-AAFAC09DDDBE}" dt="2019-07-29T11:54:00.167" v="670" actId="20577"/>
          <ac:spMkLst>
            <pc:docMk/>
            <pc:sldMk cId="1143132737" sldId="415"/>
            <ac:spMk id="3" creationId="{D29B7C37-F858-455F-86A4-04C6F811B83D}"/>
          </ac:spMkLst>
        </pc:spChg>
        <pc:spChg chg="add del mod">
          <ac:chgData name="Andy Gray" userId="3900aca3-aa6e-4813-b4e0-c02f9e48a0aa" providerId="ADAL" clId="{4D55A506-8013-413A-9DEE-AAFAC09DDDBE}" dt="2019-07-26T08:51:13.819" v="200"/>
          <ac:spMkLst>
            <pc:docMk/>
            <pc:sldMk cId="1143132737" sldId="415"/>
            <ac:spMk id="4" creationId="{8046324C-9144-49A6-86EA-E1098931783C}"/>
          </ac:spMkLst>
        </pc:spChg>
        <pc:spChg chg="del">
          <ac:chgData name="Andy Gray" userId="3900aca3-aa6e-4813-b4e0-c02f9e48a0aa" providerId="ADAL" clId="{4D55A506-8013-413A-9DEE-AAFAC09DDDBE}" dt="2019-07-29T11:53:14.161" v="654" actId="478"/>
          <ac:spMkLst>
            <pc:docMk/>
            <pc:sldMk cId="1143132737" sldId="415"/>
            <ac:spMk id="6" creationId="{314899CA-2EB8-4E51-8C02-D084A1C25179}"/>
          </ac:spMkLst>
        </pc:spChg>
        <pc:spChg chg="del">
          <ac:chgData name="Andy Gray" userId="3900aca3-aa6e-4813-b4e0-c02f9e48a0aa" providerId="ADAL" clId="{4D55A506-8013-413A-9DEE-AAFAC09DDDBE}" dt="2019-07-29T11:53:15.089" v="655" actId="478"/>
          <ac:spMkLst>
            <pc:docMk/>
            <pc:sldMk cId="1143132737" sldId="415"/>
            <ac:spMk id="7" creationId="{E84DBBC0-4C45-49CF-973E-78FCDA76DFE7}"/>
          </ac:spMkLst>
        </pc:spChg>
        <pc:spChg chg="del mod">
          <ac:chgData name="Andy Gray" userId="3900aca3-aa6e-4813-b4e0-c02f9e48a0aa" providerId="ADAL" clId="{4D55A506-8013-413A-9DEE-AAFAC09DDDBE}" dt="2019-07-29T11:53:12.539" v="653" actId="478"/>
          <ac:spMkLst>
            <pc:docMk/>
            <pc:sldMk cId="1143132737" sldId="415"/>
            <ac:spMk id="8" creationId="{9E79BEC1-DBAB-4EB9-B487-832A8B92F249}"/>
          </ac:spMkLst>
        </pc:spChg>
        <pc:spChg chg="add del mod">
          <ac:chgData name="Andy Gray" userId="3900aca3-aa6e-4813-b4e0-c02f9e48a0aa" providerId="ADAL" clId="{4D55A506-8013-413A-9DEE-AAFAC09DDDBE}" dt="2019-07-26T08:51:13.819" v="200"/>
          <ac:spMkLst>
            <pc:docMk/>
            <pc:sldMk cId="1143132737" sldId="415"/>
            <ac:spMk id="9" creationId="{B81BDCDF-7FC8-4F9D-8D18-5FDAD1D3568E}"/>
          </ac:spMkLst>
        </pc:spChg>
        <pc:spChg chg="add del mod">
          <ac:chgData name="Andy Gray" userId="3900aca3-aa6e-4813-b4e0-c02f9e48a0aa" providerId="ADAL" clId="{4D55A506-8013-413A-9DEE-AAFAC09DDDBE}" dt="2019-07-29T11:53:36.624" v="663"/>
          <ac:spMkLst>
            <pc:docMk/>
            <pc:sldMk cId="1143132737" sldId="415"/>
            <ac:spMk id="10" creationId="{6D3513A4-1857-42D7-AD45-6C1D04EE8A06}"/>
          </ac:spMkLst>
        </pc:spChg>
        <pc:spChg chg="add del mod">
          <ac:chgData name="Andy Gray" userId="3900aca3-aa6e-4813-b4e0-c02f9e48a0aa" providerId="ADAL" clId="{4D55A506-8013-413A-9DEE-AAFAC09DDDBE}" dt="2019-07-26T08:51:17.243" v="201"/>
          <ac:spMkLst>
            <pc:docMk/>
            <pc:sldMk cId="1143132737" sldId="415"/>
            <ac:spMk id="10" creationId="{FFDDA1E7-A862-4018-89ED-6B687AF45B5C}"/>
          </ac:spMkLst>
        </pc:spChg>
        <pc:spChg chg="add del mod">
          <ac:chgData name="Andy Gray" userId="3900aca3-aa6e-4813-b4e0-c02f9e48a0aa" providerId="ADAL" clId="{4D55A506-8013-413A-9DEE-AAFAC09DDDBE}" dt="2019-07-29T11:53:36.624" v="663"/>
          <ac:spMkLst>
            <pc:docMk/>
            <pc:sldMk cId="1143132737" sldId="415"/>
            <ac:spMk id="11" creationId="{0883C5DD-C194-45D3-84DA-D040AD5CF63D}"/>
          </ac:spMkLst>
        </pc:spChg>
        <pc:spChg chg="add del mod">
          <ac:chgData name="Andy Gray" userId="3900aca3-aa6e-4813-b4e0-c02f9e48a0aa" providerId="ADAL" clId="{4D55A506-8013-413A-9DEE-AAFAC09DDDBE}" dt="2019-07-26T08:51:17.243" v="201"/>
          <ac:spMkLst>
            <pc:docMk/>
            <pc:sldMk cId="1143132737" sldId="415"/>
            <ac:spMk id="11" creationId="{D39AD525-AD66-4C12-9A7D-53925C99174D}"/>
          </ac:spMkLst>
        </pc:spChg>
        <pc:picChg chg="del mod">
          <ac:chgData name="Andy Gray" userId="3900aca3-aa6e-4813-b4e0-c02f9e48a0aa" providerId="ADAL" clId="{4D55A506-8013-413A-9DEE-AAFAC09DDDBE}" dt="2019-07-29T11:53:04.508" v="651" actId="478"/>
          <ac:picMkLst>
            <pc:docMk/>
            <pc:sldMk cId="1143132737" sldId="415"/>
            <ac:picMk id="5" creationId="{D532E4E1-5E1D-408D-B669-32A71EA51407}"/>
          </ac:picMkLst>
        </pc:picChg>
        <pc:picChg chg="add mod">
          <ac:chgData name="Andy Gray" userId="3900aca3-aa6e-4813-b4e0-c02f9e48a0aa" providerId="ADAL" clId="{4D55A506-8013-413A-9DEE-AAFAC09DDDBE}" dt="2019-07-29T11:54:06.208" v="671" actId="1076"/>
          <ac:picMkLst>
            <pc:docMk/>
            <pc:sldMk cId="1143132737" sldId="415"/>
            <ac:picMk id="9" creationId="{90BF78A9-2EA3-48D9-959D-B3834F2E5DBF}"/>
          </ac:picMkLst>
        </pc:picChg>
      </pc:sldChg>
      <pc:sldChg chg="addSp delSp modSp">
        <pc:chgData name="Andy Gray" userId="3900aca3-aa6e-4813-b4e0-c02f9e48a0aa" providerId="ADAL" clId="{4D55A506-8013-413A-9DEE-AAFAC09DDDBE}" dt="2019-07-26T09:03:24.640" v="227" actId="207"/>
        <pc:sldMkLst>
          <pc:docMk/>
          <pc:sldMk cId="272937890" sldId="417"/>
        </pc:sldMkLst>
        <pc:spChg chg="add del mod">
          <ac:chgData name="Andy Gray" userId="3900aca3-aa6e-4813-b4e0-c02f9e48a0aa" providerId="ADAL" clId="{4D55A506-8013-413A-9DEE-AAFAC09DDDBE}" dt="2019-07-26T09:03:18.754" v="226"/>
          <ac:spMkLst>
            <pc:docMk/>
            <pc:sldMk cId="272937890" sldId="417"/>
            <ac:spMk id="2" creationId="{2D77ABCB-E0FF-4CC5-AA7C-E42C87CC7F80}"/>
          </ac:spMkLst>
        </pc:spChg>
        <pc:spChg chg="add del mod">
          <ac:chgData name="Andy Gray" userId="3900aca3-aa6e-4813-b4e0-c02f9e48a0aa" providerId="ADAL" clId="{4D55A506-8013-413A-9DEE-AAFAC09DDDBE}" dt="2019-07-26T09:03:18.754" v="226"/>
          <ac:spMkLst>
            <pc:docMk/>
            <pc:sldMk cId="272937890" sldId="417"/>
            <ac:spMk id="3" creationId="{A25BBC11-6BD4-4157-90F2-615126AFB6DE}"/>
          </ac:spMkLst>
        </pc:spChg>
        <pc:spChg chg="mod">
          <ac:chgData name="Andy Gray" userId="3900aca3-aa6e-4813-b4e0-c02f9e48a0aa" providerId="ADAL" clId="{4D55A506-8013-413A-9DEE-AAFAC09DDDBE}" dt="2019-07-26T09:03:24.640" v="227" actId="207"/>
          <ac:spMkLst>
            <pc:docMk/>
            <pc:sldMk cId="272937890" sldId="417"/>
            <ac:spMk id="5" creationId="{B7E1EC36-94AC-43AB-B3C1-5B7C7532B962}"/>
          </ac:spMkLst>
        </pc:spChg>
      </pc:sldChg>
      <pc:sldChg chg="addSp delSp modSp">
        <pc:chgData name="Andy Gray" userId="3900aca3-aa6e-4813-b4e0-c02f9e48a0aa" providerId="ADAL" clId="{4D55A506-8013-413A-9DEE-AAFAC09DDDBE}" dt="2019-07-26T09:04:36.409" v="240" actId="1076"/>
        <pc:sldMkLst>
          <pc:docMk/>
          <pc:sldMk cId="1094482304" sldId="418"/>
        </pc:sldMkLst>
        <pc:picChg chg="add mod ord">
          <ac:chgData name="Andy Gray" userId="3900aca3-aa6e-4813-b4e0-c02f9e48a0aa" providerId="ADAL" clId="{4D55A506-8013-413A-9DEE-AAFAC09DDDBE}" dt="2019-07-26T09:04:36.409" v="240" actId="1076"/>
          <ac:picMkLst>
            <pc:docMk/>
            <pc:sldMk cId="1094482304" sldId="418"/>
            <ac:picMk id="5" creationId="{B5D86740-5007-409E-9D0B-E8D2B74F647D}"/>
          </ac:picMkLst>
        </pc:picChg>
        <pc:picChg chg="del">
          <ac:chgData name="Andy Gray" userId="3900aca3-aa6e-4813-b4e0-c02f9e48a0aa" providerId="ADAL" clId="{4D55A506-8013-413A-9DEE-AAFAC09DDDBE}" dt="2019-07-26T09:04:10.243" v="236" actId="478"/>
          <ac:picMkLst>
            <pc:docMk/>
            <pc:sldMk cId="1094482304" sldId="418"/>
            <ac:picMk id="4098" creationId="{1BFA2508-4B69-433A-A9DD-19FD2E63A521}"/>
          </ac:picMkLst>
        </pc:picChg>
      </pc:sldChg>
      <pc:sldChg chg="delSp">
        <pc:chgData name="Andy Gray" userId="3900aca3-aa6e-4813-b4e0-c02f9e48a0aa" providerId="ADAL" clId="{4D55A506-8013-413A-9DEE-AAFAC09DDDBE}" dt="2019-07-26T09:05:40.199" v="245" actId="478"/>
        <pc:sldMkLst>
          <pc:docMk/>
          <pc:sldMk cId="3604451091" sldId="419"/>
        </pc:sldMkLst>
        <pc:picChg chg="del">
          <ac:chgData name="Andy Gray" userId="3900aca3-aa6e-4813-b4e0-c02f9e48a0aa" providerId="ADAL" clId="{4D55A506-8013-413A-9DEE-AAFAC09DDDBE}" dt="2019-07-26T09:05:40.199" v="245" actId="478"/>
          <ac:picMkLst>
            <pc:docMk/>
            <pc:sldMk cId="3604451091" sldId="419"/>
            <ac:picMk id="4" creationId="{86FDAC02-12DA-414C-8C06-F35DDDD8FD08}"/>
          </ac:picMkLst>
        </pc:picChg>
      </pc:sldChg>
      <pc:sldChg chg="addSp delSp modSp">
        <pc:chgData name="Andy Gray" userId="3900aca3-aa6e-4813-b4e0-c02f9e48a0aa" providerId="ADAL" clId="{4D55A506-8013-413A-9DEE-AAFAC09DDDBE}" dt="2019-07-26T09:42:12.244" v="590" actId="207"/>
        <pc:sldMkLst>
          <pc:docMk/>
          <pc:sldMk cId="3628641277" sldId="420"/>
        </pc:sldMkLst>
        <pc:spChg chg="add del mod">
          <ac:chgData name="Andy Gray" userId="3900aca3-aa6e-4813-b4e0-c02f9e48a0aa" providerId="ADAL" clId="{4D55A506-8013-413A-9DEE-AAFAC09DDDBE}" dt="2019-07-26T09:42:05.989" v="588"/>
          <ac:spMkLst>
            <pc:docMk/>
            <pc:sldMk cId="3628641277" sldId="420"/>
            <ac:spMk id="2" creationId="{F031B184-42E6-4964-9AEF-1458F97E3B71}"/>
          </ac:spMkLst>
        </pc:spChg>
        <pc:spChg chg="mod">
          <ac:chgData name="Andy Gray" userId="3900aca3-aa6e-4813-b4e0-c02f9e48a0aa" providerId="ADAL" clId="{4D55A506-8013-413A-9DEE-AAFAC09DDDBE}" dt="2019-07-26T09:42:12.244" v="590" actId="207"/>
          <ac:spMkLst>
            <pc:docMk/>
            <pc:sldMk cId="3628641277" sldId="420"/>
            <ac:spMk id="4" creationId="{2A76CF06-1377-4A6B-BD09-C499F98DBBEC}"/>
          </ac:spMkLst>
        </pc:spChg>
        <pc:spChg chg="add del mod">
          <ac:chgData name="Andy Gray" userId="3900aca3-aa6e-4813-b4e0-c02f9e48a0aa" providerId="ADAL" clId="{4D55A506-8013-413A-9DEE-AAFAC09DDDBE}" dt="2019-07-26T09:42:05.989" v="588"/>
          <ac:spMkLst>
            <pc:docMk/>
            <pc:sldMk cId="3628641277" sldId="420"/>
            <ac:spMk id="5" creationId="{C4463488-0260-4D71-88DF-8110199B0DFC}"/>
          </ac:spMkLst>
        </pc:spChg>
      </pc:sldChg>
      <pc:sldChg chg="addSp delSp modSp delCm">
        <pc:chgData name="Andy Gray" userId="3900aca3-aa6e-4813-b4e0-c02f9e48a0aa" providerId="ADAL" clId="{4D55A506-8013-413A-9DEE-AAFAC09DDDBE}" dt="2019-07-29T13:37:49.521" v="732" actId="14100"/>
        <pc:sldMkLst>
          <pc:docMk/>
          <pc:sldMk cId="4095948904" sldId="421"/>
        </pc:sldMkLst>
        <pc:spChg chg="mod">
          <ac:chgData name="Andy Gray" userId="3900aca3-aa6e-4813-b4e0-c02f9e48a0aa" providerId="ADAL" clId="{4D55A506-8013-413A-9DEE-AAFAC09DDDBE}" dt="2019-07-29T13:34:16.843" v="721" actId="20577"/>
          <ac:spMkLst>
            <pc:docMk/>
            <pc:sldMk cId="4095948904" sldId="421"/>
            <ac:spMk id="3" creationId="{D29B7C37-F858-455F-86A4-04C6F811B83D}"/>
          </ac:spMkLst>
        </pc:spChg>
        <pc:spChg chg="del mod">
          <ac:chgData name="Andy Gray" userId="3900aca3-aa6e-4813-b4e0-c02f9e48a0aa" providerId="ADAL" clId="{4D55A506-8013-413A-9DEE-AAFAC09DDDBE}" dt="2019-07-29T13:32:04.761" v="699" actId="478"/>
          <ac:spMkLst>
            <pc:docMk/>
            <pc:sldMk cId="4095948904" sldId="421"/>
            <ac:spMk id="4" creationId="{06784D2B-9FD3-4AF3-BBD0-88A2239886D2}"/>
          </ac:spMkLst>
        </pc:spChg>
        <pc:spChg chg="del mod">
          <ac:chgData name="Andy Gray" userId="3900aca3-aa6e-4813-b4e0-c02f9e48a0aa" providerId="ADAL" clId="{4D55A506-8013-413A-9DEE-AAFAC09DDDBE}" dt="2019-07-29T13:32:37.443" v="701" actId="478"/>
          <ac:spMkLst>
            <pc:docMk/>
            <pc:sldMk cId="4095948904" sldId="421"/>
            <ac:spMk id="6" creationId="{CE35CF8F-5847-4E43-9FF1-67DD435742B5}"/>
          </ac:spMkLst>
        </pc:spChg>
        <pc:picChg chg="del">
          <ac:chgData name="Andy Gray" userId="3900aca3-aa6e-4813-b4e0-c02f9e48a0aa" providerId="ADAL" clId="{4D55A506-8013-413A-9DEE-AAFAC09DDDBE}" dt="2019-07-29T12:03:53.937" v="676" actId="478"/>
          <ac:picMkLst>
            <pc:docMk/>
            <pc:sldMk cId="4095948904" sldId="421"/>
            <ac:picMk id="5" creationId="{EA5738E4-4844-41FA-98A2-B179E662FF49}"/>
          </ac:picMkLst>
        </pc:picChg>
        <pc:picChg chg="add del mod">
          <ac:chgData name="Andy Gray" userId="3900aca3-aa6e-4813-b4e0-c02f9e48a0aa" providerId="ADAL" clId="{4D55A506-8013-413A-9DEE-AAFAC09DDDBE}" dt="2019-07-29T13:37:16.266" v="725" actId="478"/>
          <ac:picMkLst>
            <pc:docMk/>
            <pc:sldMk cId="4095948904" sldId="421"/>
            <ac:picMk id="8" creationId="{6874E51E-D2B1-4377-AEE1-6AFB6BB4D2A1}"/>
          </ac:picMkLst>
        </pc:picChg>
        <pc:picChg chg="add mod">
          <ac:chgData name="Andy Gray" userId="3900aca3-aa6e-4813-b4e0-c02f9e48a0aa" providerId="ADAL" clId="{4D55A506-8013-413A-9DEE-AAFAC09DDDBE}" dt="2019-07-29T13:37:49.521" v="732" actId="14100"/>
          <ac:picMkLst>
            <pc:docMk/>
            <pc:sldMk cId="4095948904" sldId="421"/>
            <ac:picMk id="10" creationId="{112B98A1-3B36-4742-886C-09DD4E88C1A6}"/>
          </ac:picMkLst>
        </pc:picChg>
        <pc:picChg chg="del mod">
          <ac:chgData name="Andy Gray" userId="3900aca3-aa6e-4813-b4e0-c02f9e48a0aa" providerId="ADAL" clId="{4D55A506-8013-413A-9DEE-AAFAC09DDDBE}" dt="2019-07-29T13:32:38.868" v="702" actId="478"/>
          <ac:picMkLst>
            <pc:docMk/>
            <pc:sldMk cId="4095948904" sldId="421"/>
            <ac:picMk id="3074" creationId="{7F8601B6-4FBF-4FD4-8AD4-667743B034CF}"/>
          </ac:picMkLst>
        </pc:picChg>
      </pc:sldChg>
      <pc:sldChg chg="addSp delSp modSp">
        <pc:chgData name="Andy Gray" userId="3900aca3-aa6e-4813-b4e0-c02f9e48a0aa" providerId="ADAL" clId="{4D55A506-8013-413A-9DEE-AAFAC09DDDBE}" dt="2019-07-26T09:07:55.673" v="267" actId="1076"/>
        <pc:sldMkLst>
          <pc:docMk/>
          <pc:sldMk cId="1706426228" sldId="423"/>
        </pc:sldMkLst>
        <pc:picChg chg="add mod ord modCrop">
          <ac:chgData name="Andy Gray" userId="3900aca3-aa6e-4813-b4e0-c02f9e48a0aa" providerId="ADAL" clId="{4D55A506-8013-413A-9DEE-AAFAC09DDDBE}" dt="2019-07-26T09:07:55.673" v="267" actId="1076"/>
          <ac:picMkLst>
            <pc:docMk/>
            <pc:sldMk cId="1706426228" sldId="423"/>
            <ac:picMk id="5" creationId="{EBE915C9-B76A-4AD3-98C2-47D70A42A782}"/>
          </ac:picMkLst>
        </pc:picChg>
        <pc:picChg chg="del">
          <ac:chgData name="Andy Gray" userId="3900aca3-aa6e-4813-b4e0-c02f9e48a0aa" providerId="ADAL" clId="{4D55A506-8013-413A-9DEE-AAFAC09DDDBE}" dt="2019-07-26T09:06:29.843" v="258" actId="478"/>
          <ac:picMkLst>
            <pc:docMk/>
            <pc:sldMk cId="1706426228" sldId="423"/>
            <ac:picMk id="5122" creationId="{3279C541-2506-4164-84EA-1D44302A1270}"/>
          </ac:picMkLst>
        </pc:picChg>
      </pc:sldChg>
      <pc:sldChg chg="addSp delSp modSp">
        <pc:chgData name="Andy Gray" userId="3900aca3-aa6e-4813-b4e0-c02f9e48a0aa" providerId="ADAL" clId="{4D55A506-8013-413A-9DEE-AAFAC09DDDBE}" dt="2019-07-26T09:10:47.313" v="288" actId="14100"/>
        <pc:sldMkLst>
          <pc:docMk/>
          <pc:sldMk cId="3348672117" sldId="425"/>
        </pc:sldMkLst>
        <pc:picChg chg="del">
          <ac:chgData name="Andy Gray" userId="3900aca3-aa6e-4813-b4e0-c02f9e48a0aa" providerId="ADAL" clId="{4D55A506-8013-413A-9DEE-AAFAC09DDDBE}" dt="2019-07-26T09:08:47.631" v="279" actId="478"/>
          <ac:picMkLst>
            <pc:docMk/>
            <pc:sldMk cId="3348672117" sldId="425"/>
            <ac:picMk id="4" creationId="{E08A1CAC-6346-46DB-A466-05826E293A19}"/>
          </ac:picMkLst>
        </pc:picChg>
        <pc:picChg chg="add mod ord modCrop">
          <ac:chgData name="Andy Gray" userId="3900aca3-aa6e-4813-b4e0-c02f9e48a0aa" providerId="ADAL" clId="{4D55A506-8013-413A-9DEE-AAFAC09DDDBE}" dt="2019-07-26T09:10:47.313" v="288" actId="14100"/>
          <ac:picMkLst>
            <pc:docMk/>
            <pc:sldMk cId="3348672117" sldId="425"/>
            <ac:picMk id="6" creationId="{5A9A3096-BC40-4CC5-BA42-2BB2611B1A21}"/>
          </ac:picMkLst>
        </pc:picChg>
        <pc:picChg chg="del">
          <ac:chgData name="Andy Gray" userId="3900aca3-aa6e-4813-b4e0-c02f9e48a0aa" providerId="ADAL" clId="{4D55A506-8013-413A-9DEE-AAFAC09DDDBE}" dt="2019-07-26T09:08:59.635" v="282" actId="478"/>
          <ac:picMkLst>
            <pc:docMk/>
            <pc:sldMk cId="3348672117" sldId="425"/>
            <ac:picMk id="2050" creationId="{B6AB8D29-EB04-4A9C-B4C5-D61EFEF2DB15}"/>
          </ac:picMkLst>
        </pc:picChg>
      </pc:sldChg>
      <pc:sldChg chg="addSp delSp modSp">
        <pc:chgData name="Andy Gray" userId="3900aca3-aa6e-4813-b4e0-c02f9e48a0aa" providerId="ADAL" clId="{4D55A506-8013-413A-9DEE-AAFAC09DDDBE}" dt="2019-07-26T09:11:03.693" v="292" actId="207"/>
        <pc:sldMkLst>
          <pc:docMk/>
          <pc:sldMk cId="3661066964" sldId="426"/>
        </pc:sldMkLst>
        <pc:spChg chg="add del mod">
          <ac:chgData name="Andy Gray" userId="3900aca3-aa6e-4813-b4e0-c02f9e48a0aa" providerId="ADAL" clId="{4D55A506-8013-413A-9DEE-AAFAC09DDDBE}" dt="2019-07-26T09:10:55.084" v="290"/>
          <ac:spMkLst>
            <pc:docMk/>
            <pc:sldMk cId="3661066964" sldId="426"/>
            <ac:spMk id="2" creationId="{4747531D-1337-4EE2-93E9-201A7BB0A2DD}"/>
          </ac:spMkLst>
        </pc:spChg>
        <pc:spChg chg="add del mod">
          <ac:chgData name="Andy Gray" userId="3900aca3-aa6e-4813-b4e0-c02f9e48a0aa" providerId="ADAL" clId="{4D55A506-8013-413A-9DEE-AAFAC09DDDBE}" dt="2019-07-26T09:10:55.084" v="290"/>
          <ac:spMkLst>
            <pc:docMk/>
            <pc:sldMk cId="3661066964" sldId="426"/>
            <ac:spMk id="3" creationId="{0945755D-DB81-4CBF-9C1C-4EBDA6099A57}"/>
          </ac:spMkLst>
        </pc:spChg>
        <pc:spChg chg="mod">
          <ac:chgData name="Andy Gray" userId="3900aca3-aa6e-4813-b4e0-c02f9e48a0aa" providerId="ADAL" clId="{4D55A506-8013-413A-9DEE-AAFAC09DDDBE}" dt="2019-07-26T09:11:03.693" v="292" actId="207"/>
          <ac:spMkLst>
            <pc:docMk/>
            <pc:sldMk cId="3661066964" sldId="426"/>
            <ac:spMk id="5" creationId="{94B796BE-29CF-4CAC-9035-FADAFCD4A2C4}"/>
          </ac:spMkLst>
        </pc:spChg>
        <pc:spChg chg="add del mod">
          <ac:chgData name="Andy Gray" userId="3900aca3-aa6e-4813-b4e0-c02f9e48a0aa" providerId="ADAL" clId="{4D55A506-8013-413A-9DEE-AAFAC09DDDBE}" dt="2019-07-26T09:10:59.300" v="291"/>
          <ac:spMkLst>
            <pc:docMk/>
            <pc:sldMk cId="3661066964" sldId="426"/>
            <ac:spMk id="6" creationId="{B909F972-3A68-4BA7-B526-3196EDBEBE04}"/>
          </ac:spMkLst>
        </pc:spChg>
        <pc:spChg chg="add del mod">
          <ac:chgData name="Andy Gray" userId="3900aca3-aa6e-4813-b4e0-c02f9e48a0aa" providerId="ADAL" clId="{4D55A506-8013-413A-9DEE-AAFAC09DDDBE}" dt="2019-07-26T09:10:59.300" v="291"/>
          <ac:spMkLst>
            <pc:docMk/>
            <pc:sldMk cId="3661066964" sldId="426"/>
            <ac:spMk id="7" creationId="{EDD11757-526F-49AA-AF33-282A76AD4E75}"/>
          </ac:spMkLst>
        </pc:spChg>
      </pc:sldChg>
      <pc:sldChg chg="addSp delSp modSp">
        <pc:chgData name="Andy Gray" userId="3900aca3-aa6e-4813-b4e0-c02f9e48a0aa" providerId="ADAL" clId="{4D55A506-8013-413A-9DEE-AAFAC09DDDBE}" dt="2019-07-26T09:05:55.388" v="247" actId="207"/>
        <pc:sldMkLst>
          <pc:docMk/>
          <pc:sldMk cId="2144244544" sldId="427"/>
        </pc:sldMkLst>
        <pc:spChg chg="add del mod">
          <ac:chgData name="Andy Gray" userId="3900aca3-aa6e-4813-b4e0-c02f9e48a0aa" providerId="ADAL" clId="{4D55A506-8013-413A-9DEE-AAFAC09DDDBE}" dt="2019-07-26T09:05:51.537" v="246"/>
          <ac:spMkLst>
            <pc:docMk/>
            <pc:sldMk cId="2144244544" sldId="427"/>
            <ac:spMk id="2" creationId="{3713CFD0-3F20-45E7-AC04-9D91213C5E65}"/>
          </ac:spMkLst>
        </pc:spChg>
        <pc:spChg chg="add del mod">
          <ac:chgData name="Andy Gray" userId="3900aca3-aa6e-4813-b4e0-c02f9e48a0aa" providerId="ADAL" clId="{4D55A506-8013-413A-9DEE-AAFAC09DDDBE}" dt="2019-07-26T09:05:51.537" v="246"/>
          <ac:spMkLst>
            <pc:docMk/>
            <pc:sldMk cId="2144244544" sldId="427"/>
            <ac:spMk id="3" creationId="{D2E2E65E-819C-4F9E-9500-4C2A6AEE9367}"/>
          </ac:spMkLst>
        </pc:spChg>
        <pc:spChg chg="mod">
          <ac:chgData name="Andy Gray" userId="3900aca3-aa6e-4813-b4e0-c02f9e48a0aa" providerId="ADAL" clId="{4D55A506-8013-413A-9DEE-AAFAC09DDDBE}" dt="2019-07-26T09:05:55.388" v="247" actId="207"/>
          <ac:spMkLst>
            <pc:docMk/>
            <pc:sldMk cId="2144244544" sldId="427"/>
            <ac:spMk id="5" creationId="{81E5062A-D0BF-4354-8A8F-BB073247E1C9}"/>
          </ac:spMkLst>
        </pc:spChg>
      </pc:sldChg>
      <pc:sldChg chg="addSp delSp modSp">
        <pc:chgData name="Andy Gray" userId="3900aca3-aa6e-4813-b4e0-c02f9e48a0aa" providerId="ADAL" clId="{4D55A506-8013-413A-9DEE-AAFAC09DDDBE}" dt="2019-07-26T09:41:21.794" v="587"/>
        <pc:sldMkLst>
          <pc:docMk/>
          <pc:sldMk cId="3723480382" sldId="428"/>
        </pc:sldMkLst>
        <pc:spChg chg="mod">
          <ac:chgData name="Andy Gray" userId="3900aca3-aa6e-4813-b4e0-c02f9e48a0aa" providerId="ADAL" clId="{4D55A506-8013-413A-9DEE-AAFAC09DDDBE}" dt="2019-07-26T09:35:52.692" v="510" actId="255"/>
          <ac:spMkLst>
            <pc:docMk/>
            <pc:sldMk cId="3723480382" sldId="428"/>
            <ac:spMk id="3" creationId="{95622CE7-8CCA-4DB3-A4FF-195035A47331}"/>
          </ac:spMkLst>
        </pc:spChg>
        <pc:spChg chg="add del mod">
          <ac:chgData name="Andy Gray" userId="3900aca3-aa6e-4813-b4e0-c02f9e48a0aa" providerId="ADAL" clId="{4D55A506-8013-413A-9DEE-AAFAC09DDDBE}" dt="2019-07-26T09:11:46.309" v="301"/>
          <ac:spMkLst>
            <pc:docMk/>
            <pc:sldMk cId="3723480382" sldId="428"/>
            <ac:spMk id="5" creationId="{BAED5727-3283-42B8-9F6E-7D2E0E2ED879}"/>
          </ac:spMkLst>
        </pc:spChg>
        <pc:spChg chg="add del mod">
          <ac:chgData name="Andy Gray" userId="3900aca3-aa6e-4813-b4e0-c02f9e48a0aa" providerId="ADAL" clId="{4D55A506-8013-413A-9DEE-AAFAC09DDDBE}" dt="2019-07-26T09:11:46.309" v="301"/>
          <ac:spMkLst>
            <pc:docMk/>
            <pc:sldMk cId="3723480382" sldId="428"/>
            <ac:spMk id="7" creationId="{895909A4-29B4-4446-9752-B768CEED9D30}"/>
          </ac:spMkLst>
        </pc:spChg>
        <pc:graphicFrameChg chg="modGraphic">
          <ac:chgData name="Andy Gray" userId="3900aca3-aa6e-4813-b4e0-c02f9e48a0aa" providerId="ADAL" clId="{4D55A506-8013-413A-9DEE-AAFAC09DDDBE}" dt="2019-07-26T09:41:21.794" v="587"/>
          <ac:graphicFrameMkLst>
            <pc:docMk/>
            <pc:sldMk cId="3723480382" sldId="428"/>
            <ac:graphicFrameMk id="4" creationId="{D5848A10-5915-4C50-96D0-FD644DA9FD18}"/>
          </ac:graphicFrameMkLst>
        </pc:graphicFrameChg>
        <pc:cxnChg chg="mod">
          <ac:chgData name="Andy Gray" userId="3900aca3-aa6e-4813-b4e0-c02f9e48a0aa" providerId="ADAL" clId="{4D55A506-8013-413A-9DEE-AAFAC09DDDBE}" dt="2019-07-26T09:21:14.323" v="328" actId="14100"/>
          <ac:cxnSpMkLst>
            <pc:docMk/>
            <pc:sldMk cId="3723480382" sldId="428"/>
            <ac:cxnSpMk id="6" creationId="{44BBB41C-A8A6-407B-B3C7-014BFEBFC852}"/>
          </ac:cxnSpMkLst>
        </pc:cxnChg>
        <pc:cxnChg chg="del">
          <ac:chgData name="Andy Gray" userId="3900aca3-aa6e-4813-b4e0-c02f9e48a0aa" providerId="ADAL" clId="{4D55A506-8013-413A-9DEE-AAFAC09DDDBE}" dt="2019-07-26T09:21:18.700" v="329" actId="478"/>
          <ac:cxnSpMkLst>
            <pc:docMk/>
            <pc:sldMk cId="3723480382" sldId="428"/>
            <ac:cxnSpMk id="9" creationId="{E152B3A5-23CB-4B35-B1C3-162511BD7B2B}"/>
          </ac:cxnSpMkLst>
        </pc:cxnChg>
        <pc:cxnChg chg="del">
          <ac:chgData name="Andy Gray" userId="3900aca3-aa6e-4813-b4e0-c02f9e48a0aa" providerId="ADAL" clId="{4D55A506-8013-413A-9DEE-AAFAC09DDDBE}" dt="2019-07-26T09:22:55.595" v="348" actId="478"/>
          <ac:cxnSpMkLst>
            <pc:docMk/>
            <pc:sldMk cId="3723480382" sldId="428"/>
            <ac:cxnSpMk id="11" creationId="{30A1CEB7-2E44-4716-A828-B8A653D4A55A}"/>
          </ac:cxnSpMkLst>
        </pc:cxnChg>
        <pc:cxnChg chg="del">
          <ac:chgData name="Andy Gray" userId="3900aca3-aa6e-4813-b4e0-c02f9e48a0aa" providerId="ADAL" clId="{4D55A506-8013-413A-9DEE-AAFAC09DDDBE}" dt="2019-07-26T09:27:50.620" v="408" actId="478"/>
          <ac:cxnSpMkLst>
            <pc:docMk/>
            <pc:sldMk cId="3723480382" sldId="428"/>
            <ac:cxnSpMk id="12" creationId="{11B2B052-B502-4B58-AB90-D4F740F28F87}"/>
          </ac:cxnSpMkLst>
        </pc:cxnChg>
        <pc:cxnChg chg="del">
          <ac:chgData name="Andy Gray" userId="3900aca3-aa6e-4813-b4e0-c02f9e48a0aa" providerId="ADAL" clId="{4D55A506-8013-413A-9DEE-AAFAC09DDDBE}" dt="2019-07-26T09:29:50.772" v="415" actId="478"/>
          <ac:cxnSpMkLst>
            <pc:docMk/>
            <pc:sldMk cId="3723480382" sldId="428"/>
            <ac:cxnSpMk id="13" creationId="{ABF35FF5-3C53-4B1B-8E10-19A158A1FF85}"/>
          </ac:cxnSpMkLst>
        </pc:cxnChg>
        <pc:cxnChg chg="del">
          <ac:chgData name="Andy Gray" userId="3900aca3-aa6e-4813-b4e0-c02f9e48a0aa" providerId="ADAL" clId="{4D55A506-8013-413A-9DEE-AAFAC09DDDBE}" dt="2019-07-26T09:29:52.764" v="416" actId="478"/>
          <ac:cxnSpMkLst>
            <pc:docMk/>
            <pc:sldMk cId="3723480382" sldId="428"/>
            <ac:cxnSpMk id="14" creationId="{389A75DB-B898-4BDA-992F-52535989F03A}"/>
          </ac:cxnSpMkLst>
        </pc:cxnChg>
        <pc:cxnChg chg="add mod">
          <ac:chgData name="Andy Gray" userId="3900aca3-aa6e-4813-b4e0-c02f9e48a0aa" providerId="ADAL" clId="{4D55A506-8013-413A-9DEE-AAFAC09DDDBE}" dt="2019-07-26T09:22:24.707" v="344" actId="14100"/>
          <ac:cxnSpMkLst>
            <pc:docMk/>
            <pc:sldMk cId="3723480382" sldId="428"/>
            <ac:cxnSpMk id="15" creationId="{4179419A-C63D-4792-8248-4C8725569EA1}"/>
          </ac:cxnSpMkLst>
        </pc:cxnChg>
        <pc:cxnChg chg="add mod">
          <ac:chgData name="Andy Gray" userId="3900aca3-aa6e-4813-b4e0-c02f9e48a0aa" providerId="ADAL" clId="{4D55A506-8013-413A-9DEE-AAFAC09DDDBE}" dt="2019-07-26T09:24:45.778" v="383" actId="14100"/>
          <ac:cxnSpMkLst>
            <pc:docMk/>
            <pc:sldMk cId="3723480382" sldId="428"/>
            <ac:cxnSpMk id="20" creationId="{36D9EAA7-A8BD-4EC1-A3FD-951E4218951D}"/>
          </ac:cxnSpMkLst>
        </pc:cxnChg>
        <pc:cxnChg chg="add mod">
          <ac:chgData name="Andy Gray" userId="3900aca3-aa6e-4813-b4e0-c02f9e48a0aa" providerId="ADAL" clId="{4D55A506-8013-413A-9DEE-AAFAC09DDDBE}" dt="2019-07-26T09:32:02.461" v="474" actId="1038"/>
          <ac:cxnSpMkLst>
            <pc:docMk/>
            <pc:sldMk cId="3723480382" sldId="428"/>
            <ac:cxnSpMk id="22" creationId="{08BC6977-33F5-422D-A0F3-56A63629DFDA}"/>
          </ac:cxnSpMkLst>
        </pc:cxnChg>
        <pc:cxnChg chg="add mod">
          <ac:chgData name="Andy Gray" userId="3900aca3-aa6e-4813-b4e0-c02f9e48a0aa" providerId="ADAL" clId="{4D55A506-8013-413A-9DEE-AAFAC09DDDBE}" dt="2019-07-26T09:32:47.793" v="477" actId="1038"/>
          <ac:cxnSpMkLst>
            <pc:docMk/>
            <pc:sldMk cId="3723480382" sldId="428"/>
            <ac:cxnSpMk id="24" creationId="{28E38502-86A2-4765-8774-EFC8E078BFBF}"/>
          </ac:cxnSpMkLst>
        </pc:cxnChg>
        <pc:cxnChg chg="add mod">
          <ac:chgData name="Andy Gray" userId="3900aca3-aa6e-4813-b4e0-c02f9e48a0aa" providerId="ADAL" clId="{4D55A506-8013-413A-9DEE-AAFAC09DDDBE}" dt="2019-07-26T09:36:45.883" v="513" actId="1076"/>
          <ac:cxnSpMkLst>
            <pc:docMk/>
            <pc:sldMk cId="3723480382" sldId="428"/>
            <ac:cxnSpMk id="26" creationId="{47E7DB99-88AD-48B9-8123-896AB08D40EA}"/>
          </ac:cxnSpMkLst>
        </pc:cxnChg>
      </pc:sldChg>
      <pc:sldChg chg="addSp delSp modSp">
        <pc:chgData name="Andy Gray" userId="3900aca3-aa6e-4813-b4e0-c02f9e48a0aa" providerId="ADAL" clId="{4D55A506-8013-413A-9DEE-AAFAC09DDDBE}" dt="2019-07-26T08:30:00.540" v="130" actId="732"/>
        <pc:sldMkLst>
          <pc:docMk/>
          <pc:sldMk cId="1473687881" sldId="429"/>
        </pc:sldMkLst>
        <pc:spChg chg="mod">
          <ac:chgData name="Andy Gray" userId="3900aca3-aa6e-4813-b4e0-c02f9e48a0aa" providerId="ADAL" clId="{4D55A506-8013-413A-9DEE-AAFAC09DDDBE}" dt="2019-07-26T08:27:56.185" v="112" actId="20577"/>
          <ac:spMkLst>
            <pc:docMk/>
            <pc:sldMk cId="1473687881" sldId="429"/>
            <ac:spMk id="3" creationId="{95622CE7-8CCA-4DB3-A4FF-195035A47331}"/>
          </ac:spMkLst>
        </pc:spChg>
        <pc:spChg chg="add del mod">
          <ac:chgData name="Andy Gray" userId="3900aca3-aa6e-4813-b4e0-c02f9e48a0aa" providerId="ADAL" clId="{4D55A506-8013-413A-9DEE-AAFAC09DDDBE}" dt="2019-07-26T08:27:33.998" v="105"/>
          <ac:spMkLst>
            <pc:docMk/>
            <pc:sldMk cId="1473687881" sldId="429"/>
            <ac:spMk id="5" creationId="{FA582290-DBBA-49C9-955C-F1E13409840F}"/>
          </ac:spMkLst>
        </pc:spChg>
        <pc:spChg chg="add del mod">
          <ac:chgData name="Andy Gray" userId="3900aca3-aa6e-4813-b4e0-c02f9e48a0aa" providerId="ADAL" clId="{4D55A506-8013-413A-9DEE-AAFAC09DDDBE}" dt="2019-07-26T08:27:33.998" v="105"/>
          <ac:spMkLst>
            <pc:docMk/>
            <pc:sldMk cId="1473687881" sldId="429"/>
            <ac:spMk id="7" creationId="{71D8D8A2-1B58-4148-B863-F714BA84ED68}"/>
          </ac:spMkLst>
        </pc:spChg>
        <pc:picChg chg="del">
          <ac:chgData name="Andy Gray" userId="3900aca3-aa6e-4813-b4e0-c02f9e48a0aa" providerId="ADAL" clId="{4D55A506-8013-413A-9DEE-AAFAC09DDDBE}" dt="2019-07-26T08:28:06.559" v="113" actId="478"/>
          <ac:picMkLst>
            <pc:docMk/>
            <pc:sldMk cId="1473687881" sldId="429"/>
            <ac:picMk id="4" creationId="{D72CC5EB-B89F-41B9-BDF0-8C8359B0AE12}"/>
          </ac:picMkLst>
        </pc:picChg>
        <pc:picChg chg="del">
          <ac:chgData name="Andy Gray" userId="3900aca3-aa6e-4813-b4e0-c02f9e48a0aa" providerId="ADAL" clId="{4D55A506-8013-413A-9DEE-AAFAC09DDDBE}" dt="2019-07-26T08:27:37.663" v="106" actId="478"/>
          <ac:picMkLst>
            <pc:docMk/>
            <pc:sldMk cId="1473687881" sldId="429"/>
            <ac:picMk id="6" creationId="{62AD5CE3-2D34-4B03-9A71-414D01425D5D}"/>
          </ac:picMkLst>
        </pc:picChg>
        <pc:picChg chg="add mod ord modCrop">
          <ac:chgData name="Andy Gray" userId="3900aca3-aa6e-4813-b4e0-c02f9e48a0aa" providerId="ADAL" clId="{4D55A506-8013-413A-9DEE-AAFAC09DDDBE}" dt="2019-07-26T08:30:00.540" v="130" actId="732"/>
          <ac:picMkLst>
            <pc:docMk/>
            <pc:sldMk cId="1473687881" sldId="429"/>
            <ac:picMk id="9" creationId="{395B21F9-61FC-42E0-BDB3-D03940F83DC9}"/>
          </ac:picMkLst>
        </pc:picChg>
      </pc:sldChg>
      <pc:sldChg chg="addSp delSp modSp">
        <pc:chgData name="Andy Gray" userId="3900aca3-aa6e-4813-b4e0-c02f9e48a0aa" providerId="ADAL" clId="{4D55A506-8013-413A-9DEE-AAFAC09DDDBE}" dt="2019-07-26T08:35:47.188" v="167" actId="20577"/>
        <pc:sldMkLst>
          <pc:docMk/>
          <pc:sldMk cId="3473904870" sldId="430"/>
        </pc:sldMkLst>
        <pc:spChg chg="mod">
          <ac:chgData name="Andy Gray" userId="3900aca3-aa6e-4813-b4e0-c02f9e48a0aa" providerId="ADAL" clId="{4D55A506-8013-413A-9DEE-AAFAC09DDDBE}" dt="2019-07-26T08:31:28.192" v="144" actId="207"/>
          <ac:spMkLst>
            <pc:docMk/>
            <pc:sldMk cId="3473904870" sldId="430"/>
            <ac:spMk id="2" creationId="{BE7BB077-9548-4D90-925B-004CFD264A46}"/>
          </ac:spMkLst>
        </pc:spChg>
        <pc:spChg chg="mod">
          <ac:chgData name="Andy Gray" userId="3900aca3-aa6e-4813-b4e0-c02f9e48a0aa" providerId="ADAL" clId="{4D55A506-8013-413A-9DEE-AAFAC09DDDBE}" dt="2019-07-26T08:35:47.188" v="167" actId="20577"/>
          <ac:spMkLst>
            <pc:docMk/>
            <pc:sldMk cId="3473904870" sldId="430"/>
            <ac:spMk id="3" creationId="{D29B7C37-F858-455F-86A4-04C6F811B83D}"/>
          </ac:spMkLst>
        </pc:spChg>
        <pc:spChg chg="add del mod">
          <ac:chgData name="Andy Gray" userId="3900aca3-aa6e-4813-b4e0-c02f9e48a0aa" providerId="ADAL" clId="{4D55A506-8013-413A-9DEE-AAFAC09DDDBE}" dt="2019-07-26T08:31:16.392" v="142"/>
          <ac:spMkLst>
            <pc:docMk/>
            <pc:sldMk cId="3473904870" sldId="430"/>
            <ac:spMk id="8" creationId="{6AF0D6C4-FC7D-4090-99C5-B3D74C170EF9}"/>
          </ac:spMkLst>
        </pc:spChg>
        <pc:spChg chg="add del mod">
          <ac:chgData name="Andy Gray" userId="3900aca3-aa6e-4813-b4e0-c02f9e48a0aa" providerId="ADAL" clId="{4D55A506-8013-413A-9DEE-AAFAC09DDDBE}" dt="2019-07-26T08:31:16.392" v="142"/>
          <ac:spMkLst>
            <pc:docMk/>
            <pc:sldMk cId="3473904870" sldId="430"/>
            <ac:spMk id="9" creationId="{866AFE0D-80D7-46A4-B321-D9D33B42FFA1}"/>
          </ac:spMkLst>
        </pc:spChg>
        <pc:picChg chg="del">
          <ac:chgData name="Andy Gray" userId="3900aca3-aa6e-4813-b4e0-c02f9e48a0aa" providerId="ADAL" clId="{4D55A506-8013-413A-9DEE-AAFAC09DDDBE}" dt="2019-07-26T08:30:27.119" v="133" actId="478"/>
          <ac:picMkLst>
            <pc:docMk/>
            <pc:sldMk cId="3473904870" sldId="430"/>
            <ac:picMk id="4" creationId="{981EAD4B-C174-4D1D-9F24-D8626715A487}"/>
          </ac:picMkLst>
        </pc:picChg>
        <pc:picChg chg="del">
          <ac:chgData name="Andy Gray" userId="3900aca3-aa6e-4813-b4e0-c02f9e48a0aa" providerId="ADAL" clId="{4D55A506-8013-413A-9DEE-AAFAC09DDDBE}" dt="2019-07-26T08:31:05.024" v="141" actId="478"/>
          <ac:picMkLst>
            <pc:docMk/>
            <pc:sldMk cId="3473904870" sldId="430"/>
            <ac:picMk id="5" creationId="{E3E05388-C91B-47F2-A98D-F808D4BD30B6}"/>
          </ac:picMkLst>
        </pc:picChg>
        <pc:picChg chg="add mod ord modCrop">
          <ac:chgData name="Andy Gray" userId="3900aca3-aa6e-4813-b4e0-c02f9e48a0aa" providerId="ADAL" clId="{4D55A506-8013-413A-9DEE-AAFAC09DDDBE}" dt="2019-07-26T08:35:33.815" v="165" actId="732"/>
          <ac:picMkLst>
            <pc:docMk/>
            <pc:sldMk cId="3473904870" sldId="430"/>
            <ac:picMk id="7" creationId="{8897C750-8F5C-4C1D-99F5-410C229F1A3B}"/>
          </ac:picMkLst>
        </pc:picChg>
      </pc:sldChg>
      <pc:sldChg chg="addSp delSp modSp setBg">
        <pc:chgData name="Andy Gray" userId="3900aca3-aa6e-4813-b4e0-c02f9e48a0aa" providerId="ADAL" clId="{4D55A506-8013-413A-9DEE-AAFAC09DDDBE}" dt="2019-07-26T09:02:53.370" v="225" actId="478"/>
        <pc:sldMkLst>
          <pc:docMk/>
          <pc:sldMk cId="529025284" sldId="431"/>
        </pc:sldMkLst>
        <pc:spChg chg="mod">
          <ac:chgData name="Andy Gray" userId="3900aca3-aa6e-4813-b4e0-c02f9e48a0aa" providerId="ADAL" clId="{4D55A506-8013-413A-9DEE-AAFAC09DDDBE}" dt="2019-07-26T08:51:41.113" v="205" actId="20577"/>
          <ac:spMkLst>
            <pc:docMk/>
            <pc:sldMk cId="529025284" sldId="431"/>
            <ac:spMk id="3" creationId="{D29B7C37-F858-455F-86A4-04C6F811B83D}"/>
          </ac:spMkLst>
        </pc:spChg>
        <pc:spChg chg="add del mod">
          <ac:chgData name="Andy Gray" userId="3900aca3-aa6e-4813-b4e0-c02f9e48a0aa" providerId="ADAL" clId="{4D55A506-8013-413A-9DEE-AAFAC09DDDBE}" dt="2019-07-26T08:51:30.876" v="203"/>
          <ac:spMkLst>
            <pc:docMk/>
            <pc:sldMk cId="529025284" sldId="431"/>
            <ac:spMk id="4" creationId="{914B68F8-E358-4609-BD23-6972C460901F}"/>
          </ac:spMkLst>
        </pc:spChg>
        <pc:spChg chg="add del mod">
          <ac:chgData name="Andy Gray" userId="3900aca3-aa6e-4813-b4e0-c02f9e48a0aa" providerId="ADAL" clId="{4D55A506-8013-413A-9DEE-AAFAC09DDDBE}" dt="2019-07-26T08:51:30.876" v="203"/>
          <ac:spMkLst>
            <pc:docMk/>
            <pc:sldMk cId="529025284" sldId="431"/>
            <ac:spMk id="7" creationId="{7743ABD5-74F4-4982-A3B4-077A04DD8071}"/>
          </ac:spMkLst>
        </pc:spChg>
        <pc:picChg chg="del mod modCrop">
          <ac:chgData name="Andy Gray" userId="3900aca3-aa6e-4813-b4e0-c02f9e48a0aa" providerId="ADAL" clId="{4D55A506-8013-413A-9DEE-AAFAC09DDDBE}" dt="2019-07-26T09:02:53.370" v="225" actId="478"/>
          <ac:picMkLst>
            <pc:docMk/>
            <pc:sldMk cId="529025284" sldId="431"/>
            <ac:picMk id="5" creationId="{D6D16206-42FD-4E3E-AEC5-A46479992824}"/>
          </ac:picMkLst>
        </pc:picChg>
        <pc:picChg chg="del">
          <ac:chgData name="Andy Gray" userId="3900aca3-aa6e-4813-b4e0-c02f9e48a0aa" providerId="ADAL" clId="{4D55A506-8013-413A-9DEE-AAFAC09DDDBE}" dt="2019-07-26T08:52:26.325" v="211" actId="478"/>
          <ac:picMkLst>
            <pc:docMk/>
            <pc:sldMk cId="529025284" sldId="431"/>
            <ac:picMk id="6" creationId="{4BBF46C3-7C6A-43C1-9B38-C94B084F6AD5}"/>
          </ac:picMkLst>
        </pc:picChg>
      </pc:sldChg>
      <pc:sldMasterChg chg="modSldLayout">
        <pc:chgData name="Andy Gray" userId="3900aca3-aa6e-4813-b4e0-c02f9e48a0aa" providerId="ADAL" clId="{4D55A506-8013-413A-9DEE-AAFAC09DDDBE}" dt="2019-07-29T09:58:17.766" v="601" actId="14100"/>
        <pc:sldMasterMkLst>
          <pc:docMk/>
          <pc:sldMasterMk cId="2369807912" sldId="2147483660"/>
        </pc:sldMasterMkLst>
        <pc:sldLayoutChg chg="addSp delSp modSp">
          <pc:chgData name="Andy Gray" userId="3900aca3-aa6e-4813-b4e0-c02f9e48a0aa" providerId="ADAL" clId="{4D55A506-8013-413A-9DEE-AAFAC09DDDBE}" dt="2019-07-26T08:21:52.705" v="13" actId="207"/>
          <pc:sldLayoutMkLst>
            <pc:docMk/>
            <pc:sldMasterMk cId="2369807912" sldId="2147483660"/>
            <pc:sldLayoutMk cId="1593432957" sldId="2147483661"/>
          </pc:sldLayoutMkLst>
          <pc:spChg chg="mod">
            <ac:chgData name="Andy Gray" userId="3900aca3-aa6e-4813-b4e0-c02f9e48a0aa" providerId="ADAL" clId="{4D55A506-8013-413A-9DEE-AAFAC09DDDBE}" dt="2019-07-26T08:21:52.705" v="13" actId="207"/>
            <ac:spMkLst>
              <pc:docMk/>
              <pc:sldMasterMk cId="2369807912" sldId="2147483660"/>
              <pc:sldLayoutMk cId="1593432957" sldId="2147483661"/>
              <ac:spMk id="4" creationId="{7694BA0E-1F63-41F2-B0E8-F0465B913055}"/>
            </ac:spMkLst>
          </pc:spChg>
          <pc:picChg chg="del">
            <ac:chgData name="Andy Gray" userId="3900aca3-aa6e-4813-b4e0-c02f9e48a0aa" providerId="ADAL" clId="{4D55A506-8013-413A-9DEE-AAFAC09DDDBE}" dt="2019-07-26T08:14:16.535" v="8" actId="478"/>
            <ac:picMkLst>
              <pc:docMk/>
              <pc:sldMasterMk cId="2369807912" sldId="2147483660"/>
              <pc:sldLayoutMk cId="1593432957" sldId="2147483661"/>
              <ac:picMk id="3" creationId="{B828F8C7-6434-4196-BE41-EBF201EC1460}"/>
            </ac:picMkLst>
          </pc:picChg>
          <pc:picChg chg="add mod ord">
            <ac:chgData name="Andy Gray" userId="3900aca3-aa6e-4813-b4e0-c02f9e48a0aa" providerId="ADAL" clId="{4D55A506-8013-413A-9DEE-AAFAC09DDDBE}" dt="2019-07-26T08:14:13.943" v="7" actId="167"/>
            <ac:picMkLst>
              <pc:docMk/>
              <pc:sldMasterMk cId="2369807912" sldId="2147483660"/>
              <pc:sldLayoutMk cId="1593432957" sldId="2147483661"/>
              <ac:picMk id="5" creationId="{832E0F39-9B13-4FD3-818B-05F68AE77AB2}"/>
            </ac:picMkLst>
          </pc:picChg>
        </pc:sldLayoutChg>
        <pc:sldLayoutChg chg="modSp setBg">
          <pc:chgData name="Andy Gray" userId="3900aca3-aa6e-4813-b4e0-c02f9e48a0aa" providerId="ADAL" clId="{4D55A506-8013-413A-9DEE-AAFAC09DDDBE}" dt="2019-07-29T09:58:17.766" v="601" actId="14100"/>
          <pc:sldLayoutMkLst>
            <pc:docMk/>
            <pc:sldMasterMk cId="2369807912" sldId="2147483660"/>
            <pc:sldLayoutMk cId="3265224848" sldId="2147483662"/>
          </pc:sldLayoutMkLst>
          <pc:cxnChg chg="mod">
            <ac:chgData name="Andy Gray" userId="3900aca3-aa6e-4813-b4e0-c02f9e48a0aa" providerId="ADAL" clId="{4D55A506-8013-413A-9DEE-AAFAC09DDDBE}" dt="2019-07-29T09:58:17.766" v="601" actId="14100"/>
            <ac:cxnSpMkLst>
              <pc:docMk/>
              <pc:sldMasterMk cId="2369807912" sldId="2147483660"/>
              <pc:sldLayoutMk cId="3265224848" sldId="2147483662"/>
              <ac:cxnSpMk id="8" creationId="{00000000-0000-0000-0000-000000000000}"/>
            </ac:cxnSpMkLst>
          </pc:cxnChg>
        </pc:sldLayoutChg>
        <pc:sldLayoutChg chg="modSp">
          <pc:chgData name="Andy Gray" userId="3900aca3-aa6e-4813-b4e0-c02f9e48a0aa" providerId="ADAL" clId="{4D55A506-8013-413A-9DEE-AAFAC09DDDBE}" dt="2019-07-26T09:45:06.932" v="592" actId="14100"/>
          <pc:sldLayoutMkLst>
            <pc:docMk/>
            <pc:sldMasterMk cId="2369807912" sldId="2147483660"/>
            <pc:sldLayoutMk cId="1230368745" sldId="2147483663"/>
          </pc:sldLayoutMkLst>
          <pc:cxnChg chg="mod">
            <ac:chgData name="Andy Gray" userId="3900aca3-aa6e-4813-b4e0-c02f9e48a0aa" providerId="ADAL" clId="{4D55A506-8013-413A-9DEE-AAFAC09DDDBE}" dt="2019-07-26T09:45:06.932" v="592" actId="14100"/>
            <ac:cxnSpMkLst>
              <pc:docMk/>
              <pc:sldMasterMk cId="2369807912" sldId="2147483660"/>
              <pc:sldLayoutMk cId="1230368745" sldId="2147483663"/>
              <ac:cxnSpMk id="9" creationId="{00000000-0000-0000-0000-000000000000}"/>
            </ac:cxnSpMkLst>
          </pc:cxnChg>
        </pc:sldLayoutChg>
        <pc:sldLayoutChg chg="addSp delSp modSp">
          <pc:chgData name="Andy Gray" userId="3900aca3-aa6e-4813-b4e0-c02f9e48a0aa" providerId="ADAL" clId="{4D55A506-8013-413A-9DEE-AAFAC09DDDBE}" dt="2019-07-26T08:24:36.512" v="75" actId="207"/>
          <pc:sldLayoutMkLst>
            <pc:docMk/>
            <pc:sldMasterMk cId="2369807912" sldId="2147483660"/>
            <pc:sldLayoutMk cId="3864385121" sldId="2147483664"/>
          </pc:sldLayoutMkLst>
          <pc:spChg chg="del mod">
            <ac:chgData name="Andy Gray" userId="3900aca3-aa6e-4813-b4e0-c02f9e48a0aa" providerId="ADAL" clId="{4D55A506-8013-413A-9DEE-AAFAC09DDDBE}" dt="2019-07-26T08:23:49.930" v="72" actId="478"/>
            <ac:spMkLst>
              <pc:docMk/>
              <pc:sldMasterMk cId="2369807912" sldId="2147483660"/>
              <pc:sldLayoutMk cId="3864385121" sldId="2147483664"/>
              <ac:spMk id="7" creationId="{1CBC8405-2349-4350-967C-1FBF2BDF5F63}"/>
            </ac:spMkLst>
          </pc:spChg>
          <pc:spChg chg="mod">
            <ac:chgData name="Andy Gray" userId="3900aca3-aa6e-4813-b4e0-c02f9e48a0aa" providerId="ADAL" clId="{4D55A506-8013-413A-9DEE-AAFAC09DDDBE}" dt="2019-07-26T08:24:30.322" v="74" actId="207"/>
            <ac:spMkLst>
              <pc:docMk/>
              <pc:sldMasterMk cId="2369807912" sldId="2147483660"/>
              <pc:sldLayoutMk cId="3864385121" sldId="2147483664"/>
              <ac:spMk id="9" creationId="{00000000-0000-0000-0000-000000000000}"/>
            </ac:spMkLst>
          </pc:spChg>
          <pc:spChg chg="mod">
            <ac:chgData name="Andy Gray" userId="3900aca3-aa6e-4813-b4e0-c02f9e48a0aa" providerId="ADAL" clId="{4D55A506-8013-413A-9DEE-AAFAC09DDDBE}" dt="2019-07-26T08:23:44.697" v="71" actId="20577"/>
            <ac:spMkLst>
              <pc:docMk/>
              <pc:sldMasterMk cId="2369807912" sldId="2147483660"/>
              <pc:sldLayoutMk cId="3864385121" sldId="2147483664"/>
              <ac:spMk id="12" creationId="{00000000-0000-0000-0000-000000000000}"/>
            </ac:spMkLst>
          </pc:spChg>
          <pc:picChg chg="del">
            <ac:chgData name="Andy Gray" userId="3900aca3-aa6e-4813-b4e0-c02f9e48a0aa" providerId="ADAL" clId="{4D55A506-8013-413A-9DEE-AAFAC09DDDBE}" dt="2019-07-26T08:22:52.511" v="15" actId="478"/>
            <ac:picMkLst>
              <pc:docMk/>
              <pc:sldMasterMk cId="2369807912" sldId="2147483660"/>
              <pc:sldLayoutMk cId="3864385121" sldId="2147483664"/>
              <ac:picMk id="3" creationId="{B33A6100-85C1-4F2C-952D-A674770CAD96}"/>
            </ac:picMkLst>
          </pc:picChg>
          <pc:picChg chg="mod">
            <ac:chgData name="Andy Gray" userId="3900aca3-aa6e-4813-b4e0-c02f9e48a0aa" providerId="ADAL" clId="{4D55A506-8013-413A-9DEE-AAFAC09DDDBE}" dt="2019-07-26T08:24:36.512" v="75" actId="207"/>
            <ac:picMkLst>
              <pc:docMk/>
              <pc:sldMasterMk cId="2369807912" sldId="2147483660"/>
              <pc:sldLayoutMk cId="3864385121" sldId="2147483664"/>
              <ac:picMk id="10" creationId="{6F837AC8-70BE-41B8-A82B-6C7EC49BA5B4}"/>
            </ac:picMkLst>
          </pc:picChg>
          <pc:picChg chg="add ord">
            <ac:chgData name="Andy Gray" userId="3900aca3-aa6e-4813-b4e0-c02f9e48a0aa" providerId="ADAL" clId="{4D55A506-8013-413A-9DEE-AAFAC09DDDBE}" dt="2019-07-26T08:23:01.675" v="17" actId="167"/>
            <ac:picMkLst>
              <pc:docMk/>
              <pc:sldMasterMk cId="2369807912" sldId="2147483660"/>
              <pc:sldLayoutMk cId="3864385121" sldId="2147483664"/>
              <ac:picMk id="11" creationId="{73591414-234E-4B16-B0B0-7234A273955C}"/>
            </ac:picMkLst>
          </pc:picChg>
        </pc:sldLayoutChg>
        <pc:sldLayoutChg chg="addSp delSp">
          <pc:chgData name="Andy Gray" userId="3900aca3-aa6e-4813-b4e0-c02f9e48a0aa" providerId="ADAL" clId="{4D55A506-8013-413A-9DEE-AAFAC09DDDBE}" dt="2019-07-26T08:26:22.811" v="91"/>
          <pc:sldLayoutMkLst>
            <pc:docMk/>
            <pc:sldMasterMk cId="2369807912" sldId="2147483660"/>
            <pc:sldLayoutMk cId="1482273398" sldId="2147483665"/>
          </pc:sldLayoutMkLst>
          <pc:spChg chg="del">
            <ac:chgData name="Andy Gray" userId="3900aca3-aa6e-4813-b4e0-c02f9e48a0aa" providerId="ADAL" clId="{4D55A506-8013-413A-9DEE-AAFAC09DDDBE}" dt="2019-07-26T08:26:13.741" v="88" actId="478"/>
            <ac:spMkLst>
              <pc:docMk/>
              <pc:sldMasterMk cId="2369807912" sldId="2147483660"/>
              <pc:sldLayoutMk cId="1482273398" sldId="2147483665"/>
              <ac:spMk id="10" creationId="{79A1D86B-243F-4B59-ACC1-04E5A5EE3AC3}"/>
            </ac:spMkLst>
          </pc:spChg>
          <pc:spChg chg="add">
            <ac:chgData name="Andy Gray" userId="3900aca3-aa6e-4813-b4e0-c02f9e48a0aa" providerId="ADAL" clId="{4D55A506-8013-413A-9DEE-AAFAC09DDDBE}" dt="2019-07-26T08:26:22.811" v="91"/>
            <ac:spMkLst>
              <pc:docMk/>
              <pc:sldMasterMk cId="2369807912" sldId="2147483660"/>
              <pc:sldLayoutMk cId="1482273398" sldId="2147483665"/>
              <ac:spMk id="11" creationId="{0A6FF85A-E2C1-487C-9B3C-FB6A35982159}"/>
            </ac:spMkLst>
          </pc:spChg>
          <pc:spChg chg="add">
            <ac:chgData name="Andy Gray" userId="3900aca3-aa6e-4813-b4e0-c02f9e48a0aa" providerId="ADAL" clId="{4D55A506-8013-413A-9DEE-AAFAC09DDDBE}" dt="2019-07-26T08:26:22.811" v="91"/>
            <ac:spMkLst>
              <pc:docMk/>
              <pc:sldMasterMk cId="2369807912" sldId="2147483660"/>
              <pc:sldLayoutMk cId="1482273398" sldId="2147483665"/>
              <ac:spMk id="13" creationId="{EF2B5AE9-787C-4F60-8DA8-44FE4B0C3445}"/>
            </ac:spMkLst>
          </pc:spChg>
          <pc:spChg chg="del">
            <ac:chgData name="Andy Gray" userId="3900aca3-aa6e-4813-b4e0-c02f9e48a0aa" providerId="ADAL" clId="{4D55A506-8013-413A-9DEE-AAFAC09DDDBE}" dt="2019-07-26T08:26:13.741" v="88" actId="478"/>
            <ac:spMkLst>
              <pc:docMk/>
              <pc:sldMasterMk cId="2369807912" sldId="2147483660"/>
              <pc:sldLayoutMk cId="1482273398" sldId="2147483665"/>
              <ac:spMk id="15" creationId="{EDB80FE1-CB5F-4209-A5CF-C0E7A88B733B}"/>
            </ac:spMkLst>
          </pc:spChg>
          <pc:spChg chg="del">
            <ac:chgData name="Andy Gray" userId="3900aca3-aa6e-4813-b4e0-c02f9e48a0aa" providerId="ADAL" clId="{4D55A506-8013-413A-9DEE-AAFAC09DDDBE}" dt="2019-07-26T08:26:20.592" v="90" actId="478"/>
            <ac:spMkLst>
              <pc:docMk/>
              <pc:sldMasterMk cId="2369807912" sldId="2147483660"/>
              <pc:sldLayoutMk cId="1482273398" sldId="2147483665"/>
              <ac:spMk id="16" creationId="{7BDF21DE-A169-4C08-9632-B1FCE7D8B298}"/>
            </ac:spMkLst>
          </pc:spChg>
          <pc:picChg chg="del">
            <ac:chgData name="Andy Gray" userId="3900aca3-aa6e-4813-b4e0-c02f9e48a0aa" providerId="ADAL" clId="{4D55A506-8013-413A-9DEE-AAFAC09DDDBE}" dt="2019-07-26T08:26:13.741" v="88" actId="478"/>
            <ac:picMkLst>
              <pc:docMk/>
              <pc:sldMasterMk cId="2369807912" sldId="2147483660"/>
              <pc:sldLayoutMk cId="1482273398" sldId="2147483665"/>
              <ac:picMk id="8" creationId="{227C6528-206C-4CD8-962B-FB652AD67822}"/>
            </ac:picMkLst>
          </pc:picChg>
          <pc:picChg chg="add">
            <ac:chgData name="Andy Gray" userId="3900aca3-aa6e-4813-b4e0-c02f9e48a0aa" providerId="ADAL" clId="{4D55A506-8013-413A-9DEE-AAFAC09DDDBE}" dt="2019-07-26T08:26:22.811" v="91"/>
            <ac:picMkLst>
              <pc:docMk/>
              <pc:sldMasterMk cId="2369807912" sldId="2147483660"/>
              <pc:sldLayoutMk cId="1482273398" sldId="2147483665"/>
              <ac:picMk id="9" creationId="{FE60D687-A997-4D80-8809-C8AD8C21CB61}"/>
            </ac:picMkLst>
          </pc:picChg>
          <pc:picChg chg="add">
            <ac:chgData name="Andy Gray" userId="3900aca3-aa6e-4813-b4e0-c02f9e48a0aa" providerId="ADAL" clId="{4D55A506-8013-413A-9DEE-AAFAC09DDDBE}" dt="2019-07-26T08:26:22.811" v="91"/>
            <ac:picMkLst>
              <pc:docMk/>
              <pc:sldMasterMk cId="2369807912" sldId="2147483660"/>
              <pc:sldLayoutMk cId="1482273398" sldId="2147483665"/>
              <ac:picMk id="14" creationId="{5131A1C8-9B33-4BF3-A7EA-A561C2F2FD28}"/>
            </ac:picMkLst>
          </pc:picChg>
          <pc:picChg chg="del">
            <ac:chgData name="Andy Gray" userId="3900aca3-aa6e-4813-b4e0-c02f9e48a0aa" providerId="ADAL" clId="{4D55A506-8013-413A-9DEE-AAFAC09DDDBE}" dt="2019-07-26T08:26:15.568" v="89" actId="478"/>
            <ac:picMkLst>
              <pc:docMk/>
              <pc:sldMasterMk cId="2369807912" sldId="2147483660"/>
              <pc:sldLayoutMk cId="1482273398" sldId="2147483665"/>
              <ac:picMk id="17" creationId="{3EF0F0AC-6610-4FFF-A713-8CE2D2FB7BED}"/>
            </ac:picMkLst>
          </pc:picChg>
        </pc:sldLayoutChg>
        <pc:sldLayoutChg chg="addSp delSp">
          <pc:chgData name="Andy Gray" userId="3900aca3-aa6e-4813-b4e0-c02f9e48a0aa" providerId="ADAL" clId="{4D55A506-8013-413A-9DEE-AAFAC09DDDBE}" dt="2019-07-26T08:25:25.232" v="80" actId="478"/>
          <pc:sldLayoutMkLst>
            <pc:docMk/>
            <pc:sldMasterMk cId="2369807912" sldId="2147483660"/>
            <pc:sldLayoutMk cId="1663747016" sldId="2147483666"/>
          </pc:sldLayoutMkLst>
          <pc:spChg chg="del">
            <ac:chgData name="Andy Gray" userId="3900aca3-aa6e-4813-b4e0-c02f9e48a0aa" providerId="ADAL" clId="{4D55A506-8013-413A-9DEE-AAFAC09DDDBE}" dt="2019-07-26T08:24:57.007" v="77" actId="478"/>
            <ac:spMkLst>
              <pc:docMk/>
              <pc:sldMasterMk cId="2369807912" sldId="2147483660"/>
              <pc:sldLayoutMk cId="1663747016" sldId="2147483666"/>
              <ac:spMk id="8" creationId="{A1EAAB06-D9DD-401A-94DD-9D890CC7FBFA}"/>
            </ac:spMkLst>
          </pc:spChg>
          <pc:spChg chg="del">
            <ac:chgData name="Andy Gray" userId="3900aca3-aa6e-4813-b4e0-c02f9e48a0aa" providerId="ADAL" clId="{4D55A506-8013-413A-9DEE-AAFAC09DDDBE}" dt="2019-07-26T08:24:54.504" v="76" actId="478"/>
            <ac:spMkLst>
              <pc:docMk/>
              <pc:sldMasterMk cId="2369807912" sldId="2147483660"/>
              <pc:sldLayoutMk cId="1663747016" sldId="2147483666"/>
              <ac:spMk id="10" creationId="{C8F4355B-C12B-4D64-A9F8-D30EF17E4A3D}"/>
            </ac:spMkLst>
          </pc:spChg>
          <pc:spChg chg="del">
            <ac:chgData name="Andy Gray" userId="3900aca3-aa6e-4813-b4e0-c02f9e48a0aa" providerId="ADAL" clId="{4D55A506-8013-413A-9DEE-AAFAC09DDDBE}" dt="2019-07-26T08:24:59.273" v="78" actId="478"/>
            <ac:spMkLst>
              <pc:docMk/>
              <pc:sldMasterMk cId="2369807912" sldId="2147483660"/>
              <pc:sldLayoutMk cId="1663747016" sldId="2147483666"/>
              <ac:spMk id="11" creationId="{648B82C5-42F1-49AF-AF04-A4E20BEBBA87}"/>
            </ac:spMkLst>
          </pc:spChg>
          <pc:spChg chg="add">
            <ac:chgData name="Andy Gray" userId="3900aca3-aa6e-4813-b4e0-c02f9e48a0aa" providerId="ADAL" clId="{4D55A506-8013-413A-9DEE-AAFAC09DDDBE}" dt="2019-07-26T08:25:03.037" v="79"/>
            <ac:spMkLst>
              <pc:docMk/>
              <pc:sldMasterMk cId="2369807912" sldId="2147483660"/>
              <pc:sldLayoutMk cId="1663747016" sldId="2147483666"/>
              <ac:spMk id="13" creationId="{09D3C705-F8B4-4DD3-9A5E-A224ED30EC9C}"/>
            </ac:spMkLst>
          </pc:spChg>
          <pc:spChg chg="add">
            <ac:chgData name="Andy Gray" userId="3900aca3-aa6e-4813-b4e0-c02f9e48a0aa" providerId="ADAL" clId="{4D55A506-8013-413A-9DEE-AAFAC09DDDBE}" dt="2019-07-26T08:25:03.037" v="79"/>
            <ac:spMkLst>
              <pc:docMk/>
              <pc:sldMasterMk cId="2369807912" sldId="2147483660"/>
              <pc:sldLayoutMk cId="1663747016" sldId="2147483666"/>
              <ac:spMk id="14" creationId="{E50987DD-26DE-4528-8DEC-5B1ED30D9155}"/>
            </ac:spMkLst>
          </pc:spChg>
          <pc:picChg chg="del">
            <ac:chgData name="Andy Gray" userId="3900aca3-aa6e-4813-b4e0-c02f9e48a0aa" providerId="ADAL" clId="{4D55A506-8013-413A-9DEE-AAFAC09DDDBE}" dt="2019-07-26T08:24:57.007" v="77" actId="478"/>
            <ac:picMkLst>
              <pc:docMk/>
              <pc:sldMasterMk cId="2369807912" sldId="2147483660"/>
              <pc:sldLayoutMk cId="1663747016" sldId="2147483666"/>
              <ac:picMk id="7" creationId="{9DEB574B-DCA3-4E72-AD46-F6C7215B8B51}"/>
            </ac:picMkLst>
          </pc:picChg>
          <pc:picChg chg="add">
            <ac:chgData name="Andy Gray" userId="3900aca3-aa6e-4813-b4e0-c02f9e48a0aa" providerId="ADAL" clId="{4D55A506-8013-413A-9DEE-AAFAC09DDDBE}" dt="2019-07-26T08:25:03.037" v="79"/>
            <ac:picMkLst>
              <pc:docMk/>
              <pc:sldMasterMk cId="2369807912" sldId="2147483660"/>
              <pc:sldLayoutMk cId="1663747016" sldId="2147483666"/>
              <ac:picMk id="12" creationId="{7BF9E156-9CDA-477A-9333-D141D088D910}"/>
            </ac:picMkLst>
          </pc:picChg>
          <pc:picChg chg="add del">
            <ac:chgData name="Andy Gray" userId="3900aca3-aa6e-4813-b4e0-c02f9e48a0aa" providerId="ADAL" clId="{4D55A506-8013-413A-9DEE-AAFAC09DDDBE}" dt="2019-07-26T08:25:25.232" v="80" actId="478"/>
            <ac:picMkLst>
              <pc:docMk/>
              <pc:sldMasterMk cId="2369807912" sldId="2147483660"/>
              <pc:sldLayoutMk cId="1663747016" sldId="2147483666"/>
              <ac:picMk id="15" creationId="{13A2743A-A806-4683-A729-9CB1824827BB}"/>
            </ac:picMkLst>
          </pc:picChg>
        </pc:sldLayoutChg>
        <pc:sldLayoutChg chg="addSp delSp modSp">
          <pc:chgData name="Andy Gray" userId="3900aca3-aa6e-4813-b4e0-c02f9e48a0aa" providerId="ADAL" clId="{4D55A506-8013-413A-9DEE-AAFAC09DDDBE}" dt="2019-07-26T08:26:58.140" v="101" actId="207"/>
          <pc:sldLayoutMkLst>
            <pc:docMk/>
            <pc:sldMasterMk cId="2369807912" sldId="2147483660"/>
            <pc:sldLayoutMk cId="3920882233" sldId="2147483668"/>
          </pc:sldLayoutMkLst>
          <pc:spChg chg="del">
            <ac:chgData name="Andy Gray" userId="3900aca3-aa6e-4813-b4e0-c02f9e48a0aa" providerId="ADAL" clId="{4D55A506-8013-413A-9DEE-AAFAC09DDDBE}" dt="2019-07-26T08:26:46.441" v="97" actId="478"/>
            <ac:spMkLst>
              <pc:docMk/>
              <pc:sldMasterMk cId="2369807912" sldId="2147483660"/>
              <pc:sldLayoutMk cId="3920882233" sldId="2147483668"/>
              <ac:spMk id="9" creationId="{5615E43D-9F5F-43F2-BEDA-E777B04329BB}"/>
            </ac:spMkLst>
          </pc:spChg>
          <pc:spChg chg="del mod">
            <ac:chgData name="Andy Gray" userId="3900aca3-aa6e-4813-b4e0-c02f9e48a0aa" providerId="ADAL" clId="{4D55A506-8013-413A-9DEE-AAFAC09DDDBE}" dt="2019-07-26T08:26:50.640" v="99" actId="478"/>
            <ac:spMkLst>
              <pc:docMk/>
              <pc:sldMasterMk cId="2369807912" sldId="2147483660"/>
              <pc:sldLayoutMk cId="3920882233" sldId="2147483668"/>
              <ac:spMk id="10" creationId="{69808144-3D29-4148-B2FF-07F5FB8B2269}"/>
            </ac:spMkLst>
          </pc:spChg>
          <pc:spChg chg="add">
            <ac:chgData name="Andy Gray" userId="3900aca3-aa6e-4813-b4e0-c02f9e48a0aa" providerId="ADAL" clId="{4D55A506-8013-413A-9DEE-AAFAC09DDDBE}" dt="2019-07-26T08:26:51.567" v="100"/>
            <ac:spMkLst>
              <pc:docMk/>
              <pc:sldMasterMk cId="2369807912" sldId="2147483660"/>
              <pc:sldLayoutMk cId="3920882233" sldId="2147483668"/>
              <ac:spMk id="11" creationId="{6558BA01-84E9-4E5C-81BC-C8CB515F7565}"/>
            </ac:spMkLst>
          </pc:spChg>
          <pc:picChg chg="mod">
            <ac:chgData name="Andy Gray" userId="3900aca3-aa6e-4813-b4e0-c02f9e48a0aa" providerId="ADAL" clId="{4D55A506-8013-413A-9DEE-AAFAC09DDDBE}" dt="2019-07-26T08:26:58.140" v="101" actId="207"/>
            <ac:picMkLst>
              <pc:docMk/>
              <pc:sldMasterMk cId="2369807912" sldId="2147483660"/>
              <pc:sldLayoutMk cId="3920882233" sldId="2147483668"/>
              <ac:picMk id="6" creationId="{B06B5AFB-DD88-44D0-84DB-9B997DA8A4A4}"/>
            </ac:picMkLst>
          </pc:picChg>
          <pc:picChg chg="del">
            <ac:chgData name="Andy Gray" userId="3900aca3-aa6e-4813-b4e0-c02f9e48a0aa" providerId="ADAL" clId="{4D55A506-8013-413A-9DEE-AAFAC09DDDBE}" dt="2019-07-26T08:26:46.441" v="97" actId="478"/>
            <ac:picMkLst>
              <pc:docMk/>
              <pc:sldMasterMk cId="2369807912" sldId="2147483660"/>
              <pc:sldLayoutMk cId="3920882233" sldId="2147483668"/>
              <ac:picMk id="7" creationId="{651D5050-10F6-473E-A936-34DA1A80C0C2}"/>
            </ac:picMkLst>
          </pc:picChg>
          <pc:picChg chg="add">
            <ac:chgData name="Andy Gray" userId="3900aca3-aa6e-4813-b4e0-c02f9e48a0aa" providerId="ADAL" clId="{4D55A506-8013-413A-9DEE-AAFAC09DDDBE}" dt="2019-07-26T08:26:51.567" v="100"/>
            <ac:picMkLst>
              <pc:docMk/>
              <pc:sldMasterMk cId="2369807912" sldId="2147483660"/>
              <pc:sldLayoutMk cId="3920882233" sldId="2147483668"/>
              <ac:picMk id="8" creationId="{348EAE5A-12FD-4E78-8F74-D5A91156A449}"/>
            </ac:picMkLst>
          </pc:picChg>
        </pc:sldLayoutChg>
        <pc:sldLayoutChg chg="addSp delSp">
          <pc:chgData name="Andy Gray" userId="3900aca3-aa6e-4813-b4e0-c02f9e48a0aa" providerId="ADAL" clId="{4D55A506-8013-413A-9DEE-AAFAC09DDDBE}" dt="2019-07-26T08:25:39.426" v="83"/>
          <pc:sldLayoutMkLst>
            <pc:docMk/>
            <pc:sldMasterMk cId="2369807912" sldId="2147483660"/>
            <pc:sldLayoutMk cId="930331741" sldId="2147483669"/>
          </pc:sldLayoutMkLst>
          <pc:spChg chg="del">
            <ac:chgData name="Andy Gray" userId="3900aca3-aa6e-4813-b4e0-c02f9e48a0aa" providerId="ADAL" clId="{4D55A506-8013-413A-9DEE-AAFAC09DDDBE}" dt="2019-07-26T08:25:34.040" v="81" actId="478"/>
            <ac:spMkLst>
              <pc:docMk/>
              <pc:sldMasterMk cId="2369807912" sldId="2147483660"/>
              <pc:sldLayoutMk cId="930331741" sldId="2147483669"/>
              <ac:spMk id="9" creationId="{A6C856B8-E430-4ABB-82D1-72CE7A3E7127}"/>
            </ac:spMkLst>
          </pc:spChg>
          <pc:spChg chg="del">
            <ac:chgData name="Andy Gray" userId="3900aca3-aa6e-4813-b4e0-c02f9e48a0aa" providerId="ADAL" clId="{4D55A506-8013-413A-9DEE-AAFAC09DDDBE}" dt="2019-07-26T08:25:34.040" v="81" actId="478"/>
            <ac:spMkLst>
              <pc:docMk/>
              <pc:sldMasterMk cId="2369807912" sldId="2147483660"/>
              <pc:sldLayoutMk cId="930331741" sldId="2147483669"/>
              <ac:spMk id="13" creationId="{8FF35AEE-5337-4A17-A68B-5F42AFDFFF0C}"/>
            </ac:spMkLst>
          </pc:spChg>
          <pc:spChg chg="add">
            <ac:chgData name="Andy Gray" userId="3900aca3-aa6e-4813-b4e0-c02f9e48a0aa" providerId="ADAL" clId="{4D55A506-8013-413A-9DEE-AAFAC09DDDBE}" dt="2019-07-26T08:25:39.426" v="83"/>
            <ac:spMkLst>
              <pc:docMk/>
              <pc:sldMasterMk cId="2369807912" sldId="2147483660"/>
              <pc:sldLayoutMk cId="930331741" sldId="2147483669"/>
              <ac:spMk id="14" creationId="{91A02FB6-91E6-4240-8E90-A719EDE985A5}"/>
            </ac:spMkLst>
          </pc:spChg>
          <pc:spChg chg="del">
            <ac:chgData name="Andy Gray" userId="3900aca3-aa6e-4813-b4e0-c02f9e48a0aa" providerId="ADAL" clId="{4D55A506-8013-413A-9DEE-AAFAC09DDDBE}" dt="2019-07-26T08:25:38.294" v="82" actId="478"/>
            <ac:spMkLst>
              <pc:docMk/>
              <pc:sldMasterMk cId="2369807912" sldId="2147483660"/>
              <pc:sldLayoutMk cId="930331741" sldId="2147483669"/>
              <ac:spMk id="15" creationId="{A13DB2E3-C319-4E9F-B684-25EDD7A44358}"/>
            </ac:spMkLst>
          </pc:spChg>
          <pc:spChg chg="add">
            <ac:chgData name="Andy Gray" userId="3900aca3-aa6e-4813-b4e0-c02f9e48a0aa" providerId="ADAL" clId="{4D55A506-8013-413A-9DEE-AAFAC09DDDBE}" dt="2019-07-26T08:25:39.426" v="83"/>
            <ac:spMkLst>
              <pc:docMk/>
              <pc:sldMasterMk cId="2369807912" sldId="2147483660"/>
              <pc:sldLayoutMk cId="930331741" sldId="2147483669"/>
              <ac:spMk id="17" creationId="{C6DB0914-5196-4548-BB54-CF3C2DA6D055}"/>
            </ac:spMkLst>
          </pc:spChg>
          <pc:picChg chg="del">
            <ac:chgData name="Andy Gray" userId="3900aca3-aa6e-4813-b4e0-c02f9e48a0aa" providerId="ADAL" clId="{4D55A506-8013-413A-9DEE-AAFAC09DDDBE}" dt="2019-07-26T08:25:34.040" v="81" actId="478"/>
            <ac:picMkLst>
              <pc:docMk/>
              <pc:sldMasterMk cId="2369807912" sldId="2147483660"/>
              <pc:sldLayoutMk cId="930331741" sldId="2147483669"/>
              <ac:picMk id="10" creationId="{58D411FA-19CB-4C04-89C6-9285E366D7DE}"/>
            </ac:picMkLst>
          </pc:picChg>
          <pc:picChg chg="add">
            <ac:chgData name="Andy Gray" userId="3900aca3-aa6e-4813-b4e0-c02f9e48a0aa" providerId="ADAL" clId="{4D55A506-8013-413A-9DEE-AAFAC09DDDBE}" dt="2019-07-26T08:25:39.426" v="83"/>
            <ac:picMkLst>
              <pc:docMk/>
              <pc:sldMasterMk cId="2369807912" sldId="2147483660"/>
              <pc:sldLayoutMk cId="930331741" sldId="2147483669"/>
              <ac:picMk id="12" creationId="{68954533-2E45-4BBA-A07F-A9CCE0D767EA}"/>
            </ac:picMkLst>
          </pc:picChg>
          <pc:picChg chg="del">
            <ac:chgData name="Andy Gray" userId="3900aca3-aa6e-4813-b4e0-c02f9e48a0aa" providerId="ADAL" clId="{4D55A506-8013-413A-9DEE-AAFAC09DDDBE}" dt="2019-07-26T08:25:34.040" v="81" actId="478"/>
            <ac:picMkLst>
              <pc:docMk/>
              <pc:sldMasterMk cId="2369807912" sldId="2147483660"/>
              <pc:sldLayoutMk cId="930331741" sldId="2147483669"/>
              <ac:picMk id="16" creationId="{CFFB2EF8-C6C1-467E-811B-183D5E001540}"/>
            </ac:picMkLst>
          </pc:picChg>
          <pc:picChg chg="add">
            <ac:chgData name="Andy Gray" userId="3900aca3-aa6e-4813-b4e0-c02f9e48a0aa" providerId="ADAL" clId="{4D55A506-8013-413A-9DEE-AAFAC09DDDBE}" dt="2019-07-26T08:25:39.426" v="83"/>
            <ac:picMkLst>
              <pc:docMk/>
              <pc:sldMasterMk cId="2369807912" sldId="2147483660"/>
              <pc:sldLayoutMk cId="930331741" sldId="2147483669"/>
              <ac:picMk id="18" creationId="{96110F42-4BDC-4B69-AED0-B1F8FC8F53CB}"/>
            </ac:picMkLst>
          </pc:picChg>
        </pc:sldLayoutChg>
        <pc:sldLayoutChg chg="addSp delSp">
          <pc:chgData name="Andy Gray" userId="3900aca3-aa6e-4813-b4e0-c02f9e48a0aa" providerId="ADAL" clId="{4D55A506-8013-413A-9DEE-AAFAC09DDDBE}" dt="2019-07-26T08:26:08.040" v="87" actId="478"/>
          <pc:sldLayoutMkLst>
            <pc:docMk/>
            <pc:sldMasterMk cId="2369807912" sldId="2147483660"/>
            <pc:sldLayoutMk cId="1680822063" sldId="2147483671"/>
          </pc:sldLayoutMkLst>
          <pc:spChg chg="del">
            <ac:chgData name="Andy Gray" userId="3900aca3-aa6e-4813-b4e0-c02f9e48a0aa" providerId="ADAL" clId="{4D55A506-8013-413A-9DEE-AAFAC09DDDBE}" dt="2019-07-26T08:25:52.608" v="84" actId="478"/>
            <ac:spMkLst>
              <pc:docMk/>
              <pc:sldMasterMk cId="2369807912" sldId="2147483660"/>
              <pc:sldLayoutMk cId="1680822063" sldId="2147483671"/>
              <ac:spMk id="9" creationId="{C3AC568E-432A-48D5-8792-8F662EB91D6D}"/>
            </ac:spMkLst>
          </pc:spChg>
          <pc:spChg chg="add">
            <ac:chgData name="Andy Gray" userId="3900aca3-aa6e-4813-b4e0-c02f9e48a0aa" providerId="ADAL" clId="{4D55A506-8013-413A-9DEE-AAFAC09DDDBE}" dt="2019-07-26T08:25:56.742" v="86"/>
            <ac:spMkLst>
              <pc:docMk/>
              <pc:sldMasterMk cId="2369807912" sldId="2147483660"/>
              <pc:sldLayoutMk cId="1680822063" sldId="2147483671"/>
              <ac:spMk id="12" creationId="{0B6A2909-A3D1-42BD-92C4-9F38AD8D2810}"/>
            </ac:spMkLst>
          </pc:spChg>
          <pc:spChg chg="del">
            <ac:chgData name="Andy Gray" userId="3900aca3-aa6e-4813-b4e0-c02f9e48a0aa" providerId="ADAL" clId="{4D55A506-8013-413A-9DEE-AAFAC09DDDBE}" dt="2019-07-26T08:25:52.608" v="84" actId="478"/>
            <ac:spMkLst>
              <pc:docMk/>
              <pc:sldMasterMk cId="2369807912" sldId="2147483660"/>
              <pc:sldLayoutMk cId="1680822063" sldId="2147483671"/>
              <ac:spMk id="13" creationId="{8FF35AEE-5337-4A17-A68B-5F42AFDFFF0C}"/>
            </ac:spMkLst>
          </pc:spChg>
          <pc:spChg chg="add">
            <ac:chgData name="Andy Gray" userId="3900aca3-aa6e-4813-b4e0-c02f9e48a0aa" providerId="ADAL" clId="{4D55A506-8013-413A-9DEE-AAFAC09DDDBE}" dt="2019-07-26T08:25:56.742" v="86"/>
            <ac:spMkLst>
              <pc:docMk/>
              <pc:sldMasterMk cId="2369807912" sldId="2147483660"/>
              <pc:sldLayoutMk cId="1680822063" sldId="2147483671"/>
              <ac:spMk id="14" creationId="{71E6ED47-60BC-4B2F-9E98-3CE9223DA8B0}"/>
            </ac:spMkLst>
          </pc:spChg>
          <pc:spChg chg="del">
            <ac:chgData name="Andy Gray" userId="3900aca3-aa6e-4813-b4e0-c02f9e48a0aa" providerId="ADAL" clId="{4D55A506-8013-413A-9DEE-AAFAC09DDDBE}" dt="2019-07-26T08:25:54.278" v="85" actId="478"/>
            <ac:spMkLst>
              <pc:docMk/>
              <pc:sldMasterMk cId="2369807912" sldId="2147483660"/>
              <pc:sldLayoutMk cId="1680822063" sldId="2147483671"/>
              <ac:spMk id="15" creationId="{A13DB2E3-C319-4E9F-B684-25EDD7A44358}"/>
            </ac:spMkLst>
          </pc:spChg>
          <pc:picChg chg="add">
            <ac:chgData name="Andy Gray" userId="3900aca3-aa6e-4813-b4e0-c02f9e48a0aa" providerId="ADAL" clId="{4D55A506-8013-413A-9DEE-AAFAC09DDDBE}" dt="2019-07-26T08:25:56.742" v="86"/>
            <ac:picMkLst>
              <pc:docMk/>
              <pc:sldMasterMk cId="2369807912" sldId="2147483660"/>
              <pc:sldLayoutMk cId="1680822063" sldId="2147483671"/>
              <ac:picMk id="8" creationId="{CE58FF5B-D818-437B-BEBB-AEDE8209ED6D}"/>
            </ac:picMkLst>
          </pc:picChg>
          <pc:picChg chg="del">
            <ac:chgData name="Andy Gray" userId="3900aca3-aa6e-4813-b4e0-c02f9e48a0aa" providerId="ADAL" clId="{4D55A506-8013-413A-9DEE-AAFAC09DDDBE}" dt="2019-07-26T08:25:52.608" v="84" actId="478"/>
            <ac:picMkLst>
              <pc:docMk/>
              <pc:sldMasterMk cId="2369807912" sldId="2147483660"/>
              <pc:sldLayoutMk cId="1680822063" sldId="2147483671"/>
              <ac:picMk id="10" creationId="{58D411FA-19CB-4C04-89C6-9285E366D7DE}"/>
            </ac:picMkLst>
          </pc:picChg>
          <pc:picChg chg="add del">
            <ac:chgData name="Andy Gray" userId="3900aca3-aa6e-4813-b4e0-c02f9e48a0aa" providerId="ADAL" clId="{4D55A506-8013-413A-9DEE-AAFAC09DDDBE}" dt="2019-07-26T08:26:08.040" v="87" actId="478"/>
            <ac:picMkLst>
              <pc:docMk/>
              <pc:sldMasterMk cId="2369807912" sldId="2147483660"/>
              <pc:sldLayoutMk cId="1680822063" sldId="2147483671"/>
              <ac:picMk id="16" creationId="{D30AC4B1-4341-4657-B5B1-0E918CCD33DA}"/>
            </ac:picMkLst>
          </pc:picChg>
        </pc:sldLayoutChg>
        <pc:sldLayoutChg chg="addSp delSp modSp">
          <pc:chgData name="Andy Gray" userId="3900aca3-aa6e-4813-b4e0-c02f9e48a0aa" providerId="ADAL" clId="{4D55A506-8013-413A-9DEE-AAFAC09DDDBE}" dt="2019-07-26T08:26:40.959" v="96" actId="478"/>
          <pc:sldLayoutMkLst>
            <pc:docMk/>
            <pc:sldMasterMk cId="2369807912" sldId="2147483660"/>
            <pc:sldLayoutMk cId="3129294559" sldId="2147483672"/>
          </pc:sldLayoutMkLst>
          <pc:spChg chg="del">
            <ac:chgData name="Andy Gray" userId="3900aca3-aa6e-4813-b4e0-c02f9e48a0aa" providerId="ADAL" clId="{4D55A506-8013-413A-9DEE-AAFAC09DDDBE}" dt="2019-07-26T08:26:29.472" v="92" actId="478"/>
            <ac:spMkLst>
              <pc:docMk/>
              <pc:sldMasterMk cId="2369807912" sldId="2147483660"/>
              <pc:sldLayoutMk cId="3129294559" sldId="2147483672"/>
              <ac:spMk id="9" creationId="{D8401F48-1C36-4FFF-8572-80DFD7DE1A37}"/>
            </ac:spMkLst>
          </pc:spChg>
          <pc:spChg chg="add">
            <ac:chgData name="Andy Gray" userId="3900aca3-aa6e-4813-b4e0-c02f9e48a0aa" providerId="ADAL" clId="{4D55A506-8013-413A-9DEE-AAFAC09DDDBE}" dt="2019-07-26T08:26:35.411" v="95"/>
            <ac:spMkLst>
              <pc:docMk/>
              <pc:sldMasterMk cId="2369807912" sldId="2147483660"/>
              <pc:sldLayoutMk cId="3129294559" sldId="2147483672"/>
              <ac:spMk id="11" creationId="{A0B4EAE8-7580-4E3A-A149-8012BE95A191}"/>
            </ac:spMkLst>
          </pc:spChg>
          <pc:spChg chg="add">
            <ac:chgData name="Andy Gray" userId="3900aca3-aa6e-4813-b4e0-c02f9e48a0aa" providerId="ADAL" clId="{4D55A506-8013-413A-9DEE-AAFAC09DDDBE}" dt="2019-07-26T08:26:35.411" v="95"/>
            <ac:spMkLst>
              <pc:docMk/>
              <pc:sldMasterMk cId="2369807912" sldId="2147483660"/>
              <pc:sldLayoutMk cId="3129294559" sldId="2147483672"/>
              <ac:spMk id="13" creationId="{DBC8E80B-241A-464C-9621-671A6DD697BC}"/>
            </ac:spMkLst>
          </pc:spChg>
          <pc:spChg chg="del">
            <ac:chgData name="Andy Gray" userId="3900aca3-aa6e-4813-b4e0-c02f9e48a0aa" providerId="ADAL" clId="{4D55A506-8013-413A-9DEE-AAFAC09DDDBE}" dt="2019-07-26T08:26:29.472" v="92" actId="478"/>
            <ac:spMkLst>
              <pc:docMk/>
              <pc:sldMasterMk cId="2369807912" sldId="2147483660"/>
              <pc:sldLayoutMk cId="3129294559" sldId="2147483672"/>
              <ac:spMk id="15" creationId="{EDB80FE1-CB5F-4209-A5CF-C0E7A88B733B}"/>
            </ac:spMkLst>
          </pc:spChg>
          <pc:spChg chg="del mod">
            <ac:chgData name="Andy Gray" userId="3900aca3-aa6e-4813-b4e0-c02f9e48a0aa" providerId="ADAL" clId="{4D55A506-8013-413A-9DEE-AAFAC09DDDBE}" dt="2019-07-26T08:26:33.312" v="94" actId="478"/>
            <ac:spMkLst>
              <pc:docMk/>
              <pc:sldMasterMk cId="2369807912" sldId="2147483660"/>
              <pc:sldLayoutMk cId="3129294559" sldId="2147483672"/>
              <ac:spMk id="16" creationId="{7BDF21DE-A169-4C08-9632-B1FCE7D8B298}"/>
            </ac:spMkLst>
          </pc:spChg>
          <pc:picChg chg="del">
            <ac:chgData name="Andy Gray" userId="3900aca3-aa6e-4813-b4e0-c02f9e48a0aa" providerId="ADAL" clId="{4D55A506-8013-413A-9DEE-AAFAC09DDDBE}" dt="2019-07-26T08:26:29.472" v="92" actId="478"/>
            <ac:picMkLst>
              <pc:docMk/>
              <pc:sldMasterMk cId="2369807912" sldId="2147483660"/>
              <pc:sldLayoutMk cId="3129294559" sldId="2147483672"/>
              <ac:picMk id="8" creationId="{227C6528-206C-4CD8-962B-FB652AD67822}"/>
            </ac:picMkLst>
          </pc:picChg>
          <pc:picChg chg="add">
            <ac:chgData name="Andy Gray" userId="3900aca3-aa6e-4813-b4e0-c02f9e48a0aa" providerId="ADAL" clId="{4D55A506-8013-413A-9DEE-AAFAC09DDDBE}" dt="2019-07-26T08:26:35.411" v="95"/>
            <ac:picMkLst>
              <pc:docMk/>
              <pc:sldMasterMk cId="2369807912" sldId="2147483660"/>
              <pc:sldLayoutMk cId="3129294559" sldId="2147483672"/>
              <ac:picMk id="10" creationId="{D3EEB472-19A7-4252-A884-6892877DB7BA}"/>
            </ac:picMkLst>
          </pc:picChg>
          <pc:picChg chg="add del">
            <ac:chgData name="Andy Gray" userId="3900aca3-aa6e-4813-b4e0-c02f9e48a0aa" providerId="ADAL" clId="{4D55A506-8013-413A-9DEE-AAFAC09DDDBE}" dt="2019-07-26T08:26:40.959" v="96" actId="478"/>
            <ac:picMkLst>
              <pc:docMk/>
              <pc:sldMasterMk cId="2369807912" sldId="2147483660"/>
              <pc:sldLayoutMk cId="3129294559" sldId="2147483672"/>
              <ac:picMk id="14" creationId="{462F6661-E6F9-452C-82DB-44F3CB0AD9D6}"/>
            </ac:picMkLst>
          </pc:picChg>
        </pc:sldLayoutChg>
      </pc:sldMasterChg>
    </pc:docChg>
  </pc:docChgLst>
  <pc:docChgLst>
    <pc:chgData name="James Franklin" userId="S::james.franklin@pgonline.co.uk::cf915d05-507f-491f-b4a6-b2aa085ee4b1" providerId="AD" clId="Web-{21863CC5-C300-1302-A806-D10489CDB4D1}"/>
  </pc:docChgLst>
  <pc:docChgLst>
    <pc:chgData name="James Franklin" userId="cf915d05-507f-491f-b4a6-b2aa085ee4b1" providerId="ADAL" clId="{154C3C67-8657-4CEC-A80E-7A882D2DC7E1}"/>
    <pc:docChg chg="addSld delSld modSld sldOrd modMainMaster">
      <pc:chgData name="James Franklin" userId="cf915d05-507f-491f-b4a6-b2aa085ee4b1" providerId="ADAL" clId="{154C3C67-8657-4CEC-A80E-7A882D2DC7E1}" dt="2019-07-03T15:11:00.644" v="206" actId="20577"/>
      <pc:docMkLst>
        <pc:docMk/>
      </pc:docMkLst>
      <pc:sldChg chg="addSp modSp">
        <pc:chgData name="James Franklin" userId="cf915d05-507f-491f-b4a6-b2aa085ee4b1" providerId="ADAL" clId="{154C3C67-8657-4CEC-A80E-7A882D2DC7E1}" dt="2019-07-03T15:03:46.507" v="84" actId="1076"/>
        <pc:sldMkLst>
          <pc:docMk/>
          <pc:sldMk cId="4088036100" sldId="259"/>
        </pc:sldMkLst>
        <pc:spChg chg="add mod">
          <ac:chgData name="James Franklin" userId="cf915d05-507f-491f-b4a6-b2aa085ee4b1" providerId="ADAL" clId="{154C3C67-8657-4CEC-A80E-7A882D2DC7E1}" dt="2019-07-03T15:03:46.507" v="84" actId="1076"/>
          <ac:spMkLst>
            <pc:docMk/>
            <pc:sldMk cId="4088036100" sldId="259"/>
            <ac:spMk id="2" creationId="{2903F362-87D7-4421-B903-E14403A02E53}"/>
          </ac:spMkLst>
        </pc:spChg>
        <pc:spChg chg="add mod">
          <ac:chgData name="James Franklin" userId="cf915d05-507f-491f-b4a6-b2aa085ee4b1" providerId="ADAL" clId="{154C3C67-8657-4CEC-A80E-7A882D2DC7E1}" dt="2019-07-03T15:03:24.627" v="51" actId="1076"/>
          <ac:spMkLst>
            <pc:docMk/>
            <pc:sldMk cId="4088036100" sldId="259"/>
            <ac:spMk id="3" creationId="{ED1A84E5-E83B-41B6-A658-081D9B37A5BF}"/>
          </ac:spMkLst>
        </pc:spChg>
        <pc:spChg chg="add mod">
          <ac:chgData name="James Franklin" userId="cf915d05-507f-491f-b4a6-b2aa085ee4b1" providerId="ADAL" clId="{154C3C67-8657-4CEC-A80E-7A882D2DC7E1}" dt="2019-07-03T15:03:34.443" v="69" actId="20577"/>
          <ac:spMkLst>
            <pc:docMk/>
            <pc:sldMk cId="4088036100" sldId="259"/>
            <ac:spMk id="4" creationId="{9B123F5F-534C-4B4B-9C9E-1737CDA68929}"/>
          </ac:spMkLst>
        </pc:spChg>
      </pc:sldChg>
      <pc:sldChg chg="modSp">
        <pc:chgData name="James Franklin" userId="cf915d05-507f-491f-b4a6-b2aa085ee4b1" providerId="ADAL" clId="{154C3C67-8657-4CEC-A80E-7A882D2DC7E1}" dt="2019-07-03T15:11:00.644" v="206" actId="20577"/>
        <pc:sldMkLst>
          <pc:docMk/>
          <pc:sldMk cId="383292592" sldId="392"/>
        </pc:sldMkLst>
        <pc:spChg chg="mod">
          <ac:chgData name="James Franklin" userId="cf915d05-507f-491f-b4a6-b2aa085ee4b1" providerId="ADAL" clId="{154C3C67-8657-4CEC-A80E-7A882D2DC7E1}" dt="2019-07-03T15:11:00.644" v="206" actId="20577"/>
          <ac:spMkLst>
            <pc:docMk/>
            <pc:sldMk cId="383292592" sldId="392"/>
            <ac:spMk id="5" creationId="{00000000-0000-0000-0000-000000000000}"/>
          </ac:spMkLst>
        </pc:spChg>
      </pc:sldChg>
      <pc:sldChg chg="modSp add ord">
        <pc:chgData name="James Franklin" userId="cf915d05-507f-491f-b4a6-b2aa085ee4b1" providerId="ADAL" clId="{154C3C67-8657-4CEC-A80E-7A882D2DC7E1}" dt="2019-07-03T15:08:29.939" v="194" actId="20577"/>
        <pc:sldMkLst>
          <pc:docMk/>
          <pc:sldMk cId="3749215389" sldId="404"/>
        </pc:sldMkLst>
        <pc:spChg chg="mod">
          <ac:chgData name="James Franklin" userId="cf915d05-507f-491f-b4a6-b2aa085ee4b1" providerId="ADAL" clId="{154C3C67-8657-4CEC-A80E-7A882D2DC7E1}" dt="2019-07-03T15:08:29.939" v="194" actId="20577"/>
          <ac:spMkLst>
            <pc:docMk/>
            <pc:sldMk cId="3749215389" sldId="404"/>
            <ac:spMk id="2" creationId="{12AEE3D5-3709-4B7A-89A4-E78B5A2C40CA}"/>
          </ac:spMkLst>
        </pc:spChg>
      </pc:sldChg>
      <pc:sldMasterChg chg="modSldLayout">
        <pc:chgData name="James Franklin" userId="cf915d05-507f-491f-b4a6-b2aa085ee4b1" providerId="ADAL" clId="{154C3C67-8657-4CEC-A80E-7A882D2DC7E1}" dt="2019-07-03T15:06:19.233" v="154"/>
        <pc:sldMasterMkLst>
          <pc:docMk/>
          <pc:sldMasterMk cId="2369807912" sldId="2147483660"/>
        </pc:sldMasterMkLst>
        <pc:sldLayoutChg chg="addSp">
          <pc:chgData name="James Franklin" userId="cf915d05-507f-491f-b4a6-b2aa085ee4b1" providerId="ADAL" clId="{154C3C67-8657-4CEC-A80E-7A882D2DC7E1}" dt="2019-07-03T15:06:19.233" v="154"/>
          <pc:sldLayoutMkLst>
            <pc:docMk/>
            <pc:sldMasterMk cId="2369807912" sldId="2147483660"/>
            <pc:sldLayoutMk cId="3864385121" sldId="2147483664"/>
          </pc:sldLayoutMkLst>
          <pc:spChg chg="add">
            <ac:chgData name="James Franklin" userId="cf915d05-507f-491f-b4a6-b2aa085ee4b1" providerId="ADAL" clId="{154C3C67-8657-4CEC-A80E-7A882D2DC7E1}" dt="2019-07-03T15:06:19.233" v="154"/>
            <ac:spMkLst>
              <pc:docMk/>
              <pc:sldMasterMk cId="2369807912" sldId="2147483660"/>
              <pc:sldLayoutMk cId="3864385121" sldId="2147483664"/>
              <ac:spMk id="7" creationId="{1CBC8405-2349-4350-967C-1FBF2BDF5F63}"/>
            </ac:spMkLst>
          </pc:spChg>
        </pc:sldLayoutChg>
        <pc:sldLayoutChg chg="addSp">
          <pc:chgData name="James Franklin" userId="cf915d05-507f-491f-b4a6-b2aa085ee4b1" providerId="ADAL" clId="{154C3C67-8657-4CEC-A80E-7A882D2DC7E1}" dt="2019-07-03T15:05:08.227" v="150"/>
          <pc:sldLayoutMkLst>
            <pc:docMk/>
            <pc:sldMasterMk cId="2369807912" sldId="2147483660"/>
            <pc:sldLayoutMk cId="1482273398" sldId="2147483665"/>
          </pc:sldLayoutMkLst>
          <pc:spChg chg="add">
            <ac:chgData name="James Franklin" userId="cf915d05-507f-491f-b4a6-b2aa085ee4b1" providerId="ADAL" clId="{154C3C67-8657-4CEC-A80E-7A882D2DC7E1}" dt="2019-07-03T15:05:08.227" v="150"/>
            <ac:spMkLst>
              <pc:docMk/>
              <pc:sldMasterMk cId="2369807912" sldId="2147483660"/>
              <pc:sldLayoutMk cId="1482273398" sldId="2147483665"/>
              <ac:spMk id="9" creationId="{4570CFF3-B821-45AD-843B-5BEC89692DC4}"/>
            </ac:spMkLst>
          </pc:spChg>
        </pc:sldLayoutChg>
        <pc:sldLayoutChg chg="addSp modSp">
          <pc:chgData name="James Franklin" userId="cf915d05-507f-491f-b4a6-b2aa085ee4b1" providerId="ADAL" clId="{154C3C67-8657-4CEC-A80E-7A882D2DC7E1}" dt="2019-07-03T15:05:01.075" v="147" actId="20577"/>
          <pc:sldLayoutMkLst>
            <pc:docMk/>
            <pc:sldMasterMk cId="2369807912" sldId="2147483660"/>
            <pc:sldLayoutMk cId="1663747016" sldId="2147483666"/>
          </pc:sldLayoutMkLst>
          <pc:spChg chg="add mod">
            <ac:chgData name="James Franklin" userId="cf915d05-507f-491f-b4a6-b2aa085ee4b1" providerId="ADAL" clId="{154C3C67-8657-4CEC-A80E-7A882D2DC7E1}" dt="2019-07-03T15:05:01.075" v="147" actId="20577"/>
            <ac:spMkLst>
              <pc:docMk/>
              <pc:sldMasterMk cId="2369807912" sldId="2147483660"/>
              <pc:sldLayoutMk cId="1663747016" sldId="2147483666"/>
              <ac:spMk id="2" creationId="{0A6B8F12-8929-48B6-BB16-C9B841A19B83}"/>
            </ac:spMkLst>
          </pc:spChg>
        </pc:sldLayoutChg>
        <pc:sldLayoutChg chg="addSp">
          <pc:chgData name="James Franklin" userId="cf915d05-507f-491f-b4a6-b2aa085ee4b1" providerId="ADAL" clId="{154C3C67-8657-4CEC-A80E-7A882D2DC7E1}" dt="2019-07-03T15:05:10.871" v="152"/>
          <pc:sldLayoutMkLst>
            <pc:docMk/>
            <pc:sldMasterMk cId="2369807912" sldId="2147483660"/>
            <pc:sldLayoutMk cId="3920882233" sldId="2147483668"/>
          </pc:sldLayoutMkLst>
          <pc:spChg chg="add">
            <ac:chgData name="James Franklin" userId="cf915d05-507f-491f-b4a6-b2aa085ee4b1" providerId="ADAL" clId="{154C3C67-8657-4CEC-A80E-7A882D2DC7E1}" dt="2019-07-03T15:05:10.871" v="152"/>
            <ac:spMkLst>
              <pc:docMk/>
              <pc:sldMasterMk cId="2369807912" sldId="2147483660"/>
              <pc:sldLayoutMk cId="3920882233" sldId="2147483668"/>
              <ac:spMk id="8" creationId="{0EFBC03C-5D5B-493A-A17F-C5AB86D49BC9}"/>
            </ac:spMkLst>
          </pc:spChg>
        </pc:sldLayoutChg>
        <pc:sldLayoutChg chg="addSp">
          <pc:chgData name="James Franklin" userId="cf915d05-507f-491f-b4a6-b2aa085ee4b1" providerId="ADAL" clId="{154C3C67-8657-4CEC-A80E-7A882D2DC7E1}" dt="2019-07-03T15:05:05.438" v="148"/>
          <pc:sldLayoutMkLst>
            <pc:docMk/>
            <pc:sldMasterMk cId="2369807912" sldId="2147483660"/>
            <pc:sldLayoutMk cId="930331741" sldId="2147483669"/>
          </pc:sldLayoutMkLst>
          <pc:spChg chg="add">
            <ac:chgData name="James Franklin" userId="cf915d05-507f-491f-b4a6-b2aa085ee4b1" providerId="ADAL" clId="{154C3C67-8657-4CEC-A80E-7A882D2DC7E1}" dt="2019-07-03T15:05:05.438" v="148"/>
            <ac:spMkLst>
              <pc:docMk/>
              <pc:sldMasterMk cId="2369807912" sldId="2147483660"/>
              <pc:sldLayoutMk cId="930331741" sldId="2147483669"/>
              <ac:spMk id="8" creationId="{93D1135D-DC1A-45DC-9E90-EF45C7485B92}"/>
            </ac:spMkLst>
          </pc:spChg>
        </pc:sldLayoutChg>
        <pc:sldLayoutChg chg="addSp">
          <pc:chgData name="James Franklin" userId="cf915d05-507f-491f-b4a6-b2aa085ee4b1" providerId="ADAL" clId="{154C3C67-8657-4CEC-A80E-7A882D2DC7E1}" dt="2019-07-03T15:05:06.796" v="149"/>
          <pc:sldLayoutMkLst>
            <pc:docMk/>
            <pc:sldMasterMk cId="2369807912" sldId="2147483660"/>
            <pc:sldLayoutMk cId="1680822063" sldId="2147483671"/>
          </pc:sldLayoutMkLst>
          <pc:spChg chg="add">
            <ac:chgData name="James Franklin" userId="cf915d05-507f-491f-b4a6-b2aa085ee4b1" providerId="ADAL" clId="{154C3C67-8657-4CEC-A80E-7A882D2DC7E1}" dt="2019-07-03T15:05:06.796" v="149"/>
            <ac:spMkLst>
              <pc:docMk/>
              <pc:sldMasterMk cId="2369807912" sldId="2147483660"/>
              <pc:sldLayoutMk cId="1680822063" sldId="2147483671"/>
              <ac:spMk id="8" creationId="{CE40D4DE-BE90-4A0E-A9AA-19C8B43B8184}"/>
            </ac:spMkLst>
          </pc:spChg>
        </pc:sldLayoutChg>
        <pc:sldLayoutChg chg="addSp">
          <pc:chgData name="James Franklin" userId="cf915d05-507f-491f-b4a6-b2aa085ee4b1" providerId="ADAL" clId="{154C3C67-8657-4CEC-A80E-7A882D2DC7E1}" dt="2019-07-03T15:05:09.818" v="151"/>
          <pc:sldLayoutMkLst>
            <pc:docMk/>
            <pc:sldMasterMk cId="2369807912" sldId="2147483660"/>
            <pc:sldLayoutMk cId="3129294559" sldId="2147483672"/>
          </pc:sldLayoutMkLst>
          <pc:spChg chg="add">
            <ac:chgData name="James Franklin" userId="cf915d05-507f-491f-b4a6-b2aa085ee4b1" providerId="ADAL" clId="{154C3C67-8657-4CEC-A80E-7A882D2DC7E1}" dt="2019-07-03T15:05:09.818" v="151"/>
            <ac:spMkLst>
              <pc:docMk/>
              <pc:sldMasterMk cId="2369807912" sldId="2147483660"/>
              <pc:sldLayoutMk cId="3129294559" sldId="2147483672"/>
              <ac:spMk id="7" creationId="{1ADD2E26-BBF6-407B-80CA-5526A28447F6}"/>
            </ac:spMkLst>
          </pc:spChg>
        </pc:sldLayoutChg>
      </pc:sldMasterChg>
    </pc:docChg>
  </pc:docChgLst>
  <pc:docChgLst>
    <pc:chgData name="Andy Gray" userId="3900aca3-aa6e-4813-b4e0-c02f9e48a0aa" providerId="ADAL" clId="{43A91133-8277-4083-9995-511FC201C2EC}"/>
    <pc:docChg chg="undo custSel modSld modMainMaster">
      <pc:chgData name="Andy Gray" userId="3900aca3-aa6e-4813-b4e0-c02f9e48a0aa" providerId="ADAL" clId="{43A91133-8277-4083-9995-511FC201C2EC}" dt="2019-07-30T13:52:30.802" v="18" actId="1076"/>
      <pc:docMkLst>
        <pc:docMk/>
      </pc:docMkLst>
      <pc:sldChg chg="modSp">
        <pc:chgData name="Andy Gray" userId="3900aca3-aa6e-4813-b4e0-c02f9e48a0aa" providerId="ADAL" clId="{43A91133-8277-4083-9995-511FC201C2EC}" dt="2019-07-30T11:35:31.741" v="1" actId="1076"/>
        <pc:sldMkLst>
          <pc:docMk/>
          <pc:sldMk cId="1143132737" sldId="415"/>
        </pc:sldMkLst>
        <pc:picChg chg="mod">
          <ac:chgData name="Andy Gray" userId="3900aca3-aa6e-4813-b4e0-c02f9e48a0aa" providerId="ADAL" clId="{43A91133-8277-4083-9995-511FC201C2EC}" dt="2019-07-30T11:35:31.741" v="1" actId="1076"/>
          <ac:picMkLst>
            <pc:docMk/>
            <pc:sldMk cId="1143132737" sldId="415"/>
            <ac:picMk id="9" creationId="{90BF78A9-2EA3-48D9-959D-B3834F2E5DBF}"/>
          </ac:picMkLst>
        </pc:picChg>
      </pc:sldChg>
      <pc:sldChg chg="addSp">
        <pc:chgData name="Andy Gray" userId="3900aca3-aa6e-4813-b4e0-c02f9e48a0aa" providerId="ADAL" clId="{43A91133-8277-4083-9995-511FC201C2EC}" dt="2019-07-30T13:43:21.932" v="6"/>
        <pc:sldMkLst>
          <pc:docMk/>
          <pc:sldMk cId="1473687881" sldId="429"/>
        </pc:sldMkLst>
        <pc:picChg chg="add">
          <ac:chgData name="Andy Gray" userId="3900aca3-aa6e-4813-b4e0-c02f9e48a0aa" providerId="ADAL" clId="{43A91133-8277-4083-9995-511FC201C2EC}" dt="2019-07-30T13:43:21.932" v="6"/>
          <ac:picMkLst>
            <pc:docMk/>
            <pc:sldMk cId="1473687881" sldId="429"/>
            <ac:picMk id="5" creationId="{20A25E31-52CD-4999-86D4-00C1A050A9C9}"/>
          </ac:picMkLst>
        </pc:picChg>
      </pc:sldChg>
      <pc:sldChg chg="modSp">
        <pc:chgData name="Andy Gray" userId="3900aca3-aa6e-4813-b4e0-c02f9e48a0aa" providerId="ADAL" clId="{43A91133-8277-4083-9995-511FC201C2EC}" dt="2019-07-30T13:47:26.625" v="13" actId="1076"/>
        <pc:sldMkLst>
          <pc:docMk/>
          <pc:sldMk cId="3473904870" sldId="430"/>
        </pc:sldMkLst>
        <pc:picChg chg="mod modCrop">
          <ac:chgData name="Andy Gray" userId="3900aca3-aa6e-4813-b4e0-c02f9e48a0aa" providerId="ADAL" clId="{43A91133-8277-4083-9995-511FC201C2EC}" dt="2019-07-30T13:47:26.625" v="13" actId="1076"/>
          <ac:picMkLst>
            <pc:docMk/>
            <pc:sldMk cId="3473904870" sldId="430"/>
            <ac:picMk id="7" creationId="{8897C750-8F5C-4C1D-99F5-410C229F1A3B}"/>
          </ac:picMkLst>
        </pc:picChg>
      </pc:sldChg>
      <pc:sldMasterChg chg="modSldLayout">
        <pc:chgData name="Andy Gray" userId="3900aca3-aa6e-4813-b4e0-c02f9e48a0aa" providerId="ADAL" clId="{43A91133-8277-4083-9995-511FC201C2EC}" dt="2019-07-30T13:52:30.802" v="18" actId="1076"/>
        <pc:sldMasterMkLst>
          <pc:docMk/>
          <pc:sldMasterMk cId="2369807912" sldId="2147483660"/>
        </pc:sldMasterMkLst>
        <pc:sldLayoutChg chg="addSp delSp modSp">
          <pc:chgData name="Andy Gray" userId="3900aca3-aa6e-4813-b4e0-c02f9e48a0aa" providerId="ADAL" clId="{43A91133-8277-4083-9995-511FC201C2EC}" dt="2019-07-30T13:52:30.802" v="18" actId="1076"/>
          <pc:sldLayoutMkLst>
            <pc:docMk/>
            <pc:sldMasterMk cId="2369807912" sldId="2147483660"/>
            <pc:sldLayoutMk cId="1593432957" sldId="2147483661"/>
          </pc:sldLayoutMkLst>
          <pc:picChg chg="del">
            <ac:chgData name="Andy Gray" userId="3900aca3-aa6e-4813-b4e0-c02f9e48a0aa" providerId="ADAL" clId="{43A91133-8277-4083-9995-511FC201C2EC}" dt="2019-07-30T13:52:17.752" v="14" actId="478"/>
            <ac:picMkLst>
              <pc:docMk/>
              <pc:sldMasterMk cId="2369807912" sldId="2147483660"/>
              <pc:sldLayoutMk cId="1593432957" sldId="2147483661"/>
              <ac:picMk id="5" creationId="{832E0F39-9B13-4FD3-818B-05F68AE77AB2}"/>
            </ac:picMkLst>
          </pc:picChg>
          <pc:picChg chg="add mod ord">
            <ac:chgData name="Andy Gray" userId="3900aca3-aa6e-4813-b4e0-c02f9e48a0aa" providerId="ADAL" clId="{43A91133-8277-4083-9995-511FC201C2EC}" dt="2019-07-30T13:52:30.802" v="18" actId="1076"/>
            <ac:picMkLst>
              <pc:docMk/>
              <pc:sldMasterMk cId="2369807912" sldId="2147483660"/>
              <pc:sldLayoutMk cId="1593432957" sldId="2147483661"/>
              <ac:picMk id="6" creationId="{C2AE30EC-7121-4F4E-86D1-696F320A3D87}"/>
            </ac:picMkLst>
          </pc:picChg>
        </pc:sldLayoutChg>
        <pc:sldLayoutChg chg="modSp">
          <pc:chgData name="Andy Gray" userId="3900aca3-aa6e-4813-b4e0-c02f9e48a0aa" providerId="ADAL" clId="{43A91133-8277-4083-9995-511FC201C2EC}" dt="2019-07-30T13:42:48.164" v="4" actId="948"/>
          <pc:sldLayoutMkLst>
            <pc:docMk/>
            <pc:sldMasterMk cId="2369807912" sldId="2147483660"/>
            <pc:sldLayoutMk cId="1482273398" sldId="2147483665"/>
          </pc:sldLayoutMkLst>
          <pc:spChg chg="mod">
            <ac:chgData name="Andy Gray" userId="3900aca3-aa6e-4813-b4e0-c02f9e48a0aa" providerId="ADAL" clId="{43A91133-8277-4083-9995-511FC201C2EC}" dt="2019-07-30T13:42:48.164" v="4" actId="948"/>
            <ac:spMkLst>
              <pc:docMk/>
              <pc:sldMasterMk cId="2369807912" sldId="2147483660"/>
              <pc:sldLayoutMk cId="1482273398" sldId="2147483665"/>
              <ac:spMk id="11" creationId="{0A6FF85A-E2C1-487C-9B3C-FB6A35982159}"/>
            </ac:spMkLst>
          </pc:spChg>
        </pc:sldLayoutChg>
        <pc:sldLayoutChg chg="modSp">
          <pc:chgData name="Andy Gray" userId="3900aca3-aa6e-4813-b4e0-c02f9e48a0aa" providerId="ADAL" clId="{43A91133-8277-4083-9995-511FC201C2EC}" dt="2019-07-30T13:42:35.085" v="2" actId="948"/>
          <pc:sldLayoutMkLst>
            <pc:docMk/>
            <pc:sldMasterMk cId="2369807912" sldId="2147483660"/>
            <pc:sldLayoutMk cId="930331741" sldId="2147483669"/>
          </pc:sldLayoutMkLst>
          <pc:spChg chg="mod">
            <ac:chgData name="Andy Gray" userId="3900aca3-aa6e-4813-b4e0-c02f9e48a0aa" providerId="ADAL" clId="{43A91133-8277-4083-9995-511FC201C2EC}" dt="2019-07-30T13:42:35.085" v="2" actId="948"/>
            <ac:spMkLst>
              <pc:docMk/>
              <pc:sldMasterMk cId="2369807912" sldId="2147483660"/>
              <pc:sldLayoutMk cId="930331741" sldId="2147483669"/>
              <ac:spMk id="14" creationId="{91A02FB6-91E6-4240-8E90-A719EDE985A5}"/>
            </ac:spMkLst>
          </pc:spChg>
        </pc:sldLayoutChg>
        <pc:sldLayoutChg chg="modSp">
          <pc:chgData name="Andy Gray" userId="3900aca3-aa6e-4813-b4e0-c02f9e48a0aa" providerId="ADAL" clId="{43A91133-8277-4083-9995-511FC201C2EC}" dt="2019-07-30T13:42:41.780" v="3" actId="948"/>
          <pc:sldLayoutMkLst>
            <pc:docMk/>
            <pc:sldMasterMk cId="2369807912" sldId="2147483660"/>
            <pc:sldLayoutMk cId="1680822063" sldId="2147483671"/>
          </pc:sldLayoutMkLst>
          <pc:spChg chg="mod">
            <ac:chgData name="Andy Gray" userId="3900aca3-aa6e-4813-b4e0-c02f9e48a0aa" providerId="ADAL" clId="{43A91133-8277-4083-9995-511FC201C2EC}" dt="2019-07-30T13:42:41.780" v="3" actId="948"/>
            <ac:spMkLst>
              <pc:docMk/>
              <pc:sldMasterMk cId="2369807912" sldId="2147483660"/>
              <pc:sldLayoutMk cId="1680822063" sldId="2147483671"/>
              <ac:spMk id="12" creationId="{0B6A2909-A3D1-42BD-92C4-9F38AD8D2810}"/>
            </ac:spMkLst>
          </pc:spChg>
        </pc:sldLayoutChg>
        <pc:sldLayoutChg chg="modSp">
          <pc:chgData name="Andy Gray" userId="3900aca3-aa6e-4813-b4e0-c02f9e48a0aa" providerId="ADAL" clId="{43A91133-8277-4083-9995-511FC201C2EC}" dt="2019-07-30T13:42:52.041" v="5" actId="948"/>
          <pc:sldLayoutMkLst>
            <pc:docMk/>
            <pc:sldMasterMk cId="2369807912" sldId="2147483660"/>
            <pc:sldLayoutMk cId="3129294559" sldId="2147483672"/>
          </pc:sldLayoutMkLst>
          <pc:spChg chg="mod">
            <ac:chgData name="Andy Gray" userId="3900aca3-aa6e-4813-b4e0-c02f9e48a0aa" providerId="ADAL" clId="{43A91133-8277-4083-9995-511FC201C2EC}" dt="2019-07-30T13:42:52.041" v="5" actId="948"/>
            <ac:spMkLst>
              <pc:docMk/>
              <pc:sldMasterMk cId="2369807912" sldId="2147483660"/>
              <pc:sldLayoutMk cId="3129294559" sldId="2147483672"/>
              <ac:spMk id="11" creationId="{A0B4EAE8-7580-4E3A-A149-8012BE95A191}"/>
            </ac:spMkLst>
          </pc:spChg>
        </pc:sldLayoutChg>
      </pc:sldMasterChg>
    </pc:docChg>
  </pc:docChgLst>
  <pc:docChgLst>
    <pc:chgData name="James Franklin" userId="cf915d05-507f-491f-b4a6-b2aa085ee4b1" providerId="ADAL" clId="{125C1370-674C-4759-A168-DF5CB8FCBABC}"/>
  </pc:docChgLst>
  <pc:docChgLst>
    <pc:chgData name="James Franklin" userId="cf915d05-507f-491f-b4a6-b2aa085ee4b1" providerId="ADAL" clId="{7BFD7666-3000-43C9-A534-CA42315B741B}"/>
    <pc:docChg chg="undo custSel addSld delSld modSld sldOrd modMainMaster">
      <pc:chgData name="James Franklin" userId="cf915d05-507f-491f-b4a6-b2aa085ee4b1" providerId="ADAL" clId="{7BFD7666-3000-43C9-A534-CA42315B741B}" dt="2019-05-22T10:30:28.466" v="13664" actId="20577"/>
      <pc:docMkLst>
        <pc:docMk/>
      </pc:docMkLst>
      <pc:sldChg chg="modSp">
        <pc:chgData name="James Franklin" userId="cf915d05-507f-491f-b4a6-b2aa085ee4b1" providerId="ADAL" clId="{7BFD7666-3000-43C9-A534-CA42315B741B}" dt="2019-05-13T15:47:53.705" v="13361" actId="1076"/>
        <pc:sldMkLst>
          <pc:docMk/>
          <pc:sldMk cId="4088036100" sldId="259"/>
        </pc:sldMkLst>
        <pc:spChg chg="mod">
          <ac:chgData name="James Franklin" userId="cf915d05-507f-491f-b4a6-b2aa085ee4b1" providerId="ADAL" clId="{7BFD7666-3000-43C9-A534-CA42315B741B}" dt="2019-05-13T15:47:53.705" v="13361" actId="1076"/>
          <ac:spMkLst>
            <pc:docMk/>
            <pc:sldMk cId="4088036100" sldId="259"/>
            <ac:spMk id="2" creationId="{C2FF3364-2D81-4476-A6D3-A34681DC1631}"/>
          </ac:spMkLst>
        </pc:spChg>
        <pc:spChg chg="mod">
          <ac:chgData name="James Franklin" userId="cf915d05-507f-491f-b4a6-b2aa085ee4b1" providerId="ADAL" clId="{7BFD7666-3000-43C9-A534-CA42315B741B}" dt="2019-03-28T11:48:10.788" v="168" actId="20577"/>
          <ac:spMkLst>
            <pc:docMk/>
            <pc:sldMk cId="4088036100" sldId="259"/>
            <ac:spMk id="3" creationId="{08031DB8-AE01-4A02-86AA-7978B495B428}"/>
          </ac:spMkLst>
        </pc:spChg>
      </pc:sldChg>
    </pc:docChg>
  </pc:docChgLst>
  <pc:docChgLst>
    <pc:chgData name="James Franklin" userId="cf915d05-507f-491f-b4a6-b2aa085ee4b1" providerId="ADAL" clId="{B86E9373-55DE-4CE0-8279-C586B907E9CE}"/>
    <pc:docChg chg="undo custSel addSld delSld modSld sldOrd modMainMaster">
      <pc:chgData name="James Franklin" userId="cf915d05-507f-491f-b4a6-b2aa085ee4b1" providerId="ADAL" clId="{B86E9373-55DE-4CE0-8279-C586B907E9CE}" dt="2019-07-24T08:04:17.745" v="13859" actId="1076"/>
      <pc:docMkLst>
        <pc:docMk/>
      </pc:docMkLst>
      <pc:sldChg chg="modSp">
        <pc:chgData name="James Franklin" userId="cf915d05-507f-491f-b4a6-b2aa085ee4b1" providerId="ADAL" clId="{B86E9373-55DE-4CE0-8279-C586B907E9CE}" dt="2019-07-03T15:17:46.131" v="34" actId="20577"/>
        <pc:sldMkLst>
          <pc:docMk/>
          <pc:sldMk cId="4088036100" sldId="259"/>
        </pc:sldMkLst>
        <pc:spChg chg="mod">
          <ac:chgData name="James Franklin" userId="cf915d05-507f-491f-b4a6-b2aa085ee4b1" providerId="ADAL" clId="{B86E9373-55DE-4CE0-8279-C586B907E9CE}" dt="2019-07-03T15:17:46.131" v="34" actId="20577"/>
          <ac:spMkLst>
            <pc:docMk/>
            <pc:sldMk cId="4088036100" sldId="259"/>
            <ac:spMk id="2" creationId="{2903F362-87D7-4421-B903-E14403A02E53}"/>
          </ac:spMkLst>
        </pc:spChg>
      </pc:sldChg>
      <pc:sldChg chg="modSp">
        <pc:chgData name="James Franklin" userId="cf915d05-507f-491f-b4a6-b2aa085ee4b1" providerId="ADAL" clId="{B86E9373-55DE-4CE0-8279-C586B907E9CE}" dt="2019-07-08T08:09:46.352" v="279" actId="15"/>
        <pc:sldMkLst>
          <pc:docMk/>
          <pc:sldMk cId="2912915852" sldId="319"/>
        </pc:sldMkLst>
        <pc:spChg chg="mod">
          <ac:chgData name="James Franklin" userId="cf915d05-507f-491f-b4a6-b2aa085ee4b1" providerId="ADAL" clId="{B86E9373-55DE-4CE0-8279-C586B907E9CE}" dt="2019-07-08T08:09:46.352" v="279" actId="15"/>
          <ac:spMkLst>
            <pc:docMk/>
            <pc:sldMk cId="2912915852" sldId="319"/>
            <ac:spMk id="3" creationId="{8841C565-F8A1-4DE6-88F1-F82B859E4087}"/>
          </ac:spMkLst>
        </pc:spChg>
      </pc:sldChg>
      <pc:sldChg chg="modSp ord">
        <pc:chgData name="James Franklin" userId="cf915d05-507f-491f-b4a6-b2aa085ee4b1" providerId="ADAL" clId="{B86E9373-55DE-4CE0-8279-C586B907E9CE}" dt="2019-07-08T09:43:47.435" v="894"/>
        <pc:sldMkLst>
          <pc:docMk/>
          <pc:sldMk cId="383292592" sldId="392"/>
        </pc:sldMkLst>
        <pc:spChg chg="mod">
          <ac:chgData name="James Franklin" userId="cf915d05-507f-491f-b4a6-b2aa085ee4b1" providerId="ADAL" clId="{B86E9373-55DE-4CE0-8279-C586B907E9CE}" dt="2019-07-08T08:07:01.919" v="226" actId="20577"/>
          <ac:spMkLst>
            <pc:docMk/>
            <pc:sldMk cId="383292592" sldId="392"/>
            <ac:spMk id="4" creationId="{00000000-0000-0000-0000-000000000000}"/>
          </ac:spMkLst>
        </pc:spChg>
        <pc:spChg chg="mod">
          <ac:chgData name="James Franklin" userId="cf915d05-507f-491f-b4a6-b2aa085ee4b1" providerId="ADAL" clId="{B86E9373-55DE-4CE0-8279-C586B907E9CE}" dt="2019-07-08T08:07:04.540" v="228" actId="20577"/>
          <ac:spMkLst>
            <pc:docMk/>
            <pc:sldMk cId="383292592" sldId="392"/>
            <ac:spMk id="5" creationId="{00000000-0000-0000-0000-000000000000}"/>
          </ac:spMkLst>
        </pc:spChg>
      </pc:sldChg>
      <pc:sldChg chg="addSp delSp modSp ord">
        <pc:chgData name="James Franklin" userId="cf915d05-507f-491f-b4a6-b2aa085ee4b1" providerId="ADAL" clId="{B86E9373-55DE-4CE0-8279-C586B907E9CE}" dt="2019-07-17T11:02:53.673" v="13358" actId="20577"/>
        <pc:sldMkLst>
          <pc:docMk/>
          <pc:sldMk cId="3749215389" sldId="404"/>
        </pc:sldMkLst>
        <pc:spChg chg="mod">
          <ac:chgData name="James Franklin" userId="cf915d05-507f-491f-b4a6-b2aa085ee4b1" providerId="ADAL" clId="{B86E9373-55DE-4CE0-8279-C586B907E9CE}" dt="2019-07-17T11:02:53.673" v="13358" actId="20577"/>
          <ac:spMkLst>
            <pc:docMk/>
            <pc:sldMk cId="3749215389" sldId="404"/>
            <ac:spMk id="3" creationId="{95622CE7-8CCA-4DB3-A4FF-195035A47331}"/>
          </ac:spMkLst>
        </pc:spChg>
        <pc:graphicFrameChg chg="add mod modGraphic">
          <ac:chgData name="James Franklin" userId="cf915d05-507f-491f-b4a6-b2aa085ee4b1" providerId="ADAL" clId="{B86E9373-55DE-4CE0-8279-C586B907E9CE}" dt="2019-07-10T08:38:37.958" v="13191"/>
          <ac:graphicFrameMkLst>
            <pc:docMk/>
            <pc:sldMk cId="3749215389" sldId="404"/>
            <ac:graphicFrameMk id="4" creationId="{D5848A10-5915-4C50-96D0-FD644DA9FD18}"/>
          </ac:graphicFrameMkLst>
        </pc:graphicFrameChg>
        <pc:cxnChg chg="add mod">
          <ac:chgData name="James Franklin" userId="cf915d05-507f-491f-b4a6-b2aa085ee4b1" providerId="ADAL" clId="{B86E9373-55DE-4CE0-8279-C586B907E9CE}" dt="2019-07-10T08:33:31.796" v="13030" actId="1582"/>
          <ac:cxnSpMkLst>
            <pc:docMk/>
            <pc:sldMk cId="3749215389" sldId="404"/>
            <ac:cxnSpMk id="6" creationId="{44BBB41C-A8A6-407B-B3C7-014BFEBFC852}"/>
          </ac:cxnSpMkLst>
        </pc:cxnChg>
        <pc:cxnChg chg="add del mod">
          <ac:chgData name="James Franklin" userId="cf915d05-507f-491f-b4a6-b2aa085ee4b1" providerId="ADAL" clId="{B86E9373-55DE-4CE0-8279-C586B907E9CE}" dt="2019-07-10T08:36:38.786" v="13071" actId="478"/>
          <ac:cxnSpMkLst>
            <pc:docMk/>
            <pc:sldMk cId="3749215389" sldId="404"/>
            <ac:cxnSpMk id="7" creationId="{3B252A92-9D37-4729-A9D7-5C18E30BA02B}"/>
          </ac:cxnSpMkLst>
        </pc:cxnChg>
        <pc:cxnChg chg="add mod">
          <ac:chgData name="James Franklin" userId="cf915d05-507f-491f-b4a6-b2aa085ee4b1" providerId="ADAL" clId="{B86E9373-55DE-4CE0-8279-C586B907E9CE}" dt="2019-07-10T08:36:54.535" v="13083" actId="14100"/>
          <ac:cxnSpMkLst>
            <pc:docMk/>
            <pc:sldMk cId="3749215389" sldId="404"/>
            <ac:cxnSpMk id="9" creationId="{E152B3A5-23CB-4B35-B1C3-162511BD7B2B}"/>
          </ac:cxnSpMkLst>
        </pc:cxnChg>
        <pc:cxnChg chg="add mod">
          <ac:chgData name="James Franklin" userId="cf915d05-507f-491f-b4a6-b2aa085ee4b1" providerId="ADAL" clId="{B86E9373-55DE-4CE0-8279-C586B907E9CE}" dt="2019-07-10T08:37:01.911" v="13085" actId="1076"/>
          <ac:cxnSpMkLst>
            <pc:docMk/>
            <pc:sldMk cId="3749215389" sldId="404"/>
            <ac:cxnSpMk id="11" creationId="{30A1CEB7-2E44-4716-A828-B8A653D4A55A}"/>
          </ac:cxnSpMkLst>
        </pc:cxnChg>
        <pc:cxnChg chg="add mod">
          <ac:chgData name="James Franklin" userId="cf915d05-507f-491f-b4a6-b2aa085ee4b1" providerId="ADAL" clId="{B86E9373-55DE-4CE0-8279-C586B907E9CE}" dt="2019-07-10T08:37:15.751" v="13096" actId="1076"/>
          <ac:cxnSpMkLst>
            <pc:docMk/>
            <pc:sldMk cId="3749215389" sldId="404"/>
            <ac:cxnSpMk id="12" creationId="{11B2B052-B502-4B58-AB90-D4F740F28F87}"/>
          </ac:cxnSpMkLst>
        </pc:cxnChg>
        <pc:cxnChg chg="add mod">
          <ac:chgData name="James Franklin" userId="cf915d05-507f-491f-b4a6-b2aa085ee4b1" providerId="ADAL" clId="{B86E9373-55DE-4CE0-8279-C586B907E9CE}" dt="2019-07-10T08:37:27.135" v="13107" actId="1076"/>
          <ac:cxnSpMkLst>
            <pc:docMk/>
            <pc:sldMk cId="3749215389" sldId="404"/>
            <ac:cxnSpMk id="13" creationId="{ABF35FF5-3C53-4B1B-8E10-19A158A1FF85}"/>
          </ac:cxnSpMkLst>
        </pc:cxnChg>
        <pc:cxnChg chg="add mod">
          <ac:chgData name="James Franklin" userId="cf915d05-507f-491f-b4a6-b2aa085ee4b1" providerId="ADAL" clId="{B86E9373-55DE-4CE0-8279-C586B907E9CE}" dt="2019-07-10T08:37:38.735" v="13129" actId="1076"/>
          <ac:cxnSpMkLst>
            <pc:docMk/>
            <pc:sldMk cId="3749215389" sldId="404"/>
            <ac:cxnSpMk id="14" creationId="{389A75DB-B898-4BDA-992F-52535989F03A}"/>
          </ac:cxnSpMkLst>
        </pc:cxnChg>
      </pc:sldChg>
      <pc:sldChg chg="addSp delSp modSp add ord">
        <pc:chgData name="James Franklin" userId="cf915d05-507f-491f-b4a6-b2aa085ee4b1" providerId="ADAL" clId="{B86E9373-55DE-4CE0-8279-C586B907E9CE}" dt="2019-07-08T16:02:01.914" v="3431" actId="207"/>
        <pc:sldMkLst>
          <pc:docMk/>
          <pc:sldMk cId="1204173469" sldId="406"/>
        </pc:sldMkLst>
        <pc:spChg chg="del">
          <ac:chgData name="James Franklin" userId="cf915d05-507f-491f-b4a6-b2aa085ee4b1" providerId="ADAL" clId="{B86E9373-55DE-4CE0-8279-C586B907E9CE}" dt="2019-07-08T08:08:54.822" v="241"/>
          <ac:spMkLst>
            <pc:docMk/>
            <pc:sldMk cId="1204173469" sldId="406"/>
            <ac:spMk id="2" creationId="{BE7BB077-9548-4D90-925B-004CFD264A46}"/>
          </ac:spMkLst>
        </pc:spChg>
        <pc:spChg chg="del">
          <ac:chgData name="James Franklin" userId="cf915d05-507f-491f-b4a6-b2aa085ee4b1" providerId="ADAL" clId="{B86E9373-55DE-4CE0-8279-C586B907E9CE}" dt="2019-07-08T08:08:54.822" v="241"/>
          <ac:spMkLst>
            <pc:docMk/>
            <pc:sldMk cId="1204173469" sldId="406"/>
            <ac:spMk id="3" creationId="{D29B7C37-F858-455F-86A4-04C6F811B83D}"/>
          </ac:spMkLst>
        </pc:spChg>
        <pc:spChg chg="add mod">
          <ac:chgData name="James Franklin" userId="cf915d05-507f-491f-b4a6-b2aa085ee4b1" providerId="ADAL" clId="{B86E9373-55DE-4CE0-8279-C586B907E9CE}" dt="2019-07-08T15:51:43.621" v="2788" actId="20577"/>
          <ac:spMkLst>
            <pc:docMk/>
            <pc:sldMk cId="1204173469" sldId="406"/>
            <ac:spMk id="4" creationId="{20949E2D-288E-4842-BE30-05D4606C13BE}"/>
          </ac:spMkLst>
        </pc:spChg>
        <pc:spChg chg="add mod">
          <ac:chgData name="James Franklin" userId="cf915d05-507f-491f-b4a6-b2aa085ee4b1" providerId="ADAL" clId="{B86E9373-55DE-4CE0-8279-C586B907E9CE}" dt="2019-07-08T16:02:01.914" v="3431" actId="207"/>
          <ac:spMkLst>
            <pc:docMk/>
            <pc:sldMk cId="1204173469" sldId="406"/>
            <ac:spMk id="5" creationId="{D6515FEF-B313-4E37-A35F-510BB68157F2}"/>
          </ac:spMkLst>
        </pc:spChg>
      </pc:sldChg>
      <pc:sldChg chg="modSp add ord">
        <pc:chgData name="James Franklin" userId="cf915d05-507f-491f-b4a6-b2aa085ee4b1" providerId="ADAL" clId="{B86E9373-55DE-4CE0-8279-C586B907E9CE}" dt="2019-07-10T14:21:25.511" v="13216" actId="113"/>
        <pc:sldMkLst>
          <pc:docMk/>
          <pc:sldMk cId="1154641990" sldId="407"/>
        </pc:sldMkLst>
        <pc:spChg chg="mod">
          <ac:chgData name="James Franklin" userId="cf915d05-507f-491f-b4a6-b2aa085ee4b1" providerId="ADAL" clId="{B86E9373-55DE-4CE0-8279-C586B907E9CE}" dt="2019-07-10T14:21:25.511" v="13216" actId="113"/>
          <ac:spMkLst>
            <pc:docMk/>
            <pc:sldMk cId="1154641990" sldId="407"/>
            <ac:spMk id="5" creationId="{00000000-0000-0000-0000-000000000000}"/>
          </ac:spMkLst>
        </pc:spChg>
      </pc:sldChg>
      <pc:sldChg chg="modSp add ord">
        <pc:chgData name="James Franklin" userId="cf915d05-507f-491f-b4a6-b2aa085ee4b1" providerId="ADAL" clId="{B86E9373-55DE-4CE0-8279-C586B907E9CE}" dt="2019-07-10T14:24:03.965" v="13224" actId="20577"/>
        <pc:sldMkLst>
          <pc:docMk/>
          <pc:sldMk cId="3296753401" sldId="408"/>
        </pc:sldMkLst>
        <pc:spChg chg="mod">
          <ac:chgData name="James Franklin" userId="cf915d05-507f-491f-b4a6-b2aa085ee4b1" providerId="ADAL" clId="{B86E9373-55DE-4CE0-8279-C586B907E9CE}" dt="2019-07-10T14:24:03.965" v="13224" actId="20577"/>
          <ac:spMkLst>
            <pc:docMk/>
            <pc:sldMk cId="3296753401" sldId="408"/>
            <ac:spMk id="5" creationId="{00000000-0000-0000-0000-000000000000}"/>
          </ac:spMkLst>
        </pc:spChg>
      </pc:sldChg>
      <pc:sldChg chg="modSp add del ord">
        <pc:chgData name="James Franklin" userId="cf915d05-507f-491f-b4a6-b2aa085ee4b1" providerId="ADAL" clId="{B86E9373-55DE-4CE0-8279-C586B907E9CE}" dt="2019-07-10T14:24:07.836" v="13226" actId="20577"/>
        <pc:sldMkLst>
          <pc:docMk/>
          <pc:sldMk cId="4109584930" sldId="409"/>
        </pc:sldMkLst>
        <pc:spChg chg="mod">
          <ac:chgData name="James Franklin" userId="cf915d05-507f-491f-b4a6-b2aa085ee4b1" providerId="ADAL" clId="{B86E9373-55DE-4CE0-8279-C586B907E9CE}" dt="2019-07-10T14:24:07.836" v="13226" actId="20577"/>
          <ac:spMkLst>
            <pc:docMk/>
            <pc:sldMk cId="4109584930" sldId="409"/>
            <ac:spMk id="5" creationId="{00000000-0000-0000-0000-000000000000}"/>
          </ac:spMkLst>
        </pc:spChg>
      </pc:sldChg>
      <pc:sldChg chg="addSp delSp modSp add">
        <pc:chgData name="James Franklin" userId="cf915d05-507f-491f-b4a6-b2aa085ee4b1" providerId="ADAL" clId="{B86E9373-55DE-4CE0-8279-C586B907E9CE}" dt="2019-07-22T15:15:04.974" v="13471" actId="6549"/>
        <pc:sldMkLst>
          <pc:docMk/>
          <pc:sldMk cId="2451533668" sldId="411"/>
        </pc:sldMkLst>
        <pc:spChg chg="del">
          <ac:chgData name="James Franklin" userId="cf915d05-507f-491f-b4a6-b2aa085ee4b1" providerId="ADAL" clId="{B86E9373-55DE-4CE0-8279-C586B907E9CE}" dt="2019-07-08T09:36:00.234" v="620"/>
          <ac:spMkLst>
            <pc:docMk/>
            <pc:sldMk cId="2451533668" sldId="411"/>
            <ac:spMk id="2" creationId="{BE7BB077-9548-4D90-925B-004CFD264A46}"/>
          </ac:spMkLst>
        </pc:spChg>
        <pc:spChg chg="del">
          <ac:chgData name="James Franklin" userId="cf915d05-507f-491f-b4a6-b2aa085ee4b1" providerId="ADAL" clId="{B86E9373-55DE-4CE0-8279-C586B907E9CE}" dt="2019-07-08T09:36:00.234" v="620"/>
          <ac:spMkLst>
            <pc:docMk/>
            <pc:sldMk cId="2451533668" sldId="411"/>
            <ac:spMk id="3" creationId="{D29B7C37-F858-455F-86A4-04C6F811B83D}"/>
          </ac:spMkLst>
        </pc:spChg>
        <pc:spChg chg="add mod">
          <ac:chgData name="James Franklin" userId="cf915d05-507f-491f-b4a6-b2aa085ee4b1" providerId="ADAL" clId="{B86E9373-55DE-4CE0-8279-C586B907E9CE}" dt="2019-07-09T08:32:30.439" v="3887" actId="20577"/>
          <ac:spMkLst>
            <pc:docMk/>
            <pc:sldMk cId="2451533668" sldId="411"/>
            <ac:spMk id="4" creationId="{68A17285-CB04-4067-B50D-B763057F51A8}"/>
          </ac:spMkLst>
        </pc:spChg>
        <pc:spChg chg="add mod">
          <ac:chgData name="James Franklin" userId="cf915d05-507f-491f-b4a6-b2aa085ee4b1" providerId="ADAL" clId="{B86E9373-55DE-4CE0-8279-C586B907E9CE}" dt="2019-07-22T15:15:04.974" v="13471" actId="6549"/>
          <ac:spMkLst>
            <pc:docMk/>
            <pc:sldMk cId="2451533668" sldId="411"/>
            <ac:spMk id="5" creationId="{AFF54D62-5EA5-43A0-8BE0-BE4F5476341C}"/>
          </ac:spMkLst>
        </pc:spChg>
      </pc:sldChg>
      <pc:sldChg chg="addSp delSp modSp add addCm delCm modCm">
        <pc:chgData name="James Franklin" userId="cf915d05-507f-491f-b4a6-b2aa085ee4b1" providerId="ADAL" clId="{B86E9373-55DE-4CE0-8279-C586B907E9CE}" dt="2019-07-09T09:11:56.966" v="5100" actId="1592"/>
        <pc:sldMkLst>
          <pc:docMk/>
          <pc:sldMk cId="4162790656" sldId="412"/>
        </pc:sldMkLst>
        <pc:spChg chg="mod">
          <ac:chgData name="James Franklin" userId="cf915d05-507f-491f-b4a6-b2aa085ee4b1" providerId="ADAL" clId="{B86E9373-55DE-4CE0-8279-C586B907E9CE}" dt="2019-07-08T09:37:22.499" v="827" actId="20577"/>
          <ac:spMkLst>
            <pc:docMk/>
            <pc:sldMk cId="4162790656" sldId="412"/>
            <ac:spMk id="2" creationId="{BE7BB077-9548-4D90-925B-004CFD264A46}"/>
          </ac:spMkLst>
        </pc:spChg>
        <pc:spChg chg="mod">
          <ac:chgData name="James Franklin" userId="cf915d05-507f-491f-b4a6-b2aa085ee4b1" providerId="ADAL" clId="{B86E9373-55DE-4CE0-8279-C586B907E9CE}" dt="2019-07-09T09:11:22.686" v="5097" actId="20577"/>
          <ac:spMkLst>
            <pc:docMk/>
            <pc:sldMk cId="4162790656" sldId="412"/>
            <ac:spMk id="3" creationId="{D29B7C37-F858-455F-86A4-04C6F811B83D}"/>
          </ac:spMkLst>
        </pc:spChg>
        <pc:spChg chg="add mod">
          <ac:chgData name="James Franklin" userId="cf915d05-507f-491f-b4a6-b2aa085ee4b1" providerId="ADAL" clId="{B86E9373-55DE-4CE0-8279-C586B907E9CE}" dt="2019-07-09T09:11:36.726" v="5098" actId="1076"/>
          <ac:spMkLst>
            <pc:docMk/>
            <pc:sldMk cId="4162790656" sldId="412"/>
            <ac:spMk id="10" creationId="{AF7305A1-C4A7-438C-8A14-43EBA678B8F0}"/>
          </ac:spMkLst>
        </pc:spChg>
        <pc:spChg chg="add mod">
          <ac:chgData name="James Franklin" userId="cf915d05-507f-491f-b4a6-b2aa085ee4b1" providerId="ADAL" clId="{B86E9373-55DE-4CE0-8279-C586B907E9CE}" dt="2019-07-09T09:11:36.726" v="5098" actId="1076"/>
          <ac:spMkLst>
            <pc:docMk/>
            <pc:sldMk cId="4162790656" sldId="412"/>
            <ac:spMk id="11" creationId="{849827CE-07BA-48B8-A972-E4FFC202949E}"/>
          </ac:spMkLst>
        </pc:spChg>
        <pc:spChg chg="add mod">
          <ac:chgData name="James Franklin" userId="cf915d05-507f-491f-b4a6-b2aa085ee4b1" providerId="ADAL" clId="{B86E9373-55DE-4CE0-8279-C586B907E9CE}" dt="2019-07-09T09:11:36.726" v="5098" actId="1076"/>
          <ac:spMkLst>
            <pc:docMk/>
            <pc:sldMk cId="4162790656" sldId="412"/>
            <ac:spMk id="12" creationId="{770AD98D-8018-4E57-A669-81FA5906AA6E}"/>
          </ac:spMkLst>
        </pc:spChg>
        <pc:spChg chg="add mod">
          <ac:chgData name="James Franklin" userId="cf915d05-507f-491f-b4a6-b2aa085ee4b1" providerId="ADAL" clId="{B86E9373-55DE-4CE0-8279-C586B907E9CE}" dt="2019-07-09T09:11:36.726" v="5098" actId="1076"/>
          <ac:spMkLst>
            <pc:docMk/>
            <pc:sldMk cId="4162790656" sldId="412"/>
            <ac:spMk id="13" creationId="{38B06BC0-6DD7-4990-B5A4-D74289CFB4E1}"/>
          </ac:spMkLst>
        </pc:spChg>
        <pc:spChg chg="add mod">
          <ac:chgData name="James Franklin" userId="cf915d05-507f-491f-b4a6-b2aa085ee4b1" providerId="ADAL" clId="{B86E9373-55DE-4CE0-8279-C586B907E9CE}" dt="2019-07-09T09:11:36.726" v="5098" actId="1076"/>
          <ac:spMkLst>
            <pc:docMk/>
            <pc:sldMk cId="4162790656" sldId="412"/>
            <ac:spMk id="14" creationId="{8A7F1DCA-4861-4A61-9285-D5878A20CD2B}"/>
          </ac:spMkLst>
        </pc:spChg>
        <pc:picChg chg="add del mod">
          <ac:chgData name="James Franklin" userId="cf915d05-507f-491f-b4a6-b2aa085ee4b1" providerId="ADAL" clId="{B86E9373-55DE-4CE0-8279-C586B907E9CE}" dt="2019-07-09T08:56:41.439" v="4749" actId="478"/>
          <ac:picMkLst>
            <pc:docMk/>
            <pc:sldMk cId="4162790656" sldId="412"/>
            <ac:picMk id="4" creationId="{A0EB4822-04C5-4978-A624-CD88CBEB55F5}"/>
          </ac:picMkLst>
        </pc:picChg>
        <pc:picChg chg="add del mod">
          <ac:chgData name="James Franklin" userId="cf915d05-507f-491f-b4a6-b2aa085ee4b1" providerId="ADAL" clId="{B86E9373-55DE-4CE0-8279-C586B907E9CE}" dt="2019-07-09T08:56:41.884" v="4750" actId="478"/>
          <ac:picMkLst>
            <pc:docMk/>
            <pc:sldMk cId="4162790656" sldId="412"/>
            <ac:picMk id="5" creationId="{7B1FB2D0-AF80-4590-8BCF-320FC2183FEE}"/>
          </ac:picMkLst>
        </pc:picChg>
        <pc:picChg chg="add del mod">
          <ac:chgData name="James Franklin" userId="cf915d05-507f-491f-b4a6-b2aa085ee4b1" providerId="ADAL" clId="{B86E9373-55DE-4CE0-8279-C586B907E9CE}" dt="2019-07-09T09:07:47.728" v="4818" actId="478"/>
          <ac:picMkLst>
            <pc:docMk/>
            <pc:sldMk cId="4162790656" sldId="412"/>
            <ac:picMk id="7" creationId="{E0CC8C56-62F1-44BF-9A3F-0B4D524EA86B}"/>
          </ac:picMkLst>
        </pc:picChg>
        <pc:picChg chg="add mod">
          <ac:chgData name="James Franklin" userId="cf915d05-507f-491f-b4a6-b2aa085ee4b1" providerId="ADAL" clId="{B86E9373-55DE-4CE0-8279-C586B907E9CE}" dt="2019-07-09T09:11:36.726" v="5098" actId="1076"/>
          <ac:picMkLst>
            <pc:docMk/>
            <pc:sldMk cId="4162790656" sldId="412"/>
            <ac:picMk id="9" creationId="{19372640-C32F-440A-B64A-35A1D95C5FA0}"/>
          </ac:picMkLst>
        </pc:picChg>
      </pc:sldChg>
      <pc:sldChg chg="addSp delSp modSp add addCm modCm">
        <pc:chgData name="James Franklin" userId="cf915d05-507f-491f-b4a6-b2aa085ee4b1" providerId="ADAL" clId="{B86E9373-55DE-4CE0-8279-C586B907E9CE}" dt="2019-07-17T10:22:53.321" v="13227" actId="478"/>
        <pc:sldMkLst>
          <pc:docMk/>
          <pc:sldMk cId="3348816453" sldId="413"/>
        </pc:sldMkLst>
        <pc:spChg chg="mod">
          <ac:chgData name="James Franklin" userId="cf915d05-507f-491f-b4a6-b2aa085ee4b1" providerId="ADAL" clId="{B86E9373-55DE-4CE0-8279-C586B907E9CE}" dt="2019-07-08T09:38:44.173" v="888" actId="20577"/>
          <ac:spMkLst>
            <pc:docMk/>
            <pc:sldMk cId="3348816453" sldId="413"/>
            <ac:spMk id="2" creationId="{BE7BB077-9548-4D90-925B-004CFD264A46}"/>
          </ac:spMkLst>
        </pc:spChg>
        <pc:spChg chg="mod">
          <ac:chgData name="James Franklin" userId="cf915d05-507f-491f-b4a6-b2aa085ee4b1" providerId="ADAL" clId="{B86E9373-55DE-4CE0-8279-C586B907E9CE}" dt="2019-07-09T09:18:25.806" v="5615" actId="20577"/>
          <ac:spMkLst>
            <pc:docMk/>
            <pc:sldMk cId="3348816453" sldId="413"/>
            <ac:spMk id="3" creationId="{D29B7C37-F858-455F-86A4-04C6F811B83D}"/>
          </ac:spMkLst>
        </pc:spChg>
        <pc:spChg chg="add del mod">
          <ac:chgData name="James Franklin" userId="cf915d05-507f-491f-b4a6-b2aa085ee4b1" providerId="ADAL" clId="{B86E9373-55DE-4CE0-8279-C586B907E9CE}" dt="2019-07-17T10:22:53.321" v="13227" actId="478"/>
          <ac:spMkLst>
            <pc:docMk/>
            <pc:sldMk cId="3348816453" sldId="413"/>
            <ac:spMk id="5" creationId="{EED61D7C-EDD7-41C8-8291-8C246010CBDB}"/>
          </ac:spMkLst>
        </pc:spChg>
        <pc:spChg chg="add mod topLvl">
          <ac:chgData name="James Franklin" userId="cf915d05-507f-491f-b4a6-b2aa085ee4b1" providerId="ADAL" clId="{B86E9373-55DE-4CE0-8279-C586B907E9CE}" dt="2019-07-09T09:21:04.574" v="5672"/>
          <ac:spMkLst>
            <pc:docMk/>
            <pc:sldMk cId="3348816453" sldId="413"/>
            <ac:spMk id="6" creationId="{3880EFED-C6EC-44A6-938B-8A45EF21322E}"/>
          </ac:spMkLst>
        </pc:spChg>
        <pc:grpChg chg="add del mod">
          <ac:chgData name="James Franklin" userId="cf915d05-507f-491f-b4a6-b2aa085ee4b1" providerId="ADAL" clId="{B86E9373-55DE-4CE0-8279-C586B907E9CE}" dt="2019-07-09T09:20:42.924" v="5669" actId="165"/>
          <ac:grpSpMkLst>
            <pc:docMk/>
            <pc:sldMk cId="3348816453" sldId="413"/>
            <ac:grpSpMk id="7" creationId="{83823099-61E5-46E9-AAE7-75847F000F4E}"/>
          </ac:grpSpMkLst>
        </pc:grpChg>
        <pc:picChg chg="add mod">
          <ac:chgData name="James Franklin" userId="cf915d05-507f-491f-b4a6-b2aa085ee4b1" providerId="ADAL" clId="{B86E9373-55DE-4CE0-8279-C586B907E9CE}" dt="2019-07-08T11:51:03.786" v="2539" actId="1076"/>
          <ac:picMkLst>
            <pc:docMk/>
            <pc:sldMk cId="3348816453" sldId="413"/>
            <ac:picMk id="4" creationId="{7111A805-D05E-4DD8-96C8-F8008DD7DA3E}"/>
          </ac:picMkLst>
        </pc:picChg>
        <pc:picChg chg="add mod topLvl">
          <ac:chgData name="James Franklin" userId="cf915d05-507f-491f-b4a6-b2aa085ee4b1" providerId="ADAL" clId="{B86E9373-55DE-4CE0-8279-C586B907E9CE}" dt="2019-07-09T09:20:42.924" v="5669" actId="165"/>
          <ac:picMkLst>
            <pc:docMk/>
            <pc:sldMk cId="3348816453" sldId="413"/>
            <ac:picMk id="3074" creationId="{3F6E3FDF-DB97-4E46-922C-CBBF43D92B29}"/>
          </ac:picMkLst>
        </pc:picChg>
      </pc:sldChg>
      <pc:sldChg chg="addSp modSp add">
        <pc:chgData name="James Franklin" userId="cf915d05-507f-491f-b4a6-b2aa085ee4b1" providerId="ADAL" clId="{B86E9373-55DE-4CE0-8279-C586B907E9CE}" dt="2019-07-09T09:44:59.006" v="6305" actId="6549"/>
        <pc:sldMkLst>
          <pc:docMk/>
          <pc:sldMk cId="1377869239" sldId="414"/>
        </pc:sldMkLst>
        <pc:spChg chg="mod">
          <ac:chgData name="James Franklin" userId="cf915d05-507f-491f-b4a6-b2aa085ee4b1" providerId="ADAL" clId="{B86E9373-55DE-4CE0-8279-C586B907E9CE}" dt="2019-07-08T09:44:24.684" v="939" actId="20577"/>
          <ac:spMkLst>
            <pc:docMk/>
            <pc:sldMk cId="1377869239" sldId="414"/>
            <ac:spMk id="2" creationId="{BE7BB077-9548-4D90-925B-004CFD264A46}"/>
          </ac:spMkLst>
        </pc:spChg>
        <pc:spChg chg="mod">
          <ac:chgData name="James Franklin" userId="cf915d05-507f-491f-b4a6-b2aa085ee4b1" providerId="ADAL" clId="{B86E9373-55DE-4CE0-8279-C586B907E9CE}" dt="2019-07-09T09:44:59.006" v="6305" actId="6549"/>
          <ac:spMkLst>
            <pc:docMk/>
            <pc:sldMk cId="1377869239" sldId="414"/>
            <ac:spMk id="3" creationId="{D29B7C37-F858-455F-86A4-04C6F811B83D}"/>
          </ac:spMkLst>
        </pc:spChg>
        <pc:picChg chg="add mod">
          <ac:chgData name="James Franklin" userId="cf915d05-507f-491f-b4a6-b2aa085ee4b1" providerId="ADAL" clId="{B86E9373-55DE-4CE0-8279-C586B907E9CE}" dt="2019-07-08T15:42:39.179" v="2730" actId="1076"/>
          <ac:picMkLst>
            <pc:docMk/>
            <pc:sldMk cId="1377869239" sldId="414"/>
            <ac:picMk id="4" creationId="{4F5D3116-9BB0-4BAF-9AC1-009DEEFE959D}"/>
          </ac:picMkLst>
        </pc:picChg>
        <pc:picChg chg="add mod">
          <ac:chgData name="James Franklin" userId="cf915d05-507f-491f-b4a6-b2aa085ee4b1" providerId="ADAL" clId="{B86E9373-55DE-4CE0-8279-C586B907E9CE}" dt="2019-07-09T09:41:15.613" v="5682" actId="1076"/>
          <ac:picMkLst>
            <pc:docMk/>
            <pc:sldMk cId="1377869239" sldId="414"/>
            <ac:picMk id="6146" creationId="{FC78CD33-5939-4021-A044-0D9E9BF5797A}"/>
          </ac:picMkLst>
        </pc:picChg>
      </pc:sldChg>
      <pc:sldChg chg="addSp modSp add">
        <pc:chgData name="James Franklin" userId="cf915d05-507f-491f-b4a6-b2aa085ee4b1" providerId="ADAL" clId="{B86E9373-55DE-4CE0-8279-C586B907E9CE}" dt="2019-07-09T09:56:38.390" v="6724" actId="20577"/>
        <pc:sldMkLst>
          <pc:docMk/>
          <pc:sldMk cId="1143132737" sldId="415"/>
        </pc:sldMkLst>
        <pc:spChg chg="mod">
          <ac:chgData name="James Franklin" userId="cf915d05-507f-491f-b4a6-b2aa085ee4b1" providerId="ADAL" clId="{B86E9373-55DE-4CE0-8279-C586B907E9CE}" dt="2019-07-08T09:45:15.235" v="1026" actId="20577"/>
          <ac:spMkLst>
            <pc:docMk/>
            <pc:sldMk cId="1143132737" sldId="415"/>
            <ac:spMk id="2" creationId="{BE7BB077-9548-4D90-925B-004CFD264A46}"/>
          </ac:spMkLst>
        </pc:spChg>
        <pc:spChg chg="mod">
          <ac:chgData name="James Franklin" userId="cf915d05-507f-491f-b4a6-b2aa085ee4b1" providerId="ADAL" clId="{B86E9373-55DE-4CE0-8279-C586B907E9CE}" dt="2019-07-09T09:56:38.390" v="6724" actId="20577"/>
          <ac:spMkLst>
            <pc:docMk/>
            <pc:sldMk cId="1143132737" sldId="415"/>
            <ac:spMk id="3" creationId="{D29B7C37-F858-455F-86A4-04C6F811B83D}"/>
          </ac:spMkLst>
        </pc:spChg>
        <pc:spChg chg="add mod">
          <ac:chgData name="James Franklin" userId="cf915d05-507f-491f-b4a6-b2aa085ee4b1" providerId="ADAL" clId="{B86E9373-55DE-4CE0-8279-C586B907E9CE}" dt="2019-07-08T14:24:56.964" v="2678" actId="1076"/>
          <ac:spMkLst>
            <pc:docMk/>
            <pc:sldMk cId="1143132737" sldId="415"/>
            <ac:spMk id="6" creationId="{314899CA-2EB8-4E51-8C02-D084A1C25179}"/>
          </ac:spMkLst>
        </pc:spChg>
        <pc:spChg chg="add mod">
          <ac:chgData name="James Franklin" userId="cf915d05-507f-491f-b4a6-b2aa085ee4b1" providerId="ADAL" clId="{B86E9373-55DE-4CE0-8279-C586B907E9CE}" dt="2019-07-08T14:24:41.622" v="2675" actId="20577"/>
          <ac:spMkLst>
            <pc:docMk/>
            <pc:sldMk cId="1143132737" sldId="415"/>
            <ac:spMk id="7" creationId="{E84DBBC0-4C45-49CF-973E-78FCDA76DFE7}"/>
          </ac:spMkLst>
        </pc:spChg>
        <pc:spChg chg="add mod">
          <ac:chgData name="James Franklin" userId="cf915d05-507f-491f-b4a6-b2aa085ee4b1" providerId="ADAL" clId="{B86E9373-55DE-4CE0-8279-C586B907E9CE}" dt="2019-07-08T14:24:50.876" v="2677" actId="14100"/>
          <ac:spMkLst>
            <pc:docMk/>
            <pc:sldMk cId="1143132737" sldId="415"/>
            <ac:spMk id="8" creationId="{9E79BEC1-DBAB-4EB9-B487-832A8B92F249}"/>
          </ac:spMkLst>
        </pc:spChg>
        <pc:picChg chg="add mod">
          <ac:chgData name="James Franklin" userId="cf915d05-507f-491f-b4a6-b2aa085ee4b1" providerId="ADAL" clId="{B86E9373-55DE-4CE0-8279-C586B907E9CE}" dt="2019-07-08T12:02:46.285" v="2646" actId="1076"/>
          <ac:picMkLst>
            <pc:docMk/>
            <pc:sldMk cId="1143132737" sldId="415"/>
            <ac:picMk id="5" creationId="{D532E4E1-5E1D-408D-B669-32A71EA51407}"/>
          </ac:picMkLst>
        </pc:picChg>
      </pc:sldChg>
      <pc:sldChg chg="addSp delSp modSp add">
        <pc:chgData name="James Franklin" userId="cf915d05-507f-491f-b4a6-b2aa085ee4b1" providerId="ADAL" clId="{B86E9373-55DE-4CE0-8279-C586B907E9CE}" dt="2019-07-09T11:35:03.918" v="7488" actId="207"/>
        <pc:sldMkLst>
          <pc:docMk/>
          <pc:sldMk cId="272937890" sldId="417"/>
        </pc:sldMkLst>
        <pc:spChg chg="del">
          <ac:chgData name="James Franklin" userId="cf915d05-507f-491f-b4a6-b2aa085ee4b1" providerId="ADAL" clId="{B86E9373-55DE-4CE0-8279-C586B907E9CE}" dt="2019-07-08T09:47:19.498" v="1250"/>
          <ac:spMkLst>
            <pc:docMk/>
            <pc:sldMk cId="272937890" sldId="417"/>
            <ac:spMk id="2" creationId="{BE7BB077-9548-4D90-925B-004CFD264A46}"/>
          </ac:spMkLst>
        </pc:spChg>
        <pc:spChg chg="del">
          <ac:chgData name="James Franklin" userId="cf915d05-507f-491f-b4a6-b2aa085ee4b1" providerId="ADAL" clId="{B86E9373-55DE-4CE0-8279-C586B907E9CE}" dt="2019-07-08T09:47:19.498" v="1250"/>
          <ac:spMkLst>
            <pc:docMk/>
            <pc:sldMk cId="272937890" sldId="417"/>
            <ac:spMk id="3" creationId="{D29B7C37-F858-455F-86A4-04C6F811B83D}"/>
          </ac:spMkLst>
        </pc:spChg>
        <pc:spChg chg="add mod">
          <ac:chgData name="James Franklin" userId="cf915d05-507f-491f-b4a6-b2aa085ee4b1" providerId="ADAL" clId="{B86E9373-55DE-4CE0-8279-C586B907E9CE}" dt="2019-07-08T09:47:35.956" v="1299" actId="20577"/>
          <ac:spMkLst>
            <pc:docMk/>
            <pc:sldMk cId="272937890" sldId="417"/>
            <ac:spMk id="4" creationId="{911D8767-5553-4553-8E69-7EC8B37D00BB}"/>
          </ac:spMkLst>
        </pc:spChg>
        <pc:spChg chg="add mod">
          <ac:chgData name="James Franklin" userId="cf915d05-507f-491f-b4a6-b2aa085ee4b1" providerId="ADAL" clId="{B86E9373-55DE-4CE0-8279-C586B907E9CE}" dt="2019-07-09T11:35:03.918" v="7488" actId="207"/>
          <ac:spMkLst>
            <pc:docMk/>
            <pc:sldMk cId="272937890" sldId="417"/>
            <ac:spMk id="5" creationId="{B7E1EC36-94AC-43AB-B3C1-5B7C7532B962}"/>
          </ac:spMkLst>
        </pc:spChg>
      </pc:sldChg>
      <pc:sldChg chg="addSp delSp modSp add ord">
        <pc:chgData name="James Franklin" userId="cf915d05-507f-491f-b4a6-b2aa085ee4b1" providerId="ADAL" clId="{B86E9373-55DE-4CE0-8279-C586B907E9CE}" dt="2019-07-24T08:04:17.745" v="13859" actId="1076"/>
        <pc:sldMkLst>
          <pc:docMk/>
          <pc:sldMk cId="1094482304" sldId="418"/>
        </pc:sldMkLst>
        <pc:spChg chg="mod">
          <ac:chgData name="James Franklin" userId="cf915d05-507f-491f-b4a6-b2aa085ee4b1" providerId="ADAL" clId="{B86E9373-55DE-4CE0-8279-C586B907E9CE}" dt="2019-07-08T09:48:40.043" v="1317" actId="20577"/>
          <ac:spMkLst>
            <pc:docMk/>
            <pc:sldMk cId="1094482304" sldId="418"/>
            <ac:spMk id="2" creationId="{BE7BB077-9548-4D90-925B-004CFD264A46}"/>
          </ac:spMkLst>
        </pc:spChg>
        <pc:spChg chg="mod">
          <ac:chgData name="James Franklin" userId="cf915d05-507f-491f-b4a6-b2aa085ee4b1" providerId="ADAL" clId="{B86E9373-55DE-4CE0-8279-C586B907E9CE}" dt="2019-07-24T08:04:04.234" v="13858" actId="20577"/>
          <ac:spMkLst>
            <pc:docMk/>
            <pc:sldMk cId="1094482304" sldId="418"/>
            <ac:spMk id="3" creationId="{D29B7C37-F858-455F-86A4-04C6F811B83D}"/>
          </ac:spMkLst>
        </pc:spChg>
        <pc:spChg chg="add del mod">
          <ac:chgData name="James Franklin" userId="cf915d05-507f-491f-b4a6-b2aa085ee4b1" providerId="ADAL" clId="{B86E9373-55DE-4CE0-8279-C586B907E9CE}" dt="2019-07-10T14:13:48.239" v="13201" actId="478"/>
          <ac:spMkLst>
            <pc:docMk/>
            <pc:sldMk cId="1094482304" sldId="418"/>
            <ac:spMk id="4" creationId="{29AECAB5-CB83-4834-89BA-65CF48C6506B}"/>
          </ac:spMkLst>
        </pc:spChg>
        <pc:picChg chg="add mod">
          <ac:chgData name="James Franklin" userId="cf915d05-507f-491f-b4a6-b2aa085ee4b1" providerId="ADAL" clId="{B86E9373-55DE-4CE0-8279-C586B907E9CE}" dt="2019-07-24T08:04:17.745" v="13859" actId="1076"/>
          <ac:picMkLst>
            <pc:docMk/>
            <pc:sldMk cId="1094482304" sldId="418"/>
            <ac:picMk id="4098" creationId="{1BFA2508-4B69-433A-A9DD-19FD2E63A521}"/>
          </ac:picMkLst>
        </pc:picChg>
      </pc:sldChg>
      <pc:sldChg chg="addSp delSp modSp add ord setBg">
        <pc:chgData name="James Franklin" userId="cf915d05-507f-491f-b4a6-b2aa085ee4b1" providerId="ADAL" clId="{B86E9373-55DE-4CE0-8279-C586B907E9CE}" dt="2019-07-23T15:46:17.722" v="13523" actId="6549"/>
        <pc:sldMkLst>
          <pc:docMk/>
          <pc:sldMk cId="3604451091" sldId="419"/>
        </pc:sldMkLst>
        <pc:spChg chg="mod">
          <ac:chgData name="James Franklin" userId="cf915d05-507f-491f-b4a6-b2aa085ee4b1" providerId="ADAL" clId="{B86E9373-55DE-4CE0-8279-C586B907E9CE}" dt="2019-07-08T15:48:09.569" v="2754" actId="207"/>
          <ac:spMkLst>
            <pc:docMk/>
            <pc:sldMk cId="3604451091" sldId="419"/>
            <ac:spMk id="2" creationId="{BE7BB077-9548-4D90-925B-004CFD264A46}"/>
          </ac:spMkLst>
        </pc:spChg>
        <pc:spChg chg="mod">
          <ac:chgData name="James Franklin" userId="cf915d05-507f-491f-b4a6-b2aa085ee4b1" providerId="ADAL" clId="{B86E9373-55DE-4CE0-8279-C586B907E9CE}" dt="2019-07-23T15:46:17.722" v="13523" actId="6549"/>
          <ac:spMkLst>
            <pc:docMk/>
            <pc:sldMk cId="3604451091" sldId="419"/>
            <ac:spMk id="3" creationId="{D29B7C37-F858-455F-86A4-04C6F811B83D}"/>
          </ac:spMkLst>
        </pc:spChg>
        <pc:spChg chg="add del mod">
          <ac:chgData name="James Franklin" userId="cf915d05-507f-491f-b4a6-b2aa085ee4b1" providerId="ADAL" clId="{B86E9373-55DE-4CE0-8279-C586B907E9CE}" dt="2019-07-23T15:46:10.031" v="13518"/>
          <ac:spMkLst>
            <pc:docMk/>
            <pc:sldMk cId="3604451091" sldId="419"/>
            <ac:spMk id="5" creationId="{E3BCB274-37D9-4EB7-9698-9660510EFBE0}"/>
          </ac:spMkLst>
        </pc:spChg>
        <pc:spChg chg="add del mod">
          <ac:chgData name="James Franklin" userId="cf915d05-507f-491f-b4a6-b2aa085ee4b1" providerId="ADAL" clId="{B86E9373-55DE-4CE0-8279-C586B907E9CE}" dt="2019-07-23T15:46:10.031" v="13518"/>
          <ac:spMkLst>
            <pc:docMk/>
            <pc:sldMk cId="3604451091" sldId="419"/>
            <ac:spMk id="7" creationId="{A7B24E5C-92EF-42AA-8C62-CCA98E855651}"/>
          </ac:spMkLst>
        </pc:spChg>
        <pc:picChg chg="add mod">
          <ac:chgData name="James Franklin" userId="cf915d05-507f-491f-b4a6-b2aa085ee4b1" providerId="ADAL" clId="{B86E9373-55DE-4CE0-8279-C586B907E9CE}" dt="2019-07-08T15:46:18.931" v="2738" actId="1076"/>
          <ac:picMkLst>
            <pc:docMk/>
            <pc:sldMk cId="3604451091" sldId="419"/>
            <ac:picMk id="4" creationId="{86FDAC02-12DA-414C-8C06-F35DDDD8FD08}"/>
          </ac:picMkLst>
        </pc:picChg>
        <pc:picChg chg="add del mod">
          <ac:chgData name="James Franklin" userId="cf915d05-507f-491f-b4a6-b2aa085ee4b1" providerId="ADAL" clId="{B86E9373-55DE-4CE0-8279-C586B907E9CE}" dt="2019-07-23T15:45:59.666" v="13516" actId="478"/>
          <ac:picMkLst>
            <pc:docMk/>
            <pc:sldMk cId="3604451091" sldId="419"/>
            <ac:picMk id="6" creationId="{6BECB15C-C4CE-45DC-B64C-B824ADCA8C47}"/>
          </ac:picMkLst>
        </pc:picChg>
        <pc:picChg chg="add del mod">
          <ac:chgData name="James Franklin" userId="cf915d05-507f-491f-b4a6-b2aa085ee4b1" providerId="ADAL" clId="{B86E9373-55DE-4CE0-8279-C586B907E9CE}" dt="2019-07-23T15:45:55.749" v="13515" actId="478"/>
          <ac:picMkLst>
            <pc:docMk/>
            <pc:sldMk cId="3604451091" sldId="419"/>
            <ac:picMk id="7170" creationId="{E55EBF08-6C69-40AC-A625-DF0D5679CB94}"/>
          </ac:picMkLst>
        </pc:picChg>
      </pc:sldChg>
      <pc:sldChg chg="addSp delSp modSp add">
        <pc:chgData name="James Franklin" userId="cf915d05-507f-491f-b4a6-b2aa085ee4b1" providerId="ADAL" clId="{B86E9373-55DE-4CE0-8279-C586B907E9CE}" dt="2019-07-09T15:34:25.290" v="9231" actId="207"/>
        <pc:sldMkLst>
          <pc:docMk/>
          <pc:sldMk cId="3628641277" sldId="420"/>
        </pc:sldMkLst>
        <pc:spChg chg="del">
          <ac:chgData name="James Franklin" userId="cf915d05-507f-491f-b4a6-b2aa085ee4b1" providerId="ADAL" clId="{B86E9373-55DE-4CE0-8279-C586B907E9CE}" dt="2019-07-08T10:38:52.611" v="1592"/>
          <ac:spMkLst>
            <pc:docMk/>
            <pc:sldMk cId="3628641277" sldId="420"/>
            <ac:spMk id="2" creationId="{BE7BB077-9548-4D90-925B-004CFD264A46}"/>
          </ac:spMkLst>
        </pc:spChg>
        <pc:spChg chg="mod">
          <ac:chgData name="James Franklin" userId="cf915d05-507f-491f-b4a6-b2aa085ee4b1" providerId="ADAL" clId="{B86E9373-55DE-4CE0-8279-C586B907E9CE}" dt="2019-07-09T14:35:30.800" v="8406" actId="20577"/>
          <ac:spMkLst>
            <pc:docMk/>
            <pc:sldMk cId="3628641277" sldId="420"/>
            <ac:spMk id="3" creationId="{D29B7C37-F858-455F-86A4-04C6F811B83D}"/>
          </ac:spMkLst>
        </pc:spChg>
        <pc:spChg chg="add mod">
          <ac:chgData name="James Franklin" userId="cf915d05-507f-491f-b4a6-b2aa085ee4b1" providerId="ADAL" clId="{B86E9373-55DE-4CE0-8279-C586B907E9CE}" dt="2019-07-09T15:34:25.290" v="9231" actId="207"/>
          <ac:spMkLst>
            <pc:docMk/>
            <pc:sldMk cId="3628641277" sldId="420"/>
            <ac:spMk id="4" creationId="{2A76CF06-1377-4A6B-BD09-C499F98DBBEC}"/>
          </ac:spMkLst>
        </pc:spChg>
      </pc:sldChg>
      <pc:sldChg chg="addSp delSp modSp add addCm modCm">
        <pc:chgData name="James Franklin" userId="cf915d05-507f-491f-b4a6-b2aa085ee4b1" providerId="ADAL" clId="{B86E9373-55DE-4CE0-8279-C586B907E9CE}" dt="2019-07-23T16:06:43.063" v="13703" actId="20577"/>
        <pc:sldMkLst>
          <pc:docMk/>
          <pc:sldMk cId="4095948904" sldId="421"/>
        </pc:sldMkLst>
        <pc:spChg chg="mod">
          <ac:chgData name="James Franklin" userId="cf915d05-507f-491f-b4a6-b2aa085ee4b1" providerId="ADAL" clId="{B86E9373-55DE-4CE0-8279-C586B907E9CE}" dt="2019-07-08T10:44:55.364" v="1607" actId="20577"/>
          <ac:spMkLst>
            <pc:docMk/>
            <pc:sldMk cId="4095948904" sldId="421"/>
            <ac:spMk id="2" creationId="{BE7BB077-9548-4D90-925B-004CFD264A46}"/>
          </ac:spMkLst>
        </pc:spChg>
        <pc:spChg chg="mod">
          <ac:chgData name="James Franklin" userId="cf915d05-507f-491f-b4a6-b2aa085ee4b1" providerId="ADAL" clId="{B86E9373-55DE-4CE0-8279-C586B907E9CE}" dt="2019-07-09T15:36:07.929" v="9546" actId="20577"/>
          <ac:spMkLst>
            <pc:docMk/>
            <pc:sldMk cId="4095948904" sldId="421"/>
            <ac:spMk id="3" creationId="{D29B7C37-F858-455F-86A4-04C6F811B83D}"/>
          </ac:spMkLst>
        </pc:spChg>
        <pc:spChg chg="add mod">
          <ac:chgData name="James Franklin" userId="cf915d05-507f-491f-b4a6-b2aa085ee4b1" providerId="ADAL" clId="{B86E9373-55DE-4CE0-8279-C586B907E9CE}" dt="2019-07-23T16:06:43.063" v="13703" actId="20577"/>
          <ac:spMkLst>
            <pc:docMk/>
            <pc:sldMk cId="4095948904" sldId="421"/>
            <ac:spMk id="6" creationId="{CE35CF8F-5847-4E43-9FF1-67DD435742B5}"/>
          </ac:spMkLst>
        </pc:spChg>
        <pc:picChg chg="add del">
          <ac:chgData name="James Franklin" userId="cf915d05-507f-491f-b4a6-b2aa085ee4b1" providerId="ADAL" clId="{B86E9373-55DE-4CE0-8279-C586B907E9CE}" dt="2019-07-08T14:51:31.028" v="2702" actId="478"/>
          <ac:picMkLst>
            <pc:docMk/>
            <pc:sldMk cId="4095948904" sldId="421"/>
            <ac:picMk id="4" creationId="{4A03A8EC-ACF0-4E7E-BFEF-94312583CC17}"/>
          </ac:picMkLst>
        </pc:picChg>
        <pc:picChg chg="add mod">
          <ac:chgData name="James Franklin" userId="cf915d05-507f-491f-b4a6-b2aa085ee4b1" providerId="ADAL" clId="{B86E9373-55DE-4CE0-8279-C586B907E9CE}" dt="2019-07-08T14:51:38.588" v="2704" actId="1076"/>
          <ac:picMkLst>
            <pc:docMk/>
            <pc:sldMk cId="4095948904" sldId="421"/>
            <ac:picMk id="5" creationId="{EA5738E4-4844-41FA-98A2-B179E662FF49}"/>
          </ac:picMkLst>
        </pc:picChg>
        <pc:picChg chg="add mod">
          <ac:chgData name="James Franklin" userId="cf915d05-507f-491f-b4a6-b2aa085ee4b1" providerId="ADAL" clId="{B86E9373-55DE-4CE0-8279-C586B907E9CE}" dt="2019-07-08T14:52:02.037" v="2709" actId="1076"/>
          <ac:picMkLst>
            <pc:docMk/>
            <pc:sldMk cId="4095948904" sldId="421"/>
            <ac:picMk id="3074" creationId="{7F8601B6-4FBF-4FD4-8AD4-667743B034CF}"/>
          </ac:picMkLst>
        </pc:picChg>
      </pc:sldChg>
      <pc:sldChg chg="modSp add">
        <pc:chgData name="James Franklin" userId="cf915d05-507f-491f-b4a6-b2aa085ee4b1" providerId="ADAL" clId="{B86E9373-55DE-4CE0-8279-C586B907E9CE}" dt="2019-07-23T15:51:41.218" v="13560" actId="20577"/>
        <pc:sldMkLst>
          <pc:docMk/>
          <pc:sldMk cId="1636702986" sldId="422"/>
        </pc:sldMkLst>
        <pc:spChg chg="mod">
          <ac:chgData name="James Franklin" userId="cf915d05-507f-491f-b4a6-b2aa085ee4b1" providerId="ADAL" clId="{B86E9373-55DE-4CE0-8279-C586B907E9CE}" dt="2019-07-08T10:45:14.387" v="1618" actId="20577"/>
          <ac:spMkLst>
            <pc:docMk/>
            <pc:sldMk cId="1636702986" sldId="422"/>
            <ac:spMk id="2" creationId="{BE7BB077-9548-4D90-925B-004CFD264A46}"/>
          </ac:spMkLst>
        </pc:spChg>
        <pc:spChg chg="mod">
          <ac:chgData name="James Franklin" userId="cf915d05-507f-491f-b4a6-b2aa085ee4b1" providerId="ADAL" clId="{B86E9373-55DE-4CE0-8279-C586B907E9CE}" dt="2019-07-23T15:51:41.218" v="13560" actId="20577"/>
          <ac:spMkLst>
            <pc:docMk/>
            <pc:sldMk cId="1636702986" sldId="422"/>
            <ac:spMk id="3" creationId="{D29B7C37-F858-455F-86A4-04C6F811B83D}"/>
          </ac:spMkLst>
        </pc:spChg>
      </pc:sldChg>
      <pc:sldChg chg="addSp modSp add">
        <pc:chgData name="James Franklin" userId="cf915d05-507f-491f-b4a6-b2aa085ee4b1" providerId="ADAL" clId="{B86E9373-55DE-4CE0-8279-C586B907E9CE}" dt="2019-07-17T10:57:11.221" v="13228" actId="20577"/>
        <pc:sldMkLst>
          <pc:docMk/>
          <pc:sldMk cId="1706426228" sldId="423"/>
        </pc:sldMkLst>
        <pc:spChg chg="mod">
          <ac:chgData name="James Franklin" userId="cf915d05-507f-491f-b4a6-b2aa085ee4b1" providerId="ADAL" clId="{B86E9373-55DE-4CE0-8279-C586B907E9CE}" dt="2019-07-08T10:51:21.283" v="1631" actId="20577"/>
          <ac:spMkLst>
            <pc:docMk/>
            <pc:sldMk cId="1706426228" sldId="423"/>
            <ac:spMk id="2" creationId="{BE7BB077-9548-4D90-925B-004CFD264A46}"/>
          </ac:spMkLst>
        </pc:spChg>
        <pc:spChg chg="mod">
          <ac:chgData name="James Franklin" userId="cf915d05-507f-491f-b4a6-b2aa085ee4b1" providerId="ADAL" clId="{B86E9373-55DE-4CE0-8279-C586B907E9CE}" dt="2019-07-17T10:57:11.221" v="13228" actId="20577"/>
          <ac:spMkLst>
            <pc:docMk/>
            <pc:sldMk cId="1706426228" sldId="423"/>
            <ac:spMk id="3" creationId="{D29B7C37-F858-455F-86A4-04C6F811B83D}"/>
          </ac:spMkLst>
        </pc:spChg>
        <pc:picChg chg="add mod">
          <ac:chgData name="James Franklin" userId="cf915d05-507f-491f-b4a6-b2aa085ee4b1" providerId="ADAL" clId="{B86E9373-55DE-4CE0-8279-C586B907E9CE}" dt="2019-07-08T15:33:04.002" v="2718" actId="167"/>
          <ac:picMkLst>
            <pc:docMk/>
            <pc:sldMk cId="1706426228" sldId="423"/>
            <ac:picMk id="5122" creationId="{3279C541-2506-4164-84EA-1D44302A1270}"/>
          </ac:picMkLst>
        </pc:picChg>
      </pc:sldChg>
      <pc:sldChg chg="addSp modSp add">
        <pc:chgData name="James Franklin" userId="cf915d05-507f-491f-b4a6-b2aa085ee4b1" providerId="ADAL" clId="{B86E9373-55DE-4CE0-8279-C586B907E9CE}" dt="2019-07-09T16:01:21.981" v="11465" actId="6549"/>
        <pc:sldMkLst>
          <pc:docMk/>
          <pc:sldMk cId="3348672117" sldId="425"/>
        </pc:sldMkLst>
        <pc:spChg chg="mod">
          <ac:chgData name="James Franklin" userId="cf915d05-507f-491f-b4a6-b2aa085ee4b1" providerId="ADAL" clId="{B86E9373-55DE-4CE0-8279-C586B907E9CE}" dt="2019-07-08T10:59:44.299" v="1893" actId="20577"/>
          <ac:spMkLst>
            <pc:docMk/>
            <pc:sldMk cId="3348672117" sldId="425"/>
            <ac:spMk id="2" creationId="{BE7BB077-9548-4D90-925B-004CFD264A46}"/>
          </ac:spMkLst>
        </pc:spChg>
        <pc:spChg chg="mod">
          <ac:chgData name="James Franklin" userId="cf915d05-507f-491f-b4a6-b2aa085ee4b1" providerId="ADAL" clId="{B86E9373-55DE-4CE0-8279-C586B907E9CE}" dt="2019-07-09T16:01:21.981" v="11465" actId="6549"/>
          <ac:spMkLst>
            <pc:docMk/>
            <pc:sldMk cId="3348672117" sldId="425"/>
            <ac:spMk id="3" creationId="{D29B7C37-F858-455F-86A4-04C6F811B83D}"/>
          </ac:spMkLst>
        </pc:spChg>
        <pc:picChg chg="add mod">
          <ac:chgData name="James Franklin" userId="cf915d05-507f-491f-b4a6-b2aa085ee4b1" providerId="ADAL" clId="{B86E9373-55DE-4CE0-8279-C586B907E9CE}" dt="2019-07-08T14:46:51.180" v="2693" actId="1076"/>
          <ac:picMkLst>
            <pc:docMk/>
            <pc:sldMk cId="3348672117" sldId="425"/>
            <ac:picMk id="4" creationId="{E08A1CAC-6346-46DB-A466-05826E293A19}"/>
          </ac:picMkLst>
        </pc:picChg>
        <pc:picChg chg="add mod">
          <ac:chgData name="James Franklin" userId="cf915d05-507f-491f-b4a6-b2aa085ee4b1" providerId="ADAL" clId="{B86E9373-55DE-4CE0-8279-C586B907E9CE}" dt="2019-07-09T15:59:23.395" v="11097" actId="167"/>
          <ac:picMkLst>
            <pc:docMk/>
            <pc:sldMk cId="3348672117" sldId="425"/>
            <ac:picMk id="2050" creationId="{B6AB8D29-EB04-4A9C-B4C5-D61EFEF2DB15}"/>
          </ac:picMkLst>
        </pc:picChg>
      </pc:sldChg>
      <pc:sldChg chg="addSp delSp modSp add">
        <pc:chgData name="James Franklin" userId="cf915d05-507f-491f-b4a6-b2aa085ee4b1" providerId="ADAL" clId="{B86E9373-55DE-4CE0-8279-C586B907E9CE}" dt="2019-07-10T08:23:04.994" v="12112" actId="207"/>
        <pc:sldMkLst>
          <pc:docMk/>
          <pc:sldMk cId="3661066964" sldId="426"/>
        </pc:sldMkLst>
        <pc:spChg chg="del">
          <ac:chgData name="James Franklin" userId="cf915d05-507f-491f-b4a6-b2aa085ee4b1" providerId="ADAL" clId="{B86E9373-55DE-4CE0-8279-C586B907E9CE}" dt="2019-07-08T11:00:47.106" v="2016"/>
          <ac:spMkLst>
            <pc:docMk/>
            <pc:sldMk cId="3661066964" sldId="426"/>
            <ac:spMk id="2" creationId="{BE7BB077-9548-4D90-925B-004CFD264A46}"/>
          </ac:spMkLst>
        </pc:spChg>
        <pc:spChg chg="del">
          <ac:chgData name="James Franklin" userId="cf915d05-507f-491f-b4a6-b2aa085ee4b1" providerId="ADAL" clId="{B86E9373-55DE-4CE0-8279-C586B907E9CE}" dt="2019-07-08T11:00:47.106" v="2016"/>
          <ac:spMkLst>
            <pc:docMk/>
            <pc:sldMk cId="3661066964" sldId="426"/>
            <ac:spMk id="3" creationId="{D29B7C37-F858-455F-86A4-04C6F811B83D}"/>
          </ac:spMkLst>
        </pc:spChg>
        <pc:spChg chg="add mod">
          <ac:chgData name="James Franklin" userId="cf915d05-507f-491f-b4a6-b2aa085ee4b1" providerId="ADAL" clId="{B86E9373-55DE-4CE0-8279-C586B907E9CE}" dt="2019-07-10T08:19:30.031" v="11477" actId="20577"/>
          <ac:spMkLst>
            <pc:docMk/>
            <pc:sldMk cId="3661066964" sldId="426"/>
            <ac:spMk id="4" creationId="{75E9E757-4AF5-4FCD-85B9-9ED888A997F6}"/>
          </ac:spMkLst>
        </pc:spChg>
        <pc:spChg chg="add mod">
          <ac:chgData name="James Franklin" userId="cf915d05-507f-491f-b4a6-b2aa085ee4b1" providerId="ADAL" clId="{B86E9373-55DE-4CE0-8279-C586B907E9CE}" dt="2019-07-10T08:23:04.994" v="12112" actId="207"/>
          <ac:spMkLst>
            <pc:docMk/>
            <pc:sldMk cId="3661066964" sldId="426"/>
            <ac:spMk id="5" creationId="{94B796BE-29CF-4CAC-9035-FADAFCD4A2C4}"/>
          </ac:spMkLst>
        </pc:spChg>
      </pc:sldChg>
      <pc:sldChg chg="addSp delSp modSp add">
        <pc:chgData name="James Franklin" userId="cf915d05-507f-491f-b4a6-b2aa085ee4b1" providerId="ADAL" clId="{B86E9373-55DE-4CE0-8279-C586B907E9CE}" dt="2019-07-09T15:41:57.018" v="10107" actId="207"/>
        <pc:sldMkLst>
          <pc:docMk/>
          <pc:sldMk cId="2144244544" sldId="427"/>
        </pc:sldMkLst>
        <pc:spChg chg="del">
          <ac:chgData name="James Franklin" userId="cf915d05-507f-491f-b4a6-b2aa085ee4b1" providerId="ADAL" clId="{B86E9373-55DE-4CE0-8279-C586B907E9CE}" dt="2019-07-09T15:35:17.735" v="9350"/>
          <ac:spMkLst>
            <pc:docMk/>
            <pc:sldMk cId="2144244544" sldId="427"/>
            <ac:spMk id="2" creationId="{69143FC8-3B48-4095-8D0F-5F046AE80E63}"/>
          </ac:spMkLst>
        </pc:spChg>
        <pc:spChg chg="del">
          <ac:chgData name="James Franklin" userId="cf915d05-507f-491f-b4a6-b2aa085ee4b1" providerId="ADAL" clId="{B86E9373-55DE-4CE0-8279-C586B907E9CE}" dt="2019-07-09T15:35:17.735" v="9350"/>
          <ac:spMkLst>
            <pc:docMk/>
            <pc:sldMk cId="2144244544" sldId="427"/>
            <ac:spMk id="3" creationId="{59ED8544-7DD6-4D0E-A4D2-FF2E6766A9FD}"/>
          </ac:spMkLst>
        </pc:spChg>
        <pc:spChg chg="add mod">
          <ac:chgData name="James Franklin" userId="cf915d05-507f-491f-b4a6-b2aa085ee4b1" providerId="ADAL" clId="{B86E9373-55DE-4CE0-8279-C586B907E9CE}" dt="2019-07-09T15:36:20.496" v="9569" actId="20577"/>
          <ac:spMkLst>
            <pc:docMk/>
            <pc:sldMk cId="2144244544" sldId="427"/>
            <ac:spMk id="4" creationId="{8BAA59A1-1358-46A1-881A-1BACA8F78260}"/>
          </ac:spMkLst>
        </pc:spChg>
        <pc:spChg chg="add mod">
          <ac:chgData name="James Franklin" userId="cf915d05-507f-491f-b4a6-b2aa085ee4b1" providerId="ADAL" clId="{B86E9373-55DE-4CE0-8279-C586B907E9CE}" dt="2019-07-09T15:41:57.018" v="10107" actId="207"/>
          <ac:spMkLst>
            <pc:docMk/>
            <pc:sldMk cId="2144244544" sldId="427"/>
            <ac:spMk id="5" creationId="{81E5062A-D0BF-4354-8A8F-BB073247E1C9}"/>
          </ac:spMkLst>
        </pc:spChg>
      </pc:sldChg>
      <pc:sldChg chg="modSp add">
        <pc:chgData name="James Franklin" userId="cf915d05-507f-491f-b4a6-b2aa085ee4b1" providerId="ADAL" clId="{B86E9373-55DE-4CE0-8279-C586B907E9CE}" dt="2019-07-10T08:39:18.296" v="13200" actId="207"/>
        <pc:sldMkLst>
          <pc:docMk/>
          <pc:sldMk cId="3723480382" sldId="428"/>
        </pc:sldMkLst>
        <pc:spChg chg="mod">
          <ac:chgData name="James Franklin" userId="cf915d05-507f-491f-b4a6-b2aa085ee4b1" providerId="ADAL" clId="{B86E9373-55DE-4CE0-8279-C586B907E9CE}" dt="2019-07-10T08:39:18.296" v="13200" actId="207"/>
          <ac:spMkLst>
            <pc:docMk/>
            <pc:sldMk cId="3723480382" sldId="428"/>
            <ac:spMk id="3" creationId="{95622CE7-8CCA-4DB3-A4FF-195035A47331}"/>
          </ac:spMkLst>
        </pc:spChg>
      </pc:sldChg>
      <pc:sldMasterChg chg="modSldLayout">
        <pc:chgData name="James Franklin" userId="cf915d05-507f-491f-b4a6-b2aa085ee4b1" providerId="ADAL" clId="{B86E9373-55DE-4CE0-8279-C586B907E9CE}" dt="2019-07-03T15:18:40.253" v="82"/>
        <pc:sldMasterMkLst>
          <pc:docMk/>
          <pc:sldMasterMk cId="2369807912" sldId="2147483660"/>
        </pc:sldMasterMkLst>
        <pc:sldLayoutChg chg="modSp">
          <pc:chgData name="James Franklin" userId="cf915d05-507f-491f-b4a6-b2aa085ee4b1" providerId="ADAL" clId="{B86E9373-55DE-4CE0-8279-C586B907E9CE}" dt="2019-07-03T15:18:12.571" v="70" actId="14100"/>
          <pc:sldLayoutMkLst>
            <pc:docMk/>
            <pc:sldMasterMk cId="2369807912" sldId="2147483660"/>
            <pc:sldLayoutMk cId="3864385121" sldId="2147483664"/>
          </pc:sldLayoutMkLst>
          <pc:spChg chg="mod">
            <ac:chgData name="James Franklin" userId="cf915d05-507f-491f-b4a6-b2aa085ee4b1" providerId="ADAL" clId="{B86E9373-55DE-4CE0-8279-C586B907E9CE}" dt="2019-07-03T15:18:12.571" v="70" actId="14100"/>
            <ac:spMkLst>
              <pc:docMk/>
              <pc:sldMasterMk cId="2369807912" sldId="2147483660"/>
              <pc:sldLayoutMk cId="3864385121" sldId="2147483664"/>
              <ac:spMk id="7" creationId="{1CBC8405-2349-4350-967C-1FBF2BDF5F63}"/>
            </ac:spMkLst>
          </pc:spChg>
        </pc:sldLayoutChg>
        <pc:sldLayoutChg chg="addSp delSp">
          <pc:chgData name="James Franklin" userId="cf915d05-507f-491f-b4a6-b2aa085ee4b1" providerId="ADAL" clId="{B86E9373-55DE-4CE0-8279-C586B907E9CE}" dt="2019-07-03T15:18:32.270" v="78"/>
          <pc:sldLayoutMkLst>
            <pc:docMk/>
            <pc:sldMasterMk cId="2369807912" sldId="2147483660"/>
            <pc:sldLayoutMk cId="1482273398" sldId="2147483665"/>
          </pc:sldLayoutMkLst>
          <pc:spChg chg="del">
            <ac:chgData name="James Franklin" userId="cf915d05-507f-491f-b4a6-b2aa085ee4b1" providerId="ADAL" clId="{B86E9373-55DE-4CE0-8279-C586B907E9CE}" dt="2019-07-03T15:18:32.093" v="77" actId="478"/>
            <ac:spMkLst>
              <pc:docMk/>
              <pc:sldMasterMk cId="2369807912" sldId="2147483660"/>
              <pc:sldLayoutMk cId="1482273398" sldId="2147483665"/>
              <ac:spMk id="9" creationId="{4570CFF3-B821-45AD-843B-5BEC89692DC4}"/>
            </ac:spMkLst>
          </pc:spChg>
          <pc:spChg chg="add">
            <ac:chgData name="James Franklin" userId="cf915d05-507f-491f-b4a6-b2aa085ee4b1" providerId="ADAL" clId="{B86E9373-55DE-4CE0-8279-C586B907E9CE}" dt="2019-07-03T15:18:32.270" v="78"/>
            <ac:spMkLst>
              <pc:docMk/>
              <pc:sldMasterMk cId="2369807912" sldId="2147483660"/>
              <pc:sldLayoutMk cId="1482273398" sldId="2147483665"/>
              <ac:spMk id="10" creationId="{79A1D86B-243F-4B59-ACC1-04E5A5EE3AC3}"/>
            </ac:spMkLst>
          </pc:spChg>
        </pc:sldLayoutChg>
        <pc:sldLayoutChg chg="addSp delSp">
          <pc:chgData name="James Franklin" userId="cf915d05-507f-491f-b4a6-b2aa085ee4b1" providerId="ADAL" clId="{B86E9373-55DE-4CE0-8279-C586B907E9CE}" dt="2019-07-03T15:18:20.782" v="72"/>
          <pc:sldLayoutMkLst>
            <pc:docMk/>
            <pc:sldMasterMk cId="2369807912" sldId="2147483660"/>
            <pc:sldLayoutMk cId="1663747016" sldId="2147483666"/>
          </pc:sldLayoutMkLst>
          <pc:spChg chg="del">
            <ac:chgData name="James Franklin" userId="cf915d05-507f-491f-b4a6-b2aa085ee4b1" providerId="ADAL" clId="{B86E9373-55DE-4CE0-8279-C586B907E9CE}" dt="2019-07-03T15:18:20.574" v="71" actId="478"/>
            <ac:spMkLst>
              <pc:docMk/>
              <pc:sldMasterMk cId="2369807912" sldId="2147483660"/>
              <pc:sldLayoutMk cId="1663747016" sldId="2147483666"/>
              <ac:spMk id="2" creationId="{0A6B8F12-8929-48B6-BB16-C9B841A19B83}"/>
            </ac:spMkLst>
          </pc:spChg>
          <pc:spChg chg="add">
            <ac:chgData name="James Franklin" userId="cf915d05-507f-491f-b4a6-b2aa085ee4b1" providerId="ADAL" clId="{B86E9373-55DE-4CE0-8279-C586B907E9CE}" dt="2019-07-03T15:18:20.782" v="72"/>
            <ac:spMkLst>
              <pc:docMk/>
              <pc:sldMasterMk cId="2369807912" sldId="2147483660"/>
              <pc:sldLayoutMk cId="1663747016" sldId="2147483666"/>
              <ac:spMk id="8" creationId="{A1EAAB06-D9DD-401A-94DD-9D890CC7FBFA}"/>
            </ac:spMkLst>
          </pc:spChg>
        </pc:sldLayoutChg>
        <pc:sldLayoutChg chg="addSp delSp">
          <pc:chgData name="James Franklin" userId="cf915d05-507f-491f-b4a6-b2aa085ee4b1" providerId="ADAL" clId="{B86E9373-55DE-4CE0-8279-C586B907E9CE}" dt="2019-07-03T15:18:40.253" v="82"/>
          <pc:sldLayoutMkLst>
            <pc:docMk/>
            <pc:sldMasterMk cId="2369807912" sldId="2147483660"/>
            <pc:sldLayoutMk cId="3920882233" sldId="2147483668"/>
          </pc:sldLayoutMkLst>
          <pc:spChg chg="del">
            <ac:chgData name="James Franklin" userId="cf915d05-507f-491f-b4a6-b2aa085ee4b1" providerId="ADAL" clId="{B86E9373-55DE-4CE0-8279-C586B907E9CE}" dt="2019-07-03T15:18:40.101" v="81" actId="478"/>
            <ac:spMkLst>
              <pc:docMk/>
              <pc:sldMasterMk cId="2369807912" sldId="2147483660"/>
              <pc:sldLayoutMk cId="3920882233" sldId="2147483668"/>
              <ac:spMk id="8" creationId="{0EFBC03C-5D5B-493A-A17F-C5AB86D49BC9}"/>
            </ac:spMkLst>
          </pc:spChg>
          <pc:spChg chg="add">
            <ac:chgData name="James Franklin" userId="cf915d05-507f-491f-b4a6-b2aa085ee4b1" providerId="ADAL" clId="{B86E9373-55DE-4CE0-8279-C586B907E9CE}" dt="2019-07-03T15:18:40.253" v="82"/>
            <ac:spMkLst>
              <pc:docMk/>
              <pc:sldMasterMk cId="2369807912" sldId="2147483660"/>
              <pc:sldLayoutMk cId="3920882233" sldId="2147483668"/>
              <ac:spMk id="9" creationId="{5615E43D-9F5F-43F2-BEDA-E777B04329BB}"/>
            </ac:spMkLst>
          </pc:spChg>
        </pc:sldLayoutChg>
        <pc:sldLayoutChg chg="addSp delSp">
          <pc:chgData name="James Franklin" userId="cf915d05-507f-491f-b4a6-b2aa085ee4b1" providerId="ADAL" clId="{B86E9373-55DE-4CE0-8279-C586B907E9CE}" dt="2019-07-03T15:18:24.318" v="74"/>
          <pc:sldLayoutMkLst>
            <pc:docMk/>
            <pc:sldMasterMk cId="2369807912" sldId="2147483660"/>
            <pc:sldLayoutMk cId="930331741" sldId="2147483669"/>
          </pc:sldLayoutMkLst>
          <pc:spChg chg="del">
            <ac:chgData name="James Franklin" userId="cf915d05-507f-491f-b4a6-b2aa085ee4b1" providerId="ADAL" clId="{B86E9373-55DE-4CE0-8279-C586B907E9CE}" dt="2019-07-03T15:18:24.186" v="73" actId="478"/>
            <ac:spMkLst>
              <pc:docMk/>
              <pc:sldMasterMk cId="2369807912" sldId="2147483660"/>
              <pc:sldLayoutMk cId="930331741" sldId="2147483669"/>
              <ac:spMk id="8" creationId="{93D1135D-DC1A-45DC-9E90-EF45C7485B92}"/>
            </ac:spMkLst>
          </pc:spChg>
          <pc:spChg chg="add">
            <ac:chgData name="James Franklin" userId="cf915d05-507f-491f-b4a6-b2aa085ee4b1" providerId="ADAL" clId="{B86E9373-55DE-4CE0-8279-C586B907E9CE}" dt="2019-07-03T15:18:24.318" v="74"/>
            <ac:spMkLst>
              <pc:docMk/>
              <pc:sldMasterMk cId="2369807912" sldId="2147483660"/>
              <pc:sldLayoutMk cId="930331741" sldId="2147483669"/>
              <ac:spMk id="9" creationId="{A6C856B8-E430-4ABB-82D1-72CE7A3E7127}"/>
            </ac:spMkLst>
          </pc:spChg>
        </pc:sldLayoutChg>
        <pc:sldLayoutChg chg="addSp delSp">
          <pc:chgData name="James Franklin" userId="cf915d05-507f-491f-b4a6-b2aa085ee4b1" providerId="ADAL" clId="{B86E9373-55DE-4CE0-8279-C586B907E9CE}" dt="2019-07-03T15:18:28.743" v="76"/>
          <pc:sldLayoutMkLst>
            <pc:docMk/>
            <pc:sldMasterMk cId="2369807912" sldId="2147483660"/>
            <pc:sldLayoutMk cId="1680822063" sldId="2147483671"/>
          </pc:sldLayoutMkLst>
          <pc:spChg chg="del">
            <ac:chgData name="James Franklin" userId="cf915d05-507f-491f-b4a6-b2aa085ee4b1" providerId="ADAL" clId="{B86E9373-55DE-4CE0-8279-C586B907E9CE}" dt="2019-07-03T15:18:28.578" v="75" actId="478"/>
            <ac:spMkLst>
              <pc:docMk/>
              <pc:sldMasterMk cId="2369807912" sldId="2147483660"/>
              <pc:sldLayoutMk cId="1680822063" sldId="2147483671"/>
              <ac:spMk id="8" creationId="{CE40D4DE-BE90-4A0E-A9AA-19C8B43B8184}"/>
            </ac:spMkLst>
          </pc:spChg>
          <pc:spChg chg="add">
            <ac:chgData name="James Franklin" userId="cf915d05-507f-491f-b4a6-b2aa085ee4b1" providerId="ADAL" clId="{B86E9373-55DE-4CE0-8279-C586B907E9CE}" dt="2019-07-03T15:18:28.743" v="76"/>
            <ac:spMkLst>
              <pc:docMk/>
              <pc:sldMasterMk cId="2369807912" sldId="2147483660"/>
              <pc:sldLayoutMk cId="1680822063" sldId="2147483671"/>
              <ac:spMk id="9" creationId="{C3AC568E-432A-48D5-8792-8F662EB91D6D}"/>
            </ac:spMkLst>
          </pc:spChg>
        </pc:sldLayoutChg>
        <pc:sldLayoutChg chg="addSp delSp">
          <pc:chgData name="James Franklin" userId="cf915d05-507f-491f-b4a6-b2aa085ee4b1" providerId="ADAL" clId="{B86E9373-55DE-4CE0-8279-C586B907E9CE}" dt="2019-07-03T15:18:35.878" v="80"/>
          <pc:sldLayoutMkLst>
            <pc:docMk/>
            <pc:sldMasterMk cId="2369807912" sldId="2147483660"/>
            <pc:sldLayoutMk cId="3129294559" sldId="2147483672"/>
          </pc:sldLayoutMkLst>
          <pc:spChg chg="del">
            <ac:chgData name="James Franklin" userId="cf915d05-507f-491f-b4a6-b2aa085ee4b1" providerId="ADAL" clId="{B86E9373-55DE-4CE0-8279-C586B907E9CE}" dt="2019-07-03T15:18:35.718" v="79" actId="478"/>
            <ac:spMkLst>
              <pc:docMk/>
              <pc:sldMasterMk cId="2369807912" sldId="2147483660"/>
              <pc:sldLayoutMk cId="3129294559" sldId="2147483672"/>
              <ac:spMk id="7" creationId="{1ADD2E26-BBF6-407B-80CA-5526A28447F6}"/>
            </ac:spMkLst>
          </pc:spChg>
          <pc:spChg chg="add">
            <ac:chgData name="James Franklin" userId="cf915d05-507f-491f-b4a6-b2aa085ee4b1" providerId="ADAL" clId="{B86E9373-55DE-4CE0-8279-C586B907E9CE}" dt="2019-07-03T15:18:35.878" v="80"/>
            <ac:spMkLst>
              <pc:docMk/>
              <pc:sldMasterMk cId="2369807912" sldId="2147483660"/>
              <pc:sldLayoutMk cId="3129294559" sldId="2147483672"/>
              <ac:spMk id="9" creationId="{D8401F48-1C36-4FFF-8572-80DFD7DE1A37}"/>
            </ac:spMkLst>
          </pc:spChg>
        </pc:sldLayoutChg>
      </pc:sldMasterChg>
    </pc:docChg>
  </pc:docChgLst>
  <pc:docChgLst>
    <pc:chgData name="Leonora Sheppard" userId="3688f6d8-1f97-408e-a4fe-cc859c551ddb" providerId="ADAL" clId="{3F1B92D2-72FA-436D-9C5B-102E74FDCC1D}"/>
  </pc:docChgLst>
  <pc:docChgLst>
    <pc:chgData name="Andy Gray" userId="3900aca3-aa6e-4813-b4e0-c02f9e48a0aa" providerId="ADAL" clId="{1DA4B3D0-5C9F-DA45-9D39-234001BDAA74}"/>
    <pc:docChg chg="undo custSel modSld">
      <pc:chgData name="Andy Gray" userId="3900aca3-aa6e-4813-b4e0-c02f9e48a0aa" providerId="ADAL" clId="{1DA4B3D0-5C9F-DA45-9D39-234001BDAA74}" dt="2019-05-19T17:09:38.969" v="73" actId="1076"/>
      <pc:docMkLst>
        <pc:docMk/>
      </pc:docMkLst>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5" y="0"/>
            <a:ext cx="2945659" cy="498056"/>
          </a:xfrm>
          <a:prstGeom prst="rect">
            <a:avLst/>
          </a:prstGeom>
        </p:spPr>
        <p:txBody>
          <a:bodyPr vert="horz" lIns="91440" tIns="45720" rIns="91440" bIns="45720" rtlCol="0"/>
          <a:lstStyle>
            <a:lvl1pPr algn="r">
              <a:defRPr sz="1200"/>
            </a:lvl1pPr>
          </a:lstStyle>
          <a:p>
            <a:fld id="{75822B63-5DC0-4A4E-937D-5D77D1794C72}" type="datetimeFigureOut">
              <a:rPr lang="en-GB" smtClean="0"/>
              <a:t>30/07/2019</a:t>
            </a:fld>
            <a:endParaRPr lang="en-GB" dirty="0"/>
          </a:p>
        </p:txBody>
      </p:sp>
      <p:sp>
        <p:nvSpPr>
          <p:cNvPr id="4" name="Footer Placeholder 3"/>
          <p:cNvSpPr>
            <a:spLocks noGrp="1"/>
          </p:cNvSpPr>
          <p:nvPr>
            <p:ph type="ftr" sz="quarter" idx="2"/>
          </p:nvPr>
        </p:nvSpPr>
        <p:spPr>
          <a:xfrm>
            <a:off x="2" y="9428585"/>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5" y="9428585"/>
            <a:ext cx="2945659" cy="498055"/>
          </a:xfrm>
          <a:prstGeom prst="rect">
            <a:avLst/>
          </a:prstGeom>
        </p:spPr>
        <p:txBody>
          <a:bodyPr vert="horz" lIns="91440" tIns="45720" rIns="91440" bIns="45720" rtlCol="0" anchor="b"/>
          <a:lstStyle>
            <a:lvl1pPr algn="r">
              <a:defRPr sz="1200"/>
            </a:lvl1pPr>
          </a:lstStyle>
          <a:p>
            <a:fld id="{E5BA8AF5-87B5-4027-93D4-81DBE8AE37C2}" type="slidenum">
              <a:rPr lang="en-GB" smtClean="0"/>
              <a:t>‹#›</a:t>
            </a:fld>
            <a:endParaRPr lang="en-GB" dirty="0"/>
          </a:p>
        </p:txBody>
      </p:sp>
    </p:spTree>
    <p:extLst>
      <p:ext uri="{BB962C8B-B14F-4D97-AF65-F5344CB8AC3E}">
        <p14:creationId xmlns:p14="http://schemas.microsoft.com/office/powerpoint/2010/main" val="1904832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5" y="0"/>
            <a:ext cx="2945659" cy="498056"/>
          </a:xfrm>
          <a:prstGeom prst="rect">
            <a:avLst/>
          </a:prstGeom>
        </p:spPr>
        <p:txBody>
          <a:bodyPr vert="horz" lIns="91440" tIns="45720" rIns="91440" bIns="45720" rtlCol="0"/>
          <a:lstStyle>
            <a:lvl1pPr algn="r">
              <a:defRPr sz="1200"/>
            </a:lvl1pPr>
          </a:lstStyle>
          <a:p>
            <a:fld id="{4327551E-2F19-49DC-B3DF-DFC76DD13A0A}" type="datetimeFigureOut">
              <a:rPr lang="en-GB" smtClean="0"/>
              <a:t>30/07/2019</a:t>
            </a:fld>
            <a:endParaRPr lang="en-GB" dirty="0"/>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428585"/>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5" y="9428585"/>
            <a:ext cx="2945659" cy="498055"/>
          </a:xfrm>
          <a:prstGeom prst="rect">
            <a:avLst/>
          </a:prstGeom>
        </p:spPr>
        <p:txBody>
          <a:bodyPr vert="horz" lIns="91440" tIns="45720" rIns="91440" bIns="45720" rtlCol="0" anchor="b"/>
          <a:lstStyle>
            <a:lvl1pPr algn="r">
              <a:defRPr sz="1200"/>
            </a:lvl1pPr>
          </a:lstStyle>
          <a:p>
            <a:fld id="{FD32EC96-C329-4C8E-9FBE-2FD4C0B622D2}" type="slidenum">
              <a:rPr lang="en-GB" smtClean="0"/>
              <a:t>‹#›</a:t>
            </a:fld>
            <a:endParaRPr lang="en-GB" dirty="0"/>
          </a:p>
        </p:txBody>
      </p:sp>
    </p:spTree>
    <p:extLst>
      <p:ext uri="{BB962C8B-B14F-4D97-AF65-F5344CB8AC3E}">
        <p14:creationId xmlns:p14="http://schemas.microsoft.com/office/powerpoint/2010/main" val="1351555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descr="A close up of text on a black background&#10;&#10;Description automatically generated">
            <a:extLst>
              <a:ext uri="{FF2B5EF4-FFF2-40B4-BE49-F238E27FC236}">
                <a16:creationId xmlns:a16="http://schemas.microsoft.com/office/drawing/2014/main" id="{C2AE30EC-7121-4F4E-86D1-696F320A3D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 Placeholder 23">
            <a:extLst>
              <a:ext uri="{FF2B5EF4-FFF2-40B4-BE49-F238E27FC236}">
                <a16:creationId xmlns:a16="http://schemas.microsoft.com/office/drawing/2014/main" id="{7694BA0E-1F63-41F2-B0E8-F0465B913055}"/>
              </a:ext>
            </a:extLst>
          </p:cNvPr>
          <p:cNvSpPr txBox="1">
            <a:spLocks/>
          </p:cNvSpPr>
          <p:nvPr userDrawn="1"/>
        </p:nvSpPr>
        <p:spPr>
          <a:xfrm>
            <a:off x="7757651" y="336217"/>
            <a:ext cx="924233" cy="924233"/>
          </a:xfrm>
          <a:prstGeom prst="pentagon">
            <a:avLst/>
          </a:prstGeom>
          <a:ln w="101600" cmpd="sng">
            <a:solidFill>
              <a:srgbClr val="8682F1"/>
            </a:solidFill>
            <a:miter lim="800000"/>
          </a:ln>
        </p:spPr>
        <p:txBody>
          <a:bodyPr vert="horz" lIns="0" tIns="0" rIns="0" bIns="108000" anchor="ctr" anchorCtr="0"/>
          <a:lstStyle>
            <a:lvl1pPr marL="0" indent="0" algn="l" defTabSz="914400" rtl="0" eaLnBrk="1" latinLnBrk="0" hangingPunct="1">
              <a:lnSpc>
                <a:spcPct val="90000"/>
              </a:lnSpc>
              <a:spcBef>
                <a:spcPts val="1000"/>
              </a:spcBef>
              <a:buFont typeface="Arial" panose="020B0604020202020204" pitchFamily="34" charset="0"/>
              <a:buNone/>
              <a:defRPr sz="45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solidFill>
                  <a:srgbClr val="8682F1"/>
                </a:solidFill>
              </a:rPr>
              <a:t>2</a:t>
            </a:r>
          </a:p>
        </p:txBody>
      </p:sp>
    </p:spTree>
    <p:extLst>
      <p:ext uri="{BB962C8B-B14F-4D97-AF65-F5344CB8AC3E}">
        <p14:creationId xmlns:p14="http://schemas.microsoft.com/office/powerpoint/2010/main" val="1593432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2019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licensing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6" name="Graphic 5">
            <a:extLst>
              <a:ext uri="{FF2B5EF4-FFF2-40B4-BE49-F238E27FC236}">
                <a16:creationId xmlns:a16="http://schemas.microsoft.com/office/drawing/2014/main" id="{B06B5AFB-DD88-44D0-84DB-9B997DA8A4A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82727" y="6316547"/>
            <a:ext cx="1432860" cy="338190"/>
          </a:xfrm>
          <a:prstGeom prst="rect">
            <a:avLst/>
          </a:prstGeom>
        </p:spPr>
      </p:pic>
      <p:pic>
        <p:nvPicPr>
          <p:cNvPr id="8" name="Picture 7">
            <a:extLst>
              <a:ext uri="{FF2B5EF4-FFF2-40B4-BE49-F238E27FC236}">
                <a16:creationId xmlns:a16="http://schemas.microsoft.com/office/drawing/2014/main" id="{348EAE5A-12FD-4E78-8F74-D5A91156A449}"/>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508" y="0"/>
            <a:ext cx="9142984" cy="649224"/>
          </a:xfrm>
          <a:prstGeom prst="rect">
            <a:avLst/>
          </a:prstGeom>
        </p:spPr>
      </p:pic>
      <p:sp>
        <p:nvSpPr>
          <p:cNvPr id="11" name="TextBox 10">
            <a:extLst>
              <a:ext uri="{FF2B5EF4-FFF2-40B4-BE49-F238E27FC236}">
                <a16:creationId xmlns:a16="http://schemas.microsoft.com/office/drawing/2014/main" id="{6558BA01-84E9-4E5C-81BC-C8CB515F7565}"/>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Use and selection of online systems</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C Operating online</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920882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8682F1"/>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1972053"/>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a:extLst>
              <a:ext uri="{FF2B5EF4-FFF2-40B4-BE49-F238E27FC236}">
                <a16:creationId xmlns:a16="http://schemas.microsoft.com/office/drawing/2014/main" id="{9381A80F-0075-4919-877A-375F2E3DADC0}"/>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Objectives</a:t>
            </a:r>
          </a:p>
        </p:txBody>
      </p:sp>
      <p:sp>
        <p:nvSpPr>
          <p:cNvPr id="7" name="Content Placeholder 2">
            <a:extLst>
              <a:ext uri="{FF2B5EF4-FFF2-40B4-BE49-F238E27FC236}">
                <a16:creationId xmlns:a16="http://schemas.microsoft.com/office/drawing/2014/main" id="{132E9C0B-0F4D-4FF9-AD53-CD8D12698CE3}"/>
              </a:ext>
            </a:extLst>
          </p:cNvPr>
          <p:cNvSpPr>
            <a:spLocks noGrp="1"/>
          </p:cNvSpPr>
          <p:nvPr>
            <p:ph sz="quarter" idx="15"/>
          </p:nvPr>
        </p:nvSpPr>
        <p:spPr>
          <a:xfrm>
            <a:off x="723600" y="1734329"/>
            <a:ext cx="7875431" cy="4517892"/>
          </a:xfrm>
          <a:prstGeom prst="rect">
            <a:avLst/>
          </a:prstGeom>
        </p:spPr>
        <p:txBody>
          <a:bodyPr lIns="0" tIns="0" rIns="0" bIns="0"/>
          <a:lstStyle>
            <a:lvl1pPr marL="270000" indent="-270000">
              <a:spcAft>
                <a:spcPts val="1400"/>
              </a:spcAft>
              <a:defRPr sz="2500">
                <a:solidFill>
                  <a:schemeClr val="bg1"/>
                </a:solidFill>
              </a:defRPr>
            </a:lvl1pPr>
            <a:lvl2pPr marL="723600" indent="-280800">
              <a:spcAft>
                <a:spcPts val="1200"/>
              </a:spcAft>
              <a:defRPr sz="2000">
                <a:solidFill>
                  <a:schemeClr val="bg1"/>
                </a:solidFill>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265224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C46DEF"/>
        </a:solidFill>
        <a:effectLst/>
      </p:bgPr>
    </p:bg>
    <p:spTree>
      <p:nvGrpSpPr>
        <p:cNvPr id="1" name=""/>
        <p:cNvGrpSpPr/>
        <p:nvPr/>
      </p:nvGrpSpPr>
      <p:grpSpPr>
        <a:xfrm>
          <a:off x="0" y="0"/>
          <a:ext cx="0" cy="0"/>
          <a:chOff x="0" y="0"/>
          <a:chExt cx="0" cy="0"/>
        </a:xfrm>
      </p:grpSpPr>
      <p:cxnSp>
        <p:nvCxnSpPr>
          <p:cNvPr id="9" name="Straight Connector 8"/>
          <p:cNvCxnSpPr>
            <a:cxnSpLocks/>
          </p:cNvCxnSpPr>
          <p:nvPr userDrawn="1"/>
        </p:nvCxnSpPr>
        <p:spPr>
          <a:xfrm>
            <a:off x="584200" y="1702800"/>
            <a:ext cx="0" cy="194845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 name="Text Placeholder 7">
            <a:extLst>
              <a:ext uri="{FF2B5EF4-FFF2-40B4-BE49-F238E27FC236}">
                <a16:creationId xmlns:a16="http://schemas.microsoft.com/office/drawing/2014/main" id="{76480C8F-AFE3-4015-B8C7-7F2A4FAF3AB7}"/>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Objectives</a:t>
            </a:r>
          </a:p>
        </p:txBody>
      </p:sp>
      <p:sp>
        <p:nvSpPr>
          <p:cNvPr id="8" name="Content Placeholder 2">
            <a:extLst>
              <a:ext uri="{FF2B5EF4-FFF2-40B4-BE49-F238E27FC236}">
                <a16:creationId xmlns:a16="http://schemas.microsoft.com/office/drawing/2014/main" id="{81ECB235-ABB4-41FA-A1C8-2D04CE269221}"/>
              </a:ext>
            </a:extLst>
          </p:cNvPr>
          <p:cNvSpPr>
            <a:spLocks noGrp="1"/>
          </p:cNvSpPr>
          <p:nvPr>
            <p:ph sz="quarter" idx="15"/>
          </p:nvPr>
        </p:nvSpPr>
        <p:spPr>
          <a:xfrm>
            <a:off x="723600" y="1734329"/>
            <a:ext cx="7875431" cy="4517892"/>
          </a:xfrm>
          <a:prstGeom prst="rect">
            <a:avLst/>
          </a:prstGeom>
        </p:spPr>
        <p:txBody>
          <a:bodyPr lIns="0" tIns="0" rIns="0" bIns="0"/>
          <a:lstStyle>
            <a:lvl1pPr marL="270000" indent="-270000">
              <a:spcAft>
                <a:spcPts val="1400"/>
              </a:spcAft>
              <a:defRPr sz="2500">
                <a:solidFill>
                  <a:schemeClr val="bg1"/>
                </a:solidFill>
              </a:defRPr>
            </a:lvl1pPr>
            <a:lvl2pPr marL="723600" indent="-280800">
              <a:spcAft>
                <a:spcPts val="1200"/>
              </a:spcAft>
              <a:defRPr sz="2000">
                <a:solidFill>
                  <a:schemeClr val="bg1"/>
                </a:solidFill>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30368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3591414-234E-4B16-B0B0-7234A273955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08" y="0"/>
            <a:ext cx="9142984" cy="649224"/>
          </a:xfrm>
          <a:prstGeom prst="rect">
            <a:avLst/>
          </a:prstGeom>
        </p:spPr>
      </p:pic>
      <p:sp>
        <p:nvSpPr>
          <p:cNvPr id="8" name="Text Placeholder 7"/>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682F1"/>
                </a:solidFill>
                <a:latin typeface="Arial"/>
                <a:cs typeface="Arial"/>
              </a:defRPr>
            </a:lvl2pPr>
            <a:lvl3pPr marL="723900" indent="-279400">
              <a:lnSpc>
                <a:spcPct val="100000"/>
              </a:lnSpc>
              <a:spcBef>
                <a:spcPts val="0"/>
              </a:spcBef>
              <a:spcAft>
                <a:spcPts val="600"/>
              </a:spcAft>
              <a:buFont typeface="Arial"/>
              <a:buChar char="•"/>
              <a:defRPr lang="en-US" sz="2000" kern="1200" baseline="0" dirty="0" smtClean="0">
                <a:solidFill>
                  <a:srgbClr val="C46DEF"/>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2" name="TextBox 1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Use and selection of online systems</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C Operating online</a:t>
            </a:r>
            <a:endParaRPr lang="en-US" sz="1200" b="0" dirty="0">
              <a:solidFill>
                <a:srgbClr val="FFFFFF"/>
              </a:solidFill>
              <a:effectLst>
                <a:glow rad="228600">
                  <a:schemeClr val="tx1">
                    <a:alpha val="40000"/>
                  </a:schemeClr>
                </a:glow>
              </a:effectLst>
              <a:latin typeface="Arial"/>
              <a:cs typeface="Arial"/>
            </a:endParaRPr>
          </a:p>
        </p:txBody>
      </p:sp>
      <p:pic>
        <p:nvPicPr>
          <p:cNvPr id="10" name="Graphic 9">
            <a:extLst>
              <a:ext uri="{FF2B5EF4-FFF2-40B4-BE49-F238E27FC236}">
                <a16:creationId xmlns:a16="http://schemas.microsoft.com/office/drawing/2014/main" id="{6F837AC8-70BE-41B8-A82B-6C7EC49BA5B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3864385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9" name="Text Placeholder 7">
            <a:extLst>
              <a:ext uri="{FF2B5EF4-FFF2-40B4-BE49-F238E27FC236}">
                <a16:creationId xmlns:a16="http://schemas.microsoft.com/office/drawing/2014/main" id="{3E870C45-D97E-4281-BEEF-AB973C908D7A}"/>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text styles</a:t>
            </a:r>
          </a:p>
        </p:txBody>
      </p:sp>
      <p:pic>
        <p:nvPicPr>
          <p:cNvPr id="12" name="Picture 11">
            <a:extLst>
              <a:ext uri="{FF2B5EF4-FFF2-40B4-BE49-F238E27FC236}">
                <a16:creationId xmlns:a16="http://schemas.microsoft.com/office/drawing/2014/main" id="{7BF9E156-9CDA-477A-9333-D141D088D91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08" y="0"/>
            <a:ext cx="9142984" cy="649224"/>
          </a:xfrm>
          <a:prstGeom prst="rect">
            <a:avLst/>
          </a:prstGeom>
        </p:spPr>
      </p:pic>
      <p:sp>
        <p:nvSpPr>
          <p:cNvPr id="13" name="Text Placeholder 11">
            <a:extLst>
              <a:ext uri="{FF2B5EF4-FFF2-40B4-BE49-F238E27FC236}">
                <a16:creationId xmlns:a16="http://schemas.microsoft.com/office/drawing/2014/main" id="{09D3C705-F8B4-4DD3-9A5E-A224ED30EC9C}"/>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682F1"/>
                </a:solidFill>
                <a:latin typeface="Arial"/>
                <a:cs typeface="Arial"/>
              </a:defRPr>
            </a:lvl2pPr>
            <a:lvl3pPr marL="723900" indent="-279400">
              <a:lnSpc>
                <a:spcPct val="100000"/>
              </a:lnSpc>
              <a:spcBef>
                <a:spcPts val="0"/>
              </a:spcBef>
              <a:buFont typeface="Arial"/>
              <a:buChar char="•"/>
              <a:defRPr lang="en-US" sz="2000" kern="1200" baseline="0" dirty="0" smtClean="0">
                <a:solidFill>
                  <a:srgbClr val="C46DEF"/>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4" name="TextBox 13">
            <a:extLst>
              <a:ext uri="{FF2B5EF4-FFF2-40B4-BE49-F238E27FC236}">
                <a16:creationId xmlns:a16="http://schemas.microsoft.com/office/drawing/2014/main" id="{E50987DD-26DE-4528-8DEC-5B1ED30D9155}"/>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Use and selection of online systems</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C Operating online</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1663747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460BBC8-286A-4820-AB62-CFDFC807B4B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84433" y="900257"/>
            <a:ext cx="1474704" cy="554400"/>
          </a:xfrm>
          <a:prstGeom prst="rect">
            <a:avLst/>
          </a:prstGeom>
        </p:spPr>
      </p:pic>
      <p:sp>
        <p:nvSpPr>
          <p:cNvPr id="11" name="Text Placeholder 7">
            <a:extLst>
              <a:ext uri="{FF2B5EF4-FFF2-40B4-BE49-F238E27FC236}">
                <a16:creationId xmlns:a16="http://schemas.microsoft.com/office/drawing/2014/main" id="{AABA280D-7BB2-447F-92AC-C7C061023E4B}"/>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text styles</a:t>
            </a:r>
          </a:p>
        </p:txBody>
      </p:sp>
      <p:pic>
        <p:nvPicPr>
          <p:cNvPr id="12" name="Picture 11">
            <a:extLst>
              <a:ext uri="{FF2B5EF4-FFF2-40B4-BE49-F238E27FC236}">
                <a16:creationId xmlns:a16="http://schemas.microsoft.com/office/drawing/2014/main" id="{68954533-2E45-4BBA-A07F-A9CCE0D767E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508" y="0"/>
            <a:ext cx="9142984" cy="649224"/>
          </a:xfrm>
          <a:prstGeom prst="rect">
            <a:avLst/>
          </a:prstGeom>
        </p:spPr>
      </p:pic>
      <p:sp>
        <p:nvSpPr>
          <p:cNvPr id="14" name="Text Placeholder 11">
            <a:extLst>
              <a:ext uri="{FF2B5EF4-FFF2-40B4-BE49-F238E27FC236}">
                <a16:creationId xmlns:a16="http://schemas.microsoft.com/office/drawing/2014/main" id="{91A02FB6-91E6-4240-8E90-A719EDE985A5}"/>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682F1"/>
                </a:solidFill>
                <a:latin typeface="Arial"/>
                <a:cs typeface="Arial"/>
              </a:defRPr>
            </a:lvl2pPr>
            <a:lvl3pPr marL="723900" indent="-279400">
              <a:lnSpc>
                <a:spcPct val="100000"/>
              </a:lnSpc>
              <a:spcBef>
                <a:spcPts val="0"/>
              </a:spcBef>
              <a:buFont typeface="Arial"/>
              <a:buChar char="•"/>
              <a:defRPr lang="en-US" sz="2000" kern="1200" baseline="0" dirty="0" smtClean="0">
                <a:solidFill>
                  <a:srgbClr val="C46DEF"/>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7" name="TextBox 16">
            <a:extLst>
              <a:ext uri="{FF2B5EF4-FFF2-40B4-BE49-F238E27FC236}">
                <a16:creationId xmlns:a16="http://schemas.microsoft.com/office/drawing/2014/main" id="{C6DB0914-5196-4548-BB54-CF3C2DA6D055}"/>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Use and selection of online systems</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C Operating online</a:t>
            </a:r>
            <a:endParaRPr lang="en-US" sz="1200" b="0" dirty="0">
              <a:solidFill>
                <a:srgbClr val="FFFFFF"/>
              </a:solidFill>
              <a:effectLst>
                <a:glow rad="228600">
                  <a:schemeClr val="tx1">
                    <a:alpha val="40000"/>
                  </a:schemeClr>
                </a:glow>
              </a:effectLst>
              <a:latin typeface="Arial"/>
              <a:cs typeface="Arial"/>
            </a:endParaRPr>
          </a:p>
        </p:txBody>
      </p:sp>
      <p:pic>
        <p:nvPicPr>
          <p:cNvPr id="18" name="Graphic 17">
            <a:extLst>
              <a:ext uri="{FF2B5EF4-FFF2-40B4-BE49-F238E27FC236}">
                <a16:creationId xmlns:a16="http://schemas.microsoft.com/office/drawing/2014/main" id="{96110F42-4BDC-4B69-AED0-B1F8FC8F53C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930331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460BBC8-286A-4820-AB62-CFDFC807B4B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84433" y="900257"/>
            <a:ext cx="1474704" cy="554400"/>
          </a:xfrm>
          <a:prstGeom prst="rect">
            <a:avLst/>
          </a:prstGeom>
        </p:spPr>
      </p:pic>
      <p:sp>
        <p:nvSpPr>
          <p:cNvPr id="11" name="Text Placeholder 7">
            <a:extLst>
              <a:ext uri="{FF2B5EF4-FFF2-40B4-BE49-F238E27FC236}">
                <a16:creationId xmlns:a16="http://schemas.microsoft.com/office/drawing/2014/main" id="{AABA280D-7BB2-447F-92AC-C7C061023E4B}"/>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text styles</a:t>
            </a:r>
          </a:p>
        </p:txBody>
      </p:sp>
      <p:pic>
        <p:nvPicPr>
          <p:cNvPr id="8" name="Picture 7">
            <a:extLst>
              <a:ext uri="{FF2B5EF4-FFF2-40B4-BE49-F238E27FC236}">
                <a16:creationId xmlns:a16="http://schemas.microsoft.com/office/drawing/2014/main" id="{CE58FF5B-D818-437B-BEBB-AEDE8209ED6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508" y="0"/>
            <a:ext cx="9142984" cy="649224"/>
          </a:xfrm>
          <a:prstGeom prst="rect">
            <a:avLst/>
          </a:prstGeom>
        </p:spPr>
      </p:pic>
      <p:sp>
        <p:nvSpPr>
          <p:cNvPr id="12" name="Text Placeholder 11">
            <a:extLst>
              <a:ext uri="{FF2B5EF4-FFF2-40B4-BE49-F238E27FC236}">
                <a16:creationId xmlns:a16="http://schemas.microsoft.com/office/drawing/2014/main" id="{0B6A2909-A3D1-42BD-92C4-9F38AD8D2810}"/>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682F1"/>
                </a:solidFill>
                <a:latin typeface="Arial"/>
                <a:cs typeface="Arial"/>
              </a:defRPr>
            </a:lvl2pPr>
            <a:lvl3pPr marL="723900" indent="-279400">
              <a:lnSpc>
                <a:spcPct val="100000"/>
              </a:lnSpc>
              <a:spcBef>
                <a:spcPts val="0"/>
              </a:spcBef>
              <a:buFont typeface="Arial"/>
              <a:buChar char="•"/>
              <a:defRPr lang="en-US" sz="2000" kern="1200" baseline="0" dirty="0" smtClean="0">
                <a:solidFill>
                  <a:srgbClr val="C46DEF"/>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4" name="TextBox 13">
            <a:extLst>
              <a:ext uri="{FF2B5EF4-FFF2-40B4-BE49-F238E27FC236}">
                <a16:creationId xmlns:a16="http://schemas.microsoft.com/office/drawing/2014/main" id="{71E6ED47-60BC-4B2F-9E98-3CE9223DA8B0}"/>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Use and selection of online systems</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C Operating online</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1680822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2" name="Text Placeholder 7">
            <a:extLst>
              <a:ext uri="{FF2B5EF4-FFF2-40B4-BE49-F238E27FC236}">
                <a16:creationId xmlns:a16="http://schemas.microsoft.com/office/drawing/2014/main" id="{275BFCD8-D891-4C98-A61D-8D9D27E59A9F}"/>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Worksheet</a:t>
            </a:r>
          </a:p>
        </p:txBody>
      </p:sp>
      <p:pic>
        <p:nvPicPr>
          <p:cNvPr id="9" name="Picture 8">
            <a:extLst>
              <a:ext uri="{FF2B5EF4-FFF2-40B4-BE49-F238E27FC236}">
                <a16:creationId xmlns:a16="http://schemas.microsoft.com/office/drawing/2014/main" id="{FE60D687-A997-4D80-8809-C8AD8C21CB6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08" y="0"/>
            <a:ext cx="9142984" cy="649224"/>
          </a:xfrm>
          <a:prstGeom prst="rect">
            <a:avLst/>
          </a:prstGeom>
        </p:spPr>
      </p:pic>
      <p:sp>
        <p:nvSpPr>
          <p:cNvPr id="11" name="Text Placeholder 11">
            <a:extLst>
              <a:ext uri="{FF2B5EF4-FFF2-40B4-BE49-F238E27FC236}">
                <a16:creationId xmlns:a16="http://schemas.microsoft.com/office/drawing/2014/main" id="{0A6FF85A-E2C1-487C-9B3C-FB6A35982159}"/>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682F1"/>
                </a:solidFill>
                <a:latin typeface="Arial"/>
                <a:cs typeface="Arial"/>
              </a:defRPr>
            </a:lvl2pPr>
            <a:lvl3pPr marL="723900" indent="-279400">
              <a:lnSpc>
                <a:spcPct val="100000"/>
              </a:lnSpc>
              <a:spcBef>
                <a:spcPts val="0"/>
              </a:spcBef>
              <a:buFont typeface="Arial"/>
              <a:buChar char="•"/>
              <a:defRPr lang="en-US" sz="2000" kern="1200" baseline="0" dirty="0" smtClean="0">
                <a:solidFill>
                  <a:srgbClr val="C46DEF"/>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3" name="TextBox 12">
            <a:extLst>
              <a:ext uri="{FF2B5EF4-FFF2-40B4-BE49-F238E27FC236}">
                <a16:creationId xmlns:a16="http://schemas.microsoft.com/office/drawing/2014/main" id="{EF2B5AE9-787C-4F60-8DA8-44FE4B0C3445}"/>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Use and selection of online systems</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C Operating online</a:t>
            </a:r>
            <a:endParaRPr lang="en-US" sz="1200" b="0" dirty="0">
              <a:solidFill>
                <a:srgbClr val="FFFFFF"/>
              </a:solidFill>
              <a:effectLst>
                <a:glow rad="228600">
                  <a:schemeClr val="tx1">
                    <a:alpha val="40000"/>
                  </a:schemeClr>
                </a:glow>
              </a:effectLst>
              <a:latin typeface="Arial"/>
              <a:cs typeface="Arial"/>
            </a:endParaRPr>
          </a:p>
        </p:txBody>
      </p:sp>
      <p:pic>
        <p:nvPicPr>
          <p:cNvPr id="14" name="Graphic 13">
            <a:extLst>
              <a:ext uri="{FF2B5EF4-FFF2-40B4-BE49-F238E27FC236}">
                <a16:creationId xmlns:a16="http://schemas.microsoft.com/office/drawing/2014/main" id="{5131A1C8-9B33-4BF3-A7EA-A561C2F2FD2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1482273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2" name="Text Placeholder 7">
            <a:extLst>
              <a:ext uri="{FF2B5EF4-FFF2-40B4-BE49-F238E27FC236}">
                <a16:creationId xmlns:a16="http://schemas.microsoft.com/office/drawing/2014/main" id="{275BFCD8-D891-4C98-A61D-8D9D27E59A9F}"/>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Worksheet</a:t>
            </a:r>
          </a:p>
        </p:txBody>
      </p:sp>
      <p:pic>
        <p:nvPicPr>
          <p:cNvPr id="10" name="Picture 9">
            <a:extLst>
              <a:ext uri="{FF2B5EF4-FFF2-40B4-BE49-F238E27FC236}">
                <a16:creationId xmlns:a16="http://schemas.microsoft.com/office/drawing/2014/main" id="{D3EEB472-19A7-4252-A884-6892877DB7B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08" y="0"/>
            <a:ext cx="9142984" cy="649224"/>
          </a:xfrm>
          <a:prstGeom prst="rect">
            <a:avLst/>
          </a:prstGeom>
        </p:spPr>
      </p:pic>
      <p:sp>
        <p:nvSpPr>
          <p:cNvPr id="11" name="Text Placeholder 11">
            <a:extLst>
              <a:ext uri="{FF2B5EF4-FFF2-40B4-BE49-F238E27FC236}">
                <a16:creationId xmlns:a16="http://schemas.microsoft.com/office/drawing/2014/main" id="{A0B4EAE8-7580-4E3A-A149-8012BE95A191}"/>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682F1"/>
                </a:solidFill>
                <a:latin typeface="Arial"/>
                <a:cs typeface="Arial"/>
              </a:defRPr>
            </a:lvl2pPr>
            <a:lvl3pPr marL="723900" indent="-279400">
              <a:lnSpc>
                <a:spcPct val="100000"/>
              </a:lnSpc>
              <a:spcBef>
                <a:spcPts val="0"/>
              </a:spcBef>
              <a:buFont typeface="Arial"/>
              <a:buChar char="•"/>
              <a:defRPr lang="en-US" sz="2000" kern="1200" baseline="0" dirty="0" smtClean="0">
                <a:solidFill>
                  <a:srgbClr val="C46DEF"/>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3" name="TextBox 12">
            <a:extLst>
              <a:ext uri="{FF2B5EF4-FFF2-40B4-BE49-F238E27FC236}">
                <a16:creationId xmlns:a16="http://schemas.microsoft.com/office/drawing/2014/main" id="{DBC8E80B-241A-464C-9621-671A6DD697BC}"/>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Use and selection of online systems</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C Operating online</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129294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98079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9" r:id="rId6"/>
    <p:sldLayoutId id="2147483671" r:id="rId7"/>
    <p:sldLayoutId id="2147483665" r:id="rId8"/>
    <p:sldLayoutId id="2147483672" r:id="rId9"/>
    <p:sldLayoutId id="214748366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8036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7BB077-9548-4D90-925B-004CFD264A46}"/>
              </a:ext>
            </a:extLst>
          </p:cNvPr>
          <p:cNvSpPr>
            <a:spLocks noGrp="1"/>
          </p:cNvSpPr>
          <p:nvPr>
            <p:ph type="body" sz="quarter" idx="13"/>
          </p:nvPr>
        </p:nvSpPr>
        <p:spPr/>
        <p:txBody>
          <a:bodyPr/>
          <a:lstStyle/>
          <a:p>
            <a:r>
              <a:rPr lang="en-GB" dirty="0"/>
              <a:t>Scenario: Remote support</a:t>
            </a:r>
          </a:p>
        </p:txBody>
      </p:sp>
      <p:sp>
        <p:nvSpPr>
          <p:cNvPr id="3" name="Text Placeholder 2">
            <a:extLst>
              <a:ext uri="{FF2B5EF4-FFF2-40B4-BE49-F238E27FC236}">
                <a16:creationId xmlns:a16="http://schemas.microsoft.com/office/drawing/2014/main" id="{D29B7C37-F858-455F-86A4-04C6F811B83D}"/>
              </a:ext>
            </a:extLst>
          </p:cNvPr>
          <p:cNvSpPr>
            <a:spLocks noGrp="1"/>
          </p:cNvSpPr>
          <p:nvPr>
            <p:ph type="body" sz="quarter" idx="14"/>
          </p:nvPr>
        </p:nvSpPr>
        <p:spPr/>
        <p:txBody>
          <a:bodyPr/>
          <a:lstStyle/>
          <a:p>
            <a:r>
              <a:rPr lang="en-GB" dirty="0"/>
              <a:t>An employee who used to work in the head office of their company has become a remote worker</a:t>
            </a:r>
          </a:p>
          <a:p>
            <a:pPr lvl="1"/>
            <a:r>
              <a:rPr lang="en-GB" dirty="0"/>
              <a:t>They work using a laptop in an office in their home</a:t>
            </a:r>
          </a:p>
          <a:p>
            <a:pPr lvl="1"/>
            <a:r>
              <a:rPr lang="en-GB" dirty="0"/>
              <a:t>They live 20 miles from head office</a:t>
            </a:r>
          </a:p>
          <a:p>
            <a:r>
              <a:rPr lang="en-GB" dirty="0"/>
              <a:t>In the past, when they had an issue with their computer they an IT technician would come </a:t>
            </a:r>
            <a:br>
              <a:rPr lang="en-GB" dirty="0"/>
            </a:br>
            <a:r>
              <a:rPr lang="en-GB" dirty="0"/>
              <a:t>and fix the problem</a:t>
            </a:r>
          </a:p>
          <a:p>
            <a:pPr lvl="1"/>
            <a:r>
              <a:rPr lang="en-GB" dirty="0"/>
              <a:t>How does the employee now have their IT </a:t>
            </a:r>
            <a:br>
              <a:rPr lang="en-GB" dirty="0"/>
            </a:br>
            <a:r>
              <a:rPr lang="en-GB" dirty="0"/>
              <a:t>problems fixed?</a:t>
            </a:r>
          </a:p>
        </p:txBody>
      </p:sp>
    </p:spTree>
    <p:extLst>
      <p:ext uri="{BB962C8B-B14F-4D97-AF65-F5344CB8AC3E}">
        <p14:creationId xmlns:p14="http://schemas.microsoft.com/office/powerpoint/2010/main" val="1377869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7BB077-9548-4D90-925B-004CFD264A46}"/>
              </a:ext>
            </a:extLst>
          </p:cNvPr>
          <p:cNvSpPr>
            <a:spLocks noGrp="1"/>
          </p:cNvSpPr>
          <p:nvPr>
            <p:ph type="body" sz="quarter" idx="13"/>
          </p:nvPr>
        </p:nvSpPr>
        <p:spPr/>
        <p:txBody>
          <a:bodyPr/>
          <a:lstStyle/>
          <a:p>
            <a:r>
              <a:rPr lang="en-GB" dirty="0"/>
              <a:t>Remote desktop technologies</a:t>
            </a:r>
          </a:p>
        </p:txBody>
      </p:sp>
      <p:sp>
        <p:nvSpPr>
          <p:cNvPr id="3" name="Text Placeholder 2">
            <a:extLst>
              <a:ext uri="{FF2B5EF4-FFF2-40B4-BE49-F238E27FC236}">
                <a16:creationId xmlns:a16="http://schemas.microsoft.com/office/drawing/2014/main" id="{D29B7C37-F858-455F-86A4-04C6F811B83D}"/>
              </a:ext>
            </a:extLst>
          </p:cNvPr>
          <p:cNvSpPr>
            <a:spLocks noGrp="1"/>
          </p:cNvSpPr>
          <p:nvPr>
            <p:ph type="body" sz="quarter" idx="14"/>
          </p:nvPr>
        </p:nvSpPr>
        <p:spPr/>
        <p:txBody>
          <a:bodyPr/>
          <a:lstStyle/>
          <a:p>
            <a:r>
              <a:rPr lang="en-GB" dirty="0"/>
              <a:t>IT support are able to take control of computers remotely</a:t>
            </a:r>
          </a:p>
          <a:p>
            <a:pPr lvl="1"/>
            <a:r>
              <a:rPr lang="en-GB" dirty="0"/>
              <a:t>They use remote desktop software</a:t>
            </a:r>
          </a:p>
          <a:p>
            <a:r>
              <a:rPr lang="en-GB" dirty="0"/>
              <a:t>Each computer that is to </a:t>
            </a:r>
            <a:br>
              <a:rPr lang="en-GB" dirty="0"/>
            </a:br>
            <a:r>
              <a:rPr lang="en-GB" dirty="0"/>
              <a:t>be controlled remotely must </a:t>
            </a:r>
            <a:br>
              <a:rPr lang="en-GB" dirty="0"/>
            </a:br>
            <a:r>
              <a:rPr lang="en-GB" dirty="0"/>
              <a:t>have the software installed</a:t>
            </a:r>
          </a:p>
          <a:p>
            <a:pPr lvl="1"/>
            <a:r>
              <a:rPr lang="en-GB" dirty="0"/>
              <a:t>A password is required to </a:t>
            </a:r>
            <a:br>
              <a:rPr lang="en-GB" dirty="0"/>
            </a:br>
            <a:r>
              <a:rPr lang="en-GB" dirty="0"/>
              <a:t>prevent hackers from </a:t>
            </a:r>
            <a:br>
              <a:rPr lang="en-GB" dirty="0"/>
            </a:br>
            <a:r>
              <a:rPr lang="en-GB" dirty="0"/>
              <a:t>controlling the computer</a:t>
            </a:r>
          </a:p>
        </p:txBody>
      </p:sp>
      <p:pic>
        <p:nvPicPr>
          <p:cNvPr id="9" name="Picture 8" descr="A close up of a sign&#10;&#10;Description automatically generated">
            <a:extLst>
              <a:ext uri="{FF2B5EF4-FFF2-40B4-BE49-F238E27FC236}">
                <a16:creationId xmlns:a16="http://schemas.microsoft.com/office/drawing/2014/main" id="{90BF78A9-2EA3-48D9-959D-B3834F2E5D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46989" y="2450480"/>
            <a:ext cx="3393761" cy="3957275"/>
          </a:xfrm>
          <a:prstGeom prst="rect">
            <a:avLst/>
          </a:prstGeom>
        </p:spPr>
      </p:pic>
    </p:spTree>
    <p:extLst>
      <p:ext uri="{BB962C8B-B14F-4D97-AF65-F5344CB8AC3E}">
        <p14:creationId xmlns:p14="http://schemas.microsoft.com/office/powerpoint/2010/main" val="1143132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7BB077-9548-4D90-925B-004CFD264A46}"/>
              </a:ext>
            </a:extLst>
          </p:cNvPr>
          <p:cNvSpPr>
            <a:spLocks noGrp="1"/>
          </p:cNvSpPr>
          <p:nvPr>
            <p:ph type="body" sz="quarter" idx="13"/>
          </p:nvPr>
        </p:nvSpPr>
        <p:spPr/>
        <p:txBody>
          <a:bodyPr/>
          <a:lstStyle/>
          <a:p>
            <a:r>
              <a:rPr lang="en-GB" dirty="0"/>
              <a:t>Remote working technologies</a:t>
            </a:r>
          </a:p>
        </p:txBody>
      </p:sp>
      <p:sp>
        <p:nvSpPr>
          <p:cNvPr id="3" name="Text Placeholder 2">
            <a:extLst>
              <a:ext uri="{FF2B5EF4-FFF2-40B4-BE49-F238E27FC236}">
                <a16:creationId xmlns:a16="http://schemas.microsoft.com/office/drawing/2014/main" id="{D29B7C37-F858-455F-86A4-04C6F811B83D}"/>
              </a:ext>
            </a:extLst>
          </p:cNvPr>
          <p:cNvSpPr>
            <a:spLocks noGrp="1"/>
          </p:cNvSpPr>
          <p:nvPr>
            <p:ph type="body" sz="quarter" idx="14"/>
          </p:nvPr>
        </p:nvSpPr>
        <p:spPr/>
        <p:txBody>
          <a:bodyPr/>
          <a:lstStyle/>
          <a:p>
            <a:r>
              <a:rPr lang="en-GB" dirty="0"/>
              <a:t>A number of technologies are needed </a:t>
            </a:r>
            <a:br>
              <a:rPr lang="en-GB" dirty="0"/>
            </a:br>
            <a:r>
              <a:rPr lang="en-GB" dirty="0"/>
              <a:t>in order for people to work remotely </a:t>
            </a:r>
            <a:br>
              <a:rPr lang="en-GB" dirty="0"/>
            </a:br>
            <a:r>
              <a:rPr lang="en-GB" dirty="0"/>
              <a:t>and receive support via remote desktop</a:t>
            </a:r>
          </a:p>
          <a:p>
            <a:pPr lvl="1"/>
            <a:r>
              <a:rPr lang="en-GB" dirty="0"/>
              <a:t>Give at least five technologies that are </a:t>
            </a:r>
            <a:br>
              <a:rPr lang="en-GB" dirty="0"/>
            </a:br>
            <a:r>
              <a:rPr lang="en-GB" dirty="0"/>
              <a:t>required to work remotely</a:t>
            </a:r>
          </a:p>
          <a:p>
            <a:endParaRPr lang="en-GB" dirty="0"/>
          </a:p>
        </p:txBody>
      </p:sp>
    </p:spTree>
    <p:extLst>
      <p:ext uri="{BB962C8B-B14F-4D97-AF65-F5344CB8AC3E}">
        <p14:creationId xmlns:p14="http://schemas.microsoft.com/office/powerpoint/2010/main" val="529025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11D8767-5553-4553-8E69-7EC8B37D00BB}"/>
              </a:ext>
            </a:extLst>
          </p:cNvPr>
          <p:cNvSpPr>
            <a:spLocks noGrp="1"/>
          </p:cNvSpPr>
          <p:nvPr>
            <p:ph type="body" sz="quarter" idx="13"/>
          </p:nvPr>
        </p:nvSpPr>
        <p:spPr/>
        <p:txBody>
          <a:bodyPr/>
          <a:lstStyle/>
          <a:p>
            <a:r>
              <a:rPr lang="en-GB" dirty="0"/>
              <a:t>Required technologies</a:t>
            </a:r>
          </a:p>
        </p:txBody>
      </p:sp>
      <p:sp>
        <p:nvSpPr>
          <p:cNvPr id="5" name="Text Placeholder 4">
            <a:extLst>
              <a:ext uri="{FF2B5EF4-FFF2-40B4-BE49-F238E27FC236}">
                <a16:creationId xmlns:a16="http://schemas.microsoft.com/office/drawing/2014/main" id="{B7E1EC36-94AC-43AB-B3C1-5B7C7532B962}"/>
              </a:ext>
            </a:extLst>
          </p:cNvPr>
          <p:cNvSpPr>
            <a:spLocks noGrp="1"/>
          </p:cNvSpPr>
          <p:nvPr>
            <p:ph type="body" sz="quarter" idx="14"/>
          </p:nvPr>
        </p:nvSpPr>
        <p:spPr>
          <a:xfrm>
            <a:off x="723900" y="1703388"/>
            <a:ext cx="7797800" cy="3454400"/>
          </a:xfrm>
        </p:spPr>
        <p:txBody>
          <a:bodyPr/>
          <a:lstStyle/>
          <a:p>
            <a:r>
              <a:rPr lang="en-GB" dirty="0">
                <a:solidFill>
                  <a:srgbClr val="FF0000"/>
                </a:solidFill>
              </a:rPr>
              <a:t>Remote workers will typically require:</a:t>
            </a:r>
          </a:p>
          <a:p>
            <a:pPr lvl="1"/>
            <a:r>
              <a:rPr lang="en-GB" dirty="0">
                <a:solidFill>
                  <a:srgbClr val="FF0000"/>
                </a:solidFill>
              </a:rPr>
              <a:t>A laptop, or mouse/keyboard/computer/display</a:t>
            </a:r>
          </a:p>
          <a:p>
            <a:pPr lvl="1"/>
            <a:r>
              <a:rPr lang="en-GB" dirty="0">
                <a:solidFill>
                  <a:srgbClr val="FF0000"/>
                </a:solidFill>
              </a:rPr>
              <a:t>A second display</a:t>
            </a:r>
          </a:p>
          <a:p>
            <a:pPr lvl="1"/>
            <a:r>
              <a:rPr lang="en-GB" dirty="0">
                <a:solidFill>
                  <a:srgbClr val="FF0000"/>
                </a:solidFill>
              </a:rPr>
              <a:t>A good Internet connection</a:t>
            </a:r>
          </a:p>
          <a:p>
            <a:pPr lvl="1"/>
            <a:r>
              <a:rPr lang="en-GB" dirty="0">
                <a:solidFill>
                  <a:srgbClr val="FF0000"/>
                </a:solidFill>
              </a:rPr>
              <a:t>VoIP telephone / mobile phone</a:t>
            </a:r>
          </a:p>
          <a:p>
            <a:r>
              <a:rPr lang="en-GB" dirty="0">
                <a:solidFill>
                  <a:srgbClr val="FF0000"/>
                </a:solidFill>
              </a:rPr>
              <a:t>For remote desktop they will require:</a:t>
            </a:r>
          </a:p>
          <a:p>
            <a:pPr lvl="1"/>
            <a:r>
              <a:rPr lang="en-GB" dirty="0">
                <a:solidFill>
                  <a:srgbClr val="FF0000"/>
                </a:solidFill>
              </a:rPr>
              <a:t>The ‘client’ version of the remote desktop software</a:t>
            </a:r>
          </a:p>
          <a:p>
            <a:pPr lvl="1"/>
            <a:r>
              <a:rPr lang="en-GB" dirty="0">
                <a:solidFill>
                  <a:srgbClr val="FF0000"/>
                </a:solidFill>
              </a:rPr>
              <a:t>Headphones and microphone may also be required if the support staff do not have telephone access</a:t>
            </a:r>
          </a:p>
        </p:txBody>
      </p:sp>
    </p:spTree>
    <p:extLst>
      <p:ext uri="{BB962C8B-B14F-4D97-AF65-F5344CB8AC3E}">
        <p14:creationId xmlns:p14="http://schemas.microsoft.com/office/powerpoint/2010/main" val="272937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D86740-5007-409E-9D0B-E8D2B74F647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76659" y="3878335"/>
            <a:ext cx="5581844" cy="2813250"/>
          </a:xfrm>
          <a:prstGeom prst="rect">
            <a:avLst/>
          </a:prstGeom>
        </p:spPr>
      </p:pic>
      <p:sp>
        <p:nvSpPr>
          <p:cNvPr id="2" name="Text Placeholder 1">
            <a:extLst>
              <a:ext uri="{FF2B5EF4-FFF2-40B4-BE49-F238E27FC236}">
                <a16:creationId xmlns:a16="http://schemas.microsoft.com/office/drawing/2014/main" id="{BE7BB077-9548-4D90-925B-004CFD264A46}"/>
              </a:ext>
            </a:extLst>
          </p:cNvPr>
          <p:cNvSpPr>
            <a:spLocks noGrp="1"/>
          </p:cNvSpPr>
          <p:nvPr>
            <p:ph type="body" sz="quarter" idx="13"/>
          </p:nvPr>
        </p:nvSpPr>
        <p:spPr/>
        <p:txBody>
          <a:bodyPr/>
          <a:lstStyle/>
          <a:p>
            <a:r>
              <a:rPr lang="en-GB" dirty="0"/>
              <a:t>Productivity</a:t>
            </a:r>
          </a:p>
        </p:txBody>
      </p:sp>
      <p:sp>
        <p:nvSpPr>
          <p:cNvPr id="3" name="Text Placeholder 2">
            <a:extLst>
              <a:ext uri="{FF2B5EF4-FFF2-40B4-BE49-F238E27FC236}">
                <a16:creationId xmlns:a16="http://schemas.microsoft.com/office/drawing/2014/main" id="{D29B7C37-F858-455F-86A4-04C6F811B83D}"/>
              </a:ext>
            </a:extLst>
          </p:cNvPr>
          <p:cNvSpPr>
            <a:spLocks noGrp="1"/>
          </p:cNvSpPr>
          <p:nvPr>
            <p:ph type="body" sz="quarter" idx="14"/>
          </p:nvPr>
        </p:nvSpPr>
        <p:spPr/>
        <p:txBody>
          <a:bodyPr/>
          <a:lstStyle/>
          <a:p>
            <a:r>
              <a:rPr lang="en-GB" dirty="0"/>
              <a:t>A 2015 survey of remote employees found:</a:t>
            </a:r>
          </a:p>
          <a:p>
            <a:pPr lvl="1"/>
            <a:r>
              <a:rPr lang="en-GB" dirty="0"/>
              <a:t>23% were willing to work for longer hours to get more done</a:t>
            </a:r>
          </a:p>
          <a:p>
            <a:pPr lvl="1"/>
            <a:r>
              <a:rPr lang="en-GB" dirty="0"/>
              <a:t>52% said they were less likely to take time off</a:t>
            </a:r>
          </a:p>
          <a:p>
            <a:pPr lvl="1"/>
            <a:r>
              <a:rPr lang="en-GB" dirty="0"/>
              <a:t>77% confirmed improved productivity when </a:t>
            </a:r>
            <a:br>
              <a:rPr lang="en-GB" dirty="0"/>
            </a:br>
            <a:r>
              <a:rPr lang="en-GB" dirty="0"/>
              <a:t>working from home</a:t>
            </a:r>
          </a:p>
          <a:p>
            <a:r>
              <a:rPr lang="en-GB" dirty="0"/>
              <a:t>A 2018 survey found that 67% of </a:t>
            </a:r>
            <a:br>
              <a:rPr lang="en-GB" dirty="0"/>
            </a:br>
            <a:r>
              <a:rPr lang="en-GB" dirty="0"/>
              <a:t>employees aren’t engaged in </a:t>
            </a:r>
            <a:br>
              <a:rPr lang="en-GB" dirty="0"/>
            </a:br>
            <a:r>
              <a:rPr lang="en-GB" dirty="0"/>
              <a:t>their work</a:t>
            </a:r>
          </a:p>
          <a:p>
            <a:pPr lvl="1"/>
            <a:r>
              <a:rPr lang="en-GB" dirty="0"/>
              <a:t>What do you </a:t>
            </a:r>
            <a:br>
              <a:rPr lang="en-GB" dirty="0"/>
            </a:br>
            <a:r>
              <a:rPr lang="en-GB" dirty="0"/>
              <a:t>think the effects</a:t>
            </a:r>
            <a:br>
              <a:rPr lang="en-GB" dirty="0"/>
            </a:br>
            <a:r>
              <a:rPr lang="en-GB" dirty="0"/>
              <a:t>of remote </a:t>
            </a:r>
            <a:br>
              <a:rPr lang="en-GB" dirty="0"/>
            </a:br>
            <a:r>
              <a:rPr lang="en-GB" dirty="0"/>
              <a:t>working are?</a:t>
            </a:r>
          </a:p>
          <a:p>
            <a:endParaRPr lang="en-GB" dirty="0"/>
          </a:p>
          <a:p>
            <a:pPr lvl="1"/>
            <a:endParaRPr lang="en-GB" dirty="0"/>
          </a:p>
        </p:txBody>
      </p:sp>
    </p:spTree>
    <p:extLst>
      <p:ext uri="{BB962C8B-B14F-4D97-AF65-F5344CB8AC3E}">
        <p14:creationId xmlns:p14="http://schemas.microsoft.com/office/powerpoint/2010/main" val="1094482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2</a:t>
            </a:r>
          </a:p>
        </p:txBody>
      </p:sp>
      <p:sp>
        <p:nvSpPr>
          <p:cNvPr id="5" name="Text Placeholder 4"/>
          <p:cNvSpPr>
            <a:spLocks noGrp="1"/>
          </p:cNvSpPr>
          <p:nvPr>
            <p:ph type="body" sz="quarter" idx="14"/>
          </p:nvPr>
        </p:nvSpPr>
        <p:spPr>
          <a:xfrm>
            <a:off x="723900" y="1703388"/>
            <a:ext cx="7797800" cy="3454400"/>
          </a:xfrm>
        </p:spPr>
        <p:txBody>
          <a:bodyPr/>
          <a:lstStyle/>
          <a:p>
            <a:r>
              <a:rPr lang="en-GB" dirty="0"/>
              <a:t>Now complete </a:t>
            </a:r>
            <a:r>
              <a:rPr lang="en-GB" b="1" dirty="0"/>
              <a:t>Task 2 </a:t>
            </a:r>
            <a:r>
              <a:rPr lang="en-GB" dirty="0"/>
              <a:t>and </a:t>
            </a:r>
            <a:r>
              <a:rPr lang="en-GB" b="1" dirty="0"/>
              <a:t>Task 3 </a:t>
            </a:r>
            <a:r>
              <a:rPr lang="en-GB" dirty="0"/>
              <a:t>on </a:t>
            </a:r>
            <a:r>
              <a:rPr lang="en-GB" b="1" dirty="0"/>
              <a:t>Worksheet 2</a:t>
            </a:r>
          </a:p>
        </p:txBody>
      </p:sp>
    </p:spTree>
    <p:extLst>
      <p:ext uri="{BB962C8B-B14F-4D97-AF65-F5344CB8AC3E}">
        <p14:creationId xmlns:p14="http://schemas.microsoft.com/office/powerpoint/2010/main" val="1154641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7BB077-9548-4D90-925B-004CFD264A46}"/>
              </a:ext>
            </a:extLst>
          </p:cNvPr>
          <p:cNvSpPr>
            <a:spLocks noGrp="1"/>
          </p:cNvSpPr>
          <p:nvPr>
            <p:ph type="body" sz="quarter" idx="13"/>
          </p:nvPr>
        </p:nvSpPr>
        <p:spPr/>
        <p:txBody>
          <a:bodyPr/>
          <a:lstStyle/>
          <a:p>
            <a:r>
              <a:rPr lang="en-GB" dirty="0"/>
              <a:t>Online system choice</a:t>
            </a:r>
          </a:p>
        </p:txBody>
      </p:sp>
      <p:sp>
        <p:nvSpPr>
          <p:cNvPr id="3" name="Text Placeholder 2">
            <a:extLst>
              <a:ext uri="{FF2B5EF4-FFF2-40B4-BE49-F238E27FC236}">
                <a16:creationId xmlns:a16="http://schemas.microsoft.com/office/drawing/2014/main" id="{D29B7C37-F858-455F-86A4-04C6F811B83D}"/>
              </a:ext>
            </a:extLst>
          </p:cNvPr>
          <p:cNvSpPr>
            <a:spLocks noGrp="1"/>
          </p:cNvSpPr>
          <p:nvPr>
            <p:ph type="body" sz="quarter" idx="14"/>
          </p:nvPr>
        </p:nvSpPr>
        <p:spPr/>
        <p:txBody>
          <a:bodyPr/>
          <a:lstStyle/>
          <a:p>
            <a:r>
              <a:rPr lang="en-GB" dirty="0"/>
              <a:t>There are many factors that affect the use and selection of online systems</a:t>
            </a:r>
          </a:p>
          <a:p>
            <a:r>
              <a:rPr lang="en-GB" dirty="0"/>
              <a:t>One factor is the security of these systems</a:t>
            </a:r>
          </a:p>
          <a:p>
            <a:pPr lvl="1"/>
            <a:r>
              <a:rPr lang="en-GB" dirty="0"/>
              <a:t>Use of VPN</a:t>
            </a:r>
          </a:p>
          <a:p>
            <a:pPr lvl="1"/>
            <a:r>
              <a:rPr lang="en-GB" dirty="0"/>
              <a:t>Use of HTTPS/SSL</a:t>
            </a:r>
          </a:p>
          <a:p>
            <a:pPr lvl="1"/>
            <a:r>
              <a:rPr lang="en-GB" dirty="0"/>
              <a:t>Is personal data held securely and </a:t>
            </a:r>
            <a:br>
              <a:rPr lang="en-GB" dirty="0"/>
            </a:br>
            <a:r>
              <a:rPr lang="en-GB" dirty="0"/>
              <a:t>encrypted (Data Protection Act)?</a:t>
            </a:r>
          </a:p>
          <a:p>
            <a:r>
              <a:rPr lang="en-GB" dirty="0"/>
              <a:t>Other than security, what are four other factors that affect the selection of online systems?</a:t>
            </a:r>
          </a:p>
        </p:txBody>
      </p:sp>
    </p:spTree>
    <p:extLst>
      <p:ext uri="{BB962C8B-B14F-4D97-AF65-F5344CB8AC3E}">
        <p14:creationId xmlns:p14="http://schemas.microsoft.com/office/powerpoint/2010/main" val="3604451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9B7C37-F858-455F-86A4-04C6F811B83D}"/>
              </a:ext>
            </a:extLst>
          </p:cNvPr>
          <p:cNvSpPr>
            <a:spLocks noGrp="1"/>
          </p:cNvSpPr>
          <p:nvPr>
            <p:ph type="body" sz="quarter" idx="13"/>
          </p:nvPr>
        </p:nvSpPr>
        <p:spPr/>
        <p:txBody>
          <a:bodyPr/>
          <a:lstStyle/>
          <a:p>
            <a:r>
              <a:rPr lang="en-GB" dirty="0"/>
              <a:t>Choosing online systems</a:t>
            </a:r>
          </a:p>
        </p:txBody>
      </p:sp>
      <p:sp>
        <p:nvSpPr>
          <p:cNvPr id="4" name="Text Placeholder 3">
            <a:extLst>
              <a:ext uri="{FF2B5EF4-FFF2-40B4-BE49-F238E27FC236}">
                <a16:creationId xmlns:a16="http://schemas.microsoft.com/office/drawing/2014/main" id="{2A76CF06-1377-4A6B-BD09-C499F98DBBEC}"/>
              </a:ext>
            </a:extLst>
          </p:cNvPr>
          <p:cNvSpPr>
            <a:spLocks noGrp="1"/>
          </p:cNvSpPr>
          <p:nvPr>
            <p:ph type="body" sz="quarter" idx="14"/>
          </p:nvPr>
        </p:nvSpPr>
        <p:spPr>
          <a:xfrm>
            <a:off x="723900" y="1703388"/>
            <a:ext cx="7797800" cy="3454400"/>
          </a:xfrm>
        </p:spPr>
        <p:txBody>
          <a:bodyPr/>
          <a:lstStyle/>
          <a:p>
            <a:r>
              <a:rPr lang="en-GB" dirty="0">
                <a:solidFill>
                  <a:srgbClr val="FF0000"/>
                </a:solidFill>
              </a:rPr>
              <a:t>Factors affecting the selection and use of online systems include:</a:t>
            </a:r>
          </a:p>
          <a:p>
            <a:pPr lvl="1"/>
            <a:r>
              <a:rPr lang="en-GB" dirty="0">
                <a:solidFill>
                  <a:srgbClr val="FF0000"/>
                </a:solidFill>
              </a:rPr>
              <a:t>Cost – What will the cost of using the online system be?</a:t>
            </a:r>
          </a:p>
          <a:p>
            <a:pPr lvl="1"/>
            <a:r>
              <a:rPr lang="en-GB" dirty="0">
                <a:solidFill>
                  <a:srgbClr val="FF0000"/>
                </a:solidFill>
              </a:rPr>
              <a:t>Ease of use – Will the online system be compatible with devices, browsers and operating systems? Will it be easy </a:t>
            </a:r>
            <a:br>
              <a:rPr lang="en-GB" dirty="0">
                <a:solidFill>
                  <a:srgbClr val="FF0000"/>
                </a:solidFill>
              </a:rPr>
            </a:br>
            <a:r>
              <a:rPr lang="en-GB" dirty="0">
                <a:solidFill>
                  <a:srgbClr val="FF0000"/>
                </a:solidFill>
              </a:rPr>
              <a:t>for people to use?</a:t>
            </a:r>
          </a:p>
          <a:p>
            <a:pPr lvl="1"/>
            <a:r>
              <a:rPr lang="en-GB" dirty="0">
                <a:solidFill>
                  <a:srgbClr val="FF0000"/>
                </a:solidFill>
              </a:rPr>
              <a:t>Features – What features are required by the organisation?</a:t>
            </a:r>
          </a:p>
          <a:p>
            <a:pPr lvl="1"/>
            <a:r>
              <a:rPr lang="en-GB" dirty="0">
                <a:solidFill>
                  <a:srgbClr val="FF0000"/>
                </a:solidFill>
              </a:rPr>
              <a:t>Connectivity – How fast a connection do you need to access the service?</a:t>
            </a:r>
          </a:p>
        </p:txBody>
      </p:sp>
    </p:spTree>
    <p:extLst>
      <p:ext uri="{BB962C8B-B14F-4D97-AF65-F5344CB8AC3E}">
        <p14:creationId xmlns:p14="http://schemas.microsoft.com/office/powerpoint/2010/main" val="3628641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7BB077-9548-4D90-925B-004CFD264A46}"/>
              </a:ext>
            </a:extLst>
          </p:cNvPr>
          <p:cNvSpPr>
            <a:spLocks noGrp="1"/>
          </p:cNvSpPr>
          <p:nvPr>
            <p:ph type="body" sz="quarter" idx="13"/>
          </p:nvPr>
        </p:nvSpPr>
        <p:spPr/>
        <p:txBody>
          <a:bodyPr/>
          <a:lstStyle/>
          <a:p>
            <a:r>
              <a:rPr lang="en-GB" dirty="0"/>
              <a:t>Cost</a:t>
            </a:r>
          </a:p>
        </p:txBody>
      </p:sp>
      <p:sp>
        <p:nvSpPr>
          <p:cNvPr id="3" name="Text Placeholder 2">
            <a:extLst>
              <a:ext uri="{FF2B5EF4-FFF2-40B4-BE49-F238E27FC236}">
                <a16:creationId xmlns:a16="http://schemas.microsoft.com/office/drawing/2014/main" id="{D29B7C37-F858-455F-86A4-04C6F811B83D}"/>
              </a:ext>
            </a:extLst>
          </p:cNvPr>
          <p:cNvSpPr>
            <a:spLocks noGrp="1"/>
          </p:cNvSpPr>
          <p:nvPr>
            <p:ph type="body" sz="quarter" idx="14"/>
          </p:nvPr>
        </p:nvSpPr>
        <p:spPr/>
        <p:txBody>
          <a:bodyPr/>
          <a:lstStyle/>
          <a:p>
            <a:r>
              <a:rPr lang="en-GB" dirty="0"/>
              <a:t>Costs for online services can be charged </a:t>
            </a:r>
            <a:br>
              <a:rPr lang="en-GB" dirty="0"/>
            </a:br>
            <a:r>
              <a:rPr lang="en-GB" dirty="0"/>
              <a:t>in a number of ways</a:t>
            </a:r>
          </a:p>
          <a:p>
            <a:pPr lvl="1"/>
            <a:r>
              <a:rPr lang="en-GB" dirty="0"/>
              <a:t>An organisation may pay a </a:t>
            </a:r>
            <a:br>
              <a:rPr lang="en-GB" dirty="0"/>
            </a:br>
            <a:r>
              <a:rPr lang="en-GB" dirty="0"/>
              <a:t>fixed monthly or yearly fee</a:t>
            </a:r>
          </a:p>
          <a:p>
            <a:pPr lvl="1"/>
            <a:r>
              <a:rPr lang="en-GB" dirty="0"/>
              <a:t>There may be a fee for each </a:t>
            </a:r>
            <a:br>
              <a:rPr lang="en-GB" dirty="0"/>
            </a:br>
            <a:r>
              <a:rPr lang="en-GB" dirty="0"/>
              <a:t>additional user</a:t>
            </a:r>
          </a:p>
          <a:p>
            <a:pPr lvl="1"/>
            <a:r>
              <a:rPr lang="en-GB" dirty="0"/>
              <a:t>There may be a fee for the </a:t>
            </a:r>
            <a:br>
              <a:rPr lang="en-GB" dirty="0"/>
            </a:br>
            <a:r>
              <a:rPr lang="en-GB" dirty="0"/>
              <a:t>different features that are </a:t>
            </a:r>
            <a:br>
              <a:rPr lang="en-GB" dirty="0"/>
            </a:br>
            <a:r>
              <a:rPr lang="en-GB" dirty="0"/>
              <a:t>made available</a:t>
            </a:r>
          </a:p>
          <a:p>
            <a:r>
              <a:rPr lang="en-GB" dirty="0"/>
              <a:t>What other costs will need </a:t>
            </a:r>
            <a:br>
              <a:rPr lang="en-GB" dirty="0"/>
            </a:br>
            <a:r>
              <a:rPr lang="en-GB" dirty="0"/>
              <a:t>to be considered? </a:t>
            </a:r>
          </a:p>
          <a:p>
            <a:pPr lvl="1"/>
            <a:endParaRPr lang="en-GB" dirty="0"/>
          </a:p>
        </p:txBody>
      </p:sp>
      <p:pic>
        <p:nvPicPr>
          <p:cNvPr id="10" name="Picture 9" descr="A screenshot of a cell phone&#10;&#10;Description automatically generated">
            <a:extLst>
              <a:ext uri="{FF2B5EF4-FFF2-40B4-BE49-F238E27FC236}">
                <a16:creationId xmlns:a16="http://schemas.microsoft.com/office/drawing/2014/main" id="{112B98A1-3B36-4742-886C-09DD4E88C1A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03827" y="2403566"/>
            <a:ext cx="3536923" cy="3590601"/>
          </a:xfrm>
          <a:prstGeom prst="rect">
            <a:avLst/>
          </a:prstGeom>
        </p:spPr>
      </p:pic>
    </p:spTree>
    <p:extLst>
      <p:ext uri="{BB962C8B-B14F-4D97-AF65-F5344CB8AC3E}">
        <p14:creationId xmlns:p14="http://schemas.microsoft.com/office/powerpoint/2010/main" val="4095948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BAA59A1-1358-46A1-881A-1BACA8F78260}"/>
              </a:ext>
            </a:extLst>
          </p:cNvPr>
          <p:cNvSpPr>
            <a:spLocks noGrp="1"/>
          </p:cNvSpPr>
          <p:nvPr>
            <p:ph type="body" sz="quarter" idx="13"/>
          </p:nvPr>
        </p:nvSpPr>
        <p:spPr/>
        <p:txBody>
          <a:bodyPr/>
          <a:lstStyle/>
          <a:p>
            <a:r>
              <a:rPr lang="en-GB" dirty="0"/>
              <a:t>Costs of online systems</a:t>
            </a:r>
          </a:p>
        </p:txBody>
      </p:sp>
      <p:sp>
        <p:nvSpPr>
          <p:cNvPr id="5" name="Text Placeholder 4">
            <a:extLst>
              <a:ext uri="{FF2B5EF4-FFF2-40B4-BE49-F238E27FC236}">
                <a16:creationId xmlns:a16="http://schemas.microsoft.com/office/drawing/2014/main" id="{81E5062A-D0BF-4354-8A8F-BB073247E1C9}"/>
              </a:ext>
            </a:extLst>
          </p:cNvPr>
          <p:cNvSpPr>
            <a:spLocks noGrp="1"/>
          </p:cNvSpPr>
          <p:nvPr>
            <p:ph type="body" sz="quarter" idx="14"/>
          </p:nvPr>
        </p:nvSpPr>
        <p:spPr>
          <a:xfrm>
            <a:off x="723900" y="1703388"/>
            <a:ext cx="7797800" cy="3454400"/>
          </a:xfrm>
        </p:spPr>
        <p:txBody>
          <a:bodyPr/>
          <a:lstStyle/>
          <a:p>
            <a:r>
              <a:rPr lang="en-GB" dirty="0"/>
              <a:t>Beyond the cost of the online service, there are usually a number of other costs such as :</a:t>
            </a:r>
          </a:p>
          <a:p>
            <a:pPr lvl="1"/>
            <a:r>
              <a:rPr lang="en-GB" dirty="0">
                <a:solidFill>
                  <a:srgbClr val="FF0000"/>
                </a:solidFill>
              </a:rPr>
              <a:t>Migration – there will be a cost to move users and data to the new system</a:t>
            </a:r>
          </a:p>
          <a:p>
            <a:pPr lvl="1"/>
            <a:r>
              <a:rPr lang="en-GB" dirty="0">
                <a:solidFill>
                  <a:srgbClr val="FF0000"/>
                </a:solidFill>
              </a:rPr>
              <a:t>Training – staff will need to be trained in the new system</a:t>
            </a:r>
          </a:p>
          <a:p>
            <a:pPr lvl="1"/>
            <a:r>
              <a:rPr lang="en-GB" dirty="0">
                <a:solidFill>
                  <a:srgbClr val="FF0000"/>
                </a:solidFill>
              </a:rPr>
              <a:t>Internet connections – these will need to be sufficient to cope with the additional data used with an online system</a:t>
            </a:r>
          </a:p>
          <a:p>
            <a:pPr lvl="1"/>
            <a:r>
              <a:rPr lang="en-GB" dirty="0">
                <a:solidFill>
                  <a:srgbClr val="FF0000"/>
                </a:solidFill>
              </a:rPr>
              <a:t>Mobile phone data – this may need to be increased if users need to work on online systems whilst travelling</a:t>
            </a:r>
          </a:p>
          <a:p>
            <a:pPr lvl="1"/>
            <a:endParaRPr lang="en-GB" dirty="0"/>
          </a:p>
        </p:txBody>
      </p:sp>
    </p:spTree>
    <p:extLst>
      <p:ext uri="{BB962C8B-B14F-4D97-AF65-F5344CB8AC3E}">
        <p14:creationId xmlns:p14="http://schemas.microsoft.com/office/powerpoint/2010/main" val="2144244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E2DD65-BAFB-4F4B-8034-495C46F681A9}"/>
              </a:ext>
            </a:extLst>
          </p:cNvPr>
          <p:cNvSpPr>
            <a:spLocks noGrp="1"/>
          </p:cNvSpPr>
          <p:nvPr>
            <p:ph type="body" sz="quarter" idx="13"/>
          </p:nvPr>
        </p:nvSpPr>
        <p:spPr/>
        <p:txBody>
          <a:bodyPr/>
          <a:lstStyle/>
          <a:p>
            <a:r>
              <a:rPr lang="en-GB" dirty="0"/>
              <a:t>Objectives</a:t>
            </a:r>
          </a:p>
        </p:txBody>
      </p:sp>
      <p:sp>
        <p:nvSpPr>
          <p:cNvPr id="3" name="Text Placeholder 2">
            <a:extLst>
              <a:ext uri="{FF2B5EF4-FFF2-40B4-BE49-F238E27FC236}">
                <a16:creationId xmlns:a16="http://schemas.microsoft.com/office/drawing/2014/main" id="{8841C565-F8A1-4DE6-88F1-F82B859E4087}"/>
              </a:ext>
            </a:extLst>
          </p:cNvPr>
          <p:cNvSpPr>
            <a:spLocks noGrp="1"/>
          </p:cNvSpPr>
          <p:nvPr>
            <p:ph sz="quarter" idx="15"/>
          </p:nvPr>
        </p:nvSpPr>
        <p:spPr/>
        <p:txBody>
          <a:bodyPr/>
          <a:lstStyle/>
          <a:p>
            <a:r>
              <a:rPr lang="en-US" dirty="0"/>
              <a:t>Describe:</a:t>
            </a:r>
          </a:p>
          <a:p>
            <a:pPr lvl="1"/>
            <a:r>
              <a:rPr lang="en-US" dirty="0"/>
              <a:t>systems that enable and support remote working: VPNs, remote desktop technologies</a:t>
            </a:r>
          </a:p>
          <a:p>
            <a:pPr lvl="1"/>
            <a:r>
              <a:rPr lang="en-US" dirty="0"/>
              <a:t>factors affecting the use and selection of online systems: security, cost, ease of use, features, connectivity</a:t>
            </a:r>
            <a:endParaRPr lang="en-GB" dirty="0"/>
          </a:p>
        </p:txBody>
      </p:sp>
    </p:spTree>
    <p:extLst>
      <p:ext uri="{BB962C8B-B14F-4D97-AF65-F5344CB8AC3E}">
        <p14:creationId xmlns:p14="http://schemas.microsoft.com/office/powerpoint/2010/main" val="2912915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7BB077-9548-4D90-925B-004CFD264A46}"/>
              </a:ext>
            </a:extLst>
          </p:cNvPr>
          <p:cNvSpPr>
            <a:spLocks noGrp="1"/>
          </p:cNvSpPr>
          <p:nvPr>
            <p:ph type="body" sz="quarter" idx="13"/>
          </p:nvPr>
        </p:nvSpPr>
        <p:spPr/>
        <p:txBody>
          <a:bodyPr/>
          <a:lstStyle/>
          <a:p>
            <a:r>
              <a:rPr lang="en-GB" dirty="0"/>
              <a:t>Ease of use</a:t>
            </a:r>
          </a:p>
        </p:txBody>
      </p:sp>
      <p:sp>
        <p:nvSpPr>
          <p:cNvPr id="3" name="Text Placeholder 2">
            <a:extLst>
              <a:ext uri="{FF2B5EF4-FFF2-40B4-BE49-F238E27FC236}">
                <a16:creationId xmlns:a16="http://schemas.microsoft.com/office/drawing/2014/main" id="{D29B7C37-F858-455F-86A4-04C6F811B83D}"/>
              </a:ext>
            </a:extLst>
          </p:cNvPr>
          <p:cNvSpPr>
            <a:spLocks noGrp="1"/>
          </p:cNvSpPr>
          <p:nvPr>
            <p:ph type="body" sz="quarter" idx="14"/>
          </p:nvPr>
        </p:nvSpPr>
        <p:spPr/>
        <p:txBody>
          <a:bodyPr/>
          <a:lstStyle/>
          <a:p>
            <a:r>
              <a:rPr lang="en-GB" dirty="0"/>
              <a:t>It is important that online systems are easy to use</a:t>
            </a:r>
          </a:p>
          <a:p>
            <a:pPr lvl="1"/>
            <a:r>
              <a:rPr lang="en-GB" dirty="0"/>
              <a:t>The system needs to work with a variety of devices. It should be responsive to the screen size and orientation</a:t>
            </a:r>
          </a:p>
          <a:p>
            <a:pPr lvl="1"/>
            <a:r>
              <a:rPr lang="en-GB" dirty="0"/>
              <a:t>They need to take into account the typical knowledge of their users. For instance, an online stock trading platform may have an advanced mode for professional investors with a basic mode for ordinary people</a:t>
            </a:r>
          </a:p>
          <a:p>
            <a:r>
              <a:rPr lang="en-GB" dirty="0"/>
              <a:t>In pairs, think of one online system that you use</a:t>
            </a:r>
          </a:p>
          <a:p>
            <a:pPr lvl="1"/>
            <a:r>
              <a:rPr lang="en-GB" dirty="0"/>
              <a:t>What makes it easy (or hard) to use?</a:t>
            </a:r>
          </a:p>
        </p:txBody>
      </p:sp>
    </p:spTree>
    <p:extLst>
      <p:ext uri="{BB962C8B-B14F-4D97-AF65-F5344CB8AC3E}">
        <p14:creationId xmlns:p14="http://schemas.microsoft.com/office/powerpoint/2010/main" val="16367029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2</a:t>
            </a:r>
          </a:p>
        </p:txBody>
      </p:sp>
      <p:sp>
        <p:nvSpPr>
          <p:cNvPr id="5" name="Text Placeholder 4"/>
          <p:cNvSpPr>
            <a:spLocks noGrp="1"/>
          </p:cNvSpPr>
          <p:nvPr>
            <p:ph type="body" sz="quarter" idx="14"/>
          </p:nvPr>
        </p:nvSpPr>
        <p:spPr>
          <a:xfrm>
            <a:off x="723900" y="1703388"/>
            <a:ext cx="7797800" cy="3454400"/>
          </a:xfrm>
        </p:spPr>
        <p:txBody>
          <a:bodyPr/>
          <a:lstStyle/>
          <a:p>
            <a:r>
              <a:rPr lang="en-GB" dirty="0"/>
              <a:t>Now complete </a:t>
            </a:r>
            <a:r>
              <a:rPr lang="en-GB" b="1" dirty="0"/>
              <a:t>Task 4 </a:t>
            </a:r>
            <a:r>
              <a:rPr lang="en-GB" dirty="0"/>
              <a:t>on </a:t>
            </a:r>
            <a:r>
              <a:rPr lang="en-GB" b="1" dirty="0"/>
              <a:t>Worksheet 2</a:t>
            </a:r>
          </a:p>
        </p:txBody>
      </p:sp>
    </p:spTree>
    <p:extLst>
      <p:ext uri="{BB962C8B-B14F-4D97-AF65-F5344CB8AC3E}">
        <p14:creationId xmlns:p14="http://schemas.microsoft.com/office/powerpoint/2010/main" val="3296753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olorful, colored, stationary, train&#10;&#10;Description automatically generated">
            <a:extLst>
              <a:ext uri="{FF2B5EF4-FFF2-40B4-BE49-F238E27FC236}">
                <a16:creationId xmlns:a16="http://schemas.microsoft.com/office/drawing/2014/main" id="{EBE915C9-B76A-4AD3-98C2-47D70A42A7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49227" y="3021344"/>
            <a:ext cx="4142109" cy="3265156"/>
          </a:xfrm>
          <a:prstGeom prst="rect">
            <a:avLst/>
          </a:prstGeom>
        </p:spPr>
      </p:pic>
      <p:sp>
        <p:nvSpPr>
          <p:cNvPr id="2" name="Text Placeholder 1">
            <a:extLst>
              <a:ext uri="{FF2B5EF4-FFF2-40B4-BE49-F238E27FC236}">
                <a16:creationId xmlns:a16="http://schemas.microsoft.com/office/drawing/2014/main" id="{BE7BB077-9548-4D90-925B-004CFD264A46}"/>
              </a:ext>
            </a:extLst>
          </p:cNvPr>
          <p:cNvSpPr>
            <a:spLocks noGrp="1"/>
          </p:cNvSpPr>
          <p:nvPr>
            <p:ph type="body" sz="quarter" idx="13"/>
          </p:nvPr>
        </p:nvSpPr>
        <p:spPr/>
        <p:txBody>
          <a:bodyPr/>
          <a:lstStyle/>
          <a:p>
            <a:r>
              <a:rPr lang="en-GB" dirty="0"/>
              <a:t>Features</a:t>
            </a:r>
          </a:p>
        </p:txBody>
      </p:sp>
      <p:sp>
        <p:nvSpPr>
          <p:cNvPr id="3" name="Text Placeholder 2">
            <a:extLst>
              <a:ext uri="{FF2B5EF4-FFF2-40B4-BE49-F238E27FC236}">
                <a16:creationId xmlns:a16="http://schemas.microsoft.com/office/drawing/2014/main" id="{D29B7C37-F858-455F-86A4-04C6F811B83D}"/>
              </a:ext>
            </a:extLst>
          </p:cNvPr>
          <p:cNvSpPr>
            <a:spLocks noGrp="1"/>
          </p:cNvSpPr>
          <p:nvPr>
            <p:ph type="body" sz="quarter" idx="14"/>
          </p:nvPr>
        </p:nvSpPr>
        <p:spPr/>
        <p:txBody>
          <a:bodyPr/>
          <a:lstStyle/>
          <a:p>
            <a:r>
              <a:rPr lang="en-GB" dirty="0"/>
              <a:t>Features of online systems may include:</a:t>
            </a:r>
          </a:p>
          <a:p>
            <a:pPr lvl="1"/>
            <a:r>
              <a:rPr lang="en-GB" dirty="0"/>
              <a:t>amount of storage space</a:t>
            </a:r>
          </a:p>
          <a:p>
            <a:pPr lvl="1"/>
            <a:r>
              <a:rPr lang="en-GB" dirty="0"/>
              <a:t>number of users</a:t>
            </a:r>
          </a:p>
          <a:p>
            <a:pPr lvl="1"/>
            <a:r>
              <a:rPr lang="en-GB" dirty="0"/>
              <a:t>level of technical support offered</a:t>
            </a:r>
          </a:p>
          <a:p>
            <a:r>
              <a:rPr lang="en-GB" dirty="0"/>
              <a:t>Many features in online IT systems </a:t>
            </a:r>
            <a:br>
              <a:rPr lang="en-GB" dirty="0"/>
            </a:br>
            <a:r>
              <a:rPr lang="en-GB" dirty="0"/>
              <a:t>go unused. Think of an online </a:t>
            </a:r>
            <a:br>
              <a:rPr lang="en-GB" dirty="0"/>
            </a:br>
            <a:r>
              <a:rPr lang="en-GB" dirty="0"/>
              <a:t>IT system that you use</a:t>
            </a:r>
          </a:p>
          <a:p>
            <a:pPr lvl="1"/>
            <a:r>
              <a:rPr lang="en-GB" dirty="0"/>
              <a:t>What features does it offer?</a:t>
            </a:r>
          </a:p>
          <a:p>
            <a:pPr lvl="1"/>
            <a:r>
              <a:rPr lang="en-GB" dirty="0"/>
              <a:t>How many of these features </a:t>
            </a:r>
            <a:br>
              <a:rPr lang="en-GB" dirty="0"/>
            </a:br>
            <a:r>
              <a:rPr lang="en-GB" dirty="0"/>
              <a:t>do you </a:t>
            </a:r>
            <a:r>
              <a:rPr lang="en-GB" b="1" dirty="0"/>
              <a:t>not </a:t>
            </a:r>
            <a:r>
              <a:rPr lang="en-GB" dirty="0"/>
              <a:t>use?</a:t>
            </a:r>
          </a:p>
        </p:txBody>
      </p:sp>
    </p:spTree>
    <p:extLst>
      <p:ext uri="{BB962C8B-B14F-4D97-AF65-F5344CB8AC3E}">
        <p14:creationId xmlns:p14="http://schemas.microsoft.com/office/powerpoint/2010/main" val="17064262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plant&#10;&#10;Description automatically generated">
            <a:extLst>
              <a:ext uri="{FF2B5EF4-FFF2-40B4-BE49-F238E27FC236}">
                <a16:creationId xmlns:a16="http://schemas.microsoft.com/office/drawing/2014/main" id="{5A9A3096-BC40-4CC5-BA42-2BB2611B1A2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5665070" y="3562350"/>
            <a:ext cx="3478929" cy="3295650"/>
          </a:xfrm>
          <a:prstGeom prst="rect">
            <a:avLst/>
          </a:prstGeom>
        </p:spPr>
      </p:pic>
      <p:sp>
        <p:nvSpPr>
          <p:cNvPr id="2" name="Text Placeholder 1">
            <a:extLst>
              <a:ext uri="{FF2B5EF4-FFF2-40B4-BE49-F238E27FC236}">
                <a16:creationId xmlns:a16="http://schemas.microsoft.com/office/drawing/2014/main" id="{BE7BB077-9548-4D90-925B-004CFD264A46}"/>
              </a:ext>
            </a:extLst>
          </p:cNvPr>
          <p:cNvSpPr>
            <a:spLocks noGrp="1"/>
          </p:cNvSpPr>
          <p:nvPr>
            <p:ph type="body" sz="quarter" idx="13"/>
          </p:nvPr>
        </p:nvSpPr>
        <p:spPr/>
        <p:txBody>
          <a:bodyPr/>
          <a:lstStyle/>
          <a:p>
            <a:r>
              <a:rPr lang="en-GB" dirty="0"/>
              <a:t>Connectivity</a:t>
            </a:r>
          </a:p>
        </p:txBody>
      </p:sp>
      <p:sp>
        <p:nvSpPr>
          <p:cNvPr id="3" name="Text Placeholder 2">
            <a:extLst>
              <a:ext uri="{FF2B5EF4-FFF2-40B4-BE49-F238E27FC236}">
                <a16:creationId xmlns:a16="http://schemas.microsoft.com/office/drawing/2014/main" id="{D29B7C37-F858-455F-86A4-04C6F811B83D}"/>
              </a:ext>
            </a:extLst>
          </p:cNvPr>
          <p:cNvSpPr>
            <a:spLocks noGrp="1"/>
          </p:cNvSpPr>
          <p:nvPr>
            <p:ph type="body" sz="quarter" idx="14"/>
          </p:nvPr>
        </p:nvSpPr>
        <p:spPr/>
        <p:txBody>
          <a:bodyPr/>
          <a:lstStyle/>
          <a:p>
            <a:r>
              <a:rPr lang="en-GB" dirty="0"/>
              <a:t>For any online system, VPN or remote desktop to work, there must be a connection to the Internet</a:t>
            </a:r>
          </a:p>
          <a:p>
            <a:r>
              <a:rPr lang="en-GB" dirty="0"/>
              <a:t>The connection needs to be reliable and fast enough for the online systems that are being used</a:t>
            </a:r>
          </a:p>
          <a:p>
            <a:pPr lvl="1"/>
            <a:r>
              <a:rPr lang="en-GB" dirty="0"/>
              <a:t>What happens if the Internet </a:t>
            </a:r>
            <a:br>
              <a:rPr lang="en-GB" dirty="0"/>
            </a:br>
            <a:r>
              <a:rPr lang="en-GB" dirty="0"/>
              <a:t>connection is lost?</a:t>
            </a:r>
          </a:p>
          <a:p>
            <a:pPr lvl="1"/>
            <a:r>
              <a:rPr lang="en-GB" dirty="0"/>
              <a:t>How can a remote worker </a:t>
            </a:r>
            <a:br>
              <a:rPr lang="en-GB" dirty="0"/>
            </a:br>
            <a:r>
              <a:rPr lang="en-GB" dirty="0"/>
              <a:t>carry out their work if they lose </a:t>
            </a:r>
            <a:br>
              <a:rPr lang="en-GB" dirty="0"/>
            </a:br>
            <a:r>
              <a:rPr lang="en-GB" dirty="0"/>
              <a:t>their Internet connection?</a:t>
            </a:r>
          </a:p>
        </p:txBody>
      </p:sp>
    </p:spTree>
    <p:extLst>
      <p:ext uri="{BB962C8B-B14F-4D97-AF65-F5344CB8AC3E}">
        <p14:creationId xmlns:p14="http://schemas.microsoft.com/office/powerpoint/2010/main" val="33486721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5E9E757-4AF5-4FCD-85B9-9ED888A997F6}"/>
              </a:ext>
            </a:extLst>
          </p:cNvPr>
          <p:cNvSpPr>
            <a:spLocks noGrp="1"/>
          </p:cNvSpPr>
          <p:nvPr>
            <p:ph type="body" sz="quarter" idx="13"/>
          </p:nvPr>
        </p:nvSpPr>
        <p:spPr/>
        <p:txBody>
          <a:bodyPr/>
          <a:lstStyle/>
          <a:p>
            <a:r>
              <a:rPr lang="en-GB" dirty="0"/>
              <a:t>Connectivity</a:t>
            </a:r>
          </a:p>
        </p:txBody>
      </p:sp>
      <p:sp>
        <p:nvSpPr>
          <p:cNvPr id="5" name="Text Placeholder 4">
            <a:extLst>
              <a:ext uri="{FF2B5EF4-FFF2-40B4-BE49-F238E27FC236}">
                <a16:creationId xmlns:a16="http://schemas.microsoft.com/office/drawing/2014/main" id="{94B796BE-29CF-4CAC-9035-FADAFCD4A2C4}"/>
              </a:ext>
            </a:extLst>
          </p:cNvPr>
          <p:cNvSpPr>
            <a:spLocks noGrp="1"/>
          </p:cNvSpPr>
          <p:nvPr>
            <p:ph type="body" sz="quarter" idx="14"/>
          </p:nvPr>
        </p:nvSpPr>
        <p:spPr>
          <a:xfrm>
            <a:off x="723900" y="1703388"/>
            <a:ext cx="7797800" cy="3454400"/>
          </a:xfrm>
        </p:spPr>
        <p:txBody>
          <a:bodyPr/>
          <a:lstStyle/>
          <a:p>
            <a:r>
              <a:rPr lang="en-GB" dirty="0">
                <a:solidFill>
                  <a:srgbClr val="FF0000"/>
                </a:solidFill>
              </a:rPr>
              <a:t>If the Internet connection is lost to an online system:</a:t>
            </a:r>
          </a:p>
          <a:p>
            <a:pPr lvl="1"/>
            <a:r>
              <a:rPr lang="en-GB" dirty="0">
                <a:solidFill>
                  <a:srgbClr val="FF0000"/>
                </a:solidFill>
              </a:rPr>
              <a:t>Users will not be able to access the system</a:t>
            </a:r>
          </a:p>
          <a:p>
            <a:pPr lvl="1"/>
            <a:r>
              <a:rPr lang="en-GB" dirty="0">
                <a:solidFill>
                  <a:srgbClr val="FF0000"/>
                </a:solidFill>
              </a:rPr>
              <a:t>Work cannot be saved</a:t>
            </a:r>
          </a:p>
          <a:p>
            <a:r>
              <a:rPr lang="en-GB" dirty="0">
                <a:solidFill>
                  <a:srgbClr val="FF0000"/>
                </a:solidFill>
              </a:rPr>
              <a:t>Users may still be able to work with no connection</a:t>
            </a:r>
          </a:p>
          <a:p>
            <a:pPr lvl="1"/>
            <a:r>
              <a:rPr lang="en-GB" dirty="0">
                <a:solidFill>
                  <a:srgbClr val="FF0000"/>
                </a:solidFill>
              </a:rPr>
              <a:t>The software may cache work until the connection is restored</a:t>
            </a:r>
          </a:p>
          <a:p>
            <a:pPr lvl="1"/>
            <a:r>
              <a:rPr lang="en-GB" dirty="0">
                <a:solidFill>
                  <a:srgbClr val="FF0000"/>
                </a:solidFill>
              </a:rPr>
              <a:t>The users may have a cached local copy they can work on, using offline software</a:t>
            </a:r>
          </a:p>
          <a:p>
            <a:pPr lvl="1"/>
            <a:r>
              <a:rPr lang="en-GB" dirty="0">
                <a:solidFill>
                  <a:srgbClr val="FF0000"/>
                </a:solidFill>
              </a:rPr>
              <a:t>Remote workers may have a second backup connection such as mobile broadband</a:t>
            </a:r>
          </a:p>
          <a:p>
            <a:pPr lvl="1"/>
            <a:r>
              <a:rPr lang="en-GB" dirty="0">
                <a:solidFill>
                  <a:srgbClr val="FF0000"/>
                </a:solidFill>
              </a:rPr>
              <a:t>Users may have other offline tasks which they can undertake</a:t>
            </a:r>
          </a:p>
        </p:txBody>
      </p:sp>
    </p:spTree>
    <p:extLst>
      <p:ext uri="{BB962C8B-B14F-4D97-AF65-F5344CB8AC3E}">
        <p14:creationId xmlns:p14="http://schemas.microsoft.com/office/powerpoint/2010/main" val="36610669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2</a:t>
            </a:r>
          </a:p>
        </p:txBody>
      </p:sp>
      <p:sp>
        <p:nvSpPr>
          <p:cNvPr id="5" name="Text Placeholder 4"/>
          <p:cNvSpPr>
            <a:spLocks noGrp="1"/>
          </p:cNvSpPr>
          <p:nvPr>
            <p:ph type="body" sz="quarter" idx="14"/>
          </p:nvPr>
        </p:nvSpPr>
        <p:spPr/>
        <p:txBody>
          <a:bodyPr/>
          <a:lstStyle/>
          <a:p>
            <a:r>
              <a:rPr lang="en-GB" dirty="0"/>
              <a:t>Now complete </a:t>
            </a:r>
            <a:r>
              <a:rPr lang="en-GB" b="1" dirty="0"/>
              <a:t>Task 5 </a:t>
            </a:r>
            <a:r>
              <a:rPr lang="en-GB" dirty="0"/>
              <a:t>on </a:t>
            </a:r>
            <a:r>
              <a:rPr lang="en-GB" b="1" dirty="0"/>
              <a:t>Worksheet 2</a:t>
            </a:r>
          </a:p>
        </p:txBody>
      </p:sp>
    </p:spTree>
    <p:extLst>
      <p:ext uri="{BB962C8B-B14F-4D97-AF65-F5344CB8AC3E}">
        <p14:creationId xmlns:p14="http://schemas.microsoft.com/office/powerpoint/2010/main" val="41095849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AEE3D5-3709-4B7A-89A4-E78B5A2C40CA}"/>
              </a:ext>
            </a:extLst>
          </p:cNvPr>
          <p:cNvSpPr>
            <a:spLocks noGrp="1"/>
          </p:cNvSpPr>
          <p:nvPr>
            <p:ph type="body" sz="quarter" idx="13"/>
          </p:nvPr>
        </p:nvSpPr>
        <p:spPr/>
        <p:txBody>
          <a:bodyPr/>
          <a:lstStyle/>
          <a:p>
            <a:r>
              <a:rPr lang="en-GB" dirty="0"/>
              <a:t>Plenary</a:t>
            </a:r>
          </a:p>
        </p:txBody>
      </p:sp>
      <p:graphicFrame>
        <p:nvGraphicFramePr>
          <p:cNvPr id="4" name="Table 3">
            <a:extLst>
              <a:ext uri="{FF2B5EF4-FFF2-40B4-BE49-F238E27FC236}">
                <a16:creationId xmlns:a16="http://schemas.microsoft.com/office/drawing/2014/main" id="{D5848A10-5915-4C50-96D0-FD644DA9FD18}"/>
              </a:ext>
            </a:extLst>
          </p:cNvPr>
          <p:cNvGraphicFramePr>
            <a:graphicFrameLocks noGrp="1"/>
          </p:cNvGraphicFramePr>
          <p:nvPr>
            <p:extLst>
              <p:ext uri="{D42A27DB-BD31-4B8C-83A1-F6EECF244321}">
                <p14:modId xmlns:p14="http://schemas.microsoft.com/office/powerpoint/2010/main" val="1012991360"/>
              </p:ext>
            </p:extLst>
          </p:nvPr>
        </p:nvGraphicFramePr>
        <p:xfrm>
          <a:off x="673383" y="5488648"/>
          <a:ext cx="7797229" cy="1010920"/>
        </p:xfrm>
        <a:graphic>
          <a:graphicData uri="http://schemas.openxmlformats.org/drawingml/2006/table">
            <a:tbl>
              <a:tblPr firstRow="1" bandRow="1">
                <a:tableStyleId>{5940675A-B579-460E-94D1-54222C63F5DA}</a:tableStyleId>
              </a:tblPr>
              <a:tblGrid>
                <a:gridCol w="2355043">
                  <a:extLst>
                    <a:ext uri="{9D8B030D-6E8A-4147-A177-3AD203B41FA5}">
                      <a16:colId xmlns:a16="http://schemas.microsoft.com/office/drawing/2014/main" val="3093441673"/>
                    </a:ext>
                  </a:extLst>
                </a:gridCol>
                <a:gridCol w="2466363">
                  <a:extLst>
                    <a:ext uri="{9D8B030D-6E8A-4147-A177-3AD203B41FA5}">
                      <a16:colId xmlns:a16="http://schemas.microsoft.com/office/drawing/2014/main" val="279668501"/>
                    </a:ext>
                  </a:extLst>
                </a:gridCol>
                <a:gridCol w="2975823">
                  <a:extLst>
                    <a:ext uri="{9D8B030D-6E8A-4147-A177-3AD203B41FA5}">
                      <a16:colId xmlns:a16="http://schemas.microsoft.com/office/drawing/2014/main" val="2020107752"/>
                    </a:ext>
                  </a:extLst>
                </a:gridCol>
              </a:tblGrid>
              <a:tr h="370840">
                <a:tc>
                  <a:txBody>
                    <a:bodyPr/>
                    <a:lstStyle/>
                    <a:p>
                      <a:pPr algn="ctr"/>
                      <a:r>
                        <a:rPr lang="en-GB" b="1" dirty="0">
                          <a:solidFill>
                            <a:srgbClr val="FF0000"/>
                          </a:solidFill>
                        </a:rPr>
                        <a:t>Cost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b="1" dirty="0">
                          <a:solidFill>
                            <a:srgbClr val="FF0000"/>
                          </a:solidFill>
                        </a:rPr>
                        <a:t>Features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b="1" dirty="0">
                          <a:solidFill>
                            <a:srgbClr val="FF0000"/>
                          </a:solidFill>
                        </a:rPr>
                        <a:t>Connectivity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16877557"/>
                  </a:ext>
                </a:extLst>
              </a:tr>
              <a:tr h="370840">
                <a:tc>
                  <a:txBody>
                    <a:bodyPr/>
                    <a:lstStyle/>
                    <a:p>
                      <a:pPr algn="ctr"/>
                      <a:r>
                        <a:rPr lang="en-GB" b="1" dirty="0">
                          <a:solidFill>
                            <a:srgbClr val="FF0000"/>
                          </a:solidFill>
                        </a:rPr>
                        <a:t>VPN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b="1" dirty="0">
                          <a:solidFill>
                            <a:srgbClr val="FF0000"/>
                          </a:solidFill>
                        </a:rPr>
                        <a:t>Encrypted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srgbClr val="FF0000"/>
                          </a:solidFill>
                        </a:rPr>
                        <a:t>Remote workers</a:t>
                      </a:r>
                    </a:p>
                    <a:p>
                      <a:pPr algn="ctr"/>
                      <a:endParaRPr lang="en-GB" b="1" dirty="0">
                        <a:solidFill>
                          <a:srgbClr val="FF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42001284"/>
                  </a:ext>
                </a:extLst>
              </a:tr>
            </a:tbl>
          </a:graphicData>
        </a:graphic>
      </p:graphicFrame>
      <p:sp>
        <p:nvSpPr>
          <p:cNvPr id="21" name="Text Placeholder 2">
            <a:extLst>
              <a:ext uri="{FF2B5EF4-FFF2-40B4-BE49-F238E27FC236}">
                <a16:creationId xmlns:a16="http://schemas.microsoft.com/office/drawing/2014/main" id="{4D02D14C-49EF-421E-8D1F-96EFDBCC4AE0}"/>
              </a:ext>
            </a:extLst>
          </p:cNvPr>
          <p:cNvSpPr>
            <a:spLocks noGrp="1"/>
          </p:cNvSpPr>
          <p:nvPr>
            <p:ph type="body" sz="quarter" idx="14"/>
          </p:nvPr>
        </p:nvSpPr>
        <p:spPr>
          <a:xfrm>
            <a:off x="723900" y="1703388"/>
            <a:ext cx="7797800" cy="3454400"/>
          </a:xfrm>
        </p:spPr>
        <p:txBody>
          <a:bodyPr/>
          <a:lstStyle/>
          <a:p>
            <a:r>
              <a:rPr lang="en-GB" dirty="0"/>
              <a:t>Many companies now make use of </a:t>
            </a:r>
            <a:r>
              <a:rPr lang="en-GB" dirty="0">
                <a:solidFill>
                  <a:schemeClr val="bg1"/>
                </a:solidFill>
              </a:rPr>
              <a:t>remote workers</a:t>
            </a:r>
            <a:r>
              <a:rPr lang="en-GB" dirty="0"/>
              <a:t>. They connect to the corporate LAN with      </a:t>
            </a:r>
            <a:r>
              <a:rPr lang="en-GB" dirty="0">
                <a:solidFill>
                  <a:schemeClr val="bg1"/>
                </a:solidFill>
              </a:rPr>
              <a:t>VPN</a:t>
            </a:r>
            <a:r>
              <a:rPr lang="en-GB" dirty="0">
                <a:solidFill>
                  <a:srgbClr val="FF0000"/>
                </a:solidFill>
              </a:rPr>
              <a:t> </a:t>
            </a:r>
            <a:r>
              <a:rPr lang="en-GB" dirty="0"/>
              <a:t>      This gives them an </a:t>
            </a:r>
            <a:r>
              <a:rPr lang="en-GB" dirty="0">
                <a:solidFill>
                  <a:schemeClr val="bg1"/>
                </a:solidFill>
              </a:rPr>
              <a:t>encrypted</a:t>
            </a:r>
            <a:r>
              <a:rPr lang="en-GB" dirty="0">
                <a:solidFill>
                  <a:srgbClr val="FF0000"/>
                </a:solidFill>
              </a:rPr>
              <a:t> </a:t>
            </a:r>
            <a:r>
              <a:rPr lang="en-GB" dirty="0"/>
              <a:t>connection via the Internet.</a:t>
            </a:r>
          </a:p>
          <a:p>
            <a:r>
              <a:rPr lang="en-GB" dirty="0"/>
              <a:t>Lots of organisations use online systems. Organisations must consider the </a:t>
            </a:r>
            <a:r>
              <a:rPr lang="en-GB" dirty="0">
                <a:solidFill>
                  <a:schemeClr val="bg1"/>
                </a:solidFill>
              </a:rPr>
              <a:t>features</a:t>
            </a:r>
            <a:r>
              <a:rPr lang="en-GB" dirty="0">
                <a:solidFill>
                  <a:srgbClr val="FF0000"/>
                </a:solidFill>
              </a:rPr>
              <a:t> </a:t>
            </a:r>
            <a:r>
              <a:rPr lang="en-GB" dirty="0"/>
              <a:t>available and the </a:t>
            </a:r>
            <a:r>
              <a:rPr lang="en-GB" dirty="0">
                <a:solidFill>
                  <a:schemeClr val="bg1"/>
                </a:solidFill>
              </a:rPr>
              <a:t>cost</a:t>
            </a:r>
            <a:r>
              <a:rPr lang="en-GB" dirty="0">
                <a:solidFill>
                  <a:srgbClr val="FF0000"/>
                </a:solidFill>
              </a:rPr>
              <a:t> </a:t>
            </a:r>
            <a:r>
              <a:rPr lang="en-GB" dirty="0"/>
              <a:t>of such systems. If workers have    </a:t>
            </a:r>
            <a:r>
              <a:rPr lang="en-GB" dirty="0">
                <a:solidFill>
                  <a:schemeClr val="bg1"/>
                </a:solidFill>
              </a:rPr>
              <a:t>connectivity</a:t>
            </a:r>
            <a:r>
              <a:rPr lang="en-GB" dirty="0">
                <a:solidFill>
                  <a:srgbClr val="FF0000"/>
                </a:solidFill>
              </a:rPr>
              <a:t> </a:t>
            </a:r>
            <a:r>
              <a:rPr lang="en-GB" dirty="0"/>
              <a:t>issues they may not be able to use the online systems.</a:t>
            </a:r>
          </a:p>
          <a:p>
            <a:endParaRPr lang="en-GB" dirty="0"/>
          </a:p>
        </p:txBody>
      </p:sp>
      <p:cxnSp>
        <p:nvCxnSpPr>
          <p:cNvPr id="22" name="Straight Connector 21">
            <a:extLst>
              <a:ext uri="{FF2B5EF4-FFF2-40B4-BE49-F238E27FC236}">
                <a16:creationId xmlns:a16="http://schemas.microsoft.com/office/drawing/2014/main" id="{616E22FB-0C47-4C99-9E05-30A4AC2902E6}"/>
              </a:ext>
            </a:extLst>
          </p:cNvPr>
          <p:cNvCxnSpPr>
            <a:cxnSpLocks/>
          </p:cNvCxnSpPr>
          <p:nvPr/>
        </p:nvCxnSpPr>
        <p:spPr>
          <a:xfrm>
            <a:off x="5988225" y="2063692"/>
            <a:ext cx="2177875" cy="0"/>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C3958BA-0801-4D79-A143-C0CB7D361BD5}"/>
              </a:ext>
            </a:extLst>
          </p:cNvPr>
          <p:cNvCxnSpPr>
            <a:cxnSpLocks/>
          </p:cNvCxnSpPr>
          <p:nvPr/>
        </p:nvCxnSpPr>
        <p:spPr>
          <a:xfrm>
            <a:off x="6616875" y="2451042"/>
            <a:ext cx="1574625" cy="0"/>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6EEE99E-597D-4395-9E0C-E2115F4408E6}"/>
              </a:ext>
            </a:extLst>
          </p:cNvPr>
          <p:cNvCxnSpPr>
            <a:cxnSpLocks/>
          </p:cNvCxnSpPr>
          <p:nvPr/>
        </p:nvCxnSpPr>
        <p:spPr>
          <a:xfrm>
            <a:off x="3765725" y="2819342"/>
            <a:ext cx="1384125" cy="0"/>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AFD3EAA-1C68-4672-B03A-E042694783DC}"/>
              </a:ext>
            </a:extLst>
          </p:cNvPr>
          <p:cNvCxnSpPr>
            <a:cxnSpLocks/>
          </p:cNvCxnSpPr>
          <p:nvPr/>
        </p:nvCxnSpPr>
        <p:spPr>
          <a:xfrm>
            <a:off x="5619925" y="4159192"/>
            <a:ext cx="1187275" cy="0"/>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DBA3B79-6943-4712-A6A7-5F4868C32BFC}"/>
              </a:ext>
            </a:extLst>
          </p:cNvPr>
          <p:cNvCxnSpPr>
            <a:cxnSpLocks/>
          </p:cNvCxnSpPr>
          <p:nvPr/>
        </p:nvCxnSpPr>
        <p:spPr>
          <a:xfrm>
            <a:off x="2146475" y="4527492"/>
            <a:ext cx="609425" cy="0"/>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AAFF9FD-8468-4F5C-9988-70B813B68E4C}"/>
              </a:ext>
            </a:extLst>
          </p:cNvPr>
          <p:cNvCxnSpPr>
            <a:cxnSpLocks/>
          </p:cNvCxnSpPr>
          <p:nvPr/>
        </p:nvCxnSpPr>
        <p:spPr>
          <a:xfrm>
            <a:off x="1003475" y="4952942"/>
            <a:ext cx="1650825" cy="0"/>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92153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AEE3D5-3709-4B7A-89A4-E78B5A2C40CA}"/>
              </a:ext>
            </a:extLst>
          </p:cNvPr>
          <p:cNvSpPr>
            <a:spLocks noGrp="1"/>
          </p:cNvSpPr>
          <p:nvPr>
            <p:ph type="body" sz="quarter" idx="13"/>
          </p:nvPr>
        </p:nvSpPr>
        <p:spPr/>
        <p:txBody>
          <a:bodyPr/>
          <a:lstStyle/>
          <a:p>
            <a:r>
              <a:rPr lang="en-GB" dirty="0"/>
              <a:t>Plenary</a:t>
            </a:r>
          </a:p>
        </p:txBody>
      </p:sp>
      <p:sp>
        <p:nvSpPr>
          <p:cNvPr id="3" name="Text Placeholder 2">
            <a:extLst>
              <a:ext uri="{FF2B5EF4-FFF2-40B4-BE49-F238E27FC236}">
                <a16:creationId xmlns:a16="http://schemas.microsoft.com/office/drawing/2014/main" id="{95622CE7-8CCA-4DB3-A4FF-195035A47331}"/>
              </a:ext>
            </a:extLst>
          </p:cNvPr>
          <p:cNvSpPr>
            <a:spLocks noGrp="1"/>
          </p:cNvSpPr>
          <p:nvPr>
            <p:ph type="body" sz="quarter" idx="14"/>
          </p:nvPr>
        </p:nvSpPr>
        <p:spPr>
          <a:xfrm>
            <a:off x="723900" y="1703388"/>
            <a:ext cx="7797800" cy="3454400"/>
          </a:xfrm>
        </p:spPr>
        <p:txBody>
          <a:bodyPr/>
          <a:lstStyle/>
          <a:p>
            <a:r>
              <a:rPr lang="en-GB" dirty="0"/>
              <a:t>Many companies now make use of </a:t>
            </a:r>
            <a:r>
              <a:rPr lang="en-GB" dirty="0">
                <a:solidFill>
                  <a:srgbClr val="FF0000"/>
                </a:solidFill>
              </a:rPr>
              <a:t>remote workers</a:t>
            </a:r>
            <a:r>
              <a:rPr lang="en-GB" dirty="0"/>
              <a:t>. They connect to the corporate LAN with      </a:t>
            </a:r>
            <a:r>
              <a:rPr lang="en-GB" dirty="0">
                <a:solidFill>
                  <a:srgbClr val="FF0000"/>
                </a:solidFill>
              </a:rPr>
              <a:t>VPN </a:t>
            </a:r>
            <a:r>
              <a:rPr lang="en-GB" dirty="0"/>
              <a:t>      This gives them an </a:t>
            </a:r>
            <a:r>
              <a:rPr lang="en-GB" dirty="0">
                <a:solidFill>
                  <a:srgbClr val="FF0000"/>
                </a:solidFill>
              </a:rPr>
              <a:t>encrypted </a:t>
            </a:r>
            <a:r>
              <a:rPr lang="en-GB" dirty="0"/>
              <a:t>connection via the Internet.</a:t>
            </a:r>
          </a:p>
          <a:p>
            <a:r>
              <a:rPr lang="en-GB" dirty="0"/>
              <a:t>Lots of organisations use online systems. Organisations must consider the </a:t>
            </a:r>
            <a:r>
              <a:rPr lang="en-GB" dirty="0">
                <a:solidFill>
                  <a:srgbClr val="FF0000"/>
                </a:solidFill>
              </a:rPr>
              <a:t>features </a:t>
            </a:r>
            <a:r>
              <a:rPr lang="en-GB" dirty="0"/>
              <a:t>available and the </a:t>
            </a:r>
            <a:r>
              <a:rPr lang="en-GB" dirty="0">
                <a:solidFill>
                  <a:srgbClr val="FF0000"/>
                </a:solidFill>
              </a:rPr>
              <a:t>cost </a:t>
            </a:r>
            <a:r>
              <a:rPr lang="en-GB" dirty="0"/>
              <a:t>of such systems. If workers have    </a:t>
            </a:r>
            <a:r>
              <a:rPr lang="en-GB" dirty="0">
                <a:solidFill>
                  <a:srgbClr val="FF0000"/>
                </a:solidFill>
              </a:rPr>
              <a:t>connectivity </a:t>
            </a:r>
            <a:r>
              <a:rPr lang="en-GB" dirty="0"/>
              <a:t>issues they may not be able to use the online systems.</a:t>
            </a:r>
          </a:p>
          <a:p>
            <a:endParaRPr lang="en-GB" dirty="0"/>
          </a:p>
        </p:txBody>
      </p:sp>
      <p:graphicFrame>
        <p:nvGraphicFramePr>
          <p:cNvPr id="4" name="Table 3">
            <a:extLst>
              <a:ext uri="{FF2B5EF4-FFF2-40B4-BE49-F238E27FC236}">
                <a16:creationId xmlns:a16="http://schemas.microsoft.com/office/drawing/2014/main" id="{D5848A10-5915-4C50-96D0-FD644DA9FD18}"/>
              </a:ext>
            </a:extLst>
          </p:cNvPr>
          <p:cNvGraphicFramePr>
            <a:graphicFrameLocks noGrp="1"/>
          </p:cNvGraphicFramePr>
          <p:nvPr>
            <p:extLst>
              <p:ext uri="{D42A27DB-BD31-4B8C-83A1-F6EECF244321}">
                <p14:modId xmlns:p14="http://schemas.microsoft.com/office/powerpoint/2010/main" val="1265888197"/>
              </p:ext>
            </p:extLst>
          </p:nvPr>
        </p:nvGraphicFramePr>
        <p:xfrm>
          <a:off x="673383" y="5488648"/>
          <a:ext cx="7797229" cy="850793"/>
        </p:xfrm>
        <a:graphic>
          <a:graphicData uri="http://schemas.openxmlformats.org/drawingml/2006/table">
            <a:tbl>
              <a:tblPr firstRow="1" bandRow="1">
                <a:tableStyleId>{5940675A-B579-460E-94D1-54222C63F5DA}</a:tableStyleId>
              </a:tblPr>
              <a:tblGrid>
                <a:gridCol w="2355043">
                  <a:extLst>
                    <a:ext uri="{9D8B030D-6E8A-4147-A177-3AD203B41FA5}">
                      <a16:colId xmlns:a16="http://schemas.microsoft.com/office/drawing/2014/main" val="3093441673"/>
                    </a:ext>
                  </a:extLst>
                </a:gridCol>
                <a:gridCol w="2466363">
                  <a:extLst>
                    <a:ext uri="{9D8B030D-6E8A-4147-A177-3AD203B41FA5}">
                      <a16:colId xmlns:a16="http://schemas.microsoft.com/office/drawing/2014/main" val="279668501"/>
                    </a:ext>
                  </a:extLst>
                </a:gridCol>
                <a:gridCol w="2975823">
                  <a:extLst>
                    <a:ext uri="{9D8B030D-6E8A-4147-A177-3AD203B41FA5}">
                      <a16:colId xmlns:a16="http://schemas.microsoft.com/office/drawing/2014/main" val="2020107752"/>
                    </a:ext>
                  </a:extLst>
                </a:gridCol>
              </a:tblGrid>
              <a:tr h="281011">
                <a:tc>
                  <a:txBody>
                    <a:bodyPr/>
                    <a:lstStyle/>
                    <a:p>
                      <a:pPr algn="ctr"/>
                      <a:r>
                        <a:rPr lang="en-GB" b="1" dirty="0">
                          <a:solidFill>
                            <a:srgbClr val="FF0000">
                              <a:alpha val="30000"/>
                            </a:srgbClr>
                          </a:solidFill>
                        </a:rPr>
                        <a:t>Cost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b="1" dirty="0">
                          <a:solidFill>
                            <a:srgbClr val="FF0000">
                              <a:alpha val="30000"/>
                            </a:srgbClr>
                          </a:solidFill>
                        </a:rPr>
                        <a:t>Features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b="1" dirty="0">
                          <a:solidFill>
                            <a:srgbClr val="FF0000">
                              <a:alpha val="30000"/>
                            </a:srgbClr>
                          </a:solidFill>
                        </a:rPr>
                        <a:t>Connectivity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16877557"/>
                  </a:ext>
                </a:extLst>
              </a:tr>
              <a:tr h="485033">
                <a:tc>
                  <a:txBody>
                    <a:bodyPr/>
                    <a:lstStyle/>
                    <a:p>
                      <a:pPr algn="ctr"/>
                      <a:r>
                        <a:rPr lang="en-GB" b="1" dirty="0">
                          <a:solidFill>
                            <a:srgbClr val="FF0000">
                              <a:alpha val="30000"/>
                            </a:srgbClr>
                          </a:solidFill>
                        </a:rPr>
                        <a:t>VPN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b="1" dirty="0">
                          <a:solidFill>
                            <a:srgbClr val="FF0000">
                              <a:alpha val="30000"/>
                            </a:srgbClr>
                          </a:solidFill>
                        </a:rPr>
                        <a:t>Encrypted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srgbClr val="FF0000">
                              <a:alpha val="30000"/>
                            </a:srgbClr>
                          </a:solidFill>
                        </a:rPr>
                        <a:t>Remote workers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42001284"/>
                  </a:ext>
                </a:extLst>
              </a:tr>
            </a:tbl>
          </a:graphicData>
        </a:graphic>
      </p:graphicFrame>
      <p:cxnSp>
        <p:nvCxnSpPr>
          <p:cNvPr id="6" name="Straight Connector 5">
            <a:extLst>
              <a:ext uri="{FF2B5EF4-FFF2-40B4-BE49-F238E27FC236}">
                <a16:creationId xmlns:a16="http://schemas.microsoft.com/office/drawing/2014/main" id="{44BBB41C-A8A6-407B-B3C7-014BFEBFC852}"/>
              </a:ext>
            </a:extLst>
          </p:cNvPr>
          <p:cNvCxnSpPr>
            <a:cxnSpLocks/>
          </p:cNvCxnSpPr>
          <p:nvPr/>
        </p:nvCxnSpPr>
        <p:spPr>
          <a:xfrm>
            <a:off x="5988225" y="2063692"/>
            <a:ext cx="2177875" cy="0"/>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179419A-C63D-4792-8248-4C8725569EA1}"/>
              </a:ext>
            </a:extLst>
          </p:cNvPr>
          <p:cNvCxnSpPr>
            <a:cxnSpLocks/>
          </p:cNvCxnSpPr>
          <p:nvPr/>
        </p:nvCxnSpPr>
        <p:spPr>
          <a:xfrm>
            <a:off x="6616875" y="2451042"/>
            <a:ext cx="1574625" cy="0"/>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6D9EAA7-A8BD-4EC1-A3FD-951E4218951D}"/>
              </a:ext>
            </a:extLst>
          </p:cNvPr>
          <p:cNvCxnSpPr>
            <a:cxnSpLocks/>
          </p:cNvCxnSpPr>
          <p:nvPr/>
        </p:nvCxnSpPr>
        <p:spPr>
          <a:xfrm>
            <a:off x="3765725" y="2819342"/>
            <a:ext cx="1384125" cy="0"/>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8BC6977-33F5-422D-A0F3-56A63629DFDA}"/>
              </a:ext>
            </a:extLst>
          </p:cNvPr>
          <p:cNvCxnSpPr>
            <a:cxnSpLocks/>
          </p:cNvCxnSpPr>
          <p:nvPr/>
        </p:nvCxnSpPr>
        <p:spPr>
          <a:xfrm>
            <a:off x="5619925" y="4159192"/>
            <a:ext cx="1187275" cy="0"/>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8E38502-86A2-4765-8774-EFC8E078BFBF}"/>
              </a:ext>
            </a:extLst>
          </p:cNvPr>
          <p:cNvCxnSpPr>
            <a:cxnSpLocks/>
          </p:cNvCxnSpPr>
          <p:nvPr/>
        </p:nvCxnSpPr>
        <p:spPr>
          <a:xfrm>
            <a:off x="2146475" y="4527492"/>
            <a:ext cx="609425" cy="0"/>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7E7DB99-88AD-48B9-8123-896AB08D40EA}"/>
              </a:ext>
            </a:extLst>
          </p:cNvPr>
          <p:cNvCxnSpPr>
            <a:cxnSpLocks/>
          </p:cNvCxnSpPr>
          <p:nvPr/>
        </p:nvCxnSpPr>
        <p:spPr>
          <a:xfrm>
            <a:off x="1003475" y="4952942"/>
            <a:ext cx="1650825" cy="0"/>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34803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13520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erson wearing a white shirt&#10;&#10;Description automatically generated">
            <a:extLst>
              <a:ext uri="{FF2B5EF4-FFF2-40B4-BE49-F238E27FC236}">
                <a16:creationId xmlns:a16="http://schemas.microsoft.com/office/drawing/2014/main" id="{395B21F9-61FC-42E0-BDB3-D03940F83DC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647540"/>
            <a:ext cx="9144001" cy="6210460"/>
          </a:xfrm>
          <a:prstGeom prst="rect">
            <a:avLst/>
          </a:prstGeom>
        </p:spPr>
      </p:pic>
      <p:sp>
        <p:nvSpPr>
          <p:cNvPr id="2" name="Text Placeholder 1">
            <a:extLst>
              <a:ext uri="{FF2B5EF4-FFF2-40B4-BE49-F238E27FC236}">
                <a16:creationId xmlns:a16="http://schemas.microsoft.com/office/drawing/2014/main" id="{12AEE3D5-3709-4B7A-89A4-E78B5A2C40CA}"/>
              </a:ext>
            </a:extLst>
          </p:cNvPr>
          <p:cNvSpPr>
            <a:spLocks noGrp="1"/>
          </p:cNvSpPr>
          <p:nvPr>
            <p:ph type="body" sz="quarter" idx="13"/>
          </p:nvPr>
        </p:nvSpPr>
        <p:spPr/>
        <p:txBody>
          <a:bodyPr/>
          <a:lstStyle/>
          <a:p>
            <a:r>
              <a:rPr lang="en-GB" dirty="0"/>
              <a:t>Starter</a:t>
            </a:r>
          </a:p>
        </p:txBody>
      </p:sp>
      <p:sp>
        <p:nvSpPr>
          <p:cNvPr id="3" name="Text Placeholder 2">
            <a:extLst>
              <a:ext uri="{FF2B5EF4-FFF2-40B4-BE49-F238E27FC236}">
                <a16:creationId xmlns:a16="http://schemas.microsoft.com/office/drawing/2014/main" id="{95622CE7-8CCA-4DB3-A4FF-195035A47331}"/>
              </a:ext>
            </a:extLst>
          </p:cNvPr>
          <p:cNvSpPr>
            <a:spLocks noGrp="1"/>
          </p:cNvSpPr>
          <p:nvPr>
            <p:ph type="body" sz="quarter" idx="14"/>
          </p:nvPr>
        </p:nvSpPr>
        <p:spPr/>
        <p:txBody>
          <a:bodyPr/>
          <a:lstStyle/>
          <a:p>
            <a:r>
              <a:rPr lang="en-GB" dirty="0"/>
              <a:t>Most organisations will have a </a:t>
            </a:r>
            <a:br>
              <a:rPr lang="en-GB" dirty="0"/>
            </a:br>
            <a:r>
              <a:rPr lang="en-GB" dirty="0"/>
              <a:t>number of IT technicians who </a:t>
            </a:r>
            <a:br>
              <a:rPr lang="en-GB" dirty="0"/>
            </a:br>
            <a:r>
              <a:rPr lang="en-GB" dirty="0"/>
              <a:t>can offer support to users</a:t>
            </a:r>
          </a:p>
          <a:p>
            <a:pPr lvl="1"/>
            <a:r>
              <a:rPr lang="en-GB" dirty="0"/>
              <a:t>What systems are used to </a:t>
            </a:r>
            <a:br>
              <a:rPr lang="en-GB" dirty="0"/>
            </a:br>
            <a:r>
              <a:rPr lang="en-GB" dirty="0"/>
              <a:t>help support people who are </a:t>
            </a:r>
            <a:br>
              <a:rPr lang="en-GB" dirty="0"/>
            </a:br>
            <a:r>
              <a:rPr lang="en-GB" dirty="0"/>
              <a:t>remote working?</a:t>
            </a:r>
          </a:p>
        </p:txBody>
      </p:sp>
      <p:pic>
        <p:nvPicPr>
          <p:cNvPr id="5" name="Graphic 4">
            <a:extLst>
              <a:ext uri="{FF2B5EF4-FFF2-40B4-BE49-F238E27FC236}">
                <a16:creationId xmlns:a16="http://schemas.microsoft.com/office/drawing/2014/main" id="{20A25E31-52CD-4999-86D4-00C1A050A9C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1473687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0949E2D-288E-4842-BE30-05D4606C13BE}"/>
              </a:ext>
            </a:extLst>
          </p:cNvPr>
          <p:cNvSpPr>
            <a:spLocks noGrp="1"/>
          </p:cNvSpPr>
          <p:nvPr>
            <p:ph type="body" sz="quarter" idx="13"/>
          </p:nvPr>
        </p:nvSpPr>
        <p:spPr/>
        <p:txBody>
          <a:bodyPr/>
          <a:lstStyle/>
          <a:p>
            <a:r>
              <a:rPr lang="en-GB" dirty="0"/>
              <a:t>Supporting remote working</a:t>
            </a:r>
          </a:p>
        </p:txBody>
      </p:sp>
      <p:sp>
        <p:nvSpPr>
          <p:cNvPr id="5" name="Text Placeholder 4">
            <a:extLst>
              <a:ext uri="{FF2B5EF4-FFF2-40B4-BE49-F238E27FC236}">
                <a16:creationId xmlns:a16="http://schemas.microsoft.com/office/drawing/2014/main" id="{D6515FEF-B313-4E37-A35F-510BB68157F2}"/>
              </a:ext>
            </a:extLst>
          </p:cNvPr>
          <p:cNvSpPr>
            <a:spLocks noGrp="1"/>
          </p:cNvSpPr>
          <p:nvPr>
            <p:ph type="body" sz="quarter" idx="14"/>
          </p:nvPr>
        </p:nvSpPr>
        <p:spPr/>
        <p:txBody>
          <a:bodyPr/>
          <a:lstStyle/>
          <a:p>
            <a:r>
              <a:rPr lang="en-GB" dirty="0">
                <a:solidFill>
                  <a:srgbClr val="FF0000"/>
                </a:solidFill>
              </a:rPr>
              <a:t>Remote workers benefit from using online software (Software as a Service / SaaS)</a:t>
            </a:r>
          </a:p>
          <a:p>
            <a:pPr lvl="1"/>
            <a:r>
              <a:rPr lang="en-GB" dirty="0">
                <a:solidFill>
                  <a:srgbClr val="FF0000"/>
                </a:solidFill>
              </a:rPr>
              <a:t>As it is all online, they usually don’t need any software installation beyond a web browser</a:t>
            </a:r>
          </a:p>
          <a:p>
            <a:r>
              <a:rPr lang="en-GB" dirty="0">
                <a:solidFill>
                  <a:srgbClr val="FF0000"/>
                </a:solidFill>
              </a:rPr>
              <a:t>In addition to this, remote workers can also be helped by using:</a:t>
            </a:r>
          </a:p>
          <a:p>
            <a:pPr lvl="1"/>
            <a:r>
              <a:rPr lang="en-GB" dirty="0">
                <a:solidFill>
                  <a:srgbClr val="FF0000"/>
                </a:solidFill>
              </a:rPr>
              <a:t>Virtual Private Networks (VPN)</a:t>
            </a:r>
          </a:p>
          <a:p>
            <a:pPr lvl="1"/>
            <a:r>
              <a:rPr lang="en-GB" dirty="0">
                <a:solidFill>
                  <a:srgbClr val="FF0000"/>
                </a:solidFill>
              </a:rPr>
              <a:t>Remote desktop technologies</a:t>
            </a:r>
          </a:p>
        </p:txBody>
      </p:sp>
    </p:spTree>
    <p:extLst>
      <p:ext uri="{BB962C8B-B14F-4D97-AF65-F5344CB8AC3E}">
        <p14:creationId xmlns:p14="http://schemas.microsoft.com/office/powerpoint/2010/main" val="1204173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sitting on a table&#10;&#10;Description automatically generated">
            <a:extLst>
              <a:ext uri="{FF2B5EF4-FFF2-40B4-BE49-F238E27FC236}">
                <a16:creationId xmlns:a16="http://schemas.microsoft.com/office/drawing/2014/main" id="{8897C750-8F5C-4C1D-99F5-410C229F1A3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97" r="-1"/>
          <a:stretch/>
        </p:blipFill>
        <p:spPr>
          <a:xfrm flipH="1">
            <a:off x="0" y="646230"/>
            <a:ext cx="9144000" cy="6213034"/>
          </a:xfrm>
          <a:prstGeom prst="rect">
            <a:avLst/>
          </a:prstGeom>
        </p:spPr>
      </p:pic>
      <p:sp>
        <p:nvSpPr>
          <p:cNvPr id="2" name="Text Placeholder 1">
            <a:extLst>
              <a:ext uri="{FF2B5EF4-FFF2-40B4-BE49-F238E27FC236}">
                <a16:creationId xmlns:a16="http://schemas.microsoft.com/office/drawing/2014/main" id="{BE7BB077-9548-4D90-925B-004CFD264A46}"/>
              </a:ext>
            </a:extLst>
          </p:cNvPr>
          <p:cNvSpPr>
            <a:spLocks noGrp="1"/>
          </p:cNvSpPr>
          <p:nvPr>
            <p:ph type="body" sz="quarter" idx="13"/>
          </p:nvPr>
        </p:nvSpPr>
        <p:spPr/>
        <p:txBody>
          <a:bodyPr/>
          <a:lstStyle/>
          <a:p>
            <a:r>
              <a:rPr lang="en-GB" dirty="0">
                <a:solidFill>
                  <a:schemeClr val="bg1"/>
                </a:solidFill>
              </a:rPr>
              <a:t>Remote working security</a:t>
            </a:r>
          </a:p>
        </p:txBody>
      </p:sp>
      <p:sp>
        <p:nvSpPr>
          <p:cNvPr id="3" name="Text Placeholder 2">
            <a:extLst>
              <a:ext uri="{FF2B5EF4-FFF2-40B4-BE49-F238E27FC236}">
                <a16:creationId xmlns:a16="http://schemas.microsoft.com/office/drawing/2014/main" id="{D29B7C37-F858-455F-86A4-04C6F811B83D}"/>
              </a:ext>
            </a:extLst>
          </p:cNvPr>
          <p:cNvSpPr>
            <a:spLocks noGrp="1"/>
          </p:cNvSpPr>
          <p:nvPr>
            <p:ph type="body" sz="quarter" idx="14"/>
          </p:nvPr>
        </p:nvSpPr>
        <p:spPr/>
        <p:txBody>
          <a:bodyPr/>
          <a:lstStyle/>
          <a:p>
            <a:r>
              <a:rPr lang="en-GB" dirty="0">
                <a:solidFill>
                  <a:schemeClr val="bg1"/>
                </a:solidFill>
              </a:rPr>
              <a:t>There are a number of places where remote working can take place. These include:</a:t>
            </a:r>
          </a:p>
          <a:p>
            <a:pPr lvl="1">
              <a:spcAft>
                <a:spcPts val="600"/>
              </a:spcAft>
            </a:pPr>
            <a:r>
              <a:rPr lang="en-GB" dirty="0">
                <a:solidFill>
                  <a:schemeClr val="bg1"/>
                </a:solidFill>
              </a:rPr>
              <a:t>homes and home offices</a:t>
            </a:r>
          </a:p>
          <a:p>
            <a:pPr lvl="1">
              <a:spcAft>
                <a:spcPts val="600"/>
              </a:spcAft>
            </a:pPr>
            <a:r>
              <a:rPr lang="en-GB" dirty="0">
                <a:solidFill>
                  <a:schemeClr val="bg1"/>
                </a:solidFill>
              </a:rPr>
              <a:t>co-working spaces</a:t>
            </a:r>
          </a:p>
          <a:p>
            <a:pPr lvl="1">
              <a:spcAft>
                <a:spcPts val="600"/>
              </a:spcAft>
            </a:pPr>
            <a:r>
              <a:rPr lang="en-GB" dirty="0">
                <a:solidFill>
                  <a:schemeClr val="bg1"/>
                </a:solidFill>
              </a:rPr>
              <a:t>coffee shops</a:t>
            </a:r>
          </a:p>
          <a:p>
            <a:r>
              <a:rPr lang="en-GB" dirty="0">
                <a:solidFill>
                  <a:schemeClr val="bg1"/>
                </a:solidFill>
              </a:rPr>
              <a:t>These places may not have </a:t>
            </a:r>
            <a:br>
              <a:rPr lang="en-GB" dirty="0">
                <a:solidFill>
                  <a:schemeClr val="bg1"/>
                </a:solidFill>
              </a:rPr>
            </a:br>
            <a:r>
              <a:rPr lang="en-GB" dirty="0">
                <a:solidFill>
                  <a:schemeClr val="bg1"/>
                </a:solidFill>
              </a:rPr>
              <a:t>the same security precautions </a:t>
            </a:r>
            <a:br>
              <a:rPr lang="en-GB" dirty="0">
                <a:solidFill>
                  <a:schemeClr val="bg1"/>
                </a:solidFill>
              </a:rPr>
            </a:br>
            <a:r>
              <a:rPr lang="en-GB" dirty="0">
                <a:solidFill>
                  <a:schemeClr val="bg1"/>
                </a:solidFill>
              </a:rPr>
              <a:t>as dedicated offices</a:t>
            </a:r>
          </a:p>
          <a:p>
            <a:pPr lvl="1"/>
            <a:r>
              <a:rPr lang="en-GB" dirty="0">
                <a:solidFill>
                  <a:schemeClr val="bg1"/>
                </a:solidFill>
              </a:rPr>
              <a:t>What security risks to data </a:t>
            </a:r>
            <a:br>
              <a:rPr lang="en-GB" dirty="0">
                <a:solidFill>
                  <a:schemeClr val="bg1"/>
                </a:solidFill>
              </a:rPr>
            </a:br>
            <a:r>
              <a:rPr lang="en-GB" dirty="0">
                <a:solidFill>
                  <a:schemeClr val="bg1"/>
                </a:solidFill>
              </a:rPr>
              <a:t>exist for remote workers?</a:t>
            </a:r>
          </a:p>
          <a:p>
            <a:pPr lvl="1"/>
            <a:endParaRPr lang="en-GB" dirty="0"/>
          </a:p>
          <a:p>
            <a:pPr lvl="1"/>
            <a:endParaRPr lang="en-GB" dirty="0"/>
          </a:p>
        </p:txBody>
      </p:sp>
    </p:spTree>
    <p:extLst>
      <p:ext uri="{BB962C8B-B14F-4D97-AF65-F5344CB8AC3E}">
        <p14:creationId xmlns:p14="http://schemas.microsoft.com/office/powerpoint/2010/main" val="3473904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8A17285-CB04-4067-B50D-B763057F51A8}"/>
              </a:ext>
            </a:extLst>
          </p:cNvPr>
          <p:cNvSpPr>
            <a:spLocks noGrp="1"/>
          </p:cNvSpPr>
          <p:nvPr>
            <p:ph type="body" sz="quarter" idx="13"/>
          </p:nvPr>
        </p:nvSpPr>
        <p:spPr/>
        <p:txBody>
          <a:bodyPr/>
          <a:lstStyle/>
          <a:p>
            <a:r>
              <a:rPr lang="en-GB" dirty="0"/>
              <a:t>Security risks</a:t>
            </a:r>
          </a:p>
        </p:txBody>
      </p:sp>
      <p:sp>
        <p:nvSpPr>
          <p:cNvPr id="5" name="Text Placeholder 4">
            <a:extLst>
              <a:ext uri="{FF2B5EF4-FFF2-40B4-BE49-F238E27FC236}">
                <a16:creationId xmlns:a16="http://schemas.microsoft.com/office/drawing/2014/main" id="{AFF54D62-5EA5-43A0-8BE0-BE4F5476341C}"/>
              </a:ext>
            </a:extLst>
          </p:cNvPr>
          <p:cNvSpPr>
            <a:spLocks noGrp="1"/>
          </p:cNvSpPr>
          <p:nvPr>
            <p:ph type="body" sz="quarter" idx="14"/>
          </p:nvPr>
        </p:nvSpPr>
        <p:spPr>
          <a:prstGeom prst="rect">
            <a:avLst/>
          </a:prstGeom>
        </p:spPr>
        <p:txBody>
          <a:bodyPr/>
          <a:lstStyle/>
          <a:p>
            <a:r>
              <a:rPr lang="en-GB" dirty="0">
                <a:solidFill>
                  <a:srgbClr val="FF0000"/>
                </a:solidFill>
              </a:rPr>
              <a:t>Security risks are often higher for remote workers. They include:</a:t>
            </a:r>
          </a:p>
          <a:p>
            <a:pPr lvl="1"/>
            <a:r>
              <a:rPr lang="en-GB" dirty="0">
                <a:solidFill>
                  <a:srgbClr val="FF0000"/>
                </a:solidFill>
              </a:rPr>
              <a:t>Wi-Fi security – many public locations make use of unencrypted Wi-Fi or shared passwords</a:t>
            </a:r>
          </a:p>
          <a:p>
            <a:pPr lvl="1"/>
            <a:r>
              <a:rPr lang="en-GB" dirty="0">
                <a:solidFill>
                  <a:srgbClr val="FF0000"/>
                </a:solidFill>
              </a:rPr>
              <a:t>Public locations allow for members of the public to see confidential information – they are also vulnerable to shoulder surfing</a:t>
            </a:r>
          </a:p>
          <a:p>
            <a:pPr lvl="1"/>
            <a:r>
              <a:rPr lang="en-GB" dirty="0">
                <a:solidFill>
                  <a:srgbClr val="FF0000"/>
                </a:solidFill>
              </a:rPr>
              <a:t>Physical security will typically be less in public locations or home offices. This increases the risk of equipment and data being stolen</a:t>
            </a:r>
          </a:p>
          <a:p>
            <a:r>
              <a:rPr lang="en-GB" dirty="0"/>
              <a:t>How can you securely connect from a remote computer to a company’s private network?</a:t>
            </a:r>
          </a:p>
        </p:txBody>
      </p:sp>
    </p:spTree>
    <p:extLst>
      <p:ext uri="{BB962C8B-B14F-4D97-AF65-F5344CB8AC3E}">
        <p14:creationId xmlns:p14="http://schemas.microsoft.com/office/powerpoint/2010/main" val="2451533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7BB077-9548-4D90-925B-004CFD264A46}"/>
              </a:ext>
            </a:extLst>
          </p:cNvPr>
          <p:cNvSpPr>
            <a:spLocks noGrp="1"/>
          </p:cNvSpPr>
          <p:nvPr>
            <p:ph type="body" sz="quarter" idx="13"/>
          </p:nvPr>
        </p:nvSpPr>
        <p:spPr/>
        <p:txBody>
          <a:bodyPr/>
          <a:lstStyle/>
          <a:p>
            <a:r>
              <a:rPr lang="en-GB" dirty="0"/>
              <a:t>Virtual Private Networks (VPNs)</a:t>
            </a:r>
          </a:p>
        </p:txBody>
      </p:sp>
      <p:sp>
        <p:nvSpPr>
          <p:cNvPr id="3" name="Text Placeholder 2">
            <a:extLst>
              <a:ext uri="{FF2B5EF4-FFF2-40B4-BE49-F238E27FC236}">
                <a16:creationId xmlns:a16="http://schemas.microsoft.com/office/drawing/2014/main" id="{D29B7C37-F858-455F-86A4-04C6F811B83D}"/>
              </a:ext>
            </a:extLst>
          </p:cNvPr>
          <p:cNvSpPr>
            <a:spLocks noGrp="1"/>
          </p:cNvSpPr>
          <p:nvPr>
            <p:ph type="body" sz="quarter" idx="14"/>
          </p:nvPr>
        </p:nvSpPr>
        <p:spPr/>
        <p:txBody>
          <a:bodyPr/>
          <a:lstStyle/>
          <a:p>
            <a:r>
              <a:rPr lang="en-GB" dirty="0"/>
              <a:t>VPNs allow devices to connect </a:t>
            </a:r>
            <a:br>
              <a:rPr lang="en-GB" dirty="0"/>
            </a:br>
            <a:r>
              <a:rPr lang="en-GB" dirty="0"/>
              <a:t>to other networks via the Internet</a:t>
            </a:r>
          </a:p>
          <a:p>
            <a:pPr lvl="1"/>
            <a:r>
              <a:rPr lang="en-GB" dirty="0"/>
              <a:t>All connections are encrypted</a:t>
            </a:r>
          </a:p>
          <a:p>
            <a:pPr lvl="1"/>
            <a:r>
              <a:rPr lang="en-GB" dirty="0"/>
              <a:t>These connections are known </a:t>
            </a:r>
            <a:br>
              <a:rPr lang="en-GB" dirty="0"/>
            </a:br>
            <a:r>
              <a:rPr lang="en-GB" dirty="0"/>
              <a:t>as VPN tunnels</a:t>
            </a:r>
          </a:p>
          <a:p>
            <a:pPr lvl="1"/>
            <a:r>
              <a:rPr lang="en-GB" dirty="0"/>
              <a:t>When a device is using VPN the </a:t>
            </a:r>
            <a:br>
              <a:rPr lang="en-GB" dirty="0"/>
            </a:br>
            <a:r>
              <a:rPr lang="en-GB" dirty="0"/>
              <a:t>user doesn’t need to worry about </a:t>
            </a:r>
            <a:br>
              <a:rPr lang="en-GB" dirty="0"/>
            </a:br>
            <a:r>
              <a:rPr lang="en-GB" dirty="0"/>
              <a:t>the security of the Wi-Fi access </a:t>
            </a:r>
            <a:br>
              <a:rPr lang="en-GB" dirty="0"/>
            </a:br>
            <a:r>
              <a:rPr lang="en-GB" dirty="0"/>
              <a:t>point that they use</a:t>
            </a:r>
          </a:p>
          <a:p>
            <a:endParaRPr lang="en-GB" dirty="0"/>
          </a:p>
          <a:p>
            <a:endParaRPr lang="en-GB" dirty="0"/>
          </a:p>
        </p:txBody>
      </p:sp>
      <p:pic>
        <p:nvPicPr>
          <p:cNvPr id="7" name="Picture 6" descr="A close up of a sign&#10;&#10;Description automatically generated">
            <a:extLst>
              <a:ext uri="{FF2B5EF4-FFF2-40B4-BE49-F238E27FC236}">
                <a16:creationId xmlns:a16="http://schemas.microsoft.com/office/drawing/2014/main" id="{2C19BD3D-08D1-4104-9902-A6DABD02263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06828" y="1647960"/>
            <a:ext cx="3225213" cy="4967628"/>
          </a:xfrm>
          <a:prstGeom prst="rect">
            <a:avLst/>
          </a:prstGeom>
        </p:spPr>
      </p:pic>
    </p:spTree>
    <p:extLst>
      <p:ext uri="{BB962C8B-B14F-4D97-AF65-F5344CB8AC3E}">
        <p14:creationId xmlns:p14="http://schemas.microsoft.com/office/powerpoint/2010/main" val="4162790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electronics&#10;&#10;Description automatically generated">
            <a:extLst>
              <a:ext uri="{FF2B5EF4-FFF2-40B4-BE49-F238E27FC236}">
                <a16:creationId xmlns:a16="http://schemas.microsoft.com/office/drawing/2014/main" id="{09E618CB-2A19-4A89-A672-41208355E2A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143500" y="3368433"/>
            <a:ext cx="4000500" cy="3489566"/>
          </a:xfrm>
          <a:prstGeom prst="rect">
            <a:avLst/>
          </a:prstGeom>
        </p:spPr>
      </p:pic>
      <p:sp>
        <p:nvSpPr>
          <p:cNvPr id="2" name="Text Placeholder 1">
            <a:extLst>
              <a:ext uri="{FF2B5EF4-FFF2-40B4-BE49-F238E27FC236}">
                <a16:creationId xmlns:a16="http://schemas.microsoft.com/office/drawing/2014/main" id="{BE7BB077-9548-4D90-925B-004CFD264A46}"/>
              </a:ext>
            </a:extLst>
          </p:cNvPr>
          <p:cNvSpPr>
            <a:spLocks noGrp="1"/>
          </p:cNvSpPr>
          <p:nvPr>
            <p:ph type="body" sz="quarter" idx="13"/>
          </p:nvPr>
        </p:nvSpPr>
        <p:spPr/>
        <p:txBody>
          <a:bodyPr/>
          <a:lstStyle/>
          <a:p>
            <a:r>
              <a:rPr lang="en-GB" dirty="0"/>
              <a:t>Case study: Nord VPN</a:t>
            </a:r>
          </a:p>
        </p:txBody>
      </p:sp>
      <p:sp>
        <p:nvSpPr>
          <p:cNvPr id="3" name="Text Placeholder 2">
            <a:extLst>
              <a:ext uri="{FF2B5EF4-FFF2-40B4-BE49-F238E27FC236}">
                <a16:creationId xmlns:a16="http://schemas.microsoft.com/office/drawing/2014/main" id="{D29B7C37-F858-455F-86A4-04C6F811B83D}"/>
              </a:ext>
            </a:extLst>
          </p:cNvPr>
          <p:cNvSpPr>
            <a:spLocks noGrp="1"/>
          </p:cNvSpPr>
          <p:nvPr>
            <p:ph type="body" sz="quarter" idx="14"/>
          </p:nvPr>
        </p:nvSpPr>
        <p:spPr/>
        <p:txBody>
          <a:bodyPr/>
          <a:lstStyle/>
          <a:p>
            <a:r>
              <a:rPr lang="en-GB" dirty="0"/>
              <a:t>Nord VPN allows ordinary users to use VPN to access the Internet</a:t>
            </a:r>
          </a:p>
          <a:p>
            <a:pPr lvl="1"/>
            <a:r>
              <a:rPr lang="en-GB" dirty="0"/>
              <a:t>This encrypts connections to the Internet even if unencrypted Wi-Fi is used</a:t>
            </a:r>
          </a:p>
          <a:p>
            <a:pPr lvl="1"/>
            <a:r>
              <a:rPr lang="en-GB" dirty="0"/>
              <a:t>It protects users on public transport, </a:t>
            </a:r>
            <a:br>
              <a:rPr lang="en-GB" dirty="0"/>
            </a:br>
            <a:r>
              <a:rPr lang="en-GB" dirty="0"/>
              <a:t>at airports, hotels, restaurants </a:t>
            </a:r>
            <a:br>
              <a:rPr lang="en-GB" dirty="0"/>
            </a:br>
            <a:r>
              <a:rPr lang="en-GB" dirty="0"/>
              <a:t>and coffee shops</a:t>
            </a:r>
          </a:p>
          <a:p>
            <a:r>
              <a:rPr lang="en-GB" dirty="0"/>
              <a:t>NordVPN doesn’t track </a:t>
            </a:r>
            <a:br>
              <a:rPr lang="en-GB" dirty="0"/>
            </a:br>
            <a:r>
              <a:rPr lang="en-GB" dirty="0"/>
              <a:t>users or store logs of usage</a:t>
            </a:r>
          </a:p>
          <a:p>
            <a:pPr lvl="1"/>
            <a:r>
              <a:rPr lang="en-GB" dirty="0"/>
              <a:t>For additional privacy, traffic can </a:t>
            </a:r>
            <a:br>
              <a:rPr lang="en-GB" dirty="0"/>
            </a:br>
            <a:r>
              <a:rPr lang="en-GB" dirty="0"/>
              <a:t>be routed over the Onion network</a:t>
            </a:r>
          </a:p>
        </p:txBody>
      </p:sp>
    </p:spTree>
    <p:extLst>
      <p:ext uri="{BB962C8B-B14F-4D97-AF65-F5344CB8AC3E}">
        <p14:creationId xmlns:p14="http://schemas.microsoft.com/office/powerpoint/2010/main" val="3348816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2</a:t>
            </a:r>
          </a:p>
        </p:txBody>
      </p:sp>
      <p:sp>
        <p:nvSpPr>
          <p:cNvPr id="5" name="Text Placeholder 4"/>
          <p:cNvSpPr>
            <a:spLocks noGrp="1"/>
          </p:cNvSpPr>
          <p:nvPr>
            <p:ph type="body" sz="quarter" idx="14"/>
          </p:nvPr>
        </p:nvSpPr>
        <p:spPr>
          <a:xfrm>
            <a:off x="723900" y="1703388"/>
            <a:ext cx="7797800" cy="3454400"/>
          </a:xfrm>
        </p:spPr>
        <p:txBody>
          <a:bodyPr/>
          <a:lstStyle/>
          <a:p>
            <a:r>
              <a:rPr lang="en-GB" dirty="0"/>
              <a:t>Now complete </a:t>
            </a:r>
            <a:r>
              <a:rPr lang="en-GB" b="1" dirty="0"/>
              <a:t>Task 1</a:t>
            </a:r>
            <a:r>
              <a:rPr lang="en-GB" dirty="0"/>
              <a:t> on </a:t>
            </a:r>
            <a:r>
              <a:rPr lang="en-GB" b="1" dirty="0"/>
              <a:t>Worksheet 2</a:t>
            </a:r>
          </a:p>
        </p:txBody>
      </p:sp>
    </p:spTree>
    <p:extLst>
      <p:ext uri="{BB962C8B-B14F-4D97-AF65-F5344CB8AC3E}">
        <p14:creationId xmlns:p14="http://schemas.microsoft.com/office/powerpoint/2010/main" val="383292592"/>
      </p:ext>
    </p:extLst>
  </p:cSld>
  <p:clrMapOvr>
    <a:masterClrMapping/>
  </p:clrMapOvr>
</p:sld>
</file>

<file path=ppt/theme/theme1.xml><?xml version="1.0" encoding="utf-8"?>
<a:theme xmlns:a="http://schemas.openxmlformats.org/drawingml/2006/main" name="Office Theme">
  <a:themeElements>
    <a:clrScheme name="BTEC Level 3">
      <a:dk1>
        <a:srgbClr val="000000"/>
      </a:dk1>
      <a:lt1>
        <a:sysClr val="window" lastClr="FFFFFF"/>
      </a:lt1>
      <a:dk2>
        <a:srgbClr val="5E5E5E"/>
      </a:dk2>
      <a:lt2>
        <a:srgbClr val="DDDDDD"/>
      </a:lt2>
      <a:accent1>
        <a:srgbClr val="28000A"/>
      </a:accent1>
      <a:accent2>
        <a:srgbClr val="009EFF"/>
      </a:accent2>
      <a:accent3>
        <a:srgbClr val="FF6AE2"/>
      </a:accent3>
      <a:accent4>
        <a:srgbClr val="FF3837"/>
      </a:accent4>
      <a:accent5>
        <a:srgbClr val="FF9E00"/>
      </a:accent5>
      <a:accent6>
        <a:srgbClr val="007F2F"/>
      </a:accent6>
      <a:hlink>
        <a:srgbClr val="28000A"/>
      </a:hlink>
      <a:folHlink>
        <a:srgbClr val="28000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7" id="{6FA27795-B9C1-4507-BC0C-529E9FDBF3CE}" vid="{31383F55-D8C1-49C3-81A8-B4C6CEBC01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053e5e352f7d5c2cf6e7a9735d486cec">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957a90440137a21de25fb8f39b51654e"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64990D6-9465-4624-B6E0-2D6D71CC4C7F}">
  <ds:schemaRefs>
    <ds:schemaRef ds:uri="http://schemas.microsoft.com/sharepoint/v3/contenttype/forms"/>
  </ds:schemaRefs>
</ds:datastoreItem>
</file>

<file path=customXml/itemProps2.xml><?xml version="1.0" encoding="utf-8"?>
<ds:datastoreItem xmlns:ds="http://schemas.openxmlformats.org/officeDocument/2006/customXml" ds:itemID="{635887BE-E653-4099-9DBA-E5CDD11654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B5F3F7C-0E1E-48F5-B58E-9D0DAAE166F7}">
  <ds:schemaRefs>
    <ds:schemaRef ds:uri="http://purl.org/dc/terms/"/>
    <ds:schemaRef ds:uri="http://schemas.openxmlformats.org/package/2006/metadata/core-properties"/>
    <ds:schemaRef ds:uri="94dce8ab-38ff-4714-b1ed-1fc5e4d9abd1"/>
    <ds:schemaRef ds:uri="http://schemas.microsoft.com/office/2006/documentManagement/types"/>
    <ds:schemaRef ds:uri="http://schemas.microsoft.com/office/infopath/2007/PartnerControls"/>
    <ds:schemaRef ds:uri="http://purl.org/dc/elements/1.1/"/>
    <ds:schemaRef ds:uri="http://schemas.microsoft.com/office/2006/metadata/properties"/>
    <ds:schemaRef ds:uri="1ef05dc5-97a2-498b-bf7c-bd189143a1f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22753</TotalTime>
  <Words>1070</Words>
  <Application>Microsoft Office PowerPoint</Application>
  <PresentationFormat>On-screen Show (4:3)</PresentationFormat>
  <Paragraphs>146</Paragraphs>
  <Slides>28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Andy Gray</cp:lastModifiedBy>
  <cp:revision>323</cp:revision>
  <cp:lastPrinted>2018-12-20T16:13:44Z</cp:lastPrinted>
  <dcterms:created xsi:type="dcterms:W3CDTF">2016-01-18T14:01:19Z</dcterms:created>
  <dcterms:modified xsi:type="dcterms:W3CDTF">2019-07-30T13:52:39Z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y fmtid="{D5CDD505-2E9C-101B-9397-08002B2CF9AE}" pid="3" name="AuthorIds_UIVersion_25088">
    <vt:lpwstr>219</vt:lpwstr>
  </property>
</Properties>
</file>