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6"/>
  </p:notesMasterIdLst>
  <p:handoutMasterIdLst>
    <p:handoutMasterId r:id="rId37"/>
  </p:handoutMasterIdLst>
  <p:sldIdLst>
    <p:sldId id="259" r:id="rId5"/>
    <p:sldId id="319" r:id="rId6"/>
    <p:sldId id="403" r:id="rId7"/>
    <p:sldId id="405" r:id="rId8"/>
    <p:sldId id="406" r:id="rId9"/>
    <p:sldId id="407" r:id="rId10"/>
    <p:sldId id="392" r:id="rId11"/>
    <p:sldId id="409" r:id="rId12"/>
    <p:sldId id="410" r:id="rId13"/>
    <p:sldId id="411" r:id="rId14"/>
    <p:sldId id="412" r:id="rId15"/>
    <p:sldId id="413" r:id="rId16"/>
    <p:sldId id="416" r:id="rId17"/>
    <p:sldId id="417" r:id="rId18"/>
    <p:sldId id="418" r:id="rId19"/>
    <p:sldId id="419" r:id="rId20"/>
    <p:sldId id="420" r:id="rId21"/>
    <p:sldId id="421" r:id="rId22"/>
    <p:sldId id="422" r:id="rId23"/>
    <p:sldId id="414" r:id="rId24"/>
    <p:sldId id="423" r:id="rId25"/>
    <p:sldId id="428" r:id="rId26"/>
    <p:sldId id="424" r:id="rId27"/>
    <p:sldId id="431" r:id="rId28"/>
    <p:sldId id="432" r:id="rId29"/>
    <p:sldId id="425" r:id="rId30"/>
    <p:sldId id="426" r:id="rId31"/>
    <p:sldId id="415" r:id="rId32"/>
    <p:sldId id="404" r:id="rId33"/>
    <p:sldId id="430" r:id="rId34"/>
    <p:sldId id="262" r:id="rId35"/>
  </p:sldIdLst>
  <p:sldSz cx="9144000" cy="6858000" type="screen4x3"/>
  <p:notesSz cx="6797675" cy="9926638"/>
  <p:embeddedFontLst>
    <p:embeddedFont>
      <p:font typeface="Calibri" panose="020F050202020403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136" userDrawn="1">
          <p15:clr>
            <a:srgbClr val="A4A3A4"/>
          </p15:clr>
        </p15:guide>
        <p15:guide id="3" orient="horz" pos="41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4" clrIdx="3">
    <p:extLst>
      <p:ext uri="{19B8F6BF-5375-455C-9EA6-DF929625EA0E}">
        <p15:presenceInfo xmlns:p15="http://schemas.microsoft.com/office/powerpoint/2012/main" userId="S::james.franklin@pgonline.co.uk::cf915d05-507f-491f-b4a6-b2aa085ee4b1"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6DEF"/>
    <a:srgbClr val="8682F1"/>
    <a:srgbClr val="929394"/>
    <a:srgbClr val="E24D6B"/>
    <a:srgbClr val="FC7593"/>
    <a:srgbClr val="FC6D89"/>
    <a:srgbClr val="FA6E89"/>
    <a:srgbClr val="DF4665"/>
    <a:srgbClr val="FF7E9A"/>
    <a:srgbClr val="E1000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5" autoAdjust="0"/>
    <p:restoredTop sz="97440" autoAdjust="0"/>
  </p:normalViewPr>
  <p:slideViewPr>
    <p:cSldViewPr snapToGrid="0">
      <p:cViewPr varScale="1">
        <p:scale>
          <a:sx n="162" d="100"/>
          <a:sy n="162" d="100"/>
        </p:scale>
        <p:origin x="1944" y="144"/>
      </p:cViewPr>
      <p:guideLst>
        <p:guide orient="horz" pos="2568"/>
        <p:guide pos="136"/>
        <p:guide orient="horz" pos="4133"/>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C31EB39F-C6D3-4F59-AB41-D659EB63DE9E}"/>
    <pc:docChg chg="undo custSel modSld modMainMaster">
      <pc:chgData name="Andy Gray" userId="3900aca3-aa6e-4813-b4e0-c02f9e48a0aa" providerId="ADAL" clId="{C31EB39F-C6D3-4F59-AB41-D659EB63DE9E}" dt="2019-05-20T15:08:27.522" v="362" actId="1076"/>
      <pc:docMkLst>
        <pc:docMk/>
      </pc:docMkLst>
      <pc:sldChg chg="delSp modSp">
        <pc:chgData name="Andy Gray" userId="3900aca3-aa6e-4813-b4e0-c02f9e48a0aa" providerId="ADAL" clId="{C31EB39F-C6D3-4F59-AB41-D659EB63DE9E}" dt="2019-05-15T10:16:03.430" v="97" actId="478"/>
        <pc:sldMkLst>
          <pc:docMk/>
          <pc:sldMk cId="4088036100" sldId="259"/>
        </pc:sldMkLst>
        <pc:spChg chg="del mod">
          <ac:chgData name="Andy Gray" userId="3900aca3-aa6e-4813-b4e0-c02f9e48a0aa" providerId="ADAL" clId="{C31EB39F-C6D3-4F59-AB41-D659EB63DE9E}" dt="2019-05-15T10:16:03.430" v="97" actId="478"/>
          <ac:spMkLst>
            <pc:docMk/>
            <pc:sldMk cId="4088036100" sldId="259"/>
            <ac:spMk id="2" creationId="{C2FF3364-2D81-4476-A6D3-A34681DC1631}"/>
          </ac:spMkLst>
        </pc:spChg>
        <pc:spChg chg="del mod">
          <ac:chgData name="Andy Gray" userId="3900aca3-aa6e-4813-b4e0-c02f9e48a0aa" providerId="ADAL" clId="{C31EB39F-C6D3-4F59-AB41-D659EB63DE9E}" dt="2019-05-15T10:15:59.510" v="95" actId="478"/>
          <ac:spMkLst>
            <pc:docMk/>
            <pc:sldMk cId="4088036100" sldId="259"/>
            <ac:spMk id="3" creationId="{08031DB8-AE01-4A02-86AA-7978B495B428}"/>
          </ac:spMkLst>
        </pc:spChg>
      </pc:sldChg>
      <pc:sldMasterChg chg="delSldLayout modSldLayout">
        <pc:chgData name="Andy Gray" userId="3900aca3-aa6e-4813-b4e0-c02f9e48a0aa" providerId="ADAL" clId="{C31EB39F-C6D3-4F59-AB41-D659EB63DE9E}" dt="2019-05-15T10:16:27.266" v="98" actId="20577"/>
        <pc:sldMasterMkLst>
          <pc:docMk/>
          <pc:sldMasterMk cId="2369807912" sldId="2147483660"/>
        </pc:sldMasterMkLst>
        <pc:sldLayoutChg chg="addSp delSp modSp">
          <pc:chgData name="Andy Gray" userId="3900aca3-aa6e-4813-b4e0-c02f9e48a0aa" providerId="ADAL" clId="{C31EB39F-C6D3-4F59-AB41-D659EB63DE9E}" dt="2019-05-15T10:16:27.266" v="98" actId="20577"/>
          <pc:sldLayoutMkLst>
            <pc:docMk/>
            <pc:sldMasterMk cId="2369807912" sldId="2147483660"/>
            <pc:sldLayoutMk cId="1593432957" sldId="2147483661"/>
          </pc:sldLayoutMkLst>
          <pc:spChg chg="mod">
            <ac:chgData name="Andy Gray" userId="3900aca3-aa6e-4813-b4e0-c02f9e48a0aa" providerId="ADAL" clId="{C31EB39F-C6D3-4F59-AB41-D659EB63DE9E}" dt="2019-05-15T10:16:27.266" v="98"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C31EB39F-C6D3-4F59-AB41-D659EB63DE9E}" dt="2019-05-15T10:02:42.874" v="12" actId="167"/>
            <ac:picMkLst>
              <pc:docMk/>
              <pc:sldMasterMk cId="2369807912" sldId="2147483660"/>
              <pc:sldLayoutMk cId="1593432957" sldId="2147483661"/>
              <ac:picMk id="3" creationId="{B828F8C7-6434-4196-BE41-EBF201EC1460}"/>
            </ac:picMkLst>
          </pc:picChg>
          <pc:picChg chg="del mod">
            <ac:chgData name="Andy Gray" userId="3900aca3-aa6e-4813-b4e0-c02f9e48a0aa" providerId="ADAL" clId="{C31EB39F-C6D3-4F59-AB41-D659EB63DE9E}" dt="2019-05-15T10:01:46.354" v="8" actId="478"/>
            <ac:picMkLst>
              <pc:docMk/>
              <pc:sldMasterMk cId="2369807912" sldId="2147483660"/>
              <pc:sldLayoutMk cId="1593432957" sldId="2147483661"/>
              <ac:picMk id="13" creationId="{AEE686FF-1E59-41AC-901E-7A175318FE40}"/>
            </ac:picMkLst>
          </pc:picChg>
        </pc:sldLayoutChg>
        <pc:sldLayoutChg chg="modSp">
          <pc:chgData name="Andy Gray" userId="3900aca3-aa6e-4813-b4e0-c02f9e48a0aa" providerId="ADAL" clId="{C31EB39F-C6D3-4F59-AB41-D659EB63DE9E}" dt="2019-05-15T10:15:31.992" v="74" actId="20577"/>
          <pc:sldLayoutMkLst>
            <pc:docMk/>
            <pc:sldMasterMk cId="2369807912" sldId="2147483660"/>
            <pc:sldLayoutMk cId="3265224848" sldId="2147483662"/>
          </pc:sldLayoutMkLst>
          <pc:spChg chg="mod">
            <ac:chgData name="Andy Gray" userId="3900aca3-aa6e-4813-b4e0-c02f9e48a0aa" providerId="ADAL" clId="{C31EB39F-C6D3-4F59-AB41-D659EB63DE9E}" dt="2019-05-15T10:15:31.992" v="74"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C31EB39F-C6D3-4F59-AB41-D659EB63DE9E}" dt="2019-05-15T10:15:46.278" v="94" actId="20577"/>
          <pc:sldLayoutMkLst>
            <pc:docMk/>
            <pc:sldMasterMk cId="2369807912" sldId="2147483660"/>
            <pc:sldLayoutMk cId="1230368745" sldId="2147483663"/>
          </pc:sldLayoutMkLst>
          <pc:spChg chg="mod">
            <ac:chgData name="Andy Gray" userId="3900aca3-aa6e-4813-b4e0-c02f9e48a0aa" providerId="ADAL" clId="{C31EB39F-C6D3-4F59-AB41-D659EB63DE9E}" dt="2019-05-15T10:15:46.278" v="94"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C31EB39F-C6D3-4F59-AB41-D659EB63DE9E}" dt="2019-05-15T10:12:24.103" v="30" actId="20577"/>
          <pc:sldLayoutMkLst>
            <pc:docMk/>
            <pc:sldMasterMk cId="2369807912" sldId="2147483660"/>
            <pc:sldLayoutMk cId="3864385121" sldId="2147483664"/>
          </pc:sldLayoutMkLst>
          <pc:spChg chg="mod">
            <ac:chgData name="Andy Gray" userId="3900aca3-aa6e-4813-b4e0-c02f9e48a0aa" providerId="ADAL" clId="{C31EB39F-C6D3-4F59-AB41-D659EB63DE9E}" dt="2019-05-15T10:12:24.103" v="30" actId="20577"/>
            <ac:spMkLst>
              <pc:docMk/>
              <pc:sldMasterMk cId="2369807912" sldId="2147483660"/>
              <pc:sldLayoutMk cId="3864385121" sldId="2147483664"/>
              <ac:spMk id="8" creationId="{00000000-0000-0000-0000-000000000000}"/>
            </ac:spMkLst>
          </pc:spChg>
          <pc:spChg chg="mod">
            <ac:chgData name="Andy Gray" userId="3900aca3-aa6e-4813-b4e0-c02f9e48a0aa" providerId="ADAL" clId="{C31EB39F-C6D3-4F59-AB41-D659EB63DE9E}" dt="2019-05-15T10:09:16.025" v="16" actId="207"/>
            <ac:spMkLst>
              <pc:docMk/>
              <pc:sldMasterMk cId="2369807912" sldId="2147483660"/>
              <pc:sldLayoutMk cId="3864385121" sldId="2147483664"/>
              <ac:spMk id="9" creationId="{00000000-0000-0000-0000-000000000000}"/>
            </ac:spMkLst>
          </pc:spChg>
          <pc:picChg chg="add mod ord modCrop">
            <ac:chgData name="Andy Gray" userId="3900aca3-aa6e-4813-b4e0-c02f9e48a0aa" providerId="ADAL" clId="{C31EB39F-C6D3-4F59-AB41-D659EB63DE9E}" dt="2019-05-15T10:09:50.087" v="20" actId="167"/>
            <ac:picMkLst>
              <pc:docMk/>
              <pc:sldMasterMk cId="2369807912" sldId="2147483660"/>
              <pc:sldLayoutMk cId="3864385121" sldId="2147483664"/>
              <ac:picMk id="3" creationId="{B33A6100-85C1-4F2C-952D-A674770CAD96}"/>
            </ac:picMkLst>
          </pc:picChg>
          <pc:picChg chg="del">
            <ac:chgData name="Andy Gray" userId="3900aca3-aa6e-4813-b4e0-c02f9e48a0aa" providerId="ADAL" clId="{C31EB39F-C6D3-4F59-AB41-D659EB63DE9E}" dt="2019-05-15T10:09:53.664" v="21"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C31EB39F-C6D3-4F59-AB41-D659EB63DE9E}" dt="2019-05-15T10:09:25.948" v="17"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C31EB39F-C6D3-4F59-AB41-D659EB63DE9E}" dt="2019-05-15T10:14:02.198" v="59" actId="20577"/>
          <pc:sldLayoutMkLst>
            <pc:docMk/>
            <pc:sldMasterMk cId="2369807912" sldId="2147483660"/>
            <pc:sldLayoutMk cId="1482273398" sldId="2147483665"/>
          </pc:sldLayoutMkLst>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C31EB39F-C6D3-4F59-AB41-D659EB63DE9E}" dt="2019-05-15T10:14:02.198" v="59" actId="20577"/>
            <ac:spMkLst>
              <pc:docMk/>
              <pc:sldMasterMk cId="2369807912" sldId="2147483660"/>
              <pc:sldLayoutMk cId="1482273398" sldId="2147483665"/>
              <ac:spMk id="12" creationId="{275BFCD8-D891-4C98-A61D-8D9D27E59A9F}"/>
            </ac:spMkLst>
          </pc:spChg>
          <pc:spChg chg="del mod">
            <ac:chgData name="Andy Gray" userId="3900aca3-aa6e-4813-b4e0-c02f9e48a0aa" providerId="ADAL" clId="{C31EB39F-C6D3-4F59-AB41-D659EB63DE9E}" dt="2019-05-15T10:13:51.315" v="49"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5" creationId="{EDB80FE1-CB5F-4209-A5CF-C0E7A88B733B}"/>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6" creationId="{7BDF21DE-A169-4C08-9632-B1FCE7D8B298}"/>
            </ac:spMkLst>
          </pc:spChg>
          <pc:picChg chg="add">
            <ac:chgData name="Andy Gray" userId="3900aca3-aa6e-4813-b4e0-c02f9e48a0aa" providerId="ADAL" clId="{C31EB39F-C6D3-4F59-AB41-D659EB63DE9E}" dt="2019-05-15T10:13:51.830" v="50"/>
            <ac:picMkLst>
              <pc:docMk/>
              <pc:sldMasterMk cId="2369807912" sldId="2147483660"/>
              <pc:sldLayoutMk cId="1482273398" sldId="2147483665"/>
              <ac:picMk id="8" creationId="{227C6528-206C-4CD8-962B-FB652AD67822}"/>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C31EB39F-C6D3-4F59-AB41-D659EB63DE9E}" dt="2019-05-15T10:13:51.830" v="50"/>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C31EB39F-C6D3-4F59-AB41-D659EB63DE9E}" dt="2019-05-15T10:12:42.389" v="33" actId="478"/>
          <pc:sldLayoutMkLst>
            <pc:docMk/>
            <pc:sldMasterMk cId="2369807912" sldId="2147483660"/>
            <pc:sldLayoutMk cId="1663747016" sldId="2147483666"/>
          </pc:sldLayoutMkLst>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8" creationId="{DCF7BA86-66A1-48FB-AB69-5258792ABFC2}"/>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9" creationId="{3E870C45-D97E-4281-BEEF-AB973C908D7A}"/>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0" creationId="{C8F4355B-C12B-4D64-A9F8-D30EF17E4A3D}"/>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1" creationId="{648B82C5-42F1-49AF-AF04-A4E20BEBBA87}"/>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2" creationId="{00000000-0000-0000-0000-000000000000}"/>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3" creationId="{00000000-0000-0000-0000-000000000000}"/>
            </ac:spMkLst>
          </pc:spChg>
          <pc:picChg chg="del">
            <ac:chgData name="Andy Gray" userId="3900aca3-aa6e-4813-b4e0-c02f9e48a0aa" providerId="ADAL" clId="{C31EB39F-C6D3-4F59-AB41-D659EB63DE9E}" dt="2019-05-15T10:12:39.190" v="31" actId="478"/>
            <ac:picMkLst>
              <pc:docMk/>
              <pc:sldMasterMk cId="2369807912" sldId="2147483660"/>
              <pc:sldLayoutMk cId="1663747016" sldId="2147483666"/>
              <ac:picMk id="6" creationId="{5E499271-4E6E-44E5-858D-294EA2BAE5EA}"/>
            </ac:picMkLst>
          </pc:picChg>
          <pc:picChg chg="add">
            <ac:chgData name="Andy Gray" userId="3900aca3-aa6e-4813-b4e0-c02f9e48a0aa" providerId="ADAL" clId="{C31EB39F-C6D3-4F59-AB41-D659EB63DE9E}" dt="2019-05-15T10:12:40.032" v="32"/>
            <ac:picMkLst>
              <pc:docMk/>
              <pc:sldMasterMk cId="2369807912" sldId="2147483660"/>
              <pc:sldLayoutMk cId="1663747016" sldId="2147483666"/>
              <ac:picMk id="7" creationId="{9DEB574B-DCA3-4E72-AD46-F6C7215B8B51}"/>
            </ac:picMkLst>
          </pc:picChg>
          <pc:picChg chg="add del">
            <ac:chgData name="Andy Gray" userId="3900aca3-aa6e-4813-b4e0-c02f9e48a0aa" providerId="ADAL" clId="{C31EB39F-C6D3-4F59-AB41-D659EB63DE9E}" dt="2019-05-15T10:12:42.389" v="33" actId="478"/>
            <ac:picMkLst>
              <pc:docMk/>
              <pc:sldMasterMk cId="2369807912" sldId="2147483660"/>
              <pc:sldLayoutMk cId="1663747016" sldId="2147483666"/>
              <ac:picMk id="14" creationId="{FF52CE01-9BAF-4C37-9115-133B3168CEFC}"/>
            </ac:picMkLst>
          </pc:picChg>
        </pc:sldLayoutChg>
        <pc:sldLayoutChg chg="addSp delSp modSp">
          <pc:chgData name="Andy Gray" userId="3900aca3-aa6e-4813-b4e0-c02f9e48a0aa" providerId="ADAL" clId="{C31EB39F-C6D3-4F59-AB41-D659EB63DE9E}" dt="2019-05-15T10:14:31.600" v="64" actId="207"/>
          <pc:sldLayoutMkLst>
            <pc:docMk/>
            <pc:sldMasterMk cId="2369807912" sldId="2147483660"/>
            <pc:sldLayoutMk cId="3920882233" sldId="2147483668"/>
          </pc:sldLayoutMkLst>
          <pc:spChg chg="del">
            <ac:chgData name="Andy Gray" userId="3900aca3-aa6e-4813-b4e0-c02f9e48a0aa" providerId="ADAL" clId="{C31EB39F-C6D3-4F59-AB41-D659EB63DE9E}" dt="2019-05-15T10:14:23.121" v="62"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C31EB39F-C6D3-4F59-AB41-D659EB63DE9E}" dt="2019-05-15T10:14:23.673" v="63"/>
            <ac:spMkLst>
              <pc:docMk/>
              <pc:sldMasterMk cId="2369807912" sldId="2147483660"/>
              <pc:sldLayoutMk cId="3920882233" sldId="2147483668"/>
              <ac:spMk id="10" creationId="{69808144-3D29-4148-B2FF-07F5FB8B2269}"/>
            </ac:spMkLst>
          </pc:spChg>
          <pc:picChg chg="mod">
            <ac:chgData name="Andy Gray" userId="3900aca3-aa6e-4813-b4e0-c02f9e48a0aa" providerId="ADAL" clId="{C31EB39F-C6D3-4F59-AB41-D659EB63DE9E}" dt="2019-05-15T10:14:31.600" v="64"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C31EB39F-C6D3-4F59-AB41-D659EB63DE9E}" dt="2019-05-15T10:14:23.673" v="63"/>
            <ac:picMkLst>
              <pc:docMk/>
              <pc:sldMasterMk cId="2369807912" sldId="2147483660"/>
              <pc:sldLayoutMk cId="3920882233" sldId="2147483668"/>
              <ac:picMk id="7" creationId="{651D5050-10F6-473E-A936-34DA1A80C0C2}"/>
            </ac:picMkLst>
          </pc:picChg>
          <pc:picChg chg="del">
            <ac:chgData name="Andy Gray" userId="3900aca3-aa6e-4813-b4e0-c02f9e48a0aa" providerId="ADAL" clId="{C31EB39F-C6D3-4F59-AB41-D659EB63DE9E}" dt="2019-05-15T10:14:23.121" v="62"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C31EB39F-C6D3-4F59-AB41-D659EB63DE9E}" dt="2019-05-15T10:13:01.685" v="37" actId="1035"/>
          <pc:sldLayoutMkLst>
            <pc:docMk/>
            <pc:sldMasterMk cId="2369807912" sldId="2147483660"/>
            <pc:sldLayoutMk cId="930331741" sldId="2147483669"/>
          </pc:sldLayoutMkLst>
          <pc:spChg chg="del mod">
            <ac:chgData name="Andy Gray" userId="3900aca3-aa6e-4813-b4e0-c02f9e48a0aa" providerId="ADAL" clId="{C31EB39F-C6D3-4F59-AB41-D659EB63DE9E}" dt="2019-05-15T10:12:52.377" v="3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9"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1" creationId="{AABA280D-7BB2-447F-92AC-C7C061023E4B}"/>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3" creationId="{8FF35AEE-5337-4A17-A68B-5F42AFDFFF0C}"/>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5" creationId="{A13DB2E3-C319-4E9F-B684-25EDD7A44358}"/>
            </ac:spMkLst>
          </pc:sp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4" creationId="{84C9E5D7-593D-4744-9564-2245C6666109}"/>
            </ac:picMkLst>
          </pc:picChg>
          <pc:picChg chg="mod">
            <ac:chgData name="Andy Gray" userId="3900aca3-aa6e-4813-b4e0-c02f9e48a0aa" providerId="ADAL" clId="{C31EB39F-C6D3-4F59-AB41-D659EB63DE9E}" dt="2019-05-15T10:13:01.685" v="37"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6" creationId="{CFFB2EF8-C6C1-467E-811B-183D5E001540}"/>
            </ac:picMkLst>
          </pc:picChg>
        </pc:sldLayoutChg>
        <pc:sldLayoutChg chg="delSp">
          <pc:chgData name="Andy Gray" userId="3900aca3-aa6e-4813-b4e0-c02f9e48a0aa" providerId="ADAL" clId="{C31EB39F-C6D3-4F59-AB41-D659EB63DE9E}" dt="2019-05-15T10:13:13.063" v="38" actId="478"/>
          <pc:sldLayoutMkLst>
            <pc:docMk/>
            <pc:sldMasterMk cId="2369807912" sldId="2147483660"/>
            <pc:sldLayoutMk cId="1680822063" sldId="2147483671"/>
          </pc:sldLayoutMkLst>
          <pc:picChg chg="del">
            <ac:chgData name="Andy Gray" userId="3900aca3-aa6e-4813-b4e0-c02f9e48a0aa" providerId="ADAL" clId="{C31EB39F-C6D3-4F59-AB41-D659EB63DE9E}" dt="2019-05-15T10:13:13.063" v="38" actId="478"/>
            <ac:picMkLst>
              <pc:docMk/>
              <pc:sldMasterMk cId="2369807912" sldId="2147483660"/>
              <pc:sldLayoutMk cId="1680822063" sldId="2147483671"/>
              <ac:picMk id="16" creationId="{CFFB2EF8-C6C1-467E-811B-183D5E001540}"/>
            </ac:picMkLst>
          </pc:picChg>
        </pc:sldLayoutChg>
        <pc:sldLayoutChg chg="delSp">
          <pc:chgData name="Andy Gray" userId="3900aca3-aa6e-4813-b4e0-c02f9e48a0aa" providerId="ADAL" clId="{C31EB39F-C6D3-4F59-AB41-D659EB63DE9E}" dt="2019-05-15T10:14:14.863" v="61" actId="478"/>
          <pc:sldLayoutMkLst>
            <pc:docMk/>
            <pc:sldMasterMk cId="2369807912" sldId="2147483660"/>
            <pc:sldLayoutMk cId="3129294559" sldId="2147483672"/>
          </pc:sldLayoutMkLst>
          <pc:picChg chg="del">
            <ac:chgData name="Andy Gray" userId="3900aca3-aa6e-4813-b4e0-c02f9e48a0aa" providerId="ADAL" clId="{C31EB39F-C6D3-4F59-AB41-D659EB63DE9E}" dt="2019-05-15T10:14:14.863" v="61" actId="478"/>
            <ac:picMkLst>
              <pc:docMk/>
              <pc:sldMasterMk cId="2369807912" sldId="2147483660"/>
              <pc:sldLayoutMk cId="3129294559" sldId="2147483672"/>
              <ac:picMk id="17" creationId="{3EF0F0AC-6610-4FFF-A713-8CE2D2FB7BED}"/>
            </ac:picMkLst>
          </pc:picChg>
        </pc:sldLayoutChg>
      </pc:sldMasterChg>
    </pc:docChg>
  </pc:docChgLst>
  <pc:docChgLst>
    <pc:chgData name="James Franklin" userId="cf915d05-507f-491f-b4a6-b2aa085ee4b1" providerId="ADAL" clId="{02C7F34D-CD32-4D3C-B471-A6298D7FA1C3}"/>
  </pc:docChgLst>
  <pc:docChgLst>
    <pc:chgData name="Leonora Sheppard" userId="3688f6d8-1f97-408e-a4fe-cc859c551ddb" providerId="ADAL" clId="{8F9F2A7D-FACC-4FB0-A5F7-E6011825AC24}"/>
    <pc:docChg chg="custSel modSld">
      <pc:chgData name="Leonora Sheppard" userId="3688f6d8-1f97-408e-a4fe-cc859c551ddb" providerId="ADAL" clId="{8F9F2A7D-FACC-4FB0-A5F7-E6011825AC24}" dt="2019-05-14T14:57:40.686" v="16" actId="1076"/>
      <pc:docMkLst>
        <pc:docMk/>
      </pc:docMkLst>
    </pc:docChg>
  </pc:docChgLst>
  <pc:docChgLst>
    <pc:chgData name="Jessica Webb" userId="116bfa15-fab5-4298-95a6-2aaa2e478e3d" providerId="ADAL" clId="{74240180-489E-40BF-8B38-85123A075898}"/>
  </pc:docChgLst>
  <pc:docChgLst>
    <pc:chgData name="James Franklin" userId="cf915d05-507f-491f-b4a6-b2aa085ee4b1" providerId="ADAL" clId="{BC22A463-4E82-4B25-A5EE-FFB8841EC762}"/>
  </pc:docChgLst>
  <pc:docChgLst>
    <pc:chgData name="James Franklin" userId="S::james.franklin@pgonline.co.uk::cf915d05-507f-491f-b4a6-b2aa085ee4b1" providerId="AD" clId="Web-{21863CC5-C300-1302-A806-D10489CDB4D1}"/>
  </pc:docChgLst>
  <pc:docChgLst>
    <pc:chgData name="James Franklin" userId="cf915d05-507f-491f-b4a6-b2aa085ee4b1" providerId="ADAL" clId="{154C3C67-8657-4CEC-A80E-7A882D2DC7E1}"/>
    <pc:docChg chg="addSld delSld modSld sldOrd modMainMaster">
      <pc:chgData name="James Franklin" userId="cf915d05-507f-491f-b4a6-b2aa085ee4b1" providerId="ADAL" clId="{154C3C67-8657-4CEC-A80E-7A882D2DC7E1}" dt="2019-07-03T15:11:00.644" v="206" actId="20577"/>
      <pc:docMkLst>
        <pc:docMk/>
      </pc:docMkLst>
      <pc:sldChg chg="addSp modSp">
        <pc:chgData name="James Franklin" userId="cf915d05-507f-491f-b4a6-b2aa085ee4b1" providerId="ADAL" clId="{154C3C67-8657-4CEC-A80E-7A882D2DC7E1}" dt="2019-07-03T15:03:46.507" v="84" actId="1076"/>
        <pc:sldMkLst>
          <pc:docMk/>
          <pc:sldMk cId="4088036100" sldId="259"/>
        </pc:sldMkLst>
        <pc:spChg chg="add mod">
          <ac:chgData name="James Franklin" userId="cf915d05-507f-491f-b4a6-b2aa085ee4b1" providerId="ADAL" clId="{154C3C67-8657-4CEC-A80E-7A882D2DC7E1}" dt="2019-07-03T15:03:46.507" v="84" actId="1076"/>
          <ac:spMkLst>
            <pc:docMk/>
            <pc:sldMk cId="4088036100" sldId="259"/>
            <ac:spMk id="2" creationId="{2903F362-87D7-4421-B903-E14403A02E53}"/>
          </ac:spMkLst>
        </pc:spChg>
        <pc:spChg chg="add mod">
          <ac:chgData name="James Franklin" userId="cf915d05-507f-491f-b4a6-b2aa085ee4b1" providerId="ADAL" clId="{154C3C67-8657-4CEC-A80E-7A882D2DC7E1}" dt="2019-07-03T15:03:24.627" v="51" actId="1076"/>
          <ac:spMkLst>
            <pc:docMk/>
            <pc:sldMk cId="4088036100" sldId="259"/>
            <ac:spMk id="3" creationId="{ED1A84E5-E83B-41B6-A658-081D9B37A5BF}"/>
          </ac:spMkLst>
        </pc:spChg>
        <pc:spChg chg="add mod">
          <ac:chgData name="James Franklin" userId="cf915d05-507f-491f-b4a6-b2aa085ee4b1" providerId="ADAL" clId="{154C3C67-8657-4CEC-A80E-7A882D2DC7E1}" dt="2019-07-03T15:03:34.443" v="69" actId="20577"/>
          <ac:spMkLst>
            <pc:docMk/>
            <pc:sldMk cId="4088036100" sldId="259"/>
            <ac:spMk id="4" creationId="{9B123F5F-534C-4B4B-9C9E-1737CDA68929}"/>
          </ac:spMkLst>
        </pc:spChg>
      </pc:sldChg>
      <pc:sldChg chg="modSp">
        <pc:chgData name="James Franklin" userId="cf915d05-507f-491f-b4a6-b2aa085ee4b1" providerId="ADAL" clId="{154C3C67-8657-4CEC-A80E-7A882D2DC7E1}" dt="2019-07-03T15:11:00.644" v="206" actId="20577"/>
        <pc:sldMkLst>
          <pc:docMk/>
          <pc:sldMk cId="383292592" sldId="392"/>
        </pc:sldMkLst>
        <pc:spChg chg="mod">
          <ac:chgData name="James Franklin" userId="cf915d05-507f-491f-b4a6-b2aa085ee4b1" providerId="ADAL" clId="{154C3C67-8657-4CEC-A80E-7A882D2DC7E1}" dt="2019-07-03T15:11:00.644" v="206" actId="20577"/>
          <ac:spMkLst>
            <pc:docMk/>
            <pc:sldMk cId="383292592" sldId="392"/>
            <ac:spMk id="5" creationId="{00000000-0000-0000-0000-000000000000}"/>
          </ac:spMkLst>
        </pc:spChg>
      </pc:sldChg>
      <pc:sldChg chg="modSp add">
        <pc:chgData name="James Franklin" userId="cf915d05-507f-491f-b4a6-b2aa085ee4b1" providerId="ADAL" clId="{154C3C67-8657-4CEC-A80E-7A882D2DC7E1}" dt="2019-07-03T15:08:35.874" v="202" actId="20577"/>
        <pc:sldMkLst>
          <pc:docMk/>
          <pc:sldMk cId="3291576925" sldId="403"/>
        </pc:sldMkLst>
        <pc:spChg chg="mod">
          <ac:chgData name="James Franklin" userId="cf915d05-507f-491f-b4a6-b2aa085ee4b1" providerId="ADAL" clId="{154C3C67-8657-4CEC-A80E-7A882D2DC7E1}" dt="2019-07-03T15:08:35.874" v="202" actId="20577"/>
          <ac:spMkLst>
            <pc:docMk/>
            <pc:sldMk cId="3291576925" sldId="403"/>
            <ac:spMk id="2" creationId="{12AEE3D5-3709-4B7A-89A4-E78B5A2C40CA}"/>
          </ac:spMkLst>
        </pc:spChg>
      </pc:sldChg>
      <pc:sldChg chg="modSp add ord">
        <pc:chgData name="James Franklin" userId="cf915d05-507f-491f-b4a6-b2aa085ee4b1" providerId="ADAL" clId="{154C3C67-8657-4CEC-A80E-7A882D2DC7E1}" dt="2019-07-03T15:08:29.939" v="194" actId="20577"/>
        <pc:sldMkLst>
          <pc:docMk/>
          <pc:sldMk cId="3749215389" sldId="404"/>
        </pc:sldMkLst>
        <pc:spChg chg="mod">
          <ac:chgData name="James Franklin" userId="cf915d05-507f-491f-b4a6-b2aa085ee4b1" providerId="ADAL" clId="{154C3C67-8657-4CEC-A80E-7A882D2DC7E1}" dt="2019-07-03T15:08:29.939" v="194" actId="20577"/>
          <ac:spMkLst>
            <pc:docMk/>
            <pc:sldMk cId="3749215389" sldId="404"/>
            <ac:spMk id="2" creationId="{12AEE3D5-3709-4B7A-89A4-E78B5A2C40CA}"/>
          </ac:spMkLst>
        </pc:spChg>
      </pc:sldChg>
      <pc:sldChg chg="add">
        <pc:chgData name="James Franklin" userId="cf915d05-507f-491f-b4a6-b2aa085ee4b1" providerId="ADAL" clId="{154C3C67-8657-4CEC-A80E-7A882D2DC7E1}" dt="2019-07-03T15:08:33.135" v="195"/>
        <pc:sldMkLst>
          <pc:docMk/>
          <pc:sldMk cId="516094189" sldId="405"/>
        </pc:sldMkLst>
      </pc:sldChg>
      <pc:sldMasterChg chg="modSldLayout">
        <pc:chgData name="James Franklin" userId="cf915d05-507f-491f-b4a6-b2aa085ee4b1" providerId="ADAL" clId="{154C3C67-8657-4CEC-A80E-7A882D2DC7E1}" dt="2019-07-03T15:06:19.233" v="154"/>
        <pc:sldMasterMkLst>
          <pc:docMk/>
          <pc:sldMasterMk cId="2369807912" sldId="2147483660"/>
        </pc:sldMasterMkLst>
        <pc:sldLayoutChg chg="addSp">
          <pc:chgData name="James Franklin" userId="cf915d05-507f-491f-b4a6-b2aa085ee4b1" providerId="ADAL" clId="{154C3C67-8657-4CEC-A80E-7A882D2DC7E1}" dt="2019-07-03T15:06:19.233" v="154"/>
          <pc:sldLayoutMkLst>
            <pc:docMk/>
            <pc:sldMasterMk cId="2369807912" sldId="2147483660"/>
            <pc:sldLayoutMk cId="3864385121" sldId="2147483664"/>
          </pc:sldLayoutMkLst>
          <pc:spChg chg="add">
            <ac:chgData name="James Franklin" userId="cf915d05-507f-491f-b4a6-b2aa085ee4b1" providerId="ADAL" clId="{154C3C67-8657-4CEC-A80E-7A882D2DC7E1}" dt="2019-07-03T15:06:19.233" v="154"/>
            <ac:spMkLst>
              <pc:docMk/>
              <pc:sldMasterMk cId="2369807912" sldId="2147483660"/>
              <pc:sldLayoutMk cId="3864385121" sldId="2147483664"/>
              <ac:spMk id="7" creationId="{1CBC8405-2349-4350-967C-1FBF2BDF5F63}"/>
            </ac:spMkLst>
          </pc:spChg>
        </pc:sldLayoutChg>
        <pc:sldLayoutChg chg="addSp">
          <pc:chgData name="James Franklin" userId="cf915d05-507f-491f-b4a6-b2aa085ee4b1" providerId="ADAL" clId="{154C3C67-8657-4CEC-A80E-7A882D2DC7E1}" dt="2019-07-03T15:05:08.227" v="150"/>
          <pc:sldLayoutMkLst>
            <pc:docMk/>
            <pc:sldMasterMk cId="2369807912" sldId="2147483660"/>
            <pc:sldLayoutMk cId="1482273398" sldId="2147483665"/>
          </pc:sldLayoutMkLst>
          <pc:spChg chg="add">
            <ac:chgData name="James Franklin" userId="cf915d05-507f-491f-b4a6-b2aa085ee4b1" providerId="ADAL" clId="{154C3C67-8657-4CEC-A80E-7A882D2DC7E1}" dt="2019-07-03T15:05:08.227" v="150"/>
            <ac:spMkLst>
              <pc:docMk/>
              <pc:sldMasterMk cId="2369807912" sldId="2147483660"/>
              <pc:sldLayoutMk cId="1482273398" sldId="2147483665"/>
              <ac:spMk id="9" creationId="{4570CFF3-B821-45AD-843B-5BEC89692DC4}"/>
            </ac:spMkLst>
          </pc:spChg>
        </pc:sldLayoutChg>
        <pc:sldLayoutChg chg="addSp modSp">
          <pc:chgData name="James Franklin" userId="cf915d05-507f-491f-b4a6-b2aa085ee4b1" providerId="ADAL" clId="{154C3C67-8657-4CEC-A80E-7A882D2DC7E1}" dt="2019-07-03T15:05:01.075" v="147" actId="20577"/>
          <pc:sldLayoutMkLst>
            <pc:docMk/>
            <pc:sldMasterMk cId="2369807912" sldId="2147483660"/>
            <pc:sldLayoutMk cId="1663747016" sldId="2147483666"/>
          </pc:sldLayoutMkLst>
          <pc:spChg chg="add mod">
            <ac:chgData name="James Franklin" userId="cf915d05-507f-491f-b4a6-b2aa085ee4b1" providerId="ADAL" clId="{154C3C67-8657-4CEC-A80E-7A882D2DC7E1}" dt="2019-07-03T15:05:01.075" v="147" actId="20577"/>
            <ac:spMkLst>
              <pc:docMk/>
              <pc:sldMasterMk cId="2369807912" sldId="2147483660"/>
              <pc:sldLayoutMk cId="1663747016" sldId="2147483666"/>
              <ac:spMk id="2" creationId="{0A6B8F12-8929-48B6-BB16-C9B841A19B83}"/>
            </ac:spMkLst>
          </pc:spChg>
        </pc:sldLayoutChg>
        <pc:sldLayoutChg chg="addSp">
          <pc:chgData name="James Franklin" userId="cf915d05-507f-491f-b4a6-b2aa085ee4b1" providerId="ADAL" clId="{154C3C67-8657-4CEC-A80E-7A882D2DC7E1}" dt="2019-07-03T15:05:10.871" v="152"/>
          <pc:sldLayoutMkLst>
            <pc:docMk/>
            <pc:sldMasterMk cId="2369807912" sldId="2147483660"/>
            <pc:sldLayoutMk cId="3920882233" sldId="2147483668"/>
          </pc:sldLayoutMkLst>
          <pc:spChg chg="add">
            <ac:chgData name="James Franklin" userId="cf915d05-507f-491f-b4a6-b2aa085ee4b1" providerId="ADAL" clId="{154C3C67-8657-4CEC-A80E-7A882D2DC7E1}" dt="2019-07-03T15:05:10.871" v="152"/>
            <ac:spMkLst>
              <pc:docMk/>
              <pc:sldMasterMk cId="2369807912" sldId="2147483660"/>
              <pc:sldLayoutMk cId="3920882233" sldId="2147483668"/>
              <ac:spMk id="8" creationId="{0EFBC03C-5D5B-493A-A17F-C5AB86D49BC9}"/>
            </ac:spMkLst>
          </pc:spChg>
        </pc:sldLayoutChg>
        <pc:sldLayoutChg chg="addSp">
          <pc:chgData name="James Franklin" userId="cf915d05-507f-491f-b4a6-b2aa085ee4b1" providerId="ADAL" clId="{154C3C67-8657-4CEC-A80E-7A882D2DC7E1}" dt="2019-07-03T15:05:05.438" v="148"/>
          <pc:sldLayoutMkLst>
            <pc:docMk/>
            <pc:sldMasterMk cId="2369807912" sldId="2147483660"/>
            <pc:sldLayoutMk cId="930331741" sldId="2147483669"/>
          </pc:sldLayoutMkLst>
          <pc:spChg chg="add">
            <ac:chgData name="James Franklin" userId="cf915d05-507f-491f-b4a6-b2aa085ee4b1" providerId="ADAL" clId="{154C3C67-8657-4CEC-A80E-7A882D2DC7E1}" dt="2019-07-03T15:05:05.438" v="148"/>
            <ac:spMkLst>
              <pc:docMk/>
              <pc:sldMasterMk cId="2369807912" sldId="2147483660"/>
              <pc:sldLayoutMk cId="930331741" sldId="2147483669"/>
              <ac:spMk id="8" creationId="{93D1135D-DC1A-45DC-9E90-EF45C7485B92}"/>
            </ac:spMkLst>
          </pc:spChg>
        </pc:sldLayoutChg>
        <pc:sldLayoutChg chg="addSp">
          <pc:chgData name="James Franklin" userId="cf915d05-507f-491f-b4a6-b2aa085ee4b1" providerId="ADAL" clId="{154C3C67-8657-4CEC-A80E-7A882D2DC7E1}" dt="2019-07-03T15:05:06.796" v="149"/>
          <pc:sldLayoutMkLst>
            <pc:docMk/>
            <pc:sldMasterMk cId="2369807912" sldId="2147483660"/>
            <pc:sldLayoutMk cId="1680822063" sldId="2147483671"/>
          </pc:sldLayoutMkLst>
          <pc:spChg chg="add">
            <ac:chgData name="James Franklin" userId="cf915d05-507f-491f-b4a6-b2aa085ee4b1" providerId="ADAL" clId="{154C3C67-8657-4CEC-A80E-7A882D2DC7E1}" dt="2019-07-03T15:05:06.796" v="149"/>
            <ac:spMkLst>
              <pc:docMk/>
              <pc:sldMasterMk cId="2369807912" sldId="2147483660"/>
              <pc:sldLayoutMk cId="1680822063" sldId="2147483671"/>
              <ac:spMk id="8" creationId="{CE40D4DE-BE90-4A0E-A9AA-19C8B43B8184}"/>
            </ac:spMkLst>
          </pc:spChg>
        </pc:sldLayoutChg>
        <pc:sldLayoutChg chg="addSp">
          <pc:chgData name="James Franklin" userId="cf915d05-507f-491f-b4a6-b2aa085ee4b1" providerId="ADAL" clId="{154C3C67-8657-4CEC-A80E-7A882D2DC7E1}" dt="2019-07-03T15:05:09.818" v="151"/>
          <pc:sldLayoutMkLst>
            <pc:docMk/>
            <pc:sldMasterMk cId="2369807912" sldId="2147483660"/>
            <pc:sldLayoutMk cId="3129294559" sldId="2147483672"/>
          </pc:sldLayoutMkLst>
          <pc:spChg chg="add">
            <ac:chgData name="James Franklin" userId="cf915d05-507f-491f-b4a6-b2aa085ee4b1" providerId="ADAL" clId="{154C3C67-8657-4CEC-A80E-7A882D2DC7E1}" dt="2019-07-03T15:05:09.818" v="151"/>
            <ac:spMkLst>
              <pc:docMk/>
              <pc:sldMasterMk cId="2369807912" sldId="2147483660"/>
              <pc:sldLayoutMk cId="3129294559" sldId="2147483672"/>
              <ac:spMk id="7" creationId="{1ADD2E26-BBF6-407B-80CA-5526A28447F6}"/>
            </ac:spMkLst>
          </pc:spChg>
        </pc:sldLayoutChg>
      </pc:sldMasterChg>
    </pc:docChg>
  </pc:docChgLst>
  <pc:docChgLst>
    <pc:chgData name="James Franklin" userId="cf915d05-507f-491f-b4a6-b2aa085ee4b1" providerId="ADAL" clId="{8B8BA61F-FE66-4EC2-BF56-706E8A5B50DE}"/>
    <pc:docChg chg="undo custSel addSld delSld modSld sldOrd modMainMaster">
      <pc:chgData name="James Franklin" userId="cf915d05-507f-491f-b4a6-b2aa085ee4b1" providerId="ADAL" clId="{8B8BA61F-FE66-4EC2-BF56-706E8A5B50DE}" dt="2019-07-24T08:23:30.520" v="13328" actId="20577"/>
      <pc:docMkLst>
        <pc:docMk/>
      </pc:docMkLst>
      <pc:sldChg chg="modSp">
        <pc:chgData name="James Franklin" userId="cf915d05-507f-491f-b4a6-b2aa085ee4b1" providerId="ADAL" clId="{8B8BA61F-FE66-4EC2-BF56-706E8A5B50DE}" dt="2019-07-03T15:22:54.307" v="34" actId="20577"/>
        <pc:sldMkLst>
          <pc:docMk/>
          <pc:sldMk cId="4088036100" sldId="259"/>
        </pc:sldMkLst>
        <pc:spChg chg="mod">
          <ac:chgData name="James Franklin" userId="cf915d05-507f-491f-b4a6-b2aa085ee4b1" providerId="ADAL" clId="{8B8BA61F-FE66-4EC2-BF56-706E8A5B50DE}" dt="2019-07-03T15:22:54.307" v="34" actId="20577"/>
          <ac:spMkLst>
            <pc:docMk/>
            <pc:sldMk cId="4088036100" sldId="259"/>
            <ac:spMk id="2" creationId="{2903F362-87D7-4421-B903-E14403A02E53}"/>
          </ac:spMkLst>
        </pc:spChg>
      </pc:sldChg>
      <pc:sldChg chg="modSp">
        <pc:chgData name="James Franklin" userId="cf915d05-507f-491f-b4a6-b2aa085ee4b1" providerId="ADAL" clId="{8B8BA61F-FE66-4EC2-BF56-706E8A5B50DE}" dt="2019-07-11T09:40:19.559" v="71" actId="207"/>
        <pc:sldMkLst>
          <pc:docMk/>
          <pc:sldMk cId="2912915852" sldId="319"/>
        </pc:sldMkLst>
        <pc:spChg chg="mod">
          <ac:chgData name="James Franklin" userId="cf915d05-507f-491f-b4a6-b2aa085ee4b1" providerId="ADAL" clId="{8B8BA61F-FE66-4EC2-BF56-706E8A5B50DE}" dt="2019-07-11T09:40:19.559" v="71" actId="207"/>
          <ac:spMkLst>
            <pc:docMk/>
            <pc:sldMk cId="2912915852" sldId="319"/>
            <ac:spMk id="3" creationId="{8841C565-F8A1-4DE6-88F1-F82B859E4087}"/>
          </ac:spMkLst>
        </pc:spChg>
      </pc:sldChg>
      <pc:sldChg chg="modSp ord">
        <pc:chgData name="James Franklin" userId="cf915d05-507f-491f-b4a6-b2aa085ee4b1" providerId="ADAL" clId="{8B8BA61F-FE66-4EC2-BF56-706E8A5B50DE}" dt="2019-07-11T09:56:30.548" v="285"/>
        <pc:sldMkLst>
          <pc:docMk/>
          <pc:sldMk cId="383292592" sldId="392"/>
        </pc:sldMkLst>
        <pc:spChg chg="mod">
          <ac:chgData name="James Franklin" userId="cf915d05-507f-491f-b4a6-b2aa085ee4b1" providerId="ADAL" clId="{8B8BA61F-FE66-4EC2-BF56-706E8A5B50DE}" dt="2019-07-11T09:41:01.820" v="80" actId="20577"/>
          <ac:spMkLst>
            <pc:docMk/>
            <pc:sldMk cId="383292592" sldId="392"/>
            <ac:spMk id="4" creationId="{00000000-0000-0000-0000-000000000000}"/>
          </ac:spMkLst>
        </pc:spChg>
        <pc:spChg chg="mod">
          <ac:chgData name="James Franklin" userId="cf915d05-507f-491f-b4a6-b2aa085ee4b1" providerId="ADAL" clId="{8B8BA61F-FE66-4EC2-BF56-706E8A5B50DE}" dt="2019-07-11T09:41:04.156" v="82" actId="20577"/>
          <ac:spMkLst>
            <pc:docMk/>
            <pc:sldMk cId="383292592" sldId="392"/>
            <ac:spMk id="5" creationId="{00000000-0000-0000-0000-000000000000}"/>
          </ac:spMkLst>
        </pc:spChg>
      </pc:sldChg>
      <pc:sldChg chg="addSp modSp setBg">
        <pc:chgData name="James Franklin" userId="cf915d05-507f-491f-b4a6-b2aa085ee4b1" providerId="ADAL" clId="{8B8BA61F-FE66-4EC2-BF56-706E8A5B50DE}" dt="2019-07-22T15:38:26.617" v="13126" actId="20577"/>
        <pc:sldMkLst>
          <pc:docMk/>
          <pc:sldMk cId="3291576925" sldId="403"/>
        </pc:sldMkLst>
        <pc:spChg chg="mod">
          <ac:chgData name="James Franklin" userId="cf915d05-507f-491f-b4a6-b2aa085ee4b1" providerId="ADAL" clId="{8B8BA61F-FE66-4EC2-BF56-706E8A5B50DE}" dt="2019-07-11T15:41:59.885" v="2011" actId="207"/>
          <ac:spMkLst>
            <pc:docMk/>
            <pc:sldMk cId="3291576925" sldId="403"/>
            <ac:spMk id="2" creationId="{12AEE3D5-3709-4B7A-89A4-E78B5A2C40CA}"/>
          </ac:spMkLst>
        </pc:spChg>
        <pc:spChg chg="mod">
          <ac:chgData name="James Franklin" userId="cf915d05-507f-491f-b4a6-b2aa085ee4b1" providerId="ADAL" clId="{8B8BA61F-FE66-4EC2-BF56-706E8A5B50DE}" dt="2019-07-22T15:38:26.617" v="13126" actId="20577"/>
          <ac:spMkLst>
            <pc:docMk/>
            <pc:sldMk cId="3291576925" sldId="403"/>
            <ac:spMk id="3" creationId="{95622CE7-8CCA-4DB3-A4FF-195035A47331}"/>
          </ac:spMkLst>
        </pc:spChg>
        <pc:picChg chg="add mod">
          <ac:chgData name="James Franklin" userId="cf915d05-507f-491f-b4a6-b2aa085ee4b1" providerId="ADAL" clId="{8B8BA61F-FE66-4EC2-BF56-706E8A5B50DE}" dt="2019-07-11T15:39:11.914" v="1852" actId="1076"/>
          <ac:picMkLst>
            <pc:docMk/>
            <pc:sldMk cId="3291576925" sldId="403"/>
            <ac:picMk id="4" creationId="{A83B5AD0-F9E1-49A5-8BDF-C53B25316C85}"/>
          </ac:picMkLst>
        </pc:picChg>
        <pc:picChg chg="add mod">
          <ac:chgData name="James Franklin" userId="cf915d05-507f-491f-b4a6-b2aa085ee4b1" providerId="ADAL" clId="{8B8BA61F-FE66-4EC2-BF56-706E8A5B50DE}" dt="2019-07-11T15:41:26.288" v="1914" actId="167"/>
          <ac:picMkLst>
            <pc:docMk/>
            <pc:sldMk cId="3291576925" sldId="403"/>
            <ac:picMk id="16386" creationId="{73CBA1B5-5707-44A7-AB1A-6D5C5C19C6AB}"/>
          </ac:picMkLst>
        </pc:picChg>
      </pc:sldChg>
      <pc:sldChg chg="addSp modSp">
        <pc:chgData name="James Franklin" userId="cf915d05-507f-491f-b4a6-b2aa085ee4b1" providerId="ADAL" clId="{8B8BA61F-FE66-4EC2-BF56-706E8A5B50DE}" dt="2019-07-12T11:29:29.132" v="12602" actId="20577"/>
        <pc:sldMkLst>
          <pc:docMk/>
          <pc:sldMk cId="3749215389" sldId="404"/>
        </pc:sldMkLst>
        <pc:spChg chg="mod">
          <ac:chgData name="James Franklin" userId="cf915d05-507f-491f-b4a6-b2aa085ee4b1" providerId="ADAL" clId="{8B8BA61F-FE66-4EC2-BF56-706E8A5B50DE}" dt="2019-07-12T11:29:29.132" v="12602" actId="20577"/>
          <ac:spMkLst>
            <pc:docMk/>
            <pc:sldMk cId="3749215389" sldId="404"/>
            <ac:spMk id="3" creationId="{95622CE7-8CCA-4DB3-A4FF-195035A47331}"/>
          </ac:spMkLst>
        </pc:spChg>
        <pc:picChg chg="add mod">
          <ac:chgData name="James Franklin" userId="cf915d05-507f-491f-b4a6-b2aa085ee4b1" providerId="ADAL" clId="{8B8BA61F-FE66-4EC2-BF56-706E8A5B50DE}" dt="2019-07-12T11:29:01.276" v="12596" actId="1076"/>
          <ac:picMkLst>
            <pc:docMk/>
            <pc:sldMk cId="3749215389" sldId="404"/>
            <ac:picMk id="4" creationId="{E4A1D0A2-CB44-4B92-A3BB-B97BE7E76926}"/>
          </ac:picMkLst>
        </pc:picChg>
      </pc:sldChg>
      <pc:sldChg chg="addSp modSp setBg">
        <pc:chgData name="James Franklin" userId="cf915d05-507f-491f-b4a6-b2aa085ee4b1" providerId="ADAL" clId="{8B8BA61F-FE66-4EC2-BF56-706E8A5B50DE}" dt="2019-07-11T15:50:49.013" v="2705" actId="20577"/>
        <pc:sldMkLst>
          <pc:docMk/>
          <pc:sldMk cId="516094189" sldId="405"/>
        </pc:sldMkLst>
        <pc:spChg chg="mod">
          <ac:chgData name="James Franklin" userId="cf915d05-507f-491f-b4a6-b2aa085ee4b1" providerId="ADAL" clId="{8B8BA61F-FE66-4EC2-BF56-706E8A5B50DE}" dt="2019-07-11T09:50:29.061" v="190" actId="20577"/>
          <ac:spMkLst>
            <pc:docMk/>
            <pc:sldMk cId="516094189" sldId="405"/>
            <ac:spMk id="2" creationId="{12AEE3D5-3709-4B7A-89A4-E78B5A2C40CA}"/>
          </ac:spMkLst>
        </pc:spChg>
        <pc:spChg chg="mod">
          <ac:chgData name="James Franklin" userId="cf915d05-507f-491f-b4a6-b2aa085ee4b1" providerId="ADAL" clId="{8B8BA61F-FE66-4EC2-BF56-706E8A5B50DE}" dt="2019-07-11T15:50:49.013" v="2705" actId="20577"/>
          <ac:spMkLst>
            <pc:docMk/>
            <pc:sldMk cId="516094189" sldId="405"/>
            <ac:spMk id="3" creationId="{95622CE7-8CCA-4DB3-A4FF-195035A47331}"/>
          </ac:spMkLst>
        </pc:spChg>
        <pc:picChg chg="add mod">
          <ac:chgData name="James Franklin" userId="cf915d05-507f-491f-b4a6-b2aa085ee4b1" providerId="ADAL" clId="{8B8BA61F-FE66-4EC2-BF56-706E8A5B50DE}" dt="2019-07-11T11:24:13.964" v="1141" actId="1076"/>
          <ac:picMkLst>
            <pc:docMk/>
            <pc:sldMk cId="516094189" sldId="405"/>
            <ac:picMk id="4" creationId="{B11D3FF5-770A-4466-A638-3E44C6769424}"/>
          </ac:picMkLst>
        </pc:picChg>
        <pc:picChg chg="add mod">
          <ac:chgData name="James Franklin" userId="cf915d05-507f-491f-b4a6-b2aa085ee4b1" providerId="ADAL" clId="{8B8BA61F-FE66-4EC2-BF56-706E8A5B50DE}" dt="2019-07-11T11:24:33.612" v="1146" actId="14100"/>
          <ac:picMkLst>
            <pc:docMk/>
            <pc:sldMk cId="516094189" sldId="405"/>
            <ac:picMk id="1026" creationId="{8129D07C-BA06-4528-A324-BA7DA0CE0CDF}"/>
          </ac:picMkLst>
        </pc:picChg>
      </pc:sldChg>
      <pc:sldChg chg="addSp modSp add addCm modCm">
        <pc:chgData name="James Franklin" userId="cf915d05-507f-491f-b4a6-b2aa085ee4b1" providerId="ADAL" clId="{8B8BA61F-FE66-4EC2-BF56-706E8A5B50DE}" dt="2019-07-11T16:01:25.340" v="3045" actId="207"/>
        <pc:sldMkLst>
          <pc:docMk/>
          <pc:sldMk cId="2532526791" sldId="406"/>
        </pc:sldMkLst>
        <pc:spChg chg="mod">
          <ac:chgData name="James Franklin" userId="cf915d05-507f-491f-b4a6-b2aa085ee4b1" providerId="ADAL" clId="{8B8BA61F-FE66-4EC2-BF56-706E8A5B50DE}" dt="2019-07-11T15:59:21.613" v="2838" actId="6549"/>
          <ac:spMkLst>
            <pc:docMk/>
            <pc:sldMk cId="2532526791" sldId="406"/>
            <ac:spMk id="2" creationId="{12AEE3D5-3709-4B7A-89A4-E78B5A2C40CA}"/>
          </ac:spMkLst>
        </pc:spChg>
        <pc:spChg chg="mod">
          <ac:chgData name="James Franklin" userId="cf915d05-507f-491f-b4a6-b2aa085ee4b1" providerId="ADAL" clId="{8B8BA61F-FE66-4EC2-BF56-706E8A5B50DE}" dt="2019-07-11T16:01:25.340" v="3045" actId="207"/>
          <ac:spMkLst>
            <pc:docMk/>
            <pc:sldMk cId="2532526791" sldId="406"/>
            <ac:spMk id="3" creationId="{95622CE7-8CCA-4DB3-A4FF-195035A47331}"/>
          </ac:spMkLst>
        </pc:spChg>
        <pc:picChg chg="add mod">
          <ac:chgData name="James Franklin" userId="cf915d05-507f-491f-b4a6-b2aa085ee4b1" providerId="ADAL" clId="{8B8BA61F-FE66-4EC2-BF56-706E8A5B50DE}" dt="2019-07-11T11:25:39.597" v="1150" actId="1076"/>
          <ac:picMkLst>
            <pc:docMk/>
            <pc:sldMk cId="2532526791" sldId="406"/>
            <ac:picMk id="4" creationId="{6DBC335C-6EFA-49D4-8EAE-21AF6050DFE1}"/>
          </ac:picMkLst>
        </pc:picChg>
        <pc:picChg chg="add mod">
          <ac:chgData name="James Franklin" userId="cf915d05-507f-491f-b4a6-b2aa085ee4b1" providerId="ADAL" clId="{8B8BA61F-FE66-4EC2-BF56-706E8A5B50DE}" dt="2019-07-11T11:26:09.709" v="1156" actId="1076"/>
          <ac:picMkLst>
            <pc:docMk/>
            <pc:sldMk cId="2532526791" sldId="406"/>
            <ac:picMk id="2050" creationId="{BA992CB6-9047-4874-B591-9010A44F15D4}"/>
          </ac:picMkLst>
        </pc:picChg>
      </pc:sldChg>
      <pc:sldChg chg="addSp delSp modSp add setBg">
        <pc:chgData name="James Franklin" userId="cf915d05-507f-491f-b4a6-b2aa085ee4b1" providerId="ADAL" clId="{8B8BA61F-FE66-4EC2-BF56-706E8A5B50DE}" dt="2019-07-24T08:23:30.520" v="13328" actId="20577"/>
        <pc:sldMkLst>
          <pc:docMk/>
          <pc:sldMk cId="1350654101" sldId="407"/>
        </pc:sldMkLst>
        <pc:spChg chg="mod">
          <ac:chgData name="James Franklin" userId="cf915d05-507f-491f-b4a6-b2aa085ee4b1" providerId="ADAL" clId="{8B8BA61F-FE66-4EC2-BF56-706E8A5B50DE}" dt="2019-07-11T11:37:17.784" v="1196" actId="207"/>
          <ac:spMkLst>
            <pc:docMk/>
            <pc:sldMk cId="1350654101" sldId="407"/>
            <ac:spMk id="2" creationId="{12AEE3D5-3709-4B7A-89A4-E78B5A2C40CA}"/>
          </ac:spMkLst>
        </pc:spChg>
        <pc:spChg chg="mod">
          <ac:chgData name="James Franklin" userId="cf915d05-507f-491f-b4a6-b2aa085ee4b1" providerId="ADAL" clId="{8B8BA61F-FE66-4EC2-BF56-706E8A5B50DE}" dt="2019-07-24T08:23:30.520" v="13328" actId="20577"/>
          <ac:spMkLst>
            <pc:docMk/>
            <pc:sldMk cId="1350654101" sldId="407"/>
            <ac:spMk id="3" creationId="{95622CE7-8CCA-4DB3-A4FF-195035A47331}"/>
          </ac:spMkLst>
        </pc:spChg>
        <pc:spChg chg="add del mod">
          <ac:chgData name="James Franklin" userId="cf915d05-507f-491f-b4a6-b2aa085ee4b1" providerId="ADAL" clId="{8B8BA61F-FE66-4EC2-BF56-706E8A5B50DE}" dt="2019-07-17T11:50:36.046" v="13098" actId="478"/>
          <ac:spMkLst>
            <pc:docMk/>
            <pc:sldMk cId="1350654101" sldId="407"/>
            <ac:spMk id="7" creationId="{10C93DAD-CAE0-413B-8F08-A2CC5A4E3005}"/>
          </ac:spMkLst>
        </pc:spChg>
        <pc:picChg chg="add del mod">
          <ac:chgData name="James Franklin" userId="cf915d05-507f-491f-b4a6-b2aa085ee4b1" providerId="ADAL" clId="{8B8BA61F-FE66-4EC2-BF56-706E8A5B50DE}" dt="2019-07-11T11:32:28.893" v="1173" actId="478"/>
          <ac:picMkLst>
            <pc:docMk/>
            <pc:sldMk cId="1350654101" sldId="407"/>
            <ac:picMk id="4" creationId="{EC003D7F-9F81-4D1F-B412-BB8882E5B599}"/>
          </ac:picMkLst>
        </pc:picChg>
        <pc:picChg chg="add del mod">
          <ac:chgData name="James Franklin" userId="cf915d05-507f-491f-b4a6-b2aa085ee4b1" providerId="ADAL" clId="{8B8BA61F-FE66-4EC2-BF56-706E8A5B50DE}" dt="2019-07-17T11:50:50.407" v="13100" actId="478"/>
          <ac:picMkLst>
            <pc:docMk/>
            <pc:sldMk cId="1350654101" sldId="407"/>
            <ac:picMk id="5" creationId="{16AF388D-E1EA-4A5B-B79B-48AD3A3DC807}"/>
          </ac:picMkLst>
        </pc:picChg>
        <pc:picChg chg="add mod">
          <ac:chgData name="James Franklin" userId="cf915d05-507f-491f-b4a6-b2aa085ee4b1" providerId="ADAL" clId="{8B8BA61F-FE66-4EC2-BF56-706E8A5B50DE}" dt="2019-07-11T11:36:22.549" v="1187" actId="1076"/>
          <ac:picMkLst>
            <pc:docMk/>
            <pc:sldMk cId="1350654101" sldId="407"/>
            <ac:picMk id="6" creationId="{93C96E3B-B58E-48F2-A05E-85D669DA3D52}"/>
          </ac:picMkLst>
        </pc:picChg>
        <pc:picChg chg="add del mod">
          <ac:chgData name="James Franklin" userId="cf915d05-507f-491f-b4a6-b2aa085ee4b1" providerId="ADAL" clId="{8B8BA61F-FE66-4EC2-BF56-706E8A5B50DE}" dt="2019-07-11T11:32:07.574" v="1168" actId="478"/>
          <ac:picMkLst>
            <pc:docMk/>
            <pc:sldMk cId="1350654101" sldId="407"/>
            <ac:picMk id="3074" creationId="{93C713CC-5CB8-4AC5-8067-E8A91F29F9BF}"/>
          </ac:picMkLst>
        </pc:picChg>
        <pc:picChg chg="add del mod">
          <ac:chgData name="James Franklin" userId="cf915d05-507f-491f-b4a6-b2aa085ee4b1" providerId="ADAL" clId="{8B8BA61F-FE66-4EC2-BF56-706E8A5B50DE}" dt="2019-07-17T11:50:48.658" v="13099" actId="478"/>
          <ac:picMkLst>
            <pc:docMk/>
            <pc:sldMk cId="1350654101" sldId="407"/>
            <ac:picMk id="3076" creationId="{E2FAB608-B9C0-4AB3-8161-D7480697E261}"/>
          </ac:picMkLst>
        </pc:picChg>
        <pc:picChg chg="add mod">
          <ac:chgData name="James Franklin" userId="cf915d05-507f-491f-b4a6-b2aa085ee4b1" providerId="ADAL" clId="{8B8BA61F-FE66-4EC2-BF56-706E8A5B50DE}" dt="2019-07-11T11:37:03.263" v="1194" actId="167"/>
          <ac:picMkLst>
            <pc:docMk/>
            <pc:sldMk cId="1350654101" sldId="407"/>
            <ac:picMk id="3078" creationId="{2EEC1AD8-4AF9-4155-B838-78F57F2FAE35}"/>
          </ac:picMkLst>
        </pc:picChg>
      </pc:sldChg>
      <pc:sldChg chg="addSp modSp add">
        <pc:chgData name="James Franklin" userId="cf915d05-507f-491f-b4a6-b2aa085ee4b1" providerId="ADAL" clId="{8B8BA61F-FE66-4EC2-BF56-706E8A5B50DE}" dt="2019-07-12T08:59:40.735" v="4282" actId="1076"/>
        <pc:sldMkLst>
          <pc:docMk/>
          <pc:sldMk cId="1372951957" sldId="409"/>
        </pc:sldMkLst>
        <pc:spChg chg="mod">
          <ac:chgData name="James Franklin" userId="cf915d05-507f-491f-b4a6-b2aa085ee4b1" providerId="ADAL" clId="{8B8BA61F-FE66-4EC2-BF56-706E8A5B50DE}" dt="2019-07-11T09:56:50.494" v="300" actId="20577"/>
          <ac:spMkLst>
            <pc:docMk/>
            <pc:sldMk cId="1372951957" sldId="409"/>
            <ac:spMk id="2" creationId="{12AEE3D5-3709-4B7A-89A4-E78B5A2C40CA}"/>
          </ac:spMkLst>
        </pc:spChg>
        <pc:spChg chg="mod">
          <ac:chgData name="James Franklin" userId="cf915d05-507f-491f-b4a6-b2aa085ee4b1" providerId="ADAL" clId="{8B8BA61F-FE66-4EC2-BF56-706E8A5B50DE}" dt="2019-07-12T08:59:26.970" v="4281" actId="20577"/>
          <ac:spMkLst>
            <pc:docMk/>
            <pc:sldMk cId="1372951957" sldId="409"/>
            <ac:spMk id="3" creationId="{95622CE7-8CCA-4DB3-A4FF-195035A47331}"/>
          </ac:spMkLst>
        </pc:spChg>
        <pc:picChg chg="add mod">
          <ac:chgData name="James Franklin" userId="cf915d05-507f-491f-b4a6-b2aa085ee4b1" providerId="ADAL" clId="{8B8BA61F-FE66-4EC2-BF56-706E8A5B50DE}" dt="2019-07-11T11:40:03.445" v="1199" actId="1076"/>
          <ac:picMkLst>
            <pc:docMk/>
            <pc:sldMk cId="1372951957" sldId="409"/>
            <ac:picMk id="4" creationId="{FA6CCD88-E88F-4D7C-B205-9551B527D6C3}"/>
          </ac:picMkLst>
        </pc:picChg>
        <pc:picChg chg="add mod">
          <ac:chgData name="James Franklin" userId="cf915d05-507f-491f-b4a6-b2aa085ee4b1" providerId="ADAL" clId="{8B8BA61F-FE66-4EC2-BF56-706E8A5B50DE}" dt="2019-07-12T08:59:40.735" v="4282" actId="1076"/>
          <ac:picMkLst>
            <pc:docMk/>
            <pc:sldMk cId="1372951957" sldId="409"/>
            <ac:picMk id="4098" creationId="{C033CE8C-4EA0-4A98-BAEA-4219AD5E3821}"/>
          </ac:picMkLst>
        </pc:picChg>
      </pc:sldChg>
      <pc:sldChg chg="addSp modSp add setBg addCm modCm">
        <pc:chgData name="James Franklin" userId="cf915d05-507f-491f-b4a6-b2aa085ee4b1" providerId="ADAL" clId="{8B8BA61F-FE66-4EC2-BF56-706E8A5B50DE}" dt="2019-07-22T15:41:25.263" v="13151" actId="6549"/>
        <pc:sldMkLst>
          <pc:docMk/>
          <pc:sldMk cId="2608941081" sldId="410"/>
        </pc:sldMkLst>
        <pc:spChg chg="mod">
          <ac:chgData name="James Franklin" userId="cf915d05-507f-491f-b4a6-b2aa085ee4b1" providerId="ADAL" clId="{8B8BA61F-FE66-4EC2-BF56-706E8A5B50DE}" dt="2019-07-22T15:41:25.263" v="13151" actId="6549"/>
          <ac:spMkLst>
            <pc:docMk/>
            <pc:sldMk cId="2608941081" sldId="410"/>
            <ac:spMk id="2" creationId="{12AEE3D5-3709-4B7A-89A4-E78B5A2C40CA}"/>
          </ac:spMkLst>
        </pc:spChg>
        <pc:spChg chg="mod">
          <ac:chgData name="James Franklin" userId="cf915d05-507f-491f-b4a6-b2aa085ee4b1" providerId="ADAL" clId="{8B8BA61F-FE66-4EC2-BF56-706E8A5B50DE}" dt="2019-07-12T09:00:10.934" v="4283" actId="207"/>
          <ac:spMkLst>
            <pc:docMk/>
            <pc:sldMk cId="2608941081" sldId="410"/>
            <ac:spMk id="3" creationId="{95622CE7-8CCA-4DB3-A4FF-195035A47331}"/>
          </ac:spMkLst>
        </pc:spChg>
        <pc:picChg chg="add mod">
          <ac:chgData name="James Franklin" userId="cf915d05-507f-491f-b4a6-b2aa085ee4b1" providerId="ADAL" clId="{8B8BA61F-FE66-4EC2-BF56-706E8A5B50DE}" dt="2019-07-11T11:54:03.146" v="1222" actId="167"/>
          <ac:picMkLst>
            <pc:docMk/>
            <pc:sldMk cId="2608941081" sldId="410"/>
            <ac:picMk id="5" creationId="{32735695-672D-41EC-8A11-551BFA04BE61}"/>
          </ac:picMkLst>
        </pc:picChg>
        <pc:picChg chg="add mod">
          <ac:chgData name="James Franklin" userId="cf915d05-507f-491f-b4a6-b2aa085ee4b1" providerId="ADAL" clId="{8B8BA61F-FE66-4EC2-BF56-706E8A5B50DE}" dt="2019-07-11T11:52:19.383" v="1212" actId="1076"/>
          <ac:picMkLst>
            <pc:docMk/>
            <pc:sldMk cId="2608941081" sldId="410"/>
            <ac:picMk id="5122" creationId="{4B40D276-4B4D-462C-8DA1-842D5A5DEFBB}"/>
          </ac:picMkLst>
        </pc:picChg>
      </pc:sldChg>
      <pc:sldChg chg="addSp modSp add">
        <pc:chgData name="James Franklin" userId="cf915d05-507f-491f-b4a6-b2aa085ee4b1" providerId="ADAL" clId="{8B8BA61F-FE66-4EC2-BF56-706E8A5B50DE}" dt="2019-07-12T09:20:10.004" v="4821" actId="313"/>
        <pc:sldMkLst>
          <pc:docMk/>
          <pc:sldMk cId="1117252385" sldId="411"/>
        </pc:sldMkLst>
        <pc:spChg chg="mod">
          <ac:chgData name="James Franklin" userId="cf915d05-507f-491f-b4a6-b2aa085ee4b1" providerId="ADAL" clId="{8B8BA61F-FE66-4EC2-BF56-706E8A5B50DE}" dt="2019-07-11T09:57:06.418" v="341" actId="20577"/>
          <ac:spMkLst>
            <pc:docMk/>
            <pc:sldMk cId="1117252385" sldId="411"/>
            <ac:spMk id="2" creationId="{12AEE3D5-3709-4B7A-89A4-E78B5A2C40CA}"/>
          </ac:spMkLst>
        </pc:spChg>
        <pc:spChg chg="mod">
          <ac:chgData name="James Franklin" userId="cf915d05-507f-491f-b4a6-b2aa085ee4b1" providerId="ADAL" clId="{8B8BA61F-FE66-4EC2-BF56-706E8A5B50DE}" dt="2019-07-12T09:20:10.004" v="4821" actId="313"/>
          <ac:spMkLst>
            <pc:docMk/>
            <pc:sldMk cId="1117252385" sldId="411"/>
            <ac:spMk id="3" creationId="{95622CE7-8CCA-4DB3-A4FF-195035A47331}"/>
          </ac:spMkLst>
        </pc:spChg>
        <pc:picChg chg="add mod">
          <ac:chgData name="James Franklin" userId="cf915d05-507f-491f-b4a6-b2aa085ee4b1" providerId="ADAL" clId="{8B8BA61F-FE66-4EC2-BF56-706E8A5B50DE}" dt="2019-07-11T11:59:15.696" v="1226" actId="1076"/>
          <ac:picMkLst>
            <pc:docMk/>
            <pc:sldMk cId="1117252385" sldId="411"/>
            <ac:picMk id="4" creationId="{3D38204C-D6FB-4F59-927B-1B4A8284C13D}"/>
          </ac:picMkLst>
        </pc:picChg>
        <pc:picChg chg="add mod">
          <ac:chgData name="James Franklin" userId="cf915d05-507f-491f-b4a6-b2aa085ee4b1" providerId="ADAL" clId="{8B8BA61F-FE66-4EC2-BF56-706E8A5B50DE}" dt="2019-07-11T11:59:31.636" v="1234" actId="167"/>
          <ac:picMkLst>
            <pc:docMk/>
            <pc:sldMk cId="1117252385" sldId="411"/>
            <ac:picMk id="6146" creationId="{D3646D10-EE1D-425F-A7DE-D30F66C4D8B5}"/>
          </ac:picMkLst>
        </pc:picChg>
      </pc:sldChg>
      <pc:sldChg chg="addSp modSp add setBg addCm modCm">
        <pc:chgData name="James Franklin" userId="cf915d05-507f-491f-b4a6-b2aa085ee4b1" providerId="ADAL" clId="{8B8BA61F-FE66-4EC2-BF56-706E8A5B50DE}" dt="2019-07-22T15:53:03.425" v="13186" actId="20577"/>
        <pc:sldMkLst>
          <pc:docMk/>
          <pc:sldMk cId="552466827" sldId="412"/>
        </pc:sldMkLst>
        <pc:spChg chg="mod">
          <ac:chgData name="James Franklin" userId="cf915d05-507f-491f-b4a6-b2aa085ee4b1" providerId="ADAL" clId="{8B8BA61F-FE66-4EC2-BF56-706E8A5B50DE}" dt="2019-07-11T12:01:23.388" v="1242" actId="207"/>
          <ac:spMkLst>
            <pc:docMk/>
            <pc:sldMk cId="552466827" sldId="412"/>
            <ac:spMk id="2" creationId="{12AEE3D5-3709-4B7A-89A4-E78B5A2C40CA}"/>
          </ac:spMkLst>
        </pc:spChg>
        <pc:spChg chg="mod">
          <ac:chgData name="James Franklin" userId="cf915d05-507f-491f-b4a6-b2aa085ee4b1" providerId="ADAL" clId="{8B8BA61F-FE66-4EC2-BF56-706E8A5B50DE}" dt="2019-07-22T15:53:03.425" v="13186" actId="20577"/>
          <ac:spMkLst>
            <pc:docMk/>
            <pc:sldMk cId="552466827" sldId="412"/>
            <ac:spMk id="3" creationId="{95622CE7-8CCA-4DB3-A4FF-195035A47331}"/>
          </ac:spMkLst>
        </pc:spChg>
        <pc:picChg chg="add mod">
          <ac:chgData name="James Franklin" userId="cf915d05-507f-491f-b4a6-b2aa085ee4b1" providerId="ADAL" clId="{8B8BA61F-FE66-4EC2-BF56-706E8A5B50DE}" dt="2019-07-11T12:00:42.983" v="1239" actId="1076"/>
          <ac:picMkLst>
            <pc:docMk/>
            <pc:sldMk cId="552466827" sldId="412"/>
            <ac:picMk id="4" creationId="{7215EE55-AA0C-4DEA-AF6C-8D7E3938FA63}"/>
          </ac:picMkLst>
        </pc:picChg>
        <pc:picChg chg="add mod">
          <ac:chgData name="James Franklin" userId="cf915d05-507f-491f-b4a6-b2aa085ee4b1" providerId="ADAL" clId="{8B8BA61F-FE66-4EC2-BF56-706E8A5B50DE}" dt="2019-07-12T09:33:35.462" v="5140" actId="167"/>
          <ac:picMkLst>
            <pc:docMk/>
            <pc:sldMk cId="552466827" sldId="412"/>
            <ac:picMk id="7170" creationId="{865AF09F-1D74-47E3-A493-1A5FD50055AC}"/>
          </ac:picMkLst>
        </pc:picChg>
      </pc:sldChg>
      <pc:sldChg chg="modSp add ord">
        <pc:chgData name="James Franklin" userId="cf915d05-507f-491f-b4a6-b2aa085ee4b1" providerId="ADAL" clId="{8B8BA61F-FE66-4EC2-BF56-706E8A5B50DE}" dt="2019-07-12T11:52:19.423" v="13010" actId="20577"/>
        <pc:sldMkLst>
          <pc:docMk/>
          <pc:sldMk cId="3349828879" sldId="413"/>
        </pc:sldMkLst>
        <pc:spChg chg="mod">
          <ac:chgData name="James Franklin" userId="cf915d05-507f-491f-b4a6-b2aa085ee4b1" providerId="ADAL" clId="{8B8BA61F-FE66-4EC2-BF56-706E8A5B50DE}" dt="2019-07-12T11:52:19.423" v="13010" actId="20577"/>
          <ac:spMkLst>
            <pc:docMk/>
            <pc:sldMk cId="3349828879" sldId="413"/>
            <ac:spMk id="5" creationId="{00000000-0000-0000-0000-000000000000}"/>
          </ac:spMkLst>
        </pc:spChg>
      </pc:sldChg>
      <pc:sldChg chg="addSp delSp modSp add ord">
        <pc:chgData name="James Franklin" userId="cf915d05-507f-491f-b4a6-b2aa085ee4b1" providerId="ADAL" clId="{8B8BA61F-FE66-4EC2-BF56-706E8A5B50DE}" dt="2019-07-17T14:52:37.877" v="13101" actId="478"/>
        <pc:sldMkLst>
          <pc:docMk/>
          <pc:sldMk cId="2454180698" sldId="414"/>
        </pc:sldMkLst>
        <pc:spChg chg="add del mod">
          <ac:chgData name="James Franklin" userId="cf915d05-507f-491f-b4a6-b2aa085ee4b1" providerId="ADAL" clId="{8B8BA61F-FE66-4EC2-BF56-706E8A5B50DE}" dt="2019-07-17T14:52:37.877" v="13101" actId="478"/>
          <ac:spMkLst>
            <pc:docMk/>
            <pc:sldMk cId="2454180698" sldId="414"/>
            <ac:spMk id="2" creationId="{5F95E23B-403D-43B7-ABC9-AF1B67C6F8A9}"/>
          </ac:spMkLst>
        </pc:spChg>
        <pc:spChg chg="mod">
          <ac:chgData name="James Franklin" userId="cf915d05-507f-491f-b4a6-b2aa085ee4b1" providerId="ADAL" clId="{8B8BA61F-FE66-4EC2-BF56-706E8A5B50DE}" dt="2019-07-12T11:52:26.999" v="13012" actId="20577"/>
          <ac:spMkLst>
            <pc:docMk/>
            <pc:sldMk cId="2454180698" sldId="414"/>
            <ac:spMk id="5" creationId="{00000000-0000-0000-0000-000000000000}"/>
          </ac:spMkLst>
        </pc:spChg>
      </pc:sldChg>
      <pc:sldChg chg="modSp add">
        <pc:chgData name="James Franklin" userId="cf915d05-507f-491f-b4a6-b2aa085ee4b1" providerId="ADAL" clId="{8B8BA61F-FE66-4EC2-BF56-706E8A5B50DE}" dt="2019-07-12T11:52:33.319" v="13014" actId="20577"/>
        <pc:sldMkLst>
          <pc:docMk/>
          <pc:sldMk cId="2091479140" sldId="415"/>
        </pc:sldMkLst>
        <pc:spChg chg="mod">
          <ac:chgData name="James Franklin" userId="cf915d05-507f-491f-b4a6-b2aa085ee4b1" providerId="ADAL" clId="{8B8BA61F-FE66-4EC2-BF56-706E8A5B50DE}" dt="2019-07-12T11:52:33.319" v="13014" actId="20577"/>
          <ac:spMkLst>
            <pc:docMk/>
            <pc:sldMk cId="2091479140" sldId="415"/>
            <ac:spMk id="5" creationId="{00000000-0000-0000-0000-000000000000}"/>
          </ac:spMkLst>
        </pc:spChg>
      </pc:sldChg>
      <pc:sldChg chg="addSp modSp add">
        <pc:chgData name="James Franklin" userId="cf915d05-507f-491f-b4a6-b2aa085ee4b1" providerId="ADAL" clId="{8B8BA61F-FE66-4EC2-BF56-706E8A5B50DE}" dt="2019-07-12T09:51:55.044" v="5646" actId="6549"/>
        <pc:sldMkLst>
          <pc:docMk/>
          <pc:sldMk cId="3442311299" sldId="416"/>
        </pc:sldMkLst>
        <pc:spChg chg="mod">
          <ac:chgData name="James Franklin" userId="cf915d05-507f-491f-b4a6-b2aa085ee4b1" providerId="ADAL" clId="{8B8BA61F-FE66-4EC2-BF56-706E8A5B50DE}" dt="2019-07-11T10:08:51.911" v="453" actId="20577"/>
          <ac:spMkLst>
            <pc:docMk/>
            <pc:sldMk cId="3442311299" sldId="416"/>
            <ac:spMk id="2" creationId="{4DF6F657-95A7-4DC5-BF3A-BEA27425E3FB}"/>
          </ac:spMkLst>
        </pc:spChg>
        <pc:spChg chg="mod">
          <ac:chgData name="James Franklin" userId="cf915d05-507f-491f-b4a6-b2aa085ee4b1" providerId="ADAL" clId="{8B8BA61F-FE66-4EC2-BF56-706E8A5B50DE}" dt="2019-07-12T09:51:55.044" v="5646" actId="6549"/>
          <ac:spMkLst>
            <pc:docMk/>
            <pc:sldMk cId="3442311299" sldId="416"/>
            <ac:spMk id="3" creationId="{3C1DB361-27F6-4D17-8BA2-1DF58BC5B3D9}"/>
          </ac:spMkLst>
        </pc:spChg>
        <pc:picChg chg="add mod">
          <ac:chgData name="James Franklin" userId="cf915d05-507f-491f-b4a6-b2aa085ee4b1" providerId="ADAL" clId="{8B8BA61F-FE66-4EC2-BF56-706E8A5B50DE}" dt="2019-07-11T13:15:06.206" v="1250" actId="1076"/>
          <ac:picMkLst>
            <pc:docMk/>
            <pc:sldMk cId="3442311299" sldId="416"/>
            <ac:picMk id="4" creationId="{4E84972F-2E6F-42A1-8F28-CEE244191115}"/>
          </ac:picMkLst>
        </pc:picChg>
        <pc:picChg chg="add mod">
          <ac:chgData name="James Franklin" userId="cf915d05-507f-491f-b4a6-b2aa085ee4b1" providerId="ADAL" clId="{8B8BA61F-FE66-4EC2-BF56-706E8A5B50DE}" dt="2019-07-12T09:39:15.159" v="5631" actId="732"/>
          <ac:picMkLst>
            <pc:docMk/>
            <pc:sldMk cId="3442311299" sldId="416"/>
            <ac:picMk id="8194" creationId="{B8E5B1D6-AB87-4752-8D79-277ED3B2B8CE}"/>
          </ac:picMkLst>
        </pc:picChg>
      </pc:sldChg>
      <pc:sldChg chg="addSp delSp modSp add">
        <pc:chgData name="James Franklin" userId="cf915d05-507f-491f-b4a6-b2aa085ee4b1" providerId="ADAL" clId="{8B8BA61F-FE66-4EC2-BF56-706E8A5B50DE}" dt="2019-07-12T09:56:38.560" v="6184" actId="207"/>
        <pc:sldMkLst>
          <pc:docMk/>
          <pc:sldMk cId="845931423" sldId="417"/>
        </pc:sldMkLst>
        <pc:spChg chg="del">
          <ac:chgData name="James Franklin" userId="cf915d05-507f-491f-b4a6-b2aa085ee4b1" providerId="ADAL" clId="{8B8BA61F-FE66-4EC2-BF56-706E8A5B50DE}" dt="2019-07-11T10:09:16.282" v="503"/>
          <ac:spMkLst>
            <pc:docMk/>
            <pc:sldMk cId="845931423" sldId="417"/>
            <ac:spMk id="2" creationId="{4DF6F657-95A7-4DC5-BF3A-BEA27425E3FB}"/>
          </ac:spMkLst>
        </pc:spChg>
        <pc:spChg chg="del">
          <ac:chgData name="James Franklin" userId="cf915d05-507f-491f-b4a6-b2aa085ee4b1" providerId="ADAL" clId="{8B8BA61F-FE66-4EC2-BF56-706E8A5B50DE}" dt="2019-07-11T10:09:16.282" v="503"/>
          <ac:spMkLst>
            <pc:docMk/>
            <pc:sldMk cId="845931423" sldId="417"/>
            <ac:spMk id="3" creationId="{3C1DB361-27F6-4D17-8BA2-1DF58BC5B3D9}"/>
          </ac:spMkLst>
        </pc:spChg>
        <pc:spChg chg="add mod">
          <ac:chgData name="James Franklin" userId="cf915d05-507f-491f-b4a6-b2aa085ee4b1" providerId="ADAL" clId="{8B8BA61F-FE66-4EC2-BF56-706E8A5B50DE}" dt="2019-07-12T09:52:24.131" v="5674" actId="20577"/>
          <ac:spMkLst>
            <pc:docMk/>
            <pc:sldMk cId="845931423" sldId="417"/>
            <ac:spMk id="4" creationId="{37D19213-2669-4263-8026-E4FB74A5644D}"/>
          </ac:spMkLst>
        </pc:spChg>
        <pc:spChg chg="add mod">
          <ac:chgData name="James Franklin" userId="cf915d05-507f-491f-b4a6-b2aa085ee4b1" providerId="ADAL" clId="{8B8BA61F-FE66-4EC2-BF56-706E8A5B50DE}" dt="2019-07-12T09:56:38.560" v="6184" actId="207"/>
          <ac:spMkLst>
            <pc:docMk/>
            <pc:sldMk cId="845931423" sldId="417"/>
            <ac:spMk id="5" creationId="{4558BA9E-4A0D-4579-AEAE-01B15F89A520}"/>
          </ac:spMkLst>
        </pc:spChg>
      </pc:sldChg>
      <pc:sldChg chg="addSp delSp modSp add">
        <pc:chgData name="James Franklin" userId="cf915d05-507f-491f-b4a6-b2aa085ee4b1" providerId="ADAL" clId="{8B8BA61F-FE66-4EC2-BF56-706E8A5B50DE}" dt="2019-07-12T10:00:38.747" v="6645" actId="20577"/>
        <pc:sldMkLst>
          <pc:docMk/>
          <pc:sldMk cId="2104075821" sldId="418"/>
        </pc:sldMkLst>
        <pc:spChg chg="mod">
          <ac:chgData name="James Franklin" userId="cf915d05-507f-491f-b4a6-b2aa085ee4b1" providerId="ADAL" clId="{8B8BA61F-FE66-4EC2-BF56-706E8A5B50DE}" dt="2019-07-11T10:10:17.079" v="578" actId="20577"/>
          <ac:spMkLst>
            <pc:docMk/>
            <pc:sldMk cId="2104075821" sldId="418"/>
            <ac:spMk id="2" creationId="{4DF6F657-95A7-4DC5-BF3A-BEA27425E3FB}"/>
          </ac:spMkLst>
        </pc:spChg>
        <pc:spChg chg="mod">
          <ac:chgData name="James Franklin" userId="cf915d05-507f-491f-b4a6-b2aa085ee4b1" providerId="ADAL" clId="{8B8BA61F-FE66-4EC2-BF56-706E8A5B50DE}" dt="2019-07-12T10:00:38.747" v="6645" actId="20577"/>
          <ac:spMkLst>
            <pc:docMk/>
            <pc:sldMk cId="2104075821" sldId="418"/>
            <ac:spMk id="3" creationId="{3C1DB361-27F6-4D17-8BA2-1DF58BC5B3D9}"/>
          </ac:spMkLst>
        </pc:spChg>
        <pc:picChg chg="add del mod">
          <ac:chgData name="James Franklin" userId="cf915d05-507f-491f-b4a6-b2aa085ee4b1" providerId="ADAL" clId="{8B8BA61F-FE66-4EC2-BF56-706E8A5B50DE}" dt="2019-07-11T13:21:36.035" v="1285"/>
          <ac:picMkLst>
            <pc:docMk/>
            <pc:sldMk cId="2104075821" sldId="418"/>
            <ac:picMk id="4" creationId="{BA6778C1-84A7-497D-8CBC-B26935F0E195}"/>
          </ac:picMkLst>
        </pc:picChg>
        <pc:picChg chg="add mod">
          <ac:chgData name="James Franklin" userId="cf915d05-507f-491f-b4a6-b2aa085ee4b1" providerId="ADAL" clId="{8B8BA61F-FE66-4EC2-BF56-706E8A5B50DE}" dt="2019-07-11T13:24:02.791" v="1289" actId="1076"/>
          <ac:picMkLst>
            <pc:docMk/>
            <pc:sldMk cId="2104075821" sldId="418"/>
            <ac:picMk id="5" creationId="{9A0251D9-3A45-4369-9BE6-5B64B04320A7}"/>
          </ac:picMkLst>
        </pc:picChg>
        <pc:picChg chg="add del mod">
          <ac:chgData name="James Franklin" userId="cf915d05-507f-491f-b4a6-b2aa085ee4b1" providerId="ADAL" clId="{8B8BA61F-FE66-4EC2-BF56-706E8A5B50DE}" dt="2019-07-11T13:21:36.035" v="1285"/>
          <ac:picMkLst>
            <pc:docMk/>
            <pc:sldMk cId="2104075821" sldId="418"/>
            <ac:picMk id="6" creationId="{FADCB653-2E7B-4A9E-B038-3B9EDDB171FB}"/>
          </ac:picMkLst>
        </pc:picChg>
        <pc:picChg chg="add del mod">
          <ac:chgData name="James Franklin" userId="cf915d05-507f-491f-b4a6-b2aa085ee4b1" providerId="ADAL" clId="{8B8BA61F-FE66-4EC2-BF56-706E8A5B50DE}" dt="2019-07-11T13:21:36.035" v="1285"/>
          <ac:picMkLst>
            <pc:docMk/>
            <pc:sldMk cId="2104075821" sldId="418"/>
            <ac:picMk id="9218" creationId="{DBDD9064-C9BB-4E94-9FDE-99AFE20D91C7}"/>
          </ac:picMkLst>
        </pc:picChg>
        <pc:picChg chg="add mod">
          <ac:chgData name="James Franklin" userId="cf915d05-507f-491f-b4a6-b2aa085ee4b1" providerId="ADAL" clId="{8B8BA61F-FE66-4EC2-BF56-706E8A5B50DE}" dt="2019-07-11T13:24:47.319" v="1299" actId="1076"/>
          <ac:picMkLst>
            <pc:docMk/>
            <pc:sldMk cId="2104075821" sldId="418"/>
            <ac:picMk id="9220" creationId="{7B82984E-A36D-45F6-9700-04871F375A90}"/>
          </ac:picMkLst>
        </pc:picChg>
      </pc:sldChg>
      <pc:sldChg chg="addSp modSp add">
        <pc:chgData name="James Franklin" userId="cf915d05-507f-491f-b4a6-b2aa085ee4b1" providerId="ADAL" clId="{8B8BA61F-FE66-4EC2-BF56-706E8A5B50DE}" dt="2019-07-12T10:09:03.140" v="6963" actId="207"/>
        <pc:sldMkLst>
          <pc:docMk/>
          <pc:sldMk cId="143424294" sldId="419"/>
        </pc:sldMkLst>
        <pc:spChg chg="mod">
          <ac:chgData name="James Franklin" userId="cf915d05-507f-491f-b4a6-b2aa085ee4b1" providerId="ADAL" clId="{8B8BA61F-FE66-4EC2-BF56-706E8A5B50DE}" dt="2019-07-11T10:17:54.111" v="688" actId="20577"/>
          <ac:spMkLst>
            <pc:docMk/>
            <pc:sldMk cId="143424294" sldId="419"/>
            <ac:spMk id="2" creationId="{4DF6F657-95A7-4DC5-BF3A-BEA27425E3FB}"/>
          </ac:spMkLst>
        </pc:spChg>
        <pc:spChg chg="mod">
          <ac:chgData name="James Franklin" userId="cf915d05-507f-491f-b4a6-b2aa085ee4b1" providerId="ADAL" clId="{8B8BA61F-FE66-4EC2-BF56-706E8A5B50DE}" dt="2019-07-12T10:09:03.140" v="6963" actId="207"/>
          <ac:spMkLst>
            <pc:docMk/>
            <pc:sldMk cId="143424294" sldId="419"/>
            <ac:spMk id="3" creationId="{3C1DB361-27F6-4D17-8BA2-1DF58BC5B3D9}"/>
          </ac:spMkLst>
        </pc:spChg>
        <pc:picChg chg="add mod">
          <ac:chgData name="James Franklin" userId="cf915d05-507f-491f-b4a6-b2aa085ee4b1" providerId="ADAL" clId="{8B8BA61F-FE66-4EC2-BF56-706E8A5B50DE}" dt="2019-07-12T10:06:39.920" v="6830" actId="167"/>
          <ac:picMkLst>
            <pc:docMk/>
            <pc:sldMk cId="143424294" sldId="419"/>
            <ac:picMk id="17410" creationId="{21CAB362-6856-4EEF-816F-9D63987030C8}"/>
          </ac:picMkLst>
        </pc:picChg>
      </pc:sldChg>
      <pc:sldChg chg="addSp modSp add">
        <pc:chgData name="James Franklin" userId="cf915d05-507f-491f-b4a6-b2aa085ee4b1" providerId="ADAL" clId="{8B8BA61F-FE66-4EC2-BF56-706E8A5B50DE}" dt="2019-07-12T10:14:40.158" v="7445" actId="20577"/>
        <pc:sldMkLst>
          <pc:docMk/>
          <pc:sldMk cId="262823587" sldId="420"/>
        </pc:sldMkLst>
        <pc:spChg chg="mod">
          <ac:chgData name="James Franklin" userId="cf915d05-507f-491f-b4a6-b2aa085ee4b1" providerId="ADAL" clId="{8B8BA61F-FE66-4EC2-BF56-706E8A5B50DE}" dt="2019-07-11T10:35:39.059" v="707" actId="20577"/>
          <ac:spMkLst>
            <pc:docMk/>
            <pc:sldMk cId="262823587" sldId="420"/>
            <ac:spMk id="2" creationId="{4DF6F657-95A7-4DC5-BF3A-BEA27425E3FB}"/>
          </ac:spMkLst>
        </pc:spChg>
        <pc:spChg chg="mod">
          <ac:chgData name="James Franklin" userId="cf915d05-507f-491f-b4a6-b2aa085ee4b1" providerId="ADAL" clId="{8B8BA61F-FE66-4EC2-BF56-706E8A5B50DE}" dt="2019-07-12T10:14:40.158" v="7445" actId="20577"/>
          <ac:spMkLst>
            <pc:docMk/>
            <pc:sldMk cId="262823587" sldId="420"/>
            <ac:spMk id="3" creationId="{3C1DB361-27F6-4D17-8BA2-1DF58BC5B3D9}"/>
          </ac:spMkLst>
        </pc:spChg>
        <pc:picChg chg="add mod">
          <ac:chgData name="James Franklin" userId="cf915d05-507f-491f-b4a6-b2aa085ee4b1" providerId="ADAL" clId="{8B8BA61F-FE66-4EC2-BF56-706E8A5B50DE}" dt="2019-07-12T10:09:09.113" v="6964" actId="167"/>
          <ac:picMkLst>
            <pc:docMk/>
            <pc:sldMk cId="262823587" sldId="420"/>
            <ac:picMk id="4" creationId="{6D5FD339-A316-433B-9D66-D8DE619E9BF4}"/>
          </ac:picMkLst>
        </pc:picChg>
        <pc:picChg chg="add mod">
          <ac:chgData name="James Franklin" userId="cf915d05-507f-491f-b4a6-b2aa085ee4b1" providerId="ADAL" clId="{8B8BA61F-FE66-4EC2-BF56-706E8A5B50DE}" dt="2019-07-12T10:12:37.184" v="7172" actId="167"/>
          <ac:picMkLst>
            <pc:docMk/>
            <pc:sldMk cId="262823587" sldId="420"/>
            <ac:picMk id="5" creationId="{420A3ACA-F6AD-4FD6-89CD-529958EE0703}"/>
          </ac:picMkLst>
        </pc:picChg>
        <pc:picChg chg="add">
          <ac:chgData name="James Franklin" userId="cf915d05-507f-491f-b4a6-b2aa085ee4b1" providerId="ADAL" clId="{8B8BA61F-FE66-4EC2-BF56-706E8A5B50DE}" dt="2019-07-11T13:21:38.806" v="1286"/>
          <ac:picMkLst>
            <pc:docMk/>
            <pc:sldMk cId="262823587" sldId="420"/>
            <ac:picMk id="6" creationId="{3906F2F5-1670-461D-A3AF-250967F51327}"/>
          </ac:picMkLst>
        </pc:picChg>
      </pc:sldChg>
      <pc:sldChg chg="addSp modSp add setBg">
        <pc:chgData name="James Franklin" userId="cf915d05-507f-491f-b4a6-b2aa085ee4b1" providerId="ADAL" clId="{8B8BA61F-FE66-4EC2-BF56-706E8A5B50DE}" dt="2019-07-12T10:27:25.496" v="7797" actId="20577"/>
        <pc:sldMkLst>
          <pc:docMk/>
          <pc:sldMk cId="2956402165" sldId="421"/>
        </pc:sldMkLst>
        <pc:spChg chg="mod">
          <ac:chgData name="James Franklin" userId="cf915d05-507f-491f-b4a6-b2aa085ee4b1" providerId="ADAL" clId="{8B8BA61F-FE66-4EC2-BF56-706E8A5B50DE}" dt="2019-07-11T13:32:32.726" v="1355" actId="6549"/>
          <ac:spMkLst>
            <pc:docMk/>
            <pc:sldMk cId="2956402165" sldId="421"/>
            <ac:spMk id="2" creationId="{4DF6F657-95A7-4DC5-BF3A-BEA27425E3FB}"/>
          </ac:spMkLst>
        </pc:spChg>
        <pc:spChg chg="mod">
          <ac:chgData name="James Franklin" userId="cf915d05-507f-491f-b4a6-b2aa085ee4b1" providerId="ADAL" clId="{8B8BA61F-FE66-4EC2-BF56-706E8A5B50DE}" dt="2019-07-12T10:27:25.496" v="7797" actId="20577"/>
          <ac:spMkLst>
            <pc:docMk/>
            <pc:sldMk cId="2956402165" sldId="421"/>
            <ac:spMk id="3" creationId="{3C1DB361-27F6-4D17-8BA2-1DF58BC5B3D9}"/>
          </ac:spMkLst>
        </pc:spChg>
        <pc:picChg chg="add mod">
          <ac:chgData name="James Franklin" userId="cf915d05-507f-491f-b4a6-b2aa085ee4b1" providerId="ADAL" clId="{8B8BA61F-FE66-4EC2-BF56-706E8A5B50DE}" dt="2019-07-11T13:26:08.582" v="1302" actId="1076"/>
          <ac:picMkLst>
            <pc:docMk/>
            <pc:sldMk cId="2956402165" sldId="421"/>
            <ac:picMk id="4" creationId="{ED520DF7-CAB4-415B-8C34-ECB0A36B6686}"/>
          </ac:picMkLst>
        </pc:picChg>
        <pc:picChg chg="add mod">
          <ac:chgData name="James Franklin" userId="cf915d05-507f-491f-b4a6-b2aa085ee4b1" providerId="ADAL" clId="{8B8BA61F-FE66-4EC2-BF56-706E8A5B50DE}" dt="2019-07-12T10:22:59.607" v="7449" actId="167"/>
          <ac:picMkLst>
            <pc:docMk/>
            <pc:sldMk cId="2956402165" sldId="421"/>
            <ac:picMk id="6" creationId="{31F73768-8EE1-450C-962D-0E9B35D4510A}"/>
          </ac:picMkLst>
        </pc:picChg>
        <pc:picChg chg="add mod">
          <ac:chgData name="James Franklin" userId="cf915d05-507f-491f-b4a6-b2aa085ee4b1" providerId="ADAL" clId="{8B8BA61F-FE66-4EC2-BF56-706E8A5B50DE}" dt="2019-07-11T13:31:37.328" v="1321" actId="1076"/>
          <ac:picMkLst>
            <pc:docMk/>
            <pc:sldMk cId="2956402165" sldId="421"/>
            <ac:picMk id="11266" creationId="{FBA8A12A-63C7-40CC-877A-5142D2198A10}"/>
          </ac:picMkLst>
        </pc:picChg>
      </pc:sldChg>
      <pc:sldChg chg="addSp modSp add">
        <pc:chgData name="James Franklin" userId="cf915d05-507f-491f-b4a6-b2aa085ee4b1" providerId="ADAL" clId="{8B8BA61F-FE66-4EC2-BF56-706E8A5B50DE}" dt="2019-07-22T15:54:21.287" v="13269" actId="20577"/>
        <pc:sldMkLst>
          <pc:docMk/>
          <pc:sldMk cId="382943604" sldId="422"/>
        </pc:sldMkLst>
        <pc:spChg chg="mod">
          <ac:chgData name="James Franklin" userId="cf915d05-507f-491f-b4a6-b2aa085ee4b1" providerId="ADAL" clId="{8B8BA61F-FE66-4EC2-BF56-706E8A5B50DE}" dt="2019-07-12T10:27:56.840" v="7843" actId="20577"/>
          <ac:spMkLst>
            <pc:docMk/>
            <pc:sldMk cId="382943604" sldId="422"/>
            <ac:spMk id="2" creationId="{4DF6F657-95A7-4DC5-BF3A-BEA27425E3FB}"/>
          </ac:spMkLst>
        </pc:spChg>
        <pc:spChg chg="mod">
          <ac:chgData name="James Franklin" userId="cf915d05-507f-491f-b4a6-b2aa085ee4b1" providerId="ADAL" clId="{8B8BA61F-FE66-4EC2-BF56-706E8A5B50DE}" dt="2019-07-22T15:54:21.287" v="13269" actId="20577"/>
          <ac:spMkLst>
            <pc:docMk/>
            <pc:sldMk cId="382943604" sldId="422"/>
            <ac:spMk id="3" creationId="{3C1DB361-27F6-4D17-8BA2-1DF58BC5B3D9}"/>
          </ac:spMkLst>
        </pc:spChg>
        <pc:picChg chg="add mod">
          <ac:chgData name="James Franklin" userId="cf915d05-507f-491f-b4a6-b2aa085ee4b1" providerId="ADAL" clId="{8B8BA61F-FE66-4EC2-BF56-706E8A5B50DE}" dt="2019-07-11T14:15:11.334" v="1796" actId="1076"/>
          <ac:picMkLst>
            <pc:docMk/>
            <pc:sldMk cId="382943604" sldId="422"/>
            <ac:picMk id="4" creationId="{9B9DF300-C228-409A-8E7D-91F7B191557D}"/>
          </ac:picMkLst>
        </pc:picChg>
        <pc:picChg chg="add mod">
          <ac:chgData name="James Franklin" userId="cf915d05-507f-491f-b4a6-b2aa085ee4b1" providerId="ADAL" clId="{8B8BA61F-FE66-4EC2-BF56-706E8A5B50DE}" dt="2019-07-11T14:15:25.891" v="1801" actId="1076"/>
          <ac:picMkLst>
            <pc:docMk/>
            <pc:sldMk cId="382943604" sldId="422"/>
            <ac:picMk id="12290" creationId="{9B180478-8EEB-45AF-BE22-F7681493C6D1}"/>
          </ac:picMkLst>
        </pc:picChg>
      </pc:sldChg>
      <pc:sldChg chg="addSp delSp modSp add">
        <pc:chgData name="James Franklin" userId="cf915d05-507f-491f-b4a6-b2aa085ee4b1" providerId="ADAL" clId="{8B8BA61F-FE66-4EC2-BF56-706E8A5B50DE}" dt="2019-07-22T15:54:47.722" v="13272" actId="20577"/>
        <pc:sldMkLst>
          <pc:docMk/>
          <pc:sldMk cId="2730133196" sldId="423"/>
        </pc:sldMkLst>
        <pc:spChg chg="mod">
          <ac:chgData name="James Franklin" userId="cf915d05-507f-491f-b4a6-b2aa085ee4b1" providerId="ADAL" clId="{8B8BA61F-FE66-4EC2-BF56-706E8A5B50DE}" dt="2019-07-11T10:36:56.897" v="871" actId="20577"/>
          <ac:spMkLst>
            <pc:docMk/>
            <pc:sldMk cId="2730133196" sldId="423"/>
            <ac:spMk id="2" creationId="{4DF6F657-95A7-4DC5-BF3A-BEA27425E3FB}"/>
          </ac:spMkLst>
        </pc:spChg>
        <pc:spChg chg="mod">
          <ac:chgData name="James Franklin" userId="cf915d05-507f-491f-b4a6-b2aa085ee4b1" providerId="ADAL" clId="{8B8BA61F-FE66-4EC2-BF56-706E8A5B50DE}" dt="2019-07-22T15:54:47.722" v="13272" actId="20577"/>
          <ac:spMkLst>
            <pc:docMk/>
            <pc:sldMk cId="2730133196" sldId="423"/>
            <ac:spMk id="3" creationId="{3C1DB361-27F6-4D17-8BA2-1DF58BC5B3D9}"/>
          </ac:spMkLst>
        </pc:spChg>
        <pc:spChg chg="add del mod">
          <ac:chgData name="James Franklin" userId="cf915d05-507f-491f-b4a6-b2aa085ee4b1" providerId="ADAL" clId="{8B8BA61F-FE66-4EC2-BF56-706E8A5B50DE}" dt="2019-07-12T10:51:11.223" v="8922"/>
          <ac:spMkLst>
            <pc:docMk/>
            <pc:sldMk cId="2730133196" sldId="423"/>
            <ac:spMk id="4" creationId="{8F77091D-0BE7-4EF0-9128-77B6BD89CFC7}"/>
          </ac:spMkLst>
        </pc:spChg>
      </pc:sldChg>
      <pc:sldChg chg="addSp delSp modSp add ord addCm modCm">
        <pc:chgData name="James Franklin" userId="cf915d05-507f-491f-b4a6-b2aa085ee4b1" providerId="ADAL" clId="{8B8BA61F-FE66-4EC2-BF56-706E8A5B50DE}" dt="2019-07-17T15:07:54.333" v="13102" actId="478"/>
        <pc:sldMkLst>
          <pc:docMk/>
          <pc:sldMk cId="3449717196" sldId="424"/>
        </pc:sldMkLst>
        <pc:spChg chg="mod">
          <ac:chgData name="James Franklin" userId="cf915d05-507f-491f-b4a6-b2aa085ee4b1" providerId="ADAL" clId="{8B8BA61F-FE66-4EC2-BF56-706E8A5B50DE}" dt="2019-07-11T10:41:13.122" v="1127" actId="20577"/>
          <ac:spMkLst>
            <pc:docMk/>
            <pc:sldMk cId="3449717196" sldId="424"/>
            <ac:spMk id="2" creationId="{4DF6F657-95A7-4DC5-BF3A-BEA27425E3FB}"/>
          </ac:spMkLst>
        </pc:spChg>
        <pc:spChg chg="mod">
          <ac:chgData name="James Franklin" userId="cf915d05-507f-491f-b4a6-b2aa085ee4b1" providerId="ADAL" clId="{8B8BA61F-FE66-4EC2-BF56-706E8A5B50DE}" dt="2019-07-12T11:21:37.900" v="11934" actId="20577"/>
          <ac:spMkLst>
            <pc:docMk/>
            <pc:sldMk cId="3449717196" sldId="424"/>
            <ac:spMk id="3" creationId="{3C1DB361-27F6-4D17-8BA2-1DF58BC5B3D9}"/>
          </ac:spMkLst>
        </pc:spChg>
        <pc:spChg chg="add del mod">
          <ac:chgData name="James Franklin" userId="cf915d05-507f-491f-b4a6-b2aa085ee4b1" providerId="ADAL" clId="{8B8BA61F-FE66-4EC2-BF56-706E8A5B50DE}" dt="2019-07-17T15:07:54.333" v="13102" actId="478"/>
          <ac:spMkLst>
            <pc:docMk/>
            <pc:sldMk cId="3449717196" sldId="424"/>
            <ac:spMk id="7" creationId="{35BD0ACC-1334-4E7B-86FE-BC5982F6C0D3}"/>
          </ac:spMkLst>
        </pc:spChg>
        <pc:picChg chg="add mod modCrop">
          <ac:chgData name="James Franklin" userId="cf915d05-507f-491f-b4a6-b2aa085ee4b1" providerId="ADAL" clId="{8B8BA61F-FE66-4EC2-BF56-706E8A5B50DE}" dt="2019-07-11T14:42:15.717" v="1832" actId="1076"/>
          <ac:picMkLst>
            <pc:docMk/>
            <pc:sldMk cId="3449717196" sldId="424"/>
            <ac:picMk id="4" creationId="{A5A6B484-99A5-486B-B302-89A25A88B577}"/>
          </ac:picMkLst>
        </pc:picChg>
        <pc:picChg chg="add mod">
          <ac:chgData name="James Franklin" userId="cf915d05-507f-491f-b4a6-b2aa085ee4b1" providerId="ADAL" clId="{8B8BA61F-FE66-4EC2-BF56-706E8A5B50DE}" dt="2019-07-12T11:21:10.306" v="11848" actId="167"/>
          <ac:picMkLst>
            <pc:docMk/>
            <pc:sldMk cId="3449717196" sldId="424"/>
            <ac:picMk id="6" creationId="{98C908D0-9141-402F-B2B6-9E52C632EE6D}"/>
          </ac:picMkLst>
        </pc:picChg>
        <pc:picChg chg="add mod">
          <ac:chgData name="James Franklin" userId="cf915d05-507f-491f-b4a6-b2aa085ee4b1" providerId="ADAL" clId="{8B8BA61F-FE66-4EC2-BF56-706E8A5B50DE}" dt="2019-07-11T14:44:17.183" v="1843" actId="14100"/>
          <ac:picMkLst>
            <pc:docMk/>
            <pc:sldMk cId="3449717196" sldId="424"/>
            <ac:picMk id="15362" creationId="{3BD56391-29EA-41FA-9BF1-6A829030CC56}"/>
          </ac:picMkLst>
        </pc:picChg>
      </pc:sldChg>
      <pc:sldChg chg="addSp modSp add">
        <pc:chgData name="James Franklin" userId="cf915d05-507f-491f-b4a6-b2aa085ee4b1" providerId="ADAL" clId="{8B8BA61F-FE66-4EC2-BF56-706E8A5B50DE}" dt="2019-07-12T11:10:59.348" v="11060" actId="20577"/>
        <pc:sldMkLst>
          <pc:docMk/>
          <pc:sldMk cId="3676669527" sldId="425"/>
        </pc:sldMkLst>
        <pc:spChg chg="mod">
          <ac:chgData name="James Franklin" userId="cf915d05-507f-491f-b4a6-b2aa085ee4b1" providerId="ADAL" clId="{8B8BA61F-FE66-4EC2-BF56-706E8A5B50DE}" dt="2019-07-11T14:07:54.884" v="1581" actId="20577"/>
          <ac:spMkLst>
            <pc:docMk/>
            <pc:sldMk cId="3676669527" sldId="425"/>
            <ac:spMk id="2" creationId="{4DF6F657-95A7-4DC5-BF3A-BEA27425E3FB}"/>
          </ac:spMkLst>
        </pc:spChg>
        <pc:spChg chg="mod">
          <ac:chgData name="James Franklin" userId="cf915d05-507f-491f-b4a6-b2aa085ee4b1" providerId="ADAL" clId="{8B8BA61F-FE66-4EC2-BF56-706E8A5B50DE}" dt="2019-07-12T11:10:59.348" v="11060" actId="20577"/>
          <ac:spMkLst>
            <pc:docMk/>
            <pc:sldMk cId="3676669527" sldId="425"/>
            <ac:spMk id="3" creationId="{3C1DB361-27F6-4D17-8BA2-1DF58BC5B3D9}"/>
          </ac:spMkLst>
        </pc:spChg>
        <pc:picChg chg="add mod">
          <ac:chgData name="James Franklin" userId="cf915d05-507f-491f-b4a6-b2aa085ee4b1" providerId="ADAL" clId="{8B8BA61F-FE66-4EC2-BF56-706E8A5B50DE}" dt="2019-07-11T14:22:27.085" v="1804" actId="1076"/>
          <ac:picMkLst>
            <pc:docMk/>
            <pc:sldMk cId="3676669527" sldId="425"/>
            <ac:picMk id="4" creationId="{AD545518-4ED1-46F6-AAB9-650B1373B1D4}"/>
          </ac:picMkLst>
        </pc:picChg>
        <pc:picChg chg="add mod">
          <ac:chgData name="James Franklin" userId="cf915d05-507f-491f-b4a6-b2aa085ee4b1" providerId="ADAL" clId="{8B8BA61F-FE66-4EC2-BF56-706E8A5B50DE}" dt="2019-07-11T14:22:59.381" v="1814" actId="732"/>
          <ac:picMkLst>
            <pc:docMk/>
            <pc:sldMk cId="3676669527" sldId="425"/>
            <ac:picMk id="13314" creationId="{CE023650-EB44-42C5-A8FF-9BE544C4E0F6}"/>
          </ac:picMkLst>
        </pc:picChg>
      </pc:sldChg>
      <pc:sldChg chg="addSp modSp add addCm modCm">
        <pc:chgData name="James Franklin" userId="cf915d05-507f-491f-b4a6-b2aa085ee4b1" providerId="ADAL" clId="{8B8BA61F-FE66-4EC2-BF56-706E8A5B50DE}" dt="2019-07-22T16:00:32.619" v="13293" actId="313"/>
        <pc:sldMkLst>
          <pc:docMk/>
          <pc:sldMk cId="1640709355" sldId="426"/>
        </pc:sldMkLst>
        <pc:spChg chg="mod">
          <ac:chgData name="James Franklin" userId="cf915d05-507f-491f-b4a6-b2aa085ee4b1" providerId="ADAL" clId="{8B8BA61F-FE66-4EC2-BF56-706E8A5B50DE}" dt="2019-07-11T10:40:29.929" v="1056" actId="20577"/>
          <ac:spMkLst>
            <pc:docMk/>
            <pc:sldMk cId="1640709355" sldId="426"/>
            <ac:spMk id="2" creationId="{4DF6F657-95A7-4DC5-BF3A-BEA27425E3FB}"/>
          </ac:spMkLst>
        </pc:spChg>
        <pc:spChg chg="mod">
          <ac:chgData name="James Franklin" userId="cf915d05-507f-491f-b4a6-b2aa085ee4b1" providerId="ADAL" clId="{8B8BA61F-FE66-4EC2-BF56-706E8A5B50DE}" dt="2019-07-22T16:00:32.619" v="13293" actId="313"/>
          <ac:spMkLst>
            <pc:docMk/>
            <pc:sldMk cId="1640709355" sldId="426"/>
            <ac:spMk id="3" creationId="{3C1DB361-27F6-4D17-8BA2-1DF58BC5B3D9}"/>
          </ac:spMkLst>
        </pc:spChg>
        <pc:spChg chg="add mod">
          <ac:chgData name="James Franklin" userId="cf915d05-507f-491f-b4a6-b2aa085ee4b1" providerId="ADAL" clId="{8B8BA61F-FE66-4EC2-BF56-706E8A5B50DE}" dt="2019-07-11T14:27:16.303" v="1825" actId="14100"/>
          <ac:spMkLst>
            <pc:docMk/>
            <pc:sldMk cId="1640709355" sldId="426"/>
            <ac:spMk id="5" creationId="{EF63774F-0A9C-4E8D-96CA-2072758CE0F1}"/>
          </ac:spMkLst>
        </pc:spChg>
        <pc:picChg chg="add mod">
          <ac:chgData name="James Franklin" userId="cf915d05-507f-491f-b4a6-b2aa085ee4b1" providerId="ADAL" clId="{8B8BA61F-FE66-4EC2-BF56-706E8A5B50DE}" dt="2019-07-11T14:26:12.805" v="1817" actId="1076"/>
          <ac:picMkLst>
            <pc:docMk/>
            <pc:sldMk cId="1640709355" sldId="426"/>
            <ac:picMk id="4" creationId="{F2108AFB-D78D-43E6-AEAD-15769DBE7087}"/>
          </ac:picMkLst>
        </pc:picChg>
        <pc:picChg chg="add mod">
          <ac:chgData name="James Franklin" userId="cf915d05-507f-491f-b4a6-b2aa085ee4b1" providerId="ADAL" clId="{8B8BA61F-FE66-4EC2-BF56-706E8A5B50DE}" dt="2019-07-12T11:13:01.630" v="11186" actId="167"/>
          <ac:picMkLst>
            <pc:docMk/>
            <pc:sldMk cId="1640709355" sldId="426"/>
            <ac:picMk id="14338" creationId="{EF66ABFB-949E-4523-86DF-C902E8D3D881}"/>
          </ac:picMkLst>
        </pc:picChg>
      </pc:sldChg>
      <pc:sldChg chg="addSp delSp modSp add">
        <pc:chgData name="James Franklin" userId="cf915d05-507f-491f-b4a6-b2aa085ee4b1" providerId="ADAL" clId="{8B8BA61F-FE66-4EC2-BF56-706E8A5B50DE}" dt="2019-07-12T11:22:00.062" v="11939" actId="207"/>
        <pc:sldMkLst>
          <pc:docMk/>
          <pc:sldMk cId="1129020296" sldId="428"/>
        </pc:sldMkLst>
        <pc:spChg chg="del">
          <ac:chgData name="James Franklin" userId="cf915d05-507f-491f-b4a6-b2aa085ee4b1" providerId="ADAL" clId="{8B8BA61F-FE66-4EC2-BF56-706E8A5B50DE}" dt="2019-07-11T10:37:55.533" v="899"/>
          <ac:spMkLst>
            <pc:docMk/>
            <pc:sldMk cId="1129020296" sldId="428"/>
            <ac:spMk id="2" creationId="{A751151A-3436-4905-A3AB-BA82728E6263}"/>
          </ac:spMkLst>
        </pc:spChg>
        <pc:spChg chg="del">
          <ac:chgData name="James Franklin" userId="cf915d05-507f-491f-b4a6-b2aa085ee4b1" providerId="ADAL" clId="{8B8BA61F-FE66-4EC2-BF56-706E8A5B50DE}" dt="2019-07-11T10:37:55.533" v="899"/>
          <ac:spMkLst>
            <pc:docMk/>
            <pc:sldMk cId="1129020296" sldId="428"/>
            <ac:spMk id="3" creationId="{2ABB0BCD-9C7E-4939-A3D2-B6FC795E4155}"/>
          </ac:spMkLst>
        </pc:spChg>
        <pc:spChg chg="add mod">
          <ac:chgData name="James Franklin" userId="cf915d05-507f-491f-b4a6-b2aa085ee4b1" providerId="ADAL" clId="{8B8BA61F-FE66-4EC2-BF56-706E8A5B50DE}" dt="2019-07-12T10:50:57.033" v="8912" actId="20577"/>
          <ac:spMkLst>
            <pc:docMk/>
            <pc:sldMk cId="1129020296" sldId="428"/>
            <ac:spMk id="4" creationId="{137E1856-ADE1-4C19-93F4-905DD48C612B}"/>
          </ac:spMkLst>
        </pc:spChg>
        <pc:spChg chg="add mod">
          <ac:chgData name="James Franklin" userId="cf915d05-507f-491f-b4a6-b2aa085ee4b1" providerId="ADAL" clId="{8B8BA61F-FE66-4EC2-BF56-706E8A5B50DE}" dt="2019-07-12T11:22:00.062" v="11939" actId="207"/>
          <ac:spMkLst>
            <pc:docMk/>
            <pc:sldMk cId="1129020296" sldId="428"/>
            <ac:spMk id="5" creationId="{D579AE16-82F9-4ABE-A88E-93A9C764038A}"/>
          </ac:spMkLst>
        </pc:spChg>
        <pc:spChg chg="add del">
          <ac:chgData name="James Franklin" userId="cf915d05-507f-491f-b4a6-b2aa085ee4b1" providerId="ADAL" clId="{8B8BA61F-FE66-4EC2-BF56-706E8A5B50DE}" dt="2019-07-12T11:16:06.689" v="11550"/>
          <ac:spMkLst>
            <pc:docMk/>
            <pc:sldMk cId="1129020296" sldId="428"/>
            <ac:spMk id="6" creationId="{1637EAC3-B4C4-4ABC-B10A-B8919740B0BF}"/>
          </ac:spMkLst>
        </pc:spChg>
      </pc:sldChg>
      <pc:sldChg chg="addSp delSp modSp add">
        <pc:chgData name="James Franklin" userId="cf915d05-507f-491f-b4a6-b2aa085ee4b1" providerId="ADAL" clId="{8B8BA61F-FE66-4EC2-BF56-706E8A5B50DE}" dt="2019-07-12T11:33:52.150" v="13008" actId="207"/>
        <pc:sldMkLst>
          <pc:docMk/>
          <pc:sldMk cId="845379340" sldId="430"/>
        </pc:sldMkLst>
        <pc:spChg chg="del">
          <ac:chgData name="James Franklin" userId="cf915d05-507f-491f-b4a6-b2aa085ee4b1" providerId="ADAL" clId="{8B8BA61F-FE66-4EC2-BF56-706E8A5B50DE}" dt="2019-07-11T10:42:21.750" v="1132"/>
          <ac:spMkLst>
            <pc:docMk/>
            <pc:sldMk cId="845379340" sldId="430"/>
            <ac:spMk id="2" creationId="{0346B31A-FFD4-405C-BD8E-A92B2D074C2E}"/>
          </ac:spMkLst>
        </pc:spChg>
        <pc:spChg chg="del">
          <ac:chgData name="James Franklin" userId="cf915d05-507f-491f-b4a6-b2aa085ee4b1" providerId="ADAL" clId="{8B8BA61F-FE66-4EC2-BF56-706E8A5B50DE}" dt="2019-07-11T10:42:21.750" v="1132"/>
          <ac:spMkLst>
            <pc:docMk/>
            <pc:sldMk cId="845379340" sldId="430"/>
            <ac:spMk id="3" creationId="{28C0948B-1939-47C5-9C16-32B1873B89DB}"/>
          </ac:spMkLst>
        </pc:spChg>
        <pc:spChg chg="add mod">
          <ac:chgData name="James Franklin" userId="cf915d05-507f-491f-b4a6-b2aa085ee4b1" providerId="ADAL" clId="{8B8BA61F-FE66-4EC2-BF56-706E8A5B50DE}" dt="2019-07-12T11:29:39.571" v="12620" actId="20577"/>
          <ac:spMkLst>
            <pc:docMk/>
            <pc:sldMk cId="845379340" sldId="430"/>
            <ac:spMk id="4" creationId="{D543FFAC-FFBF-4688-B475-AC6E047D306E}"/>
          </ac:spMkLst>
        </pc:spChg>
        <pc:spChg chg="add mod">
          <ac:chgData name="James Franklin" userId="cf915d05-507f-491f-b4a6-b2aa085ee4b1" providerId="ADAL" clId="{8B8BA61F-FE66-4EC2-BF56-706E8A5B50DE}" dt="2019-07-12T11:33:52.150" v="13008" actId="207"/>
          <ac:spMkLst>
            <pc:docMk/>
            <pc:sldMk cId="845379340" sldId="430"/>
            <ac:spMk id="5" creationId="{C6B9C057-6FE2-45A1-88E8-204D8DC23078}"/>
          </ac:spMkLst>
        </pc:spChg>
      </pc:sldChg>
      <pc:sldChg chg="modSp add ord">
        <pc:chgData name="James Franklin" userId="cf915d05-507f-491f-b4a6-b2aa085ee4b1" providerId="ADAL" clId="{8B8BA61F-FE66-4EC2-BF56-706E8A5B50DE}" dt="2019-07-12T10:59:49.970" v="9936" actId="20577"/>
        <pc:sldMkLst>
          <pc:docMk/>
          <pc:sldMk cId="3731324991" sldId="431"/>
        </pc:sldMkLst>
        <pc:spChg chg="mod">
          <ac:chgData name="James Franklin" userId="cf915d05-507f-491f-b4a6-b2aa085ee4b1" providerId="ADAL" clId="{8B8BA61F-FE66-4EC2-BF56-706E8A5B50DE}" dt="2019-07-11T13:35:38.065" v="1398" actId="20577"/>
          <ac:spMkLst>
            <pc:docMk/>
            <pc:sldMk cId="3731324991" sldId="431"/>
            <ac:spMk id="2" creationId="{D44A98A1-C3A4-4252-9484-5515EBCD7FE9}"/>
          </ac:spMkLst>
        </pc:spChg>
        <pc:spChg chg="mod">
          <ac:chgData name="James Franklin" userId="cf915d05-507f-491f-b4a6-b2aa085ee4b1" providerId="ADAL" clId="{8B8BA61F-FE66-4EC2-BF56-706E8A5B50DE}" dt="2019-07-12T10:59:49.970" v="9936" actId="20577"/>
          <ac:spMkLst>
            <pc:docMk/>
            <pc:sldMk cId="3731324991" sldId="431"/>
            <ac:spMk id="3" creationId="{3D5E5B97-AF58-489B-A072-114B33D99F93}"/>
          </ac:spMkLst>
        </pc:spChg>
      </pc:sldChg>
      <pc:sldChg chg="addSp delSp modSp add del">
        <pc:chgData name="James Franklin" userId="cf915d05-507f-491f-b4a6-b2aa085ee4b1" providerId="ADAL" clId="{8B8BA61F-FE66-4EC2-BF56-706E8A5B50DE}" dt="2019-07-12T11:05:36.350" v="10584" actId="207"/>
        <pc:sldMkLst>
          <pc:docMk/>
          <pc:sldMk cId="4144385387" sldId="432"/>
        </pc:sldMkLst>
        <pc:spChg chg="del">
          <ac:chgData name="James Franklin" userId="cf915d05-507f-491f-b4a6-b2aa085ee4b1" providerId="ADAL" clId="{8B8BA61F-FE66-4EC2-BF56-706E8A5B50DE}" dt="2019-07-11T13:37:01.847" v="1472"/>
          <ac:spMkLst>
            <pc:docMk/>
            <pc:sldMk cId="4144385387" sldId="432"/>
            <ac:spMk id="2" creationId="{A7F17D5D-5C9D-49BC-81C1-219C42D898A2}"/>
          </ac:spMkLst>
        </pc:spChg>
        <pc:spChg chg="del">
          <ac:chgData name="James Franklin" userId="cf915d05-507f-491f-b4a6-b2aa085ee4b1" providerId="ADAL" clId="{8B8BA61F-FE66-4EC2-BF56-706E8A5B50DE}" dt="2019-07-11T13:37:01.847" v="1472"/>
          <ac:spMkLst>
            <pc:docMk/>
            <pc:sldMk cId="4144385387" sldId="432"/>
            <ac:spMk id="3" creationId="{3A5442DA-0F22-46AA-AB77-A56DF67C3EB1}"/>
          </ac:spMkLst>
        </pc:spChg>
        <pc:spChg chg="add mod">
          <ac:chgData name="James Franklin" userId="cf915d05-507f-491f-b4a6-b2aa085ee4b1" providerId="ADAL" clId="{8B8BA61F-FE66-4EC2-BF56-706E8A5B50DE}" dt="2019-07-12T11:00:07.049" v="9956" actId="20577"/>
          <ac:spMkLst>
            <pc:docMk/>
            <pc:sldMk cId="4144385387" sldId="432"/>
            <ac:spMk id="4" creationId="{1691F92C-AB31-4A88-9320-5754C3F49FE1}"/>
          </ac:spMkLst>
        </pc:spChg>
        <pc:spChg chg="add mod">
          <ac:chgData name="James Franklin" userId="cf915d05-507f-491f-b4a6-b2aa085ee4b1" providerId="ADAL" clId="{8B8BA61F-FE66-4EC2-BF56-706E8A5B50DE}" dt="2019-07-12T11:05:36.350" v="10584" actId="207"/>
          <ac:spMkLst>
            <pc:docMk/>
            <pc:sldMk cId="4144385387" sldId="432"/>
            <ac:spMk id="5" creationId="{4A086DF4-A33E-4BDF-9425-473B564DF238}"/>
          </ac:spMkLst>
        </pc:spChg>
      </pc:sldChg>
      <pc:sldMasterChg chg="modSldLayout">
        <pc:chgData name="James Franklin" userId="cf915d05-507f-491f-b4a6-b2aa085ee4b1" providerId="ADAL" clId="{8B8BA61F-FE66-4EC2-BF56-706E8A5B50DE}" dt="2019-07-03T15:24:10.474" v="41"/>
        <pc:sldMasterMkLst>
          <pc:docMk/>
          <pc:sldMasterMk cId="2369807912" sldId="2147483660"/>
        </pc:sldMasterMkLst>
        <pc:sldLayoutChg chg="modSp">
          <pc:chgData name="James Franklin" userId="cf915d05-507f-491f-b4a6-b2aa085ee4b1" providerId="ADAL" clId="{8B8BA61F-FE66-4EC2-BF56-706E8A5B50DE}" dt="2019-07-03T15:23:49.441" v="35"/>
          <pc:sldLayoutMkLst>
            <pc:docMk/>
            <pc:sldMasterMk cId="2369807912" sldId="2147483660"/>
            <pc:sldLayoutMk cId="3864385121" sldId="2147483664"/>
          </pc:sldLayoutMkLst>
          <pc:spChg chg="mod">
            <ac:chgData name="James Franklin" userId="cf915d05-507f-491f-b4a6-b2aa085ee4b1" providerId="ADAL" clId="{8B8BA61F-FE66-4EC2-BF56-706E8A5B50DE}" dt="2019-07-03T15:23:49.441" v="35"/>
            <ac:spMkLst>
              <pc:docMk/>
              <pc:sldMasterMk cId="2369807912" sldId="2147483660"/>
              <pc:sldLayoutMk cId="3864385121" sldId="2147483664"/>
              <ac:spMk id="7" creationId="{1CBC8405-2349-4350-967C-1FBF2BDF5F63}"/>
            </ac:spMkLst>
          </pc:spChg>
        </pc:sldLayoutChg>
        <pc:sldLayoutChg chg="modSp">
          <pc:chgData name="James Franklin" userId="cf915d05-507f-491f-b4a6-b2aa085ee4b1" providerId="ADAL" clId="{8B8BA61F-FE66-4EC2-BF56-706E8A5B50DE}" dt="2019-07-03T15:24:04.955" v="39"/>
          <pc:sldLayoutMkLst>
            <pc:docMk/>
            <pc:sldMasterMk cId="2369807912" sldId="2147483660"/>
            <pc:sldLayoutMk cId="1482273398" sldId="2147483665"/>
          </pc:sldLayoutMkLst>
          <pc:spChg chg="mod">
            <ac:chgData name="James Franklin" userId="cf915d05-507f-491f-b4a6-b2aa085ee4b1" providerId="ADAL" clId="{8B8BA61F-FE66-4EC2-BF56-706E8A5B50DE}" dt="2019-07-03T15:24:04.955" v="39"/>
            <ac:spMkLst>
              <pc:docMk/>
              <pc:sldMasterMk cId="2369807912" sldId="2147483660"/>
              <pc:sldLayoutMk cId="1482273398" sldId="2147483665"/>
              <ac:spMk id="9" creationId="{4570CFF3-B821-45AD-843B-5BEC89692DC4}"/>
            </ac:spMkLst>
          </pc:spChg>
        </pc:sldLayoutChg>
        <pc:sldLayoutChg chg="modSp">
          <pc:chgData name="James Franklin" userId="cf915d05-507f-491f-b4a6-b2aa085ee4b1" providerId="ADAL" clId="{8B8BA61F-FE66-4EC2-BF56-706E8A5B50DE}" dt="2019-07-03T15:23:55.634" v="36"/>
          <pc:sldLayoutMkLst>
            <pc:docMk/>
            <pc:sldMasterMk cId="2369807912" sldId="2147483660"/>
            <pc:sldLayoutMk cId="1663747016" sldId="2147483666"/>
          </pc:sldLayoutMkLst>
          <pc:spChg chg="mod">
            <ac:chgData name="James Franklin" userId="cf915d05-507f-491f-b4a6-b2aa085ee4b1" providerId="ADAL" clId="{8B8BA61F-FE66-4EC2-BF56-706E8A5B50DE}" dt="2019-07-03T15:23:55.634" v="36"/>
            <ac:spMkLst>
              <pc:docMk/>
              <pc:sldMasterMk cId="2369807912" sldId="2147483660"/>
              <pc:sldLayoutMk cId="1663747016" sldId="2147483666"/>
              <ac:spMk id="2" creationId="{0A6B8F12-8929-48B6-BB16-C9B841A19B83}"/>
            </ac:spMkLst>
          </pc:spChg>
        </pc:sldLayoutChg>
        <pc:sldLayoutChg chg="modSp">
          <pc:chgData name="James Franklin" userId="cf915d05-507f-491f-b4a6-b2aa085ee4b1" providerId="ADAL" clId="{8B8BA61F-FE66-4EC2-BF56-706E8A5B50DE}" dt="2019-07-03T15:24:10.474" v="41"/>
          <pc:sldLayoutMkLst>
            <pc:docMk/>
            <pc:sldMasterMk cId="2369807912" sldId="2147483660"/>
            <pc:sldLayoutMk cId="3920882233" sldId="2147483668"/>
          </pc:sldLayoutMkLst>
          <pc:spChg chg="mod">
            <ac:chgData name="James Franklin" userId="cf915d05-507f-491f-b4a6-b2aa085ee4b1" providerId="ADAL" clId="{8B8BA61F-FE66-4EC2-BF56-706E8A5B50DE}" dt="2019-07-03T15:24:10.474" v="41"/>
            <ac:spMkLst>
              <pc:docMk/>
              <pc:sldMasterMk cId="2369807912" sldId="2147483660"/>
              <pc:sldLayoutMk cId="3920882233" sldId="2147483668"/>
              <ac:spMk id="8" creationId="{0EFBC03C-5D5B-493A-A17F-C5AB86D49BC9}"/>
            </ac:spMkLst>
          </pc:spChg>
        </pc:sldLayoutChg>
        <pc:sldLayoutChg chg="modSp">
          <pc:chgData name="James Franklin" userId="cf915d05-507f-491f-b4a6-b2aa085ee4b1" providerId="ADAL" clId="{8B8BA61F-FE66-4EC2-BF56-706E8A5B50DE}" dt="2019-07-03T15:23:59.194" v="37"/>
          <pc:sldLayoutMkLst>
            <pc:docMk/>
            <pc:sldMasterMk cId="2369807912" sldId="2147483660"/>
            <pc:sldLayoutMk cId="930331741" sldId="2147483669"/>
          </pc:sldLayoutMkLst>
          <pc:spChg chg="mod">
            <ac:chgData name="James Franklin" userId="cf915d05-507f-491f-b4a6-b2aa085ee4b1" providerId="ADAL" clId="{8B8BA61F-FE66-4EC2-BF56-706E8A5B50DE}" dt="2019-07-03T15:23:59.194" v="37"/>
            <ac:spMkLst>
              <pc:docMk/>
              <pc:sldMasterMk cId="2369807912" sldId="2147483660"/>
              <pc:sldLayoutMk cId="930331741" sldId="2147483669"/>
              <ac:spMk id="8" creationId="{93D1135D-DC1A-45DC-9E90-EF45C7485B92}"/>
            </ac:spMkLst>
          </pc:spChg>
        </pc:sldLayoutChg>
        <pc:sldLayoutChg chg="modSp">
          <pc:chgData name="James Franklin" userId="cf915d05-507f-491f-b4a6-b2aa085ee4b1" providerId="ADAL" clId="{8B8BA61F-FE66-4EC2-BF56-706E8A5B50DE}" dt="2019-07-03T15:24:02.217" v="38"/>
          <pc:sldLayoutMkLst>
            <pc:docMk/>
            <pc:sldMasterMk cId="2369807912" sldId="2147483660"/>
            <pc:sldLayoutMk cId="1680822063" sldId="2147483671"/>
          </pc:sldLayoutMkLst>
          <pc:spChg chg="mod">
            <ac:chgData name="James Franklin" userId="cf915d05-507f-491f-b4a6-b2aa085ee4b1" providerId="ADAL" clId="{8B8BA61F-FE66-4EC2-BF56-706E8A5B50DE}" dt="2019-07-03T15:24:02.217" v="38"/>
            <ac:spMkLst>
              <pc:docMk/>
              <pc:sldMasterMk cId="2369807912" sldId="2147483660"/>
              <pc:sldLayoutMk cId="1680822063" sldId="2147483671"/>
              <ac:spMk id="8" creationId="{CE40D4DE-BE90-4A0E-A9AA-19C8B43B8184}"/>
            </ac:spMkLst>
          </pc:spChg>
        </pc:sldLayoutChg>
        <pc:sldLayoutChg chg="modSp">
          <pc:chgData name="James Franklin" userId="cf915d05-507f-491f-b4a6-b2aa085ee4b1" providerId="ADAL" clId="{8B8BA61F-FE66-4EC2-BF56-706E8A5B50DE}" dt="2019-07-03T15:24:07.394" v="40"/>
          <pc:sldLayoutMkLst>
            <pc:docMk/>
            <pc:sldMasterMk cId="2369807912" sldId="2147483660"/>
            <pc:sldLayoutMk cId="3129294559" sldId="2147483672"/>
          </pc:sldLayoutMkLst>
          <pc:spChg chg="mod">
            <ac:chgData name="James Franklin" userId="cf915d05-507f-491f-b4a6-b2aa085ee4b1" providerId="ADAL" clId="{8B8BA61F-FE66-4EC2-BF56-706E8A5B50DE}" dt="2019-07-03T15:24:07.394" v="40"/>
            <ac:spMkLst>
              <pc:docMk/>
              <pc:sldMasterMk cId="2369807912" sldId="2147483660"/>
              <pc:sldLayoutMk cId="3129294559" sldId="2147483672"/>
              <ac:spMk id="7" creationId="{1ADD2E26-BBF6-407B-80CA-5526A28447F6}"/>
            </ac:spMkLst>
          </pc:spChg>
        </pc:sldLayoutChg>
      </pc:sldMasterChg>
    </pc:docChg>
  </pc:docChgLst>
  <pc:docChgLst>
    <pc:chgData name="James Franklin" userId="cf915d05-507f-491f-b4a6-b2aa085ee4b1" providerId="ADAL" clId="{125C1370-674C-4759-A168-DF5CB8FCBABC}"/>
  </pc:docChgLst>
  <pc:docChgLst>
    <pc:chgData name="Andy Gray" userId="3900aca3-aa6e-4813-b4e0-c02f9e48a0aa" providerId="ADAL" clId="{59ABB72D-0E89-4E28-99E1-F80CE38C6722}"/>
    <pc:docChg chg="modSld modMainMaster">
      <pc:chgData name="Andy Gray" userId="3900aca3-aa6e-4813-b4e0-c02f9e48a0aa" providerId="ADAL" clId="{59ABB72D-0E89-4E28-99E1-F80CE38C6722}" dt="2019-07-30T14:17:42.310" v="5"/>
      <pc:docMkLst>
        <pc:docMk/>
      </pc:docMkLst>
      <pc:sldChg chg="delCm">
        <pc:chgData name="Andy Gray" userId="3900aca3-aa6e-4813-b4e0-c02f9e48a0aa" providerId="ADAL" clId="{59ABB72D-0E89-4E28-99E1-F80CE38C6722}" dt="2019-07-30T14:17:21.049" v="4"/>
        <pc:sldMkLst>
          <pc:docMk/>
          <pc:sldMk cId="552466827" sldId="412"/>
        </pc:sldMkLst>
      </pc:sldChg>
      <pc:sldChg chg="modSp">
        <pc:chgData name="Andy Gray" userId="3900aca3-aa6e-4813-b4e0-c02f9e48a0aa" providerId="ADAL" clId="{59ABB72D-0E89-4E28-99E1-F80CE38C6722}" dt="2019-07-30T14:15:06.129" v="1" actId="1036"/>
        <pc:sldMkLst>
          <pc:docMk/>
          <pc:sldMk cId="382943604" sldId="422"/>
        </pc:sldMkLst>
        <pc:picChg chg="mod">
          <ac:chgData name="Andy Gray" userId="3900aca3-aa6e-4813-b4e0-c02f9e48a0aa" providerId="ADAL" clId="{59ABB72D-0E89-4E28-99E1-F80CE38C6722}" dt="2019-07-30T14:15:06.129" v="1" actId="1036"/>
          <ac:picMkLst>
            <pc:docMk/>
            <pc:sldMk cId="382943604" sldId="422"/>
            <ac:picMk id="8" creationId="{E1D5063A-42C3-406D-B8F0-B1AE5AFBFE07}"/>
          </ac:picMkLst>
        </pc:picChg>
      </pc:sldChg>
      <pc:sldChg chg="delCm">
        <pc:chgData name="Andy Gray" userId="3900aca3-aa6e-4813-b4e0-c02f9e48a0aa" providerId="ADAL" clId="{59ABB72D-0E89-4E28-99E1-F80CE38C6722}" dt="2019-07-30T14:17:42.310" v="5"/>
        <pc:sldMkLst>
          <pc:docMk/>
          <pc:sldMk cId="3449717196" sldId="424"/>
        </pc:sldMkLst>
      </pc:sldChg>
      <pc:sldMasterChg chg="modSldLayout">
        <pc:chgData name="Andy Gray" userId="3900aca3-aa6e-4813-b4e0-c02f9e48a0aa" providerId="ADAL" clId="{59ABB72D-0E89-4E28-99E1-F80CE38C6722}" dt="2019-07-30T14:16:07.012" v="3" actId="167"/>
        <pc:sldMasterMkLst>
          <pc:docMk/>
          <pc:sldMasterMk cId="2369807912" sldId="2147483660"/>
        </pc:sldMasterMkLst>
        <pc:sldLayoutChg chg="addSp delSp modSp">
          <pc:chgData name="Andy Gray" userId="3900aca3-aa6e-4813-b4e0-c02f9e48a0aa" providerId="ADAL" clId="{59ABB72D-0E89-4E28-99E1-F80CE38C6722}" dt="2019-07-30T14:16:07.012" v="3" actId="167"/>
          <pc:sldLayoutMkLst>
            <pc:docMk/>
            <pc:sldMasterMk cId="2369807912" sldId="2147483660"/>
            <pc:sldLayoutMk cId="1593432957" sldId="2147483661"/>
          </pc:sldLayoutMkLst>
          <pc:picChg chg="del">
            <ac:chgData name="Andy Gray" userId="3900aca3-aa6e-4813-b4e0-c02f9e48a0aa" providerId="ADAL" clId="{59ABB72D-0E89-4E28-99E1-F80CE38C6722}" dt="2019-07-30T14:13:50.187" v="0"/>
            <ac:picMkLst>
              <pc:docMk/>
              <pc:sldMasterMk cId="2369807912" sldId="2147483660"/>
              <pc:sldLayoutMk cId="1593432957" sldId="2147483661"/>
              <ac:picMk id="5" creationId="{A48C4EE3-8FBC-4037-9CED-F7D6804DEEBB}"/>
            </ac:picMkLst>
          </pc:picChg>
          <pc:picChg chg="add ord">
            <ac:chgData name="Andy Gray" userId="3900aca3-aa6e-4813-b4e0-c02f9e48a0aa" providerId="ADAL" clId="{59ABB72D-0E89-4E28-99E1-F80CE38C6722}" dt="2019-07-30T14:16:07.012" v="3" actId="167"/>
            <ac:picMkLst>
              <pc:docMk/>
              <pc:sldMasterMk cId="2369807912" sldId="2147483660"/>
              <pc:sldLayoutMk cId="1593432957" sldId="2147483661"/>
              <ac:picMk id="6" creationId="{B5B306AE-BDD5-47B0-9A3E-59D4FE8CB486}"/>
            </ac:picMkLst>
          </pc:picChg>
        </pc:sldLayoutChg>
      </pc:sldMasterChg>
    </pc:docChg>
  </pc:docChgLst>
  <pc:docChgLst>
    <pc:chgData name="Leonora Sheppard" userId="3688f6d8-1f97-408e-a4fe-cc859c551ddb" providerId="ADAL" clId="{77517AF5-72D8-41AD-905F-6AF0D19C0CFC}"/>
    <pc:docChg chg="undo custSel modSld">
      <pc:chgData name="Leonora Sheppard" userId="3688f6d8-1f97-408e-a4fe-cc859c551ddb" providerId="ADAL" clId="{77517AF5-72D8-41AD-905F-6AF0D19C0CFC}" dt="2019-07-23T13:07:12.814" v="183" actId="14100"/>
      <pc:docMkLst>
        <pc:docMk/>
      </pc:docMkLst>
      <pc:sldChg chg="addSp delSp modSp">
        <pc:chgData name="Leonora Sheppard" userId="3688f6d8-1f97-408e-a4fe-cc859c551ddb" providerId="ADAL" clId="{77517AF5-72D8-41AD-905F-6AF0D19C0CFC}" dt="2019-07-23T13:07:12.814" v="183" actId="14100"/>
        <pc:sldMkLst>
          <pc:docMk/>
          <pc:sldMk cId="3749215389" sldId="404"/>
        </pc:sldMkLst>
        <pc:spChg chg="mod">
          <ac:chgData name="Leonora Sheppard" userId="3688f6d8-1f97-408e-a4fe-cc859c551ddb" providerId="ADAL" clId="{77517AF5-72D8-41AD-905F-6AF0D19C0CFC}" dt="2019-07-23T13:07:12.814" v="183" actId="14100"/>
          <ac:spMkLst>
            <pc:docMk/>
            <pc:sldMk cId="3749215389" sldId="404"/>
            <ac:spMk id="3" creationId="{95622CE7-8CCA-4DB3-A4FF-195035A47331}"/>
          </ac:spMkLst>
        </pc:spChg>
        <pc:graphicFrameChg chg="add del mod">
          <ac:chgData name="Leonora Sheppard" userId="3688f6d8-1f97-408e-a4fe-cc859c551ddb" providerId="ADAL" clId="{77517AF5-72D8-41AD-905F-6AF0D19C0CFC}" dt="2019-07-23T13:06:25.138" v="167" actId="478"/>
          <ac:graphicFrameMkLst>
            <pc:docMk/>
            <pc:sldMk cId="3749215389" sldId="404"/>
            <ac:graphicFrameMk id="5" creationId="{5499D02F-8799-4417-9471-B7924C43E00D}"/>
          </ac:graphicFrameMkLst>
        </pc:graphicFrameChg>
        <pc:picChg chg="del">
          <ac:chgData name="Leonora Sheppard" userId="3688f6d8-1f97-408e-a4fe-cc859c551ddb" providerId="ADAL" clId="{77517AF5-72D8-41AD-905F-6AF0D19C0CFC}" dt="2019-07-23T13:06:16.217" v="165" actId="478"/>
          <ac:picMkLst>
            <pc:docMk/>
            <pc:sldMk cId="3749215389" sldId="404"/>
            <ac:picMk id="4" creationId="{E4A1D0A2-CB44-4B92-A3BB-B97BE7E76926}"/>
          </ac:picMkLst>
        </pc:picChg>
        <pc:picChg chg="add mod">
          <ac:chgData name="Leonora Sheppard" userId="3688f6d8-1f97-408e-a4fe-cc859c551ddb" providerId="ADAL" clId="{77517AF5-72D8-41AD-905F-6AF0D19C0CFC}" dt="2019-07-23T13:06:37.855" v="170" actId="1076"/>
          <ac:picMkLst>
            <pc:docMk/>
            <pc:sldMk cId="3749215389" sldId="404"/>
            <ac:picMk id="6" creationId="{7BBCAE29-1C27-482B-B3D2-1048125FF1EB}"/>
          </ac:picMkLst>
        </pc:picChg>
      </pc:sldChg>
      <pc:sldChg chg="modSp">
        <pc:chgData name="Leonora Sheppard" userId="3688f6d8-1f97-408e-a4fe-cc859c551ddb" providerId="ADAL" clId="{77517AF5-72D8-41AD-905F-6AF0D19C0CFC}" dt="2019-07-23T11:48:51.712" v="0" actId="6549"/>
        <pc:sldMkLst>
          <pc:docMk/>
          <pc:sldMk cId="1350654101" sldId="407"/>
        </pc:sldMkLst>
        <pc:spChg chg="mod">
          <ac:chgData name="Leonora Sheppard" userId="3688f6d8-1f97-408e-a4fe-cc859c551ddb" providerId="ADAL" clId="{77517AF5-72D8-41AD-905F-6AF0D19C0CFC}" dt="2019-07-23T11:48:51.712" v="0" actId="6549"/>
          <ac:spMkLst>
            <pc:docMk/>
            <pc:sldMk cId="1350654101" sldId="407"/>
            <ac:spMk id="3" creationId="{95622CE7-8CCA-4DB3-A4FF-195035A47331}"/>
          </ac:spMkLst>
        </pc:spChg>
      </pc:sldChg>
      <pc:sldChg chg="delSp modSp">
        <pc:chgData name="Leonora Sheppard" userId="3688f6d8-1f97-408e-a4fe-cc859c551ddb" providerId="ADAL" clId="{77517AF5-72D8-41AD-905F-6AF0D19C0CFC}" dt="2019-07-23T11:51:53.361" v="4" actId="20577"/>
        <pc:sldMkLst>
          <pc:docMk/>
          <pc:sldMk cId="1117252385" sldId="411"/>
        </pc:sldMkLst>
        <pc:spChg chg="mod">
          <ac:chgData name="Leonora Sheppard" userId="3688f6d8-1f97-408e-a4fe-cc859c551ddb" providerId="ADAL" clId="{77517AF5-72D8-41AD-905F-6AF0D19C0CFC}" dt="2019-07-23T11:51:53.361" v="4" actId="20577"/>
          <ac:spMkLst>
            <pc:docMk/>
            <pc:sldMk cId="1117252385" sldId="411"/>
            <ac:spMk id="3" creationId="{95622CE7-8CCA-4DB3-A4FF-195035A47331}"/>
          </ac:spMkLst>
        </pc:spChg>
        <pc:picChg chg="del">
          <ac:chgData name="Leonora Sheppard" userId="3688f6d8-1f97-408e-a4fe-cc859c551ddb" providerId="ADAL" clId="{77517AF5-72D8-41AD-905F-6AF0D19C0CFC}" dt="2019-07-23T11:51:46.794" v="1" actId="478"/>
          <ac:picMkLst>
            <pc:docMk/>
            <pc:sldMk cId="1117252385" sldId="411"/>
            <ac:picMk id="6146" creationId="{D3646D10-EE1D-425F-A7DE-D30F66C4D8B5}"/>
          </ac:picMkLst>
        </pc:picChg>
      </pc:sldChg>
      <pc:sldChg chg="modSp">
        <pc:chgData name="Leonora Sheppard" userId="3688f6d8-1f97-408e-a4fe-cc859c551ddb" providerId="ADAL" clId="{77517AF5-72D8-41AD-905F-6AF0D19C0CFC}" dt="2019-07-23T11:52:36.161" v="5" actId="20577"/>
        <pc:sldMkLst>
          <pc:docMk/>
          <pc:sldMk cId="845931423" sldId="417"/>
        </pc:sldMkLst>
        <pc:spChg chg="mod">
          <ac:chgData name="Leonora Sheppard" userId="3688f6d8-1f97-408e-a4fe-cc859c551ddb" providerId="ADAL" clId="{77517AF5-72D8-41AD-905F-6AF0D19C0CFC}" dt="2019-07-23T11:52:36.161" v="5" actId="20577"/>
          <ac:spMkLst>
            <pc:docMk/>
            <pc:sldMk cId="845931423" sldId="417"/>
            <ac:spMk id="5" creationId="{4558BA9E-4A0D-4579-AEAE-01B15F89A520}"/>
          </ac:spMkLst>
        </pc:spChg>
      </pc:sldChg>
      <pc:sldChg chg="modSp">
        <pc:chgData name="Leonora Sheppard" userId="3688f6d8-1f97-408e-a4fe-cc859c551ddb" providerId="ADAL" clId="{77517AF5-72D8-41AD-905F-6AF0D19C0CFC}" dt="2019-07-23T11:54:12.888" v="13" actId="20577"/>
        <pc:sldMkLst>
          <pc:docMk/>
          <pc:sldMk cId="143424294" sldId="419"/>
        </pc:sldMkLst>
        <pc:spChg chg="mod">
          <ac:chgData name="Leonora Sheppard" userId="3688f6d8-1f97-408e-a4fe-cc859c551ddb" providerId="ADAL" clId="{77517AF5-72D8-41AD-905F-6AF0D19C0CFC}" dt="2019-07-23T11:54:12.888" v="13" actId="20577"/>
          <ac:spMkLst>
            <pc:docMk/>
            <pc:sldMk cId="143424294" sldId="419"/>
            <ac:spMk id="3" creationId="{3C1DB361-27F6-4D17-8BA2-1DF58BC5B3D9}"/>
          </ac:spMkLst>
        </pc:spChg>
      </pc:sldChg>
      <pc:sldChg chg="modSp">
        <pc:chgData name="Leonora Sheppard" userId="3688f6d8-1f97-408e-a4fe-cc859c551ddb" providerId="ADAL" clId="{77517AF5-72D8-41AD-905F-6AF0D19C0CFC}" dt="2019-07-23T11:54:34.903" v="22" actId="20577"/>
        <pc:sldMkLst>
          <pc:docMk/>
          <pc:sldMk cId="262823587" sldId="420"/>
        </pc:sldMkLst>
        <pc:spChg chg="mod">
          <ac:chgData name="Leonora Sheppard" userId="3688f6d8-1f97-408e-a4fe-cc859c551ddb" providerId="ADAL" clId="{77517AF5-72D8-41AD-905F-6AF0D19C0CFC}" dt="2019-07-23T11:54:34.903" v="22" actId="20577"/>
          <ac:spMkLst>
            <pc:docMk/>
            <pc:sldMk cId="262823587" sldId="420"/>
            <ac:spMk id="3" creationId="{3C1DB361-27F6-4D17-8BA2-1DF58BC5B3D9}"/>
          </ac:spMkLst>
        </pc:spChg>
      </pc:sldChg>
      <pc:sldChg chg="modSp">
        <pc:chgData name="Leonora Sheppard" userId="3688f6d8-1f97-408e-a4fe-cc859c551ddb" providerId="ADAL" clId="{77517AF5-72D8-41AD-905F-6AF0D19C0CFC}" dt="2019-07-23T11:55:49.722" v="27" actId="20577"/>
        <pc:sldMkLst>
          <pc:docMk/>
          <pc:sldMk cId="2956402165" sldId="421"/>
        </pc:sldMkLst>
        <pc:spChg chg="mod">
          <ac:chgData name="Leonora Sheppard" userId="3688f6d8-1f97-408e-a4fe-cc859c551ddb" providerId="ADAL" clId="{77517AF5-72D8-41AD-905F-6AF0D19C0CFC}" dt="2019-07-23T11:55:48.271" v="26" actId="20577"/>
          <ac:spMkLst>
            <pc:docMk/>
            <pc:sldMk cId="2956402165" sldId="421"/>
            <ac:spMk id="2" creationId="{4DF6F657-95A7-4DC5-BF3A-BEA27425E3FB}"/>
          </ac:spMkLst>
        </pc:spChg>
        <pc:spChg chg="mod">
          <ac:chgData name="Leonora Sheppard" userId="3688f6d8-1f97-408e-a4fe-cc859c551ddb" providerId="ADAL" clId="{77517AF5-72D8-41AD-905F-6AF0D19C0CFC}" dt="2019-07-23T11:55:49.722" v="27" actId="20577"/>
          <ac:spMkLst>
            <pc:docMk/>
            <pc:sldMk cId="2956402165" sldId="421"/>
            <ac:spMk id="3" creationId="{3C1DB361-27F6-4D17-8BA2-1DF58BC5B3D9}"/>
          </ac:spMkLst>
        </pc:spChg>
      </pc:sldChg>
      <pc:sldChg chg="addSp delSp modSp setBg">
        <pc:chgData name="Leonora Sheppard" userId="3688f6d8-1f97-408e-a4fe-cc859c551ddb" providerId="ADAL" clId="{77517AF5-72D8-41AD-905F-6AF0D19C0CFC}" dt="2019-07-23T12:04:26.979" v="78" actId="478"/>
        <pc:sldMkLst>
          <pc:docMk/>
          <pc:sldMk cId="382943604" sldId="422"/>
        </pc:sldMkLst>
        <pc:spChg chg="mod">
          <ac:chgData name="Leonora Sheppard" userId="3688f6d8-1f97-408e-a4fe-cc859c551ddb" providerId="ADAL" clId="{77517AF5-72D8-41AD-905F-6AF0D19C0CFC}" dt="2019-07-23T12:04:16.869" v="77" actId="207"/>
          <ac:spMkLst>
            <pc:docMk/>
            <pc:sldMk cId="382943604" sldId="422"/>
            <ac:spMk id="3" creationId="{3C1DB361-27F6-4D17-8BA2-1DF58BC5B3D9}"/>
          </ac:spMkLst>
        </pc:spChg>
        <pc:picChg chg="del">
          <ac:chgData name="Leonora Sheppard" userId="3688f6d8-1f97-408e-a4fe-cc859c551ddb" providerId="ADAL" clId="{77517AF5-72D8-41AD-905F-6AF0D19C0CFC}" dt="2019-07-23T12:04:26.979" v="78" actId="478"/>
          <ac:picMkLst>
            <pc:docMk/>
            <pc:sldMk cId="382943604" sldId="422"/>
            <ac:picMk id="4" creationId="{9B9DF300-C228-409A-8E7D-91F7B191557D}"/>
          </ac:picMkLst>
        </pc:picChg>
        <pc:picChg chg="add del mod ord">
          <ac:chgData name="Leonora Sheppard" userId="3688f6d8-1f97-408e-a4fe-cc859c551ddb" providerId="ADAL" clId="{77517AF5-72D8-41AD-905F-6AF0D19C0CFC}" dt="2019-07-23T12:01:10.588" v="35" actId="478"/>
          <ac:picMkLst>
            <pc:docMk/>
            <pc:sldMk cId="382943604" sldId="422"/>
            <ac:picMk id="5" creationId="{3BCA7C1F-0753-4A23-AA8B-BBD32A334C92}"/>
          </ac:picMkLst>
        </pc:picChg>
        <pc:picChg chg="add mod ord">
          <ac:chgData name="Leonora Sheppard" userId="3688f6d8-1f97-408e-a4fe-cc859c551ddb" providerId="ADAL" clId="{77517AF5-72D8-41AD-905F-6AF0D19C0CFC}" dt="2019-07-23T12:03:49.772" v="72" actId="1035"/>
          <ac:picMkLst>
            <pc:docMk/>
            <pc:sldMk cId="382943604" sldId="422"/>
            <ac:picMk id="6" creationId="{436A78BE-8C2A-43FA-8E25-EFAE799BBB7F}"/>
          </ac:picMkLst>
        </pc:picChg>
        <pc:picChg chg="del">
          <ac:chgData name="Leonora Sheppard" userId="3688f6d8-1f97-408e-a4fe-cc859c551ddb" providerId="ADAL" clId="{77517AF5-72D8-41AD-905F-6AF0D19C0CFC}" dt="2019-07-23T11:56:34.038" v="28" actId="478"/>
          <ac:picMkLst>
            <pc:docMk/>
            <pc:sldMk cId="382943604" sldId="422"/>
            <ac:picMk id="12290" creationId="{9B180478-8EEB-45AF-BE22-F7681493C6D1}"/>
          </ac:picMkLst>
        </pc:picChg>
      </pc:sldChg>
      <pc:sldChg chg="modSp">
        <pc:chgData name="Leonora Sheppard" userId="3688f6d8-1f97-408e-a4fe-cc859c551ddb" providerId="ADAL" clId="{77517AF5-72D8-41AD-905F-6AF0D19C0CFC}" dt="2019-07-23T12:57:57.956" v="110" actId="20577"/>
        <pc:sldMkLst>
          <pc:docMk/>
          <pc:sldMk cId="3449717196" sldId="424"/>
        </pc:sldMkLst>
        <pc:spChg chg="mod">
          <ac:chgData name="Leonora Sheppard" userId="3688f6d8-1f97-408e-a4fe-cc859c551ddb" providerId="ADAL" clId="{77517AF5-72D8-41AD-905F-6AF0D19C0CFC}" dt="2019-07-23T12:57:57.956" v="110" actId="20577"/>
          <ac:spMkLst>
            <pc:docMk/>
            <pc:sldMk cId="3449717196" sldId="424"/>
            <ac:spMk id="3" creationId="{3C1DB361-27F6-4D17-8BA2-1DF58BC5B3D9}"/>
          </ac:spMkLst>
        </pc:spChg>
        <pc:picChg chg="mod">
          <ac:chgData name="Leonora Sheppard" userId="3688f6d8-1f97-408e-a4fe-cc859c551ddb" providerId="ADAL" clId="{77517AF5-72D8-41AD-905F-6AF0D19C0CFC}" dt="2019-07-23T12:57:41.203" v="103" actId="1076"/>
          <ac:picMkLst>
            <pc:docMk/>
            <pc:sldMk cId="3449717196" sldId="424"/>
            <ac:picMk id="15362" creationId="{3BD56391-29EA-41FA-9BF1-6A829030CC56}"/>
          </ac:picMkLst>
        </pc:picChg>
      </pc:sldChg>
      <pc:sldChg chg="modSp">
        <pc:chgData name="Leonora Sheppard" userId="3688f6d8-1f97-408e-a4fe-cc859c551ddb" providerId="ADAL" clId="{77517AF5-72D8-41AD-905F-6AF0D19C0CFC}" dt="2019-07-23T13:03:21.614" v="132" actId="20577"/>
        <pc:sldMkLst>
          <pc:docMk/>
          <pc:sldMk cId="3676669527" sldId="425"/>
        </pc:sldMkLst>
        <pc:spChg chg="mod">
          <ac:chgData name="Leonora Sheppard" userId="3688f6d8-1f97-408e-a4fe-cc859c551ddb" providerId="ADAL" clId="{77517AF5-72D8-41AD-905F-6AF0D19C0CFC}" dt="2019-07-23T13:03:21.614" v="132" actId="20577"/>
          <ac:spMkLst>
            <pc:docMk/>
            <pc:sldMk cId="3676669527" sldId="425"/>
            <ac:spMk id="3" creationId="{3C1DB361-27F6-4D17-8BA2-1DF58BC5B3D9}"/>
          </ac:spMkLst>
        </pc:spChg>
      </pc:sldChg>
      <pc:sldChg chg="addSp delSp modSp">
        <pc:chgData name="Leonora Sheppard" userId="3688f6d8-1f97-408e-a4fe-cc859c551ddb" providerId="ADAL" clId="{77517AF5-72D8-41AD-905F-6AF0D19C0CFC}" dt="2019-07-23T13:04:49.641" v="164" actId="20577"/>
        <pc:sldMkLst>
          <pc:docMk/>
          <pc:sldMk cId="1640709355" sldId="426"/>
        </pc:sldMkLst>
        <pc:spChg chg="mod">
          <ac:chgData name="Leonora Sheppard" userId="3688f6d8-1f97-408e-a4fe-cc859c551ddb" providerId="ADAL" clId="{77517AF5-72D8-41AD-905F-6AF0D19C0CFC}" dt="2019-07-23T13:04:49.641" v="164" actId="20577"/>
          <ac:spMkLst>
            <pc:docMk/>
            <pc:sldMk cId="1640709355" sldId="426"/>
            <ac:spMk id="3" creationId="{3C1DB361-27F6-4D17-8BA2-1DF58BC5B3D9}"/>
          </ac:spMkLst>
        </pc:spChg>
        <pc:spChg chg="add del mod">
          <ac:chgData name="Leonora Sheppard" userId="3688f6d8-1f97-408e-a4fe-cc859c551ddb" providerId="ADAL" clId="{77517AF5-72D8-41AD-905F-6AF0D19C0CFC}" dt="2019-07-23T13:04:37.968" v="154"/>
          <ac:spMkLst>
            <pc:docMk/>
            <pc:sldMk cId="1640709355" sldId="426"/>
            <ac:spMk id="6" creationId="{442F18E4-67E4-4D7B-A804-91E7A627FEC3}"/>
          </ac:spMkLst>
        </pc:spChg>
        <pc:spChg chg="add del mod">
          <ac:chgData name="Leonora Sheppard" userId="3688f6d8-1f97-408e-a4fe-cc859c551ddb" providerId="ADAL" clId="{77517AF5-72D8-41AD-905F-6AF0D19C0CFC}" dt="2019-07-23T13:04:45.139" v="158"/>
          <ac:spMkLst>
            <pc:docMk/>
            <pc:sldMk cId="1640709355" sldId="426"/>
            <ac:spMk id="7" creationId="{B1EFD282-4D4D-49BB-B727-0049C9874DBD}"/>
          </ac:spMkLst>
        </pc:spChg>
      </pc:sldChg>
      <pc:sldChg chg="modSp">
        <pc:chgData name="Leonora Sheppard" userId="3688f6d8-1f97-408e-a4fe-cc859c551ddb" providerId="ADAL" clId="{77517AF5-72D8-41AD-905F-6AF0D19C0CFC}" dt="2019-07-23T12:54:58.579" v="79" actId="6549"/>
        <pc:sldMkLst>
          <pc:docMk/>
          <pc:sldMk cId="1129020296" sldId="428"/>
        </pc:sldMkLst>
        <pc:spChg chg="mod">
          <ac:chgData name="Leonora Sheppard" userId="3688f6d8-1f97-408e-a4fe-cc859c551ddb" providerId="ADAL" clId="{77517AF5-72D8-41AD-905F-6AF0D19C0CFC}" dt="2019-07-23T12:54:58.579" v="79" actId="6549"/>
          <ac:spMkLst>
            <pc:docMk/>
            <pc:sldMk cId="1129020296" sldId="428"/>
            <ac:spMk id="5" creationId="{D579AE16-82F9-4ABE-A88E-93A9C764038A}"/>
          </ac:spMkLst>
        </pc:spChg>
      </pc:sldChg>
      <pc:sldChg chg="modSp">
        <pc:chgData name="Leonora Sheppard" userId="3688f6d8-1f97-408e-a4fe-cc859c551ddb" providerId="ADAL" clId="{77517AF5-72D8-41AD-905F-6AF0D19C0CFC}" dt="2019-07-23T13:01:17.851" v="129" actId="20577"/>
        <pc:sldMkLst>
          <pc:docMk/>
          <pc:sldMk cId="4144385387" sldId="432"/>
        </pc:sldMkLst>
        <pc:spChg chg="mod">
          <ac:chgData name="Leonora Sheppard" userId="3688f6d8-1f97-408e-a4fe-cc859c551ddb" providerId="ADAL" clId="{77517AF5-72D8-41AD-905F-6AF0D19C0CFC}" dt="2019-07-23T13:01:17.851" v="129" actId="20577"/>
          <ac:spMkLst>
            <pc:docMk/>
            <pc:sldMk cId="4144385387" sldId="432"/>
            <ac:spMk id="5" creationId="{4A086DF4-A33E-4BDF-9425-473B564DF238}"/>
          </ac:spMkLst>
        </pc:spChg>
      </pc:sldChg>
    </pc:docChg>
  </pc:docChgLst>
  <pc:docChgLst>
    <pc:chgData name="James Franklin" userId="cf915d05-507f-491f-b4a6-b2aa085ee4b1" providerId="ADAL" clId="{7BFD7666-3000-43C9-A534-CA42315B741B}"/>
    <pc:docChg chg="undo custSel addSld delSld modSld sldOrd modMainMaster">
      <pc:chgData name="James Franklin" userId="cf915d05-507f-491f-b4a6-b2aa085ee4b1" providerId="ADAL" clId="{7BFD7666-3000-43C9-A534-CA42315B741B}" dt="2019-05-22T10:30:28.466" v="13664" actId="20577"/>
      <pc:docMkLst>
        <pc:docMk/>
      </pc:docMkLst>
      <pc:sldChg chg="modSp">
        <pc:chgData name="James Franklin" userId="cf915d05-507f-491f-b4a6-b2aa085ee4b1" providerId="ADAL" clId="{7BFD7666-3000-43C9-A534-CA42315B741B}" dt="2019-05-13T15:47:53.705" v="13361" actId="1076"/>
        <pc:sldMkLst>
          <pc:docMk/>
          <pc:sldMk cId="4088036100" sldId="259"/>
        </pc:sldMkLst>
        <pc:spChg chg="mod">
          <ac:chgData name="James Franklin" userId="cf915d05-507f-491f-b4a6-b2aa085ee4b1" providerId="ADAL" clId="{7BFD7666-3000-43C9-A534-CA42315B741B}" dt="2019-05-13T15:47:53.705" v="13361" actId="1076"/>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docChg>
  </pc:docChgLst>
  <pc:docChgLst>
    <pc:chgData name="Andy Gray" userId="3900aca3-aa6e-4813-b4e0-c02f9e48a0aa" providerId="ADAL" clId="{9A3E481A-AA88-4CBF-862F-C7671D432FA8}"/>
    <pc:docChg chg="undo custSel modSld modMainMaster">
      <pc:chgData name="Andy Gray" userId="3900aca3-aa6e-4813-b4e0-c02f9e48a0aa" providerId="ADAL" clId="{9A3E481A-AA88-4CBF-862F-C7671D432FA8}" dt="2019-07-29T14:13:19.842" v="546" actId="14100"/>
      <pc:docMkLst>
        <pc:docMk/>
      </pc:docMkLst>
      <pc:sldChg chg="delSp">
        <pc:chgData name="Andy Gray" userId="3900aca3-aa6e-4813-b4e0-c02f9e48a0aa" providerId="ADAL" clId="{9A3E481A-AA88-4CBF-862F-C7671D432FA8}" dt="2019-07-26T10:00:34.132" v="127" actId="478"/>
        <pc:sldMkLst>
          <pc:docMk/>
          <pc:sldMk cId="4088036100" sldId="259"/>
        </pc:sldMkLst>
        <pc:spChg chg="del">
          <ac:chgData name="Andy Gray" userId="3900aca3-aa6e-4813-b4e0-c02f9e48a0aa" providerId="ADAL" clId="{9A3E481A-AA88-4CBF-862F-C7671D432FA8}" dt="2019-07-26T10:00:29.941" v="125" actId="478"/>
          <ac:spMkLst>
            <pc:docMk/>
            <pc:sldMk cId="4088036100" sldId="259"/>
            <ac:spMk id="2" creationId="{2903F362-87D7-4421-B903-E14403A02E53}"/>
          </ac:spMkLst>
        </pc:spChg>
        <pc:spChg chg="del">
          <ac:chgData name="Andy Gray" userId="3900aca3-aa6e-4813-b4e0-c02f9e48a0aa" providerId="ADAL" clId="{9A3E481A-AA88-4CBF-862F-C7671D432FA8}" dt="2019-07-26T10:00:32.133" v="126" actId="478"/>
          <ac:spMkLst>
            <pc:docMk/>
            <pc:sldMk cId="4088036100" sldId="259"/>
            <ac:spMk id="3" creationId="{ED1A84E5-E83B-41B6-A658-081D9B37A5BF}"/>
          </ac:spMkLst>
        </pc:spChg>
        <pc:spChg chg="del">
          <ac:chgData name="Andy Gray" userId="3900aca3-aa6e-4813-b4e0-c02f9e48a0aa" providerId="ADAL" clId="{9A3E481A-AA88-4CBF-862F-C7671D432FA8}" dt="2019-07-26T10:00:34.132" v="127" actId="478"/>
          <ac:spMkLst>
            <pc:docMk/>
            <pc:sldMk cId="4088036100" sldId="259"/>
            <ac:spMk id="4" creationId="{9B123F5F-534C-4B4B-9C9E-1737CDA68929}"/>
          </ac:spMkLst>
        </pc:spChg>
      </pc:sldChg>
      <pc:sldChg chg="addSp delSp modSp">
        <pc:chgData name="Andy Gray" userId="3900aca3-aa6e-4813-b4e0-c02f9e48a0aa" providerId="ADAL" clId="{9A3E481A-AA88-4CBF-862F-C7671D432FA8}" dt="2019-07-26T09:59:28.086" v="121" actId="20577"/>
        <pc:sldMkLst>
          <pc:docMk/>
          <pc:sldMk cId="2912915852" sldId="319"/>
        </pc:sldMkLst>
        <pc:spChg chg="mod">
          <ac:chgData name="Andy Gray" userId="3900aca3-aa6e-4813-b4e0-c02f9e48a0aa" providerId="ADAL" clId="{9A3E481A-AA88-4CBF-862F-C7671D432FA8}" dt="2019-07-26T09:59:28.086" v="121" actId="20577"/>
          <ac:spMkLst>
            <pc:docMk/>
            <pc:sldMk cId="2912915852" sldId="319"/>
            <ac:spMk id="3" creationId="{8841C565-F8A1-4DE6-88F1-F82B859E4087}"/>
          </ac:spMkLst>
        </pc:spChg>
        <pc:spChg chg="add del mod">
          <ac:chgData name="Andy Gray" userId="3900aca3-aa6e-4813-b4e0-c02f9e48a0aa" providerId="ADAL" clId="{9A3E481A-AA88-4CBF-862F-C7671D432FA8}" dt="2019-07-26T09:58:33.096" v="117"/>
          <ac:spMkLst>
            <pc:docMk/>
            <pc:sldMk cId="2912915852" sldId="319"/>
            <ac:spMk id="4" creationId="{CA723C79-7AF0-4C23-80A9-0E7160E06C3A}"/>
          </ac:spMkLst>
        </pc:spChg>
        <pc:spChg chg="add del mod">
          <ac:chgData name="Andy Gray" userId="3900aca3-aa6e-4813-b4e0-c02f9e48a0aa" providerId="ADAL" clId="{9A3E481A-AA88-4CBF-862F-C7671D432FA8}" dt="2019-07-26T09:58:33.096" v="117"/>
          <ac:spMkLst>
            <pc:docMk/>
            <pc:sldMk cId="2912915852" sldId="319"/>
            <ac:spMk id="5" creationId="{C82DB0BD-10C2-408E-B147-592F09D155FF}"/>
          </ac:spMkLst>
        </pc:spChg>
      </pc:sldChg>
      <pc:sldChg chg="addSp delSp modSp setBg">
        <pc:chgData name="Andy Gray" userId="3900aca3-aa6e-4813-b4e0-c02f9e48a0aa" providerId="ADAL" clId="{9A3E481A-AA88-4CBF-862F-C7671D432FA8}" dt="2019-07-26T10:10:22.199" v="137" actId="20577"/>
        <pc:sldMkLst>
          <pc:docMk/>
          <pc:sldMk cId="3291576925" sldId="403"/>
        </pc:sldMkLst>
        <pc:spChg chg="mod">
          <ac:chgData name="Andy Gray" userId="3900aca3-aa6e-4813-b4e0-c02f9e48a0aa" providerId="ADAL" clId="{9A3E481A-AA88-4CBF-862F-C7671D432FA8}" dt="2019-07-26T10:00:51.446" v="128" actId="207"/>
          <ac:spMkLst>
            <pc:docMk/>
            <pc:sldMk cId="3291576925" sldId="403"/>
            <ac:spMk id="2" creationId="{12AEE3D5-3709-4B7A-89A4-E78B5A2C40CA}"/>
          </ac:spMkLst>
        </pc:spChg>
        <pc:spChg chg="mod">
          <ac:chgData name="Andy Gray" userId="3900aca3-aa6e-4813-b4e0-c02f9e48a0aa" providerId="ADAL" clId="{9A3E481A-AA88-4CBF-862F-C7671D432FA8}" dt="2019-07-26T10:10:22.199" v="137" actId="20577"/>
          <ac:spMkLst>
            <pc:docMk/>
            <pc:sldMk cId="3291576925" sldId="403"/>
            <ac:spMk id="3" creationId="{95622CE7-8CCA-4DB3-A4FF-195035A47331}"/>
          </ac:spMkLst>
        </pc:spChg>
        <pc:spChg chg="add del mod">
          <ac:chgData name="Andy Gray" userId="3900aca3-aa6e-4813-b4e0-c02f9e48a0aa" providerId="ADAL" clId="{9A3E481A-AA88-4CBF-862F-C7671D432FA8}" dt="2019-07-26T09:59:49.366" v="122"/>
          <ac:spMkLst>
            <pc:docMk/>
            <pc:sldMk cId="3291576925" sldId="403"/>
            <ac:spMk id="5" creationId="{F7B39DBF-81F5-46BF-9A47-EF062E43570D}"/>
          </ac:spMkLst>
        </pc:spChg>
        <pc:spChg chg="add del mod">
          <ac:chgData name="Andy Gray" userId="3900aca3-aa6e-4813-b4e0-c02f9e48a0aa" providerId="ADAL" clId="{9A3E481A-AA88-4CBF-862F-C7671D432FA8}" dt="2019-07-26T09:59:49.366" v="122"/>
          <ac:spMkLst>
            <pc:docMk/>
            <pc:sldMk cId="3291576925" sldId="403"/>
            <ac:spMk id="6" creationId="{EFBCCF7B-4D53-4286-9A2A-149BD740490E}"/>
          </ac:spMkLst>
        </pc:spChg>
        <pc:picChg chg="del">
          <ac:chgData name="Andy Gray" userId="3900aca3-aa6e-4813-b4e0-c02f9e48a0aa" providerId="ADAL" clId="{9A3E481A-AA88-4CBF-862F-C7671D432FA8}" dt="2019-07-26T10:00:05.853" v="124" actId="478"/>
          <ac:picMkLst>
            <pc:docMk/>
            <pc:sldMk cId="3291576925" sldId="403"/>
            <ac:picMk id="4" creationId="{A83B5AD0-F9E1-49A5-8BDF-C53B25316C85}"/>
          </ac:picMkLst>
        </pc:picChg>
        <pc:picChg chg="del">
          <ac:chgData name="Andy Gray" userId="3900aca3-aa6e-4813-b4e0-c02f9e48a0aa" providerId="ADAL" clId="{9A3E481A-AA88-4CBF-862F-C7671D432FA8}" dt="2019-07-26T10:09:42.520" v="132" actId="478"/>
          <ac:picMkLst>
            <pc:docMk/>
            <pc:sldMk cId="3291576925" sldId="403"/>
            <ac:picMk id="16386" creationId="{73CBA1B5-5707-44A7-AB1A-6D5C5C19C6AB}"/>
          </ac:picMkLst>
        </pc:picChg>
      </pc:sldChg>
      <pc:sldChg chg="addSp delSp modSp">
        <pc:chgData name="Andy Gray" userId="3900aca3-aa6e-4813-b4e0-c02f9e48a0aa" providerId="ADAL" clId="{9A3E481A-AA88-4CBF-862F-C7671D432FA8}" dt="2019-07-26T12:17:19.726" v="463" actId="732"/>
        <pc:sldMkLst>
          <pc:docMk/>
          <pc:sldMk cId="3749215389" sldId="404"/>
        </pc:sldMkLst>
        <pc:spChg chg="add del mod">
          <ac:chgData name="Andy Gray" userId="3900aca3-aa6e-4813-b4e0-c02f9e48a0aa" providerId="ADAL" clId="{9A3E481A-AA88-4CBF-862F-C7671D432FA8}" dt="2019-07-26T12:16:58.234" v="459"/>
          <ac:spMkLst>
            <pc:docMk/>
            <pc:sldMk cId="3749215389" sldId="404"/>
            <ac:spMk id="7" creationId="{05A0276C-E93B-4D67-B0E9-4D48049DA566}"/>
          </ac:spMkLst>
        </pc:spChg>
        <pc:spChg chg="add del mod">
          <ac:chgData name="Andy Gray" userId="3900aca3-aa6e-4813-b4e0-c02f9e48a0aa" providerId="ADAL" clId="{9A3E481A-AA88-4CBF-862F-C7671D432FA8}" dt="2019-07-26T12:16:58.234" v="459"/>
          <ac:spMkLst>
            <pc:docMk/>
            <pc:sldMk cId="3749215389" sldId="404"/>
            <ac:spMk id="8" creationId="{DE3E82BC-6CE5-4AD5-A2A2-93C9B49254DC}"/>
          </ac:spMkLst>
        </pc:spChg>
        <pc:picChg chg="add mod ord modCrop">
          <ac:chgData name="Andy Gray" userId="3900aca3-aa6e-4813-b4e0-c02f9e48a0aa" providerId="ADAL" clId="{9A3E481A-AA88-4CBF-862F-C7671D432FA8}" dt="2019-07-26T12:17:19.726" v="463" actId="732"/>
          <ac:picMkLst>
            <pc:docMk/>
            <pc:sldMk cId="3749215389" sldId="404"/>
            <ac:picMk id="5" creationId="{9EBD115C-7DDA-4DCF-863D-BEC709D81DF0}"/>
          </ac:picMkLst>
        </pc:picChg>
        <pc:picChg chg="del">
          <ac:chgData name="Andy Gray" userId="3900aca3-aa6e-4813-b4e0-c02f9e48a0aa" providerId="ADAL" clId="{9A3E481A-AA88-4CBF-862F-C7671D432FA8}" dt="2019-07-26T12:16:45.648" v="456" actId="478"/>
          <ac:picMkLst>
            <pc:docMk/>
            <pc:sldMk cId="3749215389" sldId="404"/>
            <ac:picMk id="6" creationId="{7BBCAE29-1C27-482B-B3D2-1048125FF1EB}"/>
          </ac:picMkLst>
        </pc:picChg>
      </pc:sldChg>
      <pc:sldChg chg="addSp delSp modSp">
        <pc:chgData name="Andy Gray" userId="3900aca3-aa6e-4813-b4e0-c02f9e48a0aa" providerId="ADAL" clId="{9A3E481A-AA88-4CBF-862F-C7671D432FA8}" dt="2019-07-26T10:17:43.206" v="178" actId="688"/>
        <pc:sldMkLst>
          <pc:docMk/>
          <pc:sldMk cId="516094189" sldId="405"/>
        </pc:sldMkLst>
        <pc:spChg chg="mod">
          <ac:chgData name="Andy Gray" userId="3900aca3-aa6e-4813-b4e0-c02f9e48a0aa" providerId="ADAL" clId="{9A3E481A-AA88-4CBF-862F-C7671D432FA8}" dt="2019-07-26T10:11:55.550" v="149" actId="20577"/>
          <ac:spMkLst>
            <pc:docMk/>
            <pc:sldMk cId="516094189" sldId="405"/>
            <ac:spMk id="3" creationId="{95622CE7-8CCA-4DB3-A4FF-195035A47331}"/>
          </ac:spMkLst>
        </pc:spChg>
        <pc:spChg chg="add del mod">
          <ac:chgData name="Andy Gray" userId="3900aca3-aa6e-4813-b4e0-c02f9e48a0aa" providerId="ADAL" clId="{9A3E481A-AA88-4CBF-862F-C7671D432FA8}" dt="2019-07-26T10:10:40.387" v="138"/>
          <ac:spMkLst>
            <pc:docMk/>
            <pc:sldMk cId="516094189" sldId="405"/>
            <ac:spMk id="5" creationId="{B7B64596-B039-457E-A598-CA87966EBE89}"/>
          </ac:spMkLst>
        </pc:spChg>
        <pc:spChg chg="add del mod">
          <ac:chgData name="Andy Gray" userId="3900aca3-aa6e-4813-b4e0-c02f9e48a0aa" providerId="ADAL" clId="{9A3E481A-AA88-4CBF-862F-C7671D432FA8}" dt="2019-07-26T10:10:40.387" v="138"/>
          <ac:spMkLst>
            <pc:docMk/>
            <pc:sldMk cId="516094189" sldId="405"/>
            <ac:spMk id="6" creationId="{7375FEFD-C262-4F17-8751-870B75532FAD}"/>
          </ac:spMkLst>
        </pc:spChg>
        <pc:picChg chg="del">
          <ac:chgData name="Andy Gray" userId="3900aca3-aa6e-4813-b4e0-c02f9e48a0aa" providerId="ADAL" clId="{9A3E481A-AA88-4CBF-862F-C7671D432FA8}" dt="2019-07-26T10:10:49.119" v="140" actId="478"/>
          <ac:picMkLst>
            <pc:docMk/>
            <pc:sldMk cId="516094189" sldId="405"/>
            <ac:picMk id="4" creationId="{B11D3FF5-770A-4466-A638-3E44C6769424}"/>
          </ac:picMkLst>
        </pc:picChg>
        <pc:picChg chg="add del mod ord modCrop">
          <ac:chgData name="Andy Gray" userId="3900aca3-aa6e-4813-b4e0-c02f9e48a0aa" providerId="ADAL" clId="{9A3E481A-AA88-4CBF-862F-C7671D432FA8}" dt="2019-07-26T10:17:18.647" v="176" actId="478"/>
          <ac:picMkLst>
            <pc:docMk/>
            <pc:sldMk cId="516094189" sldId="405"/>
            <ac:picMk id="8" creationId="{A772EE3B-9FC7-44A9-B9B0-094CCCD8F79F}"/>
          </ac:picMkLst>
        </pc:picChg>
        <pc:picChg chg="add mod ord modCrop">
          <ac:chgData name="Andy Gray" userId="3900aca3-aa6e-4813-b4e0-c02f9e48a0aa" providerId="ADAL" clId="{9A3E481A-AA88-4CBF-862F-C7671D432FA8}" dt="2019-07-26T10:17:43.206" v="178" actId="688"/>
          <ac:picMkLst>
            <pc:docMk/>
            <pc:sldMk cId="516094189" sldId="405"/>
            <ac:picMk id="10" creationId="{D1195EB7-A56E-455D-B9F6-F609DC05816F}"/>
          </ac:picMkLst>
        </pc:picChg>
        <pc:picChg chg="del mod">
          <ac:chgData name="Andy Gray" userId="3900aca3-aa6e-4813-b4e0-c02f9e48a0aa" providerId="ADAL" clId="{9A3E481A-AA88-4CBF-862F-C7671D432FA8}" dt="2019-07-26T10:14:01.128" v="158" actId="478"/>
          <ac:picMkLst>
            <pc:docMk/>
            <pc:sldMk cId="516094189" sldId="405"/>
            <ac:picMk id="1026" creationId="{8129D07C-BA06-4528-A324-BA7DA0CE0CDF}"/>
          </ac:picMkLst>
        </pc:picChg>
      </pc:sldChg>
      <pc:sldChg chg="addSp delSp modSp delCm">
        <pc:chgData name="Andy Gray" userId="3900aca3-aa6e-4813-b4e0-c02f9e48a0aa" providerId="ADAL" clId="{9A3E481A-AA88-4CBF-862F-C7671D432FA8}" dt="2019-07-26T10:32:08.024" v="218" actId="1076"/>
        <pc:sldMkLst>
          <pc:docMk/>
          <pc:sldMk cId="2532526791" sldId="406"/>
        </pc:sldMkLst>
        <pc:spChg chg="mod">
          <ac:chgData name="Andy Gray" userId="3900aca3-aa6e-4813-b4e0-c02f9e48a0aa" providerId="ADAL" clId="{9A3E481A-AA88-4CBF-862F-C7671D432FA8}" dt="2019-07-26T10:26:56.478" v="181" actId="207"/>
          <ac:spMkLst>
            <pc:docMk/>
            <pc:sldMk cId="2532526791" sldId="406"/>
            <ac:spMk id="3" creationId="{95622CE7-8CCA-4DB3-A4FF-195035A47331}"/>
          </ac:spMkLst>
        </pc:spChg>
        <pc:spChg chg="add del mod">
          <ac:chgData name="Andy Gray" userId="3900aca3-aa6e-4813-b4e0-c02f9e48a0aa" providerId="ADAL" clId="{9A3E481A-AA88-4CBF-862F-C7671D432FA8}" dt="2019-07-26T10:26:47.637" v="180"/>
          <ac:spMkLst>
            <pc:docMk/>
            <pc:sldMk cId="2532526791" sldId="406"/>
            <ac:spMk id="5" creationId="{D774CE69-FF1D-4F9C-8E47-83A4A421DB59}"/>
          </ac:spMkLst>
        </pc:spChg>
        <pc:spChg chg="add del mod">
          <ac:chgData name="Andy Gray" userId="3900aca3-aa6e-4813-b4e0-c02f9e48a0aa" providerId="ADAL" clId="{9A3E481A-AA88-4CBF-862F-C7671D432FA8}" dt="2019-07-26T10:26:47.637" v="180"/>
          <ac:spMkLst>
            <pc:docMk/>
            <pc:sldMk cId="2532526791" sldId="406"/>
            <ac:spMk id="6" creationId="{E25156A7-48B3-4891-8AC7-AA1ACC0285DD}"/>
          </ac:spMkLst>
        </pc:spChg>
        <pc:picChg chg="del">
          <ac:chgData name="Andy Gray" userId="3900aca3-aa6e-4813-b4e0-c02f9e48a0aa" providerId="ADAL" clId="{9A3E481A-AA88-4CBF-862F-C7671D432FA8}" dt="2019-07-26T10:26:58.288" v="182" actId="478"/>
          <ac:picMkLst>
            <pc:docMk/>
            <pc:sldMk cId="2532526791" sldId="406"/>
            <ac:picMk id="4" creationId="{6DBC335C-6EFA-49D4-8EAE-21AF6050DFE1}"/>
          </ac:picMkLst>
        </pc:picChg>
        <pc:picChg chg="add del mod modCrop">
          <ac:chgData name="Andy Gray" userId="3900aca3-aa6e-4813-b4e0-c02f9e48a0aa" providerId="ADAL" clId="{9A3E481A-AA88-4CBF-862F-C7671D432FA8}" dt="2019-07-26T10:31:30.960" v="216" actId="478"/>
          <ac:picMkLst>
            <pc:docMk/>
            <pc:sldMk cId="2532526791" sldId="406"/>
            <ac:picMk id="8" creationId="{56B763E5-DD91-4460-99D0-DD7FFC98306E}"/>
          </ac:picMkLst>
        </pc:picChg>
        <pc:picChg chg="add del mod">
          <ac:chgData name="Andy Gray" userId="3900aca3-aa6e-4813-b4e0-c02f9e48a0aa" providerId="ADAL" clId="{9A3E481A-AA88-4CBF-862F-C7671D432FA8}" dt="2019-07-26T10:30:28.056" v="202" actId="478"/>
          <ac:picMkLst>
            <pc:docMk/>
            <pc:sldMk cId="2532526791" sldId="406"/>
            <ac:picMk id="10" creationId="{DAE4BA71-45CD-42DA-8491-65907057ED52}"/>
          </ac:picMkLst>
        </pc:picChg>
        <pc:picChg chg="add mod ord modCrop">
          <ac:chgData name="Andy Gray" userId="3900aca3-aa6e-4813-b4e0-c02f9e48a0aa" providerId="ADAL" clId="{9A3E481A-AA88-4CBF-862F-C7671D432FA8}" dt="2019-07-26T10:32:08.024" v="218" actId="1076"/>
          <ac:picMkLst>
            <pc:docMk/>
            <pc:sldMk cId="2532526791" sldId="406"/>
            <ac:picMk id="12" creationId="{AE13EAD4-A667-4D19-B289-9C9588B04DE5}"/>
          </ac:picMkLst>
        </pc:picChg>
        <pc:picChg chg="del">
          <ac:chgData name="Andy Gray" userId="3900aca3-aa6e-4813-b4e0-c02f9e48a0aa" providerId="ADAL" clId="{9A3E481A-AA88-4CBF-862F-C7671D432FA8}" dt="2019-07-26T10:26:43.559" v="179" actId="478"/>
          <ac:picMkLst>
            <pc:docMk/>
            <pc:sldMk cId="2532526791" sldId="406"/>
            <ac:picMk id="2050" creationId="{BA992CB6-9047-4874-B591-9010A44F15D4}"/>
          </ac:picMkLst>
        </pc:picChg>
      </pc:sldChg>
      <pc:sldChg chg="addSp delSp modSp">
        <pc:chgData name="Andy Gray" userId="3900aca3-aa6e-4813-b4e0-c02f9e48a0aa" providerId="ADAL" clId="{9A3E481A-AA88-4CBF-862F-C7671D432FA8}" dt="2019-07-26T10:34:58.672" v="244" actId="207"/>
        <pc:sldMkLst>
          <pc:docMk/>
          <pc:sldMk cId="1350654101" sldId="407"/>
        </pc:sldMkLst>
        <pc:spChg chg="mod">
          <ac:chgData name="Andy Gray" userId="3900aca3-aa6e-4813-b4e0-c02f9e48a0aa" providerId="ADAL" clId="{9A3E481A-AA88-4CBF-862F-C7671D432FA8}" dt="2019-07-26T10:32:29.337" v="221" actId="207"/>
          <ac:spMkLst>
            <pc:docMk/>
            <pc:sldMk cId="1350654101" sldId="407"/>
            <ac:spMk id="2" creationId="{12AEE3D5-3709-4B7A-89A4-E78B5A2C40CA}"/>
          </ac:spMkLst>
        </pc:spChg>
        <pc:spChg chg="mod">
          <ac:chgData name="Andy Gray" userId="3900aca3-aa6e-4813-b4e0-c02f9e48a0aa" providerId="ADAL" clId="{9A3E481A-AA88-4CBF-862F-C7671D432FA8}" dt="2019-07-26T10:34:33.585" v="242" actId="20577"/>
          <ac:spMkLst>
            <pc:docMk/>
            <pc:sldMk cId="1350654101" sldId="407"/>
            <ac:spMk id="3" creationId="{95622CE7-8CCA-4DB3-A4FF-195035A47331}"/>
          </ac:spMkLst>
        </pc:spChg>
        <pc:spChg chg="add del mod">
          <ac:chgData name="Andy Gray" userId="3900aca3-aa6e-4813-b4e0-c02f9e48a0aa" providerId="ADAL" clId="{9A3E481A-AA88-4CBF-862F-C7671D432FA8}" dt="2019-07-26T10:32:17.984" v="219"/>
          <ac:spMkLst>
            <pc:docMk/>
            <pc:sldMk cId="1350654101" sldId="407"/>
            <ac:spMk id="4" creationId="{98D3B5E5-FFB1-4F77-847E-B7315DB7D671}"/>
          </ac:spMkLst>
        </pc:spChg>
        <pc:spChg chg="add del mod">
          <ac:chgData name="Andy Gray" userId="3900aca3-aa6e-4813-b4e0-c02f9e48a0aa" providerId="ADAL" clId="{9A3E481A-AA88-4CBF-862F-C7671D432FA8}" dt="2019-07-26T10:32:17.984" v="219"/>
          <ac:spMkLst>
            <pc:docMk/>
            <pc:sldMk cId="1350654101" sldId="407"/>
            <ac:spMk id="5" creationId="{09E1BFDF-50DF-4B7C-B06D-F224B7804E56}"/>
          </ac:spMkLst>
        </pc:spChg>
        <pc:picChg chg="del">
          <ac:chgData name="Andy Gray" userId="3900aca3-aa6e-4813-b4e0-c02f9e48a0aa" providerId="ADAL" clId="{9A3E481A-AA88-4CBF-862F-C7671D432FA8}" dt="2019-07-26T10:33:02.392" v="226" actId="478"/>
          <ac:picMkLst>
            <pc:docMk/>
            <pc:sldMk cId="1350654101" sldId="407"/>
            <ac:picMk id="6" creationId="{93C96E3B-B58E-48F2-A05E-85D669DA3D52}"/>
          </ac:picMkLst>
        </pc:picChg>
        <pc:picChg chg="add del mod ord modCrop">
          <ac:chgData name="Andy Gray" userId="3900aca3-aa6e-4813-b4e0-c02f9e48a0aa" providerId="ADAL" clId="{9A3E481A-AA88-4CBF-862F-C7671D432FA8}" dt="2019-07-26T10:34:25.512" v="241" actId="167"/>
          <ac:picMkLst>
            <pc:docMk/>
            <pc:sldMk cId="1350654101" sldId="407"/>
            <ac:picMk id="8" creationId="{2385D0D4-A470-4C5E-A6B9-43D4E4BDE2B7}"/>
          </ac:picMkLst>
        </pc:picChg>
        <pc:picChg chg="add mod">
          <ac:chgData name="Andy Gray" userId="3900aca3-aa6e-4813-b4e0-c02f9e48a0aa" providerId="ADAL" clId="{9A3E481A-AA88-4CBF-862F-C7671D432FA8}" dt="2019-07-26T10:34:58.672" v="244" actId="207"/>
          <ac:picMkLst>
            <pc:docMk/>
            <pc:sldMk cId="1350654101" sldId="407"/>
            <ac:picMk id="10" creationId="{1AC63844-0253-4B28-8137-E8E0F434518B}"/>
          </ac:picMkLst>
        </pc:picChg>
        <pc:picChg chg="del mod">
          <ac:chgData name="Andy Gray" userId="3900aca3-aa6e-4813-b4e0-c02f9e48a0aa" providerId="ADAL" clId="{9A3E481A-AA88-4CBF-862F-C7671D432FA8}" dt="2019-07-26T10:34:13.368" v="239" actId="478"/>
          <ac:picMkLst>
            <pc:docMk/>
            <pc:sldMk cId="1350654101" sldId="407"/>
            <ac:picMk id="3078" creationId="{2EEC1AD8-4AF9-4155-B838-78F57F2FAE35}"/>
          </ac:picMkLst>
        </pc:picChg>
      </pc:sldChg>
      <pc:sldChg chg="addSp delSp modSp">
        <pc:chgData name="Andy Gray" userId="3900aca3-aa6e-4813-b4e0-c02f9e48a0aa" providerId="ADAL" clId="{9A3E481A-AA88-4CBF-862F-C7671D432FA8}" dt="2019-07-26T10:38:41.032" v="274" actId="1076"/>
        <pc:sldMkLst>
          <pc:docMk/>
          <pc:sldMk cId="1372951957" sldId="409"/>
        </pc:sldMkLst>
        <pc:spChg chg="mod ord">
          <ac:chgData name="Andy Gray" userId="3900aca3-aa6e-4813-b4e0-c02f9e48a0aa" providerId="ADAL" clId="{9A3E481A-AA88-4CBF-862F-C7671D432FA8}" dt="2019-07-26T10:38:23.252" v="270" actId="948"/>
          <ac:spMkLst>
            <pc:docMk/>
            <pc:sldMk cId="1372951957" sldId="409"/>
            <ac:spMk id="3" creationId="{95622CE7-8CCA-4DB3-A4FF-195035A47331}"/>
          </ac:spMkLst>
        </pc:spChg>
        <pc:spChg chg="add del mod">
          <ac:chgData name="Andy Gray" userId="3900aca3-aa6e-4813-b4e0-c02f9e48a0aa" providerId="ADAL" clId="{9A3E481A-AA88-4CBF-862F-C7671D432FA8}" dt="2019-07-26T10:35:18.796" v="246"/>
          <ac:spMkLst>
            <pc:docMk/>
            <pc:sldMk cId="1372951957" sldId="409"/>
            <ac:spMk id="5" creationId="{02A9CD42-BEF8-4A18-995F-5C58670AFBE2}"/>
          </ac:spMkLst>
        </pc:spChg>
        <pc:spChg chg="add del mod">
          <ac:chgData name="Andy Gray" userId="3900aca3-aa6e-4813-b4e0-c02f9e48a0aa" providerId="ADAL" clId="{9A3E481A-AA88-4CBF-862F-C7671D432FA8}" dt="2019-07-26T10:35:18.796" v="246"/>
          <ac:spMkLst>
            <pc:docMk/>
            <pc:sldMk cId="1372951957" sldId="409"/>
            <ac:spMk id="6" creationId="{D51C343B-7EB5-4487-9364-D114FB17846C}"/>
          </ac:spMkLst>
        </pc:spChg>
        <pc:picChg chg="del">
          <ac:chgData name="Andy Gray" userId="3900aca3-aa6e-4813-b4e0-c02f9e48a0aa" providerId="ADAL" clId="{9A3E481A-AA88-4CBF-862F-C7671D432FA8}" dt="2019-07-26T10:35:15.056" v="245" actId="478"/>
          <ac:picMkLst>
            <pc:docMk/>
            <pc:sldMk cId="1372951957" sldId="409"/>
            <ac:picMk id="4" creationId="{FA6CCD88-E88F-4D7C-B205-9551B527D6C3}"/>
          </ac:picMkLst>
        </pc:picChg>
        <pc:picChg chg="add mod ord">
          <ac:chgData name="Andy Gray" userId="3900aca3-aa6e-4813-b4e0-c02f9e48a0aa" providerId="ADAL" clId="{9A3E481A-AA88-4CBF-862F-C7671D432FA8}" dt="2019-07-26T10:38:41.032" v="274" actId="1076"/>
          <ac:picMkLst>
            <pc:docMk/>
            <pc:sldMk cId="1372951957" sldId="409"/>
            <ac:picMk id="8" creationId="{EC57034B-A035-4B57-85C5-66AC23B11B5A}"/>
          </ac:picMkLst>
        </pc:picChg>
        <pc:picChg chg="del">
          <ac:chgData name="Andy Gray" userId="3900aca3-aa6e-4813-b4e0-c02f9e48a0aa" providerId="ADAL" clId="{9A3E481A-AA88-4CBF-862F-C7671D432FA8}" dt="2019-07-26T10:35:52.090" v="255" actId="478"/>
          <ac:picMkLst>
            <pc:docMk/>
            <pc:sldMk cId="1372951957" sldId="409"/>
            <ac:picMk id="4098" creationId="{C033CE8C-4EA0-4A98-BAEA-4219AD5E3821}"/>
          </ac:picMkLst>
        </pc:picChg>
      </pc:sldChg>
      <pc:sldChg chg="addSp delSp modSp setBg delCm">
        <pc:chgData name="Andy Gray" userId="3900aca3-aa6e-4813-b4e0-c02f9e48a0aa" providerId="ADAL" clId="{9A3E481A-AA88-4CBF-862F-C7671D432FA8}" dt="2019-07-26T10:51:53.521" v="288" actId="478"/>
        <pc:sldMkLst>
          <pc:docMk/>
          <pc:sldMk cId="2608941081" sldId="410"/>
        </pc:sldMkLst>
        <pc:spChg chg="mod">
          <ac:chgData name="Andy Gray" userId="3900aca3-aa6e-4813-b4e0-c02f9e48a0aa" providerId="ADAL" clId="{9A3E481A-AA88-4CBF-862F-C7671D432FA8}" dt="2019-07-26T10:39:32.073" v="276" actId="207"/>
          <ac:spMkLst>
            <pc:docMk/>
            <pc:sldMk cId="2608941081" sldId="410"/>
            <ac:spMk id="3" creationId="{95622CE7-8CCA-4DB3-A4FF-195035A47331}"/>
          </ac:spMkLst>
        </pc:spChg>
        <pc:spChg chg="add del mod">
          <ac:chgData name="Andy Gray" userId="3900aca3-aa6e-4813-b4e0-c02f9e48a0aa" providerId="ADAL" clId="{9A3E481A-AA88-4CBF-862F-C7671D432FA8}" dt="2019-07-26T10:39:24.796" v="275"/>
          <ac:spMkLst>
            <pc:docMk/>
            <pc:sldMk cId="2608941081" sldId="410"/>
            <ac:spMk id="4" creationId="{533614C5-CE58-46C7-B664-6DF297AD4955}"/>
          </ac:spMkLst>
        </pc:spChg>
        <pc:spChg chg="add del mod">
          <ac:chgData name="Andy Gray" userId="3900aca3-aa6e-4813-b4e0-c02f9e48a0aa" providerId="ADAL" clId="{9A3E481A-AA88-4CBF-862F-C7671D432FA8}" dt="2019-07-26T10:39:24.796" v="275"/>
          <ac:spMkLst>
            <pc:docMk/>
            <pc:sldMk cId="2608941081" sldId="410"/>
            <ac:spMk id="6" creationId="{0C169280-3D07-4FE7-BA2F-5DE48D1FF011}"/>
          </ac:spMkLst>
        </pc:spChg>
        <pc:picChg chg="del">
          <ac:chgData name="Andy Gray" userId="3900aca3-aa6e-4813-b4e0-c02f9e48a0aa" providerId="ADAL" clId="{9A3E481A-AA88-4CBF-862F-C7671D432FA8}" dt="2019-07-26T10:51:53.521" v="288" actId="478"/>
          <ac:picMkLst>
            <pc:docMk/>
            <pc:sldMk cId="2608941081" sldId="410"/>
            <ac:picMk id="5" creationId="{32735695-672D-41EC-8A11-551BFA04BE61}"/>
          </ac:picMkLst>
        </pc:picChg>
        <pc:picChg chg="del">
          <ac:chgData name="Andy Gray" userId="3900aca3-aa6e-4813-b4e0-c02f9e48a0aa" providerId="ADAL" clId="{9A3E481A-AA88-4CBF-862F-C7671D432FA8}" dt="2019-07-26T10:51:50.785" v="287" actId="478"/>
          <ac:picMkLst>
            <pc:docMk/>
            <pc:sldMk cId="2608941081" sldId="410"/>
            <ac:picMk id="5122" creationId="{4B40D276-4B4D-462C-8DA1-842D5A5DEFBB}"/>
          </ac:picMkLst>
        </pc:picChg>
      </pc:sldChg>
      <pc:sldChg chg="addSp delSp modSp">
        <pc:chgData name="Andy Gray" userId="3900aca3-aa6e-4813-b4e0-c02f9e48a0aa" providerId="ADAL" clId="{9A3E481A-AA88-4CBF-862F-C7671D432FA8}" dt="2019-07-26T10:39:55.617" v="282" actId="20577"/>
        <pc:sldMkLst>
          <pc:docMk/>
          <pc:sldMk cId="1117252385" sldId="411"/>
        </pc:sldMkLst>
        <pc:spChg chg="mod">
          <ac:chgData name="Andy Gray" userId="3900aca3-aa6e-4813-b4e0-c02f9e48a0aa" providerId="ADAL" clId="{9A3E481A-AA88-4CBF-862F-C7671D432FA8}" dt="2019-07-26T10:39:55.617" v="282" actId="20577"/>
          <ac:spMkLst>
            <pc:docMk/>
            <pc:sldMk cId="1117252385" sldId="411"/>
            <ac:spMk id="3" creationId="{95622CE7-8CCA-4DB3-A4FF-195035A47331}"/>
          </ac:spMkLst>
        </pc:spChg>
        <pc:spChg chg="add del mod">
          <ac:chgData name="Andy Gray" userId="3900aca3-aa6e-4813-b4e0-c02f9e48a0aa" providerId="ADAL" clId="{9A3E481A-AA88-4CBF-862F-C7671D432FA8}" dt="2019-07-26T10:39:43.196" v="278"/>
          <ac:spMkLst>
            <pc:docMk/>
            <pc:sldMk cId="1117252385" sldId="411"/>
            <ac:spMk id="5" creationId="{7E47B3FE-DA4C-4DFC-9FB1-F1B9E11E1600}"/>
          </ac:spMkLst>
        </pc:spChg>
        <pc:spChg chg="add del mod">
          <ac:chgData name="Andy Gray" userId="3900aca3-aa6e-4813-b4e0-c02f9e48a0aa" providerId="ADAL" clId="{9A3E481A-AA88-4CBF-862F-C7671D432FA8}" dt="2019-07-26T10:39:43.196" v="278"/>
          <ac:spMkLst>
            <pc:docMk/>
            <pc:sldMk cId="1117252385" sldId="411"/>
            <ac:spMk id="6" creationId="{2D7352F8-D71A-4413-9FBE-134345D49BD9}"/>
          </ac:spMkLst>
        </pc:spChg>
        <pc:picChg chg="del">
          <ac:chgData name="Andy Gray" userId="3900aca3-aa6e-4813-b4e0-c02f9e48a0aa" providerId="ADAL" clId="{9A3E481A-AA88-4CBF-862F-C7671D432FA8}" dt="2019-07-26T10:39:39.897" v="277" actId="478"/>
          <ac:picMkLst>
            <pc:docMk/>
            <pc:sldMk cId="1117252385" sldId="411"/>
            <ac:picMk id="4" creationId="{3D38204C-D6FB-4F59-927B-1B4A8284C13D}"/>
          </ac:picMkLst>
        </pc:picChg>
      </pc:sldChg>
      <pc:sldChg chg="addSp delSp modSp">
        <pc:chgData name="Andy Gray" userId="3900aca3-aa6e-4813-b4e0-c02f9e48a0aa" providerId="ADAL" clId="{9A3E481A-AA88-4CBF-862F-C7671D432FA8}" dt="2019-07-26T11:03:03.703" v="302"/>
        <pc:sldMkLst>
          <pc:docMk/>
          <pc:sldMk cId="552466827" sldId="412"/>
        </pc:sldMkLst>
        <pc:spChg chg="mod">
          <ac:chgData name="Andy Gray" userId="3900aca3-aa6e-4813-b4e0-c02f9e48a0aa" providerId="ADAL" clId="{9A3E481A-AA88-4CBF-862F-C7671D432FA8}" dt="2019-07-26T10:52:27.193" v="291" actId="207"/>
          <ac:spMkLst>
            <pc:docMk/>
            <pc:sldMk cId="552466827" sldId="412"/>
            <ac:spMk id="2" creationId="{12AEE3D5-3709-4B7A-89A4-E78B5A2C40CA}"/>
          </ac:spMkLst>
        </pc:spChg>
        <pc:spChg chg="mod">
          <ac:chgData name="Andy Gray" userId="3900aca3-aa6e-4813-b4e0-c02f9e48a0aa" providerId="ADAL" clId="{9A3E481A-AA88-4CBF-862F-C7671D432FA8}" dt="2019-07-26T10:52:40.480" v="294" actId="20577"/>
          <ac:spMkLst>
            <pc:docMk/>
            <pc:sldMk cId="552466827" sldId="412"/>
            <ac:spMk id="3" creationId="{95622CE7-8CCA-4DB3-A4FF-195035A47331}"/>
          </ac:spMkLst>
        </pc:spChg>
        <pc:spChg chg="add del mod">
          <ac:chgData name="Andy Gray" userId="3900aca3-aa6e-4813-b4e0-c02f9e48a0aa" providerId="ADAL" clId="{9A3E481A-AA88-4CBF-862F-C7671D432FA8}" dt="2019-07-26T10:52:16.731" v="289"/>
          <ac:spMkLst>
            <pc:docMk/>
            <pc:sldMk cId="552466827" sldId="412"/>
            <ac:spMk id="5" creationId="{02A9D3EC-BDC1-4620-84FF-5879B9B78FE1}"/>
          </ac:spMkLst>
        </pc:spChg>
        <pc:spChg chg="add del mod">
          <ac:chgData name="Andy Gray" userId="3900aca3-aa6e-4813-b4e0-c02f9e48a0aa" providerId="ADAL" clId="{9A3E481A-AA88-4CBF-862F-C7671D432FA8}" dt="2019-07-26T10:52:16.731" v="289"/>
          <ac:spMkLst>
            <pc:docMk/>
            <pc:sldMk cId="552466827" sldId="412"/>
            <ac:spMk id="6" creationId="{D9EA04FF-D7AA-4093-92C9-A5ED0AF9B7D4}"/>
          </ac:spMkLst>
        </pc:spChg>
        <pc:picChg chg="del">
          <ac:chgData name="Andy Gray" userId="3900aca3-aa6e-4813-b4e0-c02f9e48a0aa" providerId="ADAL" clId="{9A3E481A-AA88-4CBF-862F-C7671D432FA8}" dt="2019-07-26T10:52:30.401" v="292" actId="478"/>
          <ac:picMkLst>
            <pc:docMk/>
            <pc:sldMk cId="552466827" sldId="412"/>
            <ac:picMk id="4" creationId="{7215EE55-AA0C-4DEA-AF6C-8D7E3938FA63}"/>
          </ac:picMkLst>
        </pc:picChg>
        <pc:picChg chg="add mod">
          <ac:chgData name="Andy Gray" userId="3900aca3-aa6e-4813-b4e0-c02f9e48a0aa" providerId="ADAL" clId="{9A3E481A-AA88-4CBF-862F-C7671D432FA8}" dt="2019-07-26T11:02:19.562" v="301" actId="14100"/>
          <ac:picMkLst>
            <pc:docMk/>
            <pc:sldMk cId="552466827" sldId="412"/>
            <ac:picMk id="8" creationId="{357C989D-952C-470C-8E8C-2702AD322055}"/>
          </ac:picMkLst>
        </pc:picChg>
        <pc:picChg chg="add">
          <ac:chgData name="Andy Gray" userId="3900aca3-aa6e-4813-b4e0-c02f9e48a0aa" providerId="ADAL" clId="{9A3E481A-AA88-4CBF-862F-C7671D432FA8}" dt="2019-07-26T11:03:03.703" v="302"/>
          <ac:picMkLst>
            <pc:docMk/>
            <pc:sldMk cId="552466827" sldId="412"/>
            <ac:picMk id="10" creationId="{913CACB9-D5CD-4C51-95B8-1A38042912F4}"/>
          </ac:picMkLst>
        </pc:picChg>
        <pc:picChg chg="del mod">
          <ac:chgData name="Andy Gray" userId="3900aca3-aa6e-4813-b4e0-c02f9e48a0aa" providerId="ADAL" clId="{9A3E481A-AA88-4CBF-862F-C7671D432FA8}" dt="2019-07-26T11:01:36.404" v="296" actId="478"/>
          <ac:picMkLst>
            <pc:docMk/>
            <pc:sldMk cId="552466827" sldId="412"/>
            <ac:picMk id="7170" creationId="{865AF09F-1D74-47E3-A493-1A5FD50055AC}"/>
          </ac:picMkLst>
        </pc:picChg>
      </pc:sldChg>
      <pc:sldChg chg="addSp delSp modSp">
        <pc:chgData name="Andy Gray" userId="3900aca3-aa6e-4813-b4e0-c02f9e48a0aa" providerId="ADAL" clId="{9A3E481A-AA88-4CBF-862F-C7671D432FA8}" dt="2019-07-26T11:03:46.163" v="305" actId="113"/>
        <pc:sldMkLst>
          <pc:docMk/>
          <pc:sldMk cId="3349828879" sldId="413"/>
        </pc:sldMkLst>
        <pc:spChg chg="add del mod">
          <ac:chgData name="Andy Gray" userId="3900aca3-aa6e-4813-b4e0-c02f9e48a0aa" providerId="ADAL" clId="{9A3E481A-AA88-4CBF-862F-C7671D432FA8}" dt="2019-07-26T11:03:39.397" v="303"/>
          <ac:spMkLst>
            <pc:docMk/>
            <pc:sldMk cId="3349828879" sldId="413"/>
            <ac:spMk id="2" creationId="{C6657851-2883-48E2-8852-2B80A7D00597}"/>
          </ac:spMkLst>
        </pc:spChg>
        <pc:spChg chg="add del mod">
          <ac:chgData name="Andy Gray" userId="3900aca3-aa6e-4813-b4e0-c02f9e48a0aa" providerId="ADAL" clId="{9A3E481A-AA88-4CBF-862F-C7671D432FA8}" dt="2019-07-26T11:03:39.397" v="303"/>
          <ac:spMkLst>
            <pc:docMk/>
            <pc:sldMk cId="3349828879" sldId="413"/>
            <ac:spMk id="3" creationId="{CAA67629-9319-4185-B23D-5D70F72CA1D5}"/>
          </ac:spMkLst>
        </pc:spChg>
        <pc:spChg chg="mod">
          <ac:chgData name="Andy Gray" userId="3900aca3-aa6e-4813-b4e0-c02f9e48a0aa" providerId="ADAL" clId="{9A3E481A-AA88-4CBF-862F-C7671D432FA8}" dt="2019-07-26T11:03:46.163" v="305" actId="113"/>
          <ac:spMkLst>
            <pc:docMk/>
            <pc:sldMk cId="3349828879" sldId="413"/>
            <ac:spMk id="5" creationId="{00000000-0000-0000-0000-000000000000}"/>
          </ac:spMkLst>
        </pc:spChg>
      </pc:sldChg>
      <pc:sldChg chg="addSp delSp modSp">
        <pc:chgData name="Andy Gray" userId="3900aca3-aa6e-4813-b4e0-c02f9e48a0aa" providerId="ADAL" clId="{9A3E481A-AA88-4CBF-862F-C7671D432FA8}" dt="2019-07-26T12:13:38.720" v="429" actId="113"/>
        <pc:sldMkLst>
          <pc:docMk/>
          <pc:sldMk cId="2454180698" sldId="414"/>
        </pc:sldMkLst>
        <pc:spChg chg="add del mod">
          <ac:chgData name="Andy Gray" userId="3900aca3-aa6e-4813-b4e0-c02f9e48a0aa" providerId="ADAL" clId="{9A3E481A-AA88-4CBF-862F-C7671D432FA8}" dt="2019-07-26T12:13:32.576" v="427"/>
          <ac:spMkLst>
            <pc:docMk/>
            <pc:sldMk cId="2454180698" sldId="414"/>
            <ac:spMk id="2" creationId="{D5101C58-7ED7-47F3-A481-1E834B30A9BD}"/>
          </ac:spMkLst>
        </pc:spChg>
        <pc:spChg chg="add del mod">
          <ac:chgData name="Andy Gray" userId="3900aca3-aa6e-4813-b4e0-c02f9e48a0aa" providerId="ADAL" clId="{9A3E481A-AA88-4CBF-862F-C7671D432FA8}" dt="2019-07-26T12:13:32.576" v="427"/>
          <ac:spMkLst>
            <pc:docMk/>
            <pc:sldMk cId="2454180698" sldId="414"/>
            <ac:spMk id="3" creationId="{08CF7716-BDF1-4583-9891-F340D109BD3F}"/>
          </ac:spMkLst>
        </pc:spChg>
        <pc:spChg chg="mod">
          <ac:chgData name="Andy Gray" userId="3900aca3-aa6e-4813-b4e0-c02f9e48a0aa" providerId="ADAL" clId="{9A3E481A-AA88-4CBF-862F-C7671D432FA8}" dt="2019-07-26T12:13:38.720" v="429" actId="113"/>
          <ac:spMkLst>
            <pc:docMk/>
            <pc:sldMk cId="2454180698" sldId="414"/>
            <ac:spMk id="5" creationId="{00000000-0000-0000-0000-000000000000}"/>
          </ac:spMkLst>
        </pc:spChg>
      </pc:sldChg>
      <pc:sldChg chg="addSp delSp modSp">
        <pc:chgData name="Andy Gray" userId="3900aca3-aa6e-4813-b4e0-c02f9e48a0aa" providerId="ADAL" clId="{9A3E481A-AA88-4CBF-862F-C7671D432FA8}" dt="2019-07-26T11:05:28.325" v="329" actId="1038"/>
        <pc:sldMkLst>
          <pc:docMk/>
          <pc:sldMk cId="3442311299" sldId="416"/>
        </pc:sldMkLst>
        <pc:spChg chg="mod">
          <ac:chgData name="Andy Gray" userId="3900aca3-aa6e-4813-b4e0-c02f9e48a0aa" providerId="ADAL" clId="{9A3E481A-AA88-4CBF-862F-C7671D432FA8}" dt="2019-07-26T11:05:13.602" v="324" actId="20577"/>
          <ac:spMkLst>
            <pc:docMk/>
            <pc:sldMk cId="3442311299" sldId="416"/>
            <ac:spMk id="3" creationId="{3C1DB361-27F6-4D17-8BA2-1DF58BC5B3D9}"/>
          </ac:spMkLst>
        </pc:spChg>
        <pc:spChg chg="add del mod">
          <ac:chgData name="Andy Gray" userId="3900aca3-aa6e-4813-b4e0-c02f9e48a0aa" providerId="ADAL" clId="{9A3E481A-AA88-4CBF-862F-C7671D432FA8}" dt="2019-07-26T11:04:00.805" v="307"/>
          <ac:spMkLst>
            <pc:docMk/>
            <pc:sldMk cId="3442311299" sldId="416"/>
            <ac:spMk id="5" creationId="{C8FDB5C3-25CF-401B-AC13-FAF95A62E72A}"/>
          </ac:spMkLst>
        </pc:spChg>
        <pc:spChg chg="add del mod">
          <ac:chgData name="Andy Gray" userId="3900aca3-aa6e-4813-b4e0-c02f9e48a0aa" providerId="ADAL" clId="{9A3E481A-AA88-4CBF-862F-C7671D432FA8}" dt="2019-07-26T11:04:00.805" v="307"/>
          <ac:spMkLst>
            <pc:docMk/>
            <pc:sldMk cId="3442311299" sldId="416"/>
            <ac:spMk id="6" creationId="{4C442097-2A9E-492D-BA7C-81453F06ED90}"/>
          </ac:spMkLst>
        </pc:spChg>
        <pc:picChg chg="del">
          <ac:chgData name="Andy Gray" userId="3900aca3-aa6e-4813-b4e0-c02f9e48a0aa" providerId="ADAL" clId="{9A3E481A-AA88-4CBF-862F-C7671D432FA8}" dt="2019-07-26T11:03:53.971" v="306" actId="478"/>
          <ac:picMkLst>
            <pc:docMk/>
            <pc:sldMk cId="3442311299" sldId="416"/>
            <ac:picMk id="4" creationId="{4E84972F-2E6F-42A1-8F28-CEE244191115}"/>
          </ac:picMkLst>
        </pc:picChg>
        <pc:picChg chg="add mod ord modCrop">
          <ac:chgData name="Andy Gray" userId="3900aca3-aa6e-4813-b4e0-c02f9e48a0aa" providerId="ADAL" clId="{9A3E481A-AA88-4CBF-862F-C7671D432FA8}" dt="2019-07-26T11:05:28.325" v="329" actId="1038"/>
          <ac:picMkLst>
            <pc:docMk/>
            <pc:sldMk cId="3442311299" sldId="416"/>
            <ac:picMk id="8" creationId="{E882A900-C510-42F3-8FEC-E3DC6B0A325D}"/>
          </ac:picMkLst>
        </pc:picChg>
        <pc:picChg chg="del mod">
          <ac:chgData name="Andy Gray" userId="3900aca3-aa6e-4813-b4e0-c02f9e48a0aa" providerId="ADAL" clId="{9A3E481A-AA88-4CBF-862F-C7671D432FA8}" dt="2019-07-26T11:04:53.892" v="321" actId="478"/>
          <ac:picMkLst>
            <pc:docMk/>
            <pc:sldMk cId="3442311299" sldId="416"/>
            <ac:picMk id="8194" creationId="{B8E5B1D6-AB87-4752-8D79-277ED3B2B8CE}"/>
          </ac:picMkLst>
        </pc:picChg>
      </pc:sldChg>
      <pc:sldChg chg="addSp delSp modSp">
        <pc:chgData name="Andy Gray" userId="3900aca3-aa6e-4813-b4e0-c02f9e48a0aa" providerId="ADAL" clId="{9A3E481A-AA88-4CBF-862F-C7671D432FA8}" dt="2019-07-26T11:07:43.358" v="365"/>
        <pc:sldMkLst>
          <pc:docMk/>
          <pc:sldMk cId="845931423" sldId="417"/>
        </pc:sldMkLst>
        <pc:spChg chg="add del mod">
          <ac:chgData name="Andy Gray" userId="3900aca3-aa6e-4813-b4e0-c02f9e48a0aa" providerId="ADAL" clId="{9A3E481A-AA88-4CBF-862F-C7671D432FA8}" dt="2019-07-26T11:07:43.358" v="365"/>
          <ac:spMkLst>
            <pc:docMk/>
            <pc:sldMk cId="845931423" sldId="417"/>
            <ac:spMk id="2" creationId="{25DAD29D-AEF5-45F7-8B35-9D68C45E1611}"/>
          </ac:spMkLst>
        </pc:spChg>
        <pc:spChg chg="add del mod">
          <ac:chgData name="Andy Gray" userId="3900aca3-aa6e-4813-b4e0-c02f9e48a0aa" providerId="ADAL" clId="{9A3E481A-AA88-4CBF-862F-C7671D432FA8}" dt="2019-07-26T11:07:43.358" v="365"/>
          <ac:spMkLst>
            <pc:docMk/>
            <pc:sldMk cId="845931423" sldId="417"/>
            <ac:spMk id="3" creationId="{B992605C-143A-495D-8DE2-0E334B812FF3}"/>
          </ac:spMkLst>
        </pc:spChg>
      </pc:sldChg>
      <pc:sldChg chg="addSp delSp modSp">
        <pc:chgData name="Andy Gray" userId="3900aca3-aa6e-4813-b4e0-c02f9e48a0aa" providerId="ADAL" clId="{9A3E481A-AA88-4CBF-862F-C7671D432FA8}" dt="2019-07-26T11:06:56.186" v="352" actId="14100"/>
        <pc:sldMkLst>
          <pc:docMk/>
          <pc:sldMk cId="2104075821" sldId="418"/>
        </pc:sldMkLst>
        <pc:spChg chg="add del mod">
          <ac:chgData name="Andy Gray" userId="3900aca3-aa6e-4813-b4e0-c02f9e48a0aa" providerId="ADAL" clId="{9A3E481A-AA88-4CBF-862F-C7671D432FA8}" dt="2019-07-26T11:05:50.069" v="330"/>
          <ac:spMkLst>
            <pc:docMk/>
            <pc:sldMk cId="2104075821" sldId="418"/>
            <ac:spMk id="4" creationId="{6BF67946-AF1F-45F4-B06B-6E8E11BC53C9}"/>
          </ac:spMkLst>
        </pc:spChg>
        <pc:spChg chg="add del mod">
          <ac:chgData name="Andy Gray" userId="3900aca3-aa6e-4813-b4e0-c02f9e48a0aa" providerId="ADAL" clId="{9A3E481A-AA88-4CBF-862F-C7671D432FA8}" dt="2019-07-26T11:05:50.069" v="330"/>
          <ac:spMkLst>
            <pc:docMk/>
            <pc:sldMk cId="2104075821" sldId="418"/>
            <ac:spMk id="6" creationId="{D39D16DA-F0DE-43F0-9EF4-1DF13CEA422F}"/>
          </ac:spMkLst>
        </pc:spChg>
        <pc:picChg chg="del">
          <ac:chgData name="Andy Gray" userId="3900aca3-aa6e-4813-b4e0-c02f9e48a0aa" providerId="ADAL" clId="{9A3E481A-AA88-4CBF-862F-C7671D432FA8}" dt="2019-07-26T11:05:52.275" v="331" actId="478"/>
          <ac:picMkLst>
            <pc:docMk/>
            <pc:sldMk cId="2104075821" sldId="418"/>
            <ac:picMk id="5" creationId="{9A0251D9-3A45-4369-9BE6-5B64B04320A7}"/>
          </ac:picMkLst>
        </pc:picChg>
        <pc:picChg chg="add mod ord modCrop">
          <ac:chgData name="Andy Gray" userId="3900aca3-aa6e-4813-b4e0-c02f9e48a0aa" providerId="ADAL" clId="{9A3E481A-AA88-4CBF-862F-C7671D432FA8}" dt="2019-07-26T11:06:56.186" v="352" actId="14100"/>
          <ac:picMkLst>
            <pc:docMk/>
            <pc:sldMk cId="2104075821" sldId="418"/>
            <ac:picMk id="8" creationId="{CEDB89B7-1295-4F2A-86A5-113EBFE098A5}"/>
          </ac:picMkLst>
        </pc:picChg>
        <pc:picChg chg="del">
          <ac:chgData name="Andy Gray" userId="3900aca3-aa6e-4813-b4e0-c02f9e48a0aa" providerId="ADAL" clId="{9A3E481A-AA88-4CBF-862F-C7671D432FA8}" dt="2019-07-26T11:06:32.812" v="346" actId="478"/>
          <ac:picMkLst>
            <pc:docMk/>
            <pc:sldMk cId="2104075821" sldId="418"/>
            <ac:picMk id="9220" creationId="{7B82984E-A36D-45F6-9700-04871F375A90}"/>
          </ac:picMkLst>
        </pc:picChg>
      </pc:sldChg>
      <pc:sldChg chg="addSp delSp modSp">
        <pc:chgData name="Andy Gray" userId="3900aca3-aa6e-4813-b4e0-c02f9e48a0aa" providerId="ADAL" clId="{9A3E481A-AA88-4CBF-862F-C7671D432FA8}" dt="2019-07-26T11:08:11.538" v="373" actId="1076"/>
        <pc:sldMkLst>
          <pc:docMk/>
          <pc:sldMk cId="143424294" sldId="419"/>
        </pc:sldMkLst>
        <pc:spChg chg="mod">
          <ac:chgData name="Andy Gray" userId="3900aca3-aa6e-4813-b4e0-c02f9e48a0aa" providerId="ADAL" clId="{9A3E481A-AA88-4CBF-862F-C7671D432FA8}" dt="2019-07-26T11:07:56.006" v="367" actId="207"/>
          <ac:spMkLst>
            <pc:docMk/>
            <pc:sldMk cId="143424294" sldId="419"/>
            <ac:spMk id="3" creationId="{3C1DB361-27F6-4D17-8BA2-1DF58BC5B3D9}"/>
          </ac:spMkLst>
        </pc:spChg>
        <pc:spChg chg="add del mod">
          <ac:chgData name="Andy Gray" userId="3900aca3-aa6e-4813-b4e0-c02f9e48a0aa" providerId="ADAL" clId="{9A3E481A-AA88-4CBF-862F-C7671D432FA8}" dt="2019-07-26T11:07:48.941" v="366"/>
          <ac:spMkLst>
            <pc:docMk/>
            <pc:sldMk cId="143424294" sldId="419"/>
            <ac:spMk id="6" creationId="{51E49E80-147D-47ED-AEA8-6E9BF95D5E39}"/>
          </ac:spMkLst>
        </pc:spChg>
        <pc:spChg chg="add del mod">
          <ac:chgData name="Andy Gray" userId="3900aca3-aa6e-4813-b4e0-c02f9e48a0aa" providerId="ADAL" clId="{9A3E481A-AA88-4CBF-862F-C7671D432FA8}" dt="2019-07-26T11:07:48.941" v="366"/>
          <ac:spMkLst>
            <pc:docMk/>
            <pc:sldMk cId="143424294" sldId="419"/>
            <ac:spMk id="7" creationId="{78671028-7FD3-4393-A544-623F11E3237E}"/>
          </ac:spMkLst>
        </pc:spChg>
        <pc:picChg chg="add mod ord">
          <ac:chgData name="Andy Gray" userId="3900aca3-aa6e-4813-b4e0-c02f9e48a0aa" providerId="ADAL" clId="{9A3E481A-AA88-4CBF-862F-C7671D432FA8}" dt="2019-07-26T11:08:11.538" v="373" actId="1076"/>
          <ac:picMkLst>
            <pc:docMk/>
            <pc:sldMk cId="143424294" sldId="419"/>
            <ac:picMk id="5" creationId="{9C525CA6-671F-404F-8FEB-C0BFE791B61F}"/>
          </ac:picMkLst>
        </pc:picChg>
        <pc:picChg chg="del">
          <ac:chgData name="Andy Gray" userId="3900aca3-aa6e-4813-b4e0-c02f9e48a0aa" providerId="ADAL" clId="{9A3E481A-AA88-4CBF-862F-C7671D432FA8}" dt="2019-07-26T11:07:25.388" v="361" actId="478"/>
          <ac:picMkLst>
            <pc:docMk/>
            <pc:sldMk cId="143424294" sldId="419"/>
            <ac:picMk id="17410" creationId="{21CAB362-6856-4EEF-816F-9D63987030C8}"/>
          </ac:picMkLst>
        </pc:picChg>
      </pc:sldChg>
      <pc:sldChg chg="addSp delSp modSp setBg">
        <pc:chgData name="Andy Gray" userId="3900aca3-aa6e-4813-b4e0-c02f9e48a0aa" providerId="ADAL" clId="{9A3E481A-AA88-4CBF-862F-C7671D432FA8}" dt="2019-07-26T11:21:23.015" v="396"/>
        <pc:sldMkLst>
          <pc:docMk/>
          <pc:sldMk cId="262823587" sldId="420"/>
        </pc:sldMkLst>
        <pc:spChg chg="mod">
          <ac:chgData name="Andy Gray" userId="3900aca3-aa6e-4813-b4e0-c02f9e48a0aa" providerId="ADAL" clId="{9A3E481A-AA88-4CBF-862F-C7671D432FA8}" dt="2019-07-26T11:17:52.678" v="394" actId="20577"/>
          <ac:spMkLst>
            <pc:docMk/>
            <pc:sldMk cId="262823587" sldId="420"/>
            <ac:spMk id="3" creationId="{3C1DB361-27F6-4D17-8BA2-1DF58BC5B3D9}"/>
          </ac:spMkLst>
        </pc:spChg>
        <pc:spChg chg="add del mod">
          <ac:chgData name="Andy Gray" userId="3900aca3-aa6e-4813-b4e0-c02f9e48a0aa" providerId="ADAL" clId="{9A3E481A-AA88-4CBF-862F-C7671D432FA8}" dt="2019-07-26T11:08:39.206" v="377"/>
          <ac:spMkLst>
            <pc:docMk/>
            <pc:sldMk cId="262823587" sldId="420"/>
            <ac:spMk id="7" creationId="{266BE3E2-C9CC-40CD-996D-029E87ACB0BA}"/>
          </ac:spMkLst>
        </pc:spChg>
        <pc:spChg chg="add del mod">
          <ac:chgData name="Andy Gray" userId="3900aca3-aa6e-4813-b4e0-c02f9e48a0aa" providerId="ADAL" clId="{9A3E481A-AA88-4CBF-862F-C7671D432FA8}" dt="2019-07-26T11:08:39.206" v="377"/>
          <ac:spMkLst>
            <pc:docMk/>
            <pc:sldMk cId="262823587" sldId="420"/>
            <ac:spMk id="8" creationId="{7F823DE3-4DC5-4E05-8F5C-38AEFFBC8E36}"/>
          </ac:spMkLst>
        </pc:spChg>
        <pc:picChg chg="del mod">
          <ac:chgData name="Andy Gray" userId="3900aca3-aa6e-4813-b4e0-c02f9e48a0aa" providerId="ADAL" clId="{9A3E481A-AA88-4CBF-862F-C7671D432FA8}" dt="2019-07-26T11:08:34.284" v="376" actId="478"/>
          <ac:picMkLst>
            <pc:docMk/>
            <pc:sldMk cId="262823587" sldId="420"/>
            <ac:picMk id="4" creationId="{6D5FD339-A316-433B-9D66-D8DE619E9BF4}"/>
          </ac:picMkLst>
        </pc:picChg>
        <pc:picChg chg="del mod">
          <ac:chgData name="Andy Gray" userId="3900aca3-aa6e-4813-b4e0-c02f9e48a0aa" providerId="ADAL" clId="{9A3E481A-AA88-4CBF-862F-C7671D432FA8}" dt="2019-07-26T11:17:20.221" v="385" actId="478"/>
          <ac:picMkLst>
            <pc:docMk/>
            <pc:sldMk cId="262823587" sldId="420"/>
            <ac:picMk id="5" creationId="{420A3ACA-F6AD-4FD6-89CD-529958EE0703}"/>
          </ac:picMkLst>
        </pc:picChg>
        <pc:picChg chg="del">
          <ac:chgData name="Andy Gray" userId="3900aca3-aa6e-4813-b4e0-c02f9e48a0aa" providerId="ADAL" clId="{9A3E481A-AA88-4CBF-862F-C7671D432FA8}" dt="2019-07-26T11:08:18.075" v="374" actId="478"/>
          <ac:picMkLst>
            <pc:docMk/>
            <pc:sldMk cId="262823587" sldId="420"/>
            <ac:picMk id="6" creationId="{3906F2F5-1670-461D-A3AF-250967F51327}"/>
          </ac:picMkLst>
        </pc:picChg>
      </pc:sldChg>
      <pc:sldChg chg="addSp delSp modSp setBg">
        <pc:chgData name="Andy Gray" userId="3900aca3-aa6e-4813-b4e0-c02f9e48a0aa" providerId="ADAL" clId="{9A3E481A-AA88-4CBF-862F-C7671D432FA8}" dt="2019-07-26T11:42:01.878" v="423" actId="20577"/>
        <pc:sldMkLst>
          <pc:docMk/>
          <pc:sldMk cId="2956402165" sldId="421"/>
        </pc:sldMkLst>
        <pc:spChg chg="mod">
          <ac:chgData name="Andy Gray" userId="3900aca3-aa6e-4813-b4e0-c02f9e48a0aa" providerId="ADAL" clId="{9A3E481A-AA88-4CBF-862F-C7671D432FA8}" dt="2019-07-26T11:22:39.404" v="399" actId="207"/>
          <ac:spMkLst>
            <pc:docMk/>
            <pc:sldMk cId="2956402165" sldId="421"/>
            <ac:spMk id="2" creationId="{4DF6F657-95A7-4DC5-BF3A-BEA27425E3FB}"/>
          </ac:spMkLst>
        </pc:spChg>
        <pc:spChg chg="mod">
          <ac:chgData name="Andy Gray" userId="3900aca3-aa6e-4813-b4e0-c02f9e48a0aa" providerId="ADAL" clId="{9A3E481A-AA88-4CBF-862F-C7671D432FA8}" dt="2019-07-26T11:42:01.878" v="423" actId="20577"/>
          <ac:spMkLst>
            <pc:docMk/>
            <pc:sldMk cId="2956402165" sldId="421"/>
            <ac:spMk id="3" creationId="{3C1DB361-27F6-4D17-8BA2-1DF58BC5B3D9}"/>
          </ac:spMkLst>
        </pc:spChg>
        <pc:spChg chg="add del mod">
          <ac:chgData name="Andy Gray" userId="3900aca3-aa6e-4813-b4e0-c02f9e48a0aa" providerId="ADAL" clId="{9A3E481A-AA88-4CBF-862F-C7671D432FA8}" dt="2019-07-26T11:22:15.822" v="397"/>
          <ac:spMkLst>
            <pc:docMk/>
            <pc:sldMk cId="2956402165" sldId="421"/>
            <ac:spMk id="5" creationId="{8CAC3DCB-11F8-472B-9195-A83B5A344529}"/>
          </ac:spMkLst>
        </pc:spChg>
        <pc:spChg chg="add del mod">
          <ac:chgData name="Andy Gray" userId="3900aca3-aa6e-4813-b4e0-c02f9e48a0aa" providerId="ADAL" clId="{9A3E481A-AA88-4CBF-862F-C7671D432FA8}" dt="2019-07-26T11:22:15.822" v="397"/>
          <ac:spMkLst>
            <pc:docMk/>
            <pc:sldMk cId="2956402165" sldId="421"/>
            <ac:spMk id="7" creationId="{40429407-3ACE-4ADE-A1A6-586E1C5F5F40}"/>
          </ac:spMkLst>
        </pc:spChg>
        <pc:picChg chg="del mod">
          <ac:chgData name="Andy Gray" userId="3900aca3-aa6e-4813-b4e0-c02f9e48a0aa" providerId="ADAL" clId="{9A3E481A-AA88-4CBF-862F-C7671D432FA8}" dt="2019-07-26T11:23:11.036" v="404" actId="478"/>
          <ac:picMkLst>
            <pc:docMk/>
            <pc:sldMk cId="2956402165" sldId="421"/>
            <ac:picMk id="4" creationId="{ED520DF7-CAB4-415B-8C34-ECB0A36B6686}"/>
          </ac:picMkLst>
        </pc:picChg>
        <pc:picChg chg="del mod">
          <ac:chgData name="Andy Gray" userId="3900aca3-aa6e-4813-b4e0-c02f9e48a0aa" providerId="ADAL" clId="{9A3E481A-AA88-4CBF-862F-C7671D432FA8}" dt="2019-07-26T11:41:23.854" v="416" actId="478"/>
          <ac:picMkLst>
            <pc:docMk/>
            <pc:sldMk cId="2956402165" sldId="421"/>
            <ac:picMk id="6" creationId="{31F73768-8EE1-450C-962D-0E9B35D4510A}"/>
          </ac:picMkLst>
        </pc:picChg>
        <pc:picChg chg="del mod">
          <ac:chgData name="Andy Gray" userId="3900aca3-aa6e-4813-b4e0-c02f9e48a0aa" providerId="ADAL" clId="{9A3E481A-AA88-4CBF-862F-C7671D432FA8}" dt="2019-07-26T11:41:26.252" v="417" actId="478"/>
          <ac:picMkLst>
            <pc:docMk/>
            <pc:sldMk cId="2956402165" sldId="421"/>
            <ac:picMk id="11266" creationId="{FBA8A12A-63C7-40CC-877A-5142D2198A10}"/>
          </ac:picMkLst>
        </pc:picChg>
      </pc:sldChg>
      <pc:sldChg chg="addSp delSp modSp setBg">
        <pc:chgData name="Andy Gray" userId="3900aca3-aa6e-4813-b4e0-c02f9e48a0aa" providerId="ADAL" clId="{9A3E481A-AA88-4CBF-862F-C7671D432FA8}" dt="2019-07-29T14:13:19.842" v="546" actId="14100"/>
        <pc:sldMkLst>
          <pc:docMk/>
          <pc:sldMk cId="382943604" sldId="422"/>
        </pc:sldMkLst>
        <pc:spChg chg="mod">
          <ac:chgData name="Andy Gray" userId="3900aca3-aa6e-4813-b4e0-c02f9e48a0aa" providerId="ADAL" clId="{9A3E481A-AA88-4CBF-862F-C7671D432FA8}" dt="2019-07-26T11:42:29.166" v="426" actId="207"/>
          <ac:spMkLst>
            <pc:docMk/>
            <pc:sldMk cId="382943604" sldId="422"/>
            <ac:spMk id="2" creationId="{4DF6F657-95A7-4DC5-BF3A-BEA27425E3FB}"/>
          </ac:spMkLst>
        </pc:spChg>
        <pc:spChg chg="mod">
          <ac:chgData name="Andy Gray" userId="3900aca3-aa6e-4813-b4e0-c02f9e48a0aa" providerId="ADAL" clId="{9A3E481A-AA88-4CBF-862F-C7671D432FA8}" dt="2019-07-29T14:09:31.275" v="538" actId="20577"/>
          <ac:spMkLst>
            <pc:docMk/>
            <pc:sldMk cId="382943604" sldId="422"/>
            <ac:spMk id="3" creationId="{3C1DB361-27F6-4D17-8BA2-1DF58BC5B3D9}"/>
          </ac:spMkLst>
        </pc:spChg>
        <pc:spChg chg="add del mod">
          <ac:chgData name="Andy Gray" userId="3900aca3-aa6e-4813-b4e0-c02f9e48a0aa" providerId="ADAL" clId="{9A3E481A-AA88-4CBF-862F-C7671D432FA8}" dt="2019-07-29T14:00:53.198" v="525"/>
          <ac:spMkLst>
            <pc:docMk/>
            <pc:sldMk cId="382943604" sldId="422"/>
            <ac:spMk id="4" creationId="{33153BDF-0E13-4F29-BC3E-3B8D545363E0}"/>
          </ac:spMkLst>
        </pc:spChg>
        <pc:spChg chg="add del mod">
          <ac:chgData name="Andy Gray" userId="3900aca3-aa6e-4813-b4e0-c02f9e48a0aa" providerId="ADAL" clId="{9A3E481A-AA88-4CBF-862F-C7671D432FA8}" dt="2019-07-26T11:42:20.439" v="424"/>
          <ac:spMkLst>
            <pc:docMk/>
            <pc:sldMk cId="382943604" sldId="422"/>
            <ac:spMk id="4" creationId="{EED4CB8C-9497-4BC8-AF0F-B75A3423010E}"/>
          </ac:spMkLst>
        </pc:spChg>
        <pc:spChg chg="add del mod">
          <ac:chgData name="Andy Gray" userId="3900aca3-aa6e-4813-b4e0-c02f9e48a0aa" providerId="ADAL" clId="{9A3E481A-AA88-4CBF-862F-C7671D432FA8}" dt="2019-07-29T14:00:53.198" v="525"/>
          <ac:spMkLst>
            <pc:docMk/>
            <pc:sldMk cId="382943604" sldId="422"/>
            <ac:spMk id="5" creationId="{7BCF5EAE-3434-4A64-B651-8A66AAFD450F}"/>
          </ac:spMkLst>
        </pc:spChg>
        <pc:spChg chg="add del mod">
          <ac:chgData name="Andy Gray" userId="3900aca3-aa6e-4813-b4e0-c02f9e48a0aa" providerId="ADAL" clId="{9A3E481A-AA88-4CBF-862F-C7671D432FA8}" dt="2019-07-26T11:42:20.439" v="424"/>
          <ac:spMkLst>
            <pc:docMk/>
            <pc:sldMk cId="382943604" sldId="422"/>
            <ac:spMk id="5" creationId="{D8A0138F-A6CE-481C-9905-BA8AE7A9623A}"/>
          </ac:spMkLst>
        </pc:spChg>
        <pc:picChg chg="del">
          <ac:chgData name="Andy Gray" userId="3900aca3-aa6e-4813-b4e0-c02f9e48a0aa" providerId="ADAL" clId="{9A3E481A-AA88-4CBF-862F-C7671D432FA8}" dt="2019-07-29T14:00:55.883" v="526" actId="478"/>
          <ac:picMkLst>
            <pc:docMk/>
            <pc:sldMk cId="382943604" sldId="422"/>
            <ac:picMk id="6" creationId="{436A78BE-8C2A-43FA-8E25-EFAE799BBB7F}"/>
          </ac:picMkLst>
        </pc:picChg>
        <pc:picChg chg="add mod modCrop">
          <ac:chgData name="Andy Gray" userId="3900aca3-aa6e-4813-b4e0-c02f9e48a0aa" providerId="ADAL" clId="{9A3E481A-AA88-4CBF-862F-C7671D432FA8}" dt="2019-07-29T14:13:19.842" v="546" actId="14100"/>
          <ac:picMkLst>
            <pc:docMk/>
            <pc:sldMk cId="382943604" sldId="422"/>
            <ac:picMk id="8" creationId="{E1D5063A-42C3-406D-B8F0-B1AE5AFBFE07}"/>
          </ac:picMkLst>
        </pc:picChg>
      </pc:sldChg>
      <pc:sldChg chg="addSp delSp modSp">
        <pc:chgData name="Andy Gray" userId="3900aca3-aa6e-4813-b4e0-c02f9e48a0aa" providerId="ADAL" clId="{9A3E481A-AA88-4CBF-862F-C7671D432FA8}" dt="2019-07-26T12:13:54.121" v="430"/>
        <pc:sldMkLst>
          <pc:docMk/>
          <pc:sldMk cId="2730133196" sldId="423"/>
        </pc:sldMkLst>
        <pc:spChg chg="add del mod">
          <ac:chgData name="Andy Gray" userId="3900aca3-aa6e-4813-b4e0-c02f9e48a0aa" providerId="ADAL" clId="{9A3E481A-AA88-4CBF-862F-C7671D432FA8}" dt="2019-07-26T12:13:54.121" v="430"/>
          <ac:spMkLst>
            <pc:docMk/>
            <pc:sldMk cId="2730133196" sldId="423"/>
            <ac:spMk id="4" creationId="{F2F0891B-4B70-41F1-980B-68BD4AD25AF4}"/>
          </ac:spMkLst>
        </pc:spChg>
        <pc:spChg chg="add del mod">
          <ac:chgData name="Andy Gray" userId="3900aca3-aa6e-4813-b4e0-c02f9e48a0aa" providerId="ADAL" clId="{9A3E481A-AA88-4CBF-862F-C7671D432FA8}" dt="2019-07-26T12:13:54.121" v="430"/>
          <ac:spMkLst>
            <pc:docMk/>
            <pc:sldMk cId="2730133196" sldId="423"/>
            <ac:spMk id="5" creationId="{99517258-B37A-43D1-B977-4A23123CE083}"/>
          </ac:spMkLst>
        </pc:spChg>
      </pc:sldChg>
      <pc:sldChg chg="addSp delSp modSp">
        <pc:chgData name="Andy Gray" userId="3900aca3-aa6e-4813-b4e0-c02f9e48a0aa" providerId="ADAL" clId="{9A3E481A-AA88-4CBF-862F-C7671D432FA8}" dt="2019-07-26T13:37:57.156" v="522" actId="1076"/>
        <pc:sldMkLst>
          <pc:docMk/>
          <pc:sldMk cId="3449717196" sldId="424"/>
        </pc:sldMkLst>
        <pc:spChg chg="mod">
          <ac:chgData name="Andy Gray" userId="3900aca3-aa6e-4813-b4e0-c02f9e48a0aa" providerId="ADAL" clId="{9A3E481A-AA88-4CBF-862F-C7671D432FA8}" dt="2019-07-26T13:37:15.318" v="515" actId="20577"/>
          <ac:spMkLst>
            <pc:docMk/>
            <pc:sldMk cId="3449717196" sldId="424"/>
            <ac:spMk id="3" creationId="{3C1DB361-27F6-4D17-8BA2-1DF58BC5B3D9}"/>
          </ac:spMkLst>
        </pc:spChg>
        <pc:spChg chg="add del mod">
          <ac:chgData name="Andy Gray" userId="3900aca3-aa6e-4813-b4e0-c02f9e48a0aa" providerId="ADAL" clId="{9A3E481A-AA88-4CBF-862F-C7671D432FA8}" dt="2019-07-26T12:14:01.224" v="431"/>
          <ac:spMkLst>
            <pc:docMk/>
            <pc:sldMk cId="3449717196" sldId="424"/>
            <ac:spMk id="5" creationId="{E7CE7984-2A23-4356-9EC5-D443607B936E}"/>
          </ac:spMkLst>
        </pc:spChg>
        <pc:spChg chg="add del mod">
          <ac:chgData name="Andy Gray" userId="3900aca3-aa6e-4813-b4e0-c02f9e48a0aa" providerId="ADAL" clId="{9A3E481A-AA88-4CBF-862F-C7671D432FA8}" dt="2019-07-26T12:14:01.224" v="431"/>
          <ac:spMkLst>
            <pc:docMk/>
            <pc:sldMk cId="3449717196" sldId="424"/>
            <ac:spMk id="7" creationId="{AD382FF5-5402-4A1B-8019-FC79AA82E14C}"/>
          </ac:spMkLst>
        </pc:spChg>
        <pc:picChg chg="del">
          <ac:chgData name="Andy Gray" userId="3900aca3-aa6e-4813-b4e0-c02f9e48a0aa" providerId="ADAL" clId="{9A3E481A-AA88-4CBF-862F-C7671D432FA8}" dt="2019-07-26T12:14:19.306" v="432" actId="478"/>
          <ac:picMkLst>
            <pc:docMk/>
            <pc:sldMk cId="3449717196" sldId="424"/>
            <ac:picMk id="4" creationId="{A5A6B484-99A5-486B-B302-89A25A88B577}"/>
          </ac:picMkLst>
        </pc:picChg>
        <pc:picChg chg="del">
          <ac:chgData name="Andy Gray" userId="3900aca3-aa6e-4813-b4e0-c02f9e48a0aa" providerId="ADAL" clId="{9A3E481A-AA88-4CBF-862F-C7671D432FA8}" dt="2019-07-26T13:37:34.508" v="521" actId="478"/>
          <ac:picMkLst>
            <pc:docMk/>
            <pc:sldMk cId="3449717196" sldId="424"/>
            <ac:picMk id="6" creationId="{98C908D0-9141-402F-B2B6-9E52C632EE6D}"/>
          </ac:picMkLst>
        </pc:picChg>
        <pc:picChg chg="add mod ord modCrop">
          <ac:chgData name="Andy Gray" userId="3900aca3-aa6e-4813-b4e0-c02f9e48a0aa" providerId="ADAL" clId="{9A3E481A-AA88-4CBF-862F-C7671D432FA8}" dt="2019-07-26T13:37:57.156" v="522" actId="1076"/>
          <ac:picMkLst>
            <pc:docMk/>
            <pc:sldMk cId="3449717196" sldId="424"/>
            <ac:picMk id="9" creationId="{CA87878D-A021-418D-A935-72A4028B62A2}"/>
          </ac:picMkLst>
        </pc:picChg>
        <pc:picChg chg="del">
          <ac:chgData name="Andy Gray" userId="3900aca3-aa6e-4813-b4e0-c02f9e48a0aa" providerId="ADAL" clId="{9A3E481A-AA88-4CBF-862F-C7671D432FA8}" dt="2019-07-26T13:37:30.624" v="520" actId="478"/>
          <ac:picMkLst>
            <pc:docMk/>
            <pc:sldMk cId="3449717196" sldId="424"/>
            <ac:picMk id="15362" creationId="{3BD56391-29EA-41FA-9BF1-6A829030CC56}"/>
          </ac:picMkLst>
        </pc:picChg>
      </pc:sldChg>
      <pc:sldChg chg="addSp delSp modSp">
        <pc:chgData name="Andy Gray" userId="3900aca3-aa6e-4813-b4e0-c02f9e48a0aa" providerId="ADAL" clId="{9A3E481A-AA88-4CBF-862F-C7671D432FA8}" dt="2019-07-26T12:15:44.521" v="447" actId="478"/>
        <pc:sldMkLst>
          <pc:docMk/>
          <pc:sldMk cId="3676669527" sldId="425"/>
        </pc:sldMkLst>
        <pc:spChg chg="add del mod">
          <ac:chgData name="Andy Gray" userId="3900aca3-aa6e-4813-b4e0-c02f9e48a0aa" providerId="ADAL" clId="{9A3E481A-AA88-4CBF-862F-C7671D432FA8}" dt="2019-07-26T12:15:07.958" v="437"/>
          <ac:spMkLst>
            <pc:docMk/>
            <pc:sldMk cId="3676669527" sldId="425"/>
            <ac:spMk id="5" creationId="{4B7AA832-5477-4013-8C66-A9FC62D62B68}"/>
          </ac:spMkLst>
        </pc:spChg>
        <pc:spChg chg="add del mod">
          <ac:chgData name="Andy Gray" userId="3900aca3-aa6e-4813-b4e0-c02f9e48a0aa" providerId="ADAL" clId="{9A3E481A-AA88-4CBF-862F-C7671D432FA8}" dt="2019-07-26T12:15:07.958" v="437"/>
          <ac:spMkLst>
            <pc:docMk/>
            <pc:sldMk cId="3676669527" sldId="425"/>
            <ac:spMk id="6" creationId="{C01016E2-A50B-489A-B016-FBFCB63798DE}"/>
          </ac:spMkLst>
        </pc:spChg>
        <pc:picChg chg="del">
          <ac:chgData name="Andy Gray" userId="3900aca3-aa6e-4813-b4e0-c02f9e48a0aa" providerId="ADAL" clId="{9A3E481A-AA88-4CBF-862F-C7671D432FA8}" dt="2019-07-26T12:15:10.624" v="438" actId="478"/>
          <ac:picMkLst>
            <pc:docMk/>
            <pc:sldMk cId="3676669527" sldId="425"/>
            <ac:picMk id="4" creationId="{AD545518-4ED1-46F6-AAB9-650B1373B1D4}"/>
          </ac:picMkLst>
        </pc:picChg>
        <pc:picChg chg="add mod ord modCrop">
          <ac:chgData name="Andy Gray" userId="3900aca3-aa6e-4813-b4e0-c02f9e48a0aa" providerId="ADAL" clId="{9A3E481A-AA88-4CBF-862F-C7671D432FA8}" dt="2019-07-26T12:15:42.335" v="446" actId="167"/>
          <ac:picMkLst>
            <pc:docMk/>
            <pc:sldMk cId="3676669527" sldId="425"/>
            <ac:picMk id="8" creationId="{4E8AE457-F190-4B05-B732-0140B8CEC510}"/>
          </ac:picMkLst>
        </pc:picChg>
        <pc:picChg chg="del">
          <ac:chgData name="Andy Gray" userId="3900aca3-aa6e-4813-b4e0-c02f9e48a0aa" providerId="ADAL" clId="{9A3E481A-AA88-4CBF-862F-C7671D432FA8}" dt="2019-07-26T12:15:44.521" v="447" actId="478"/>
          <ac:picMkLst>
            <pc:docMk/>
            <pc:sldMk cId="3676669527" sldId="425"/>
            <ac:picMk id="13314" creationId="{CE023650-EB44-42C5-A8FF-9BE544C4E0F6}"/>
          </ac:picMkLst>
        </pc:picChg>
      </pc:sldChg>
      <pc:sldChg chg="addSp delSp modSp delCm">
        <pc:chgData name="Andy Gray" userId="3900aca3-aa6e-4813-b4e0-c02f9e48a0aa" providerId="ADAL" clId="{9A3E481A-AA88-4CBF-862F-C7671D432FA8}" dt="2019-07-26T13:31:02.820" v="506" actId="1076"/>
        <pc:sldMkLst>
          <pc:docMk/>
          <pc:sldMk cId="1640709355" sldId="426"/>
        </pc:sldMkLst>
        <pc:spChg chg="del mod">
          <ac:chgData name="Andy Gray" userId="3900aca3-aa6e-4813-b4e0-c02f9e48a0aa" providerId="ADAL" clId="{9A3E481A-AA88-4CBF-862F-C7671D432FA8}" dt="2019-07-26T13:29:42.590" v="490" actId="478"/>
          <ac:spMkLst>
            <pc:docMk/>
            <pc:sldMk cId="1640709355" sldId="426"/>
            <ac:spMk id="5" creationId="{EF63774F-0A9C-4E8D-96CA-2072758CE0F1}"/>
          </ac:spMkLst>
        </pc:spChg>
        <pc:spChg chg="add del mod">
          <ac:chgData name="Andy Gray" userId="3900aca3-aa6e-4813-b4e0-c02f9e48a0aa" providerId="ADAL" clId="{9A3E481A-AA88-4CBF-862F-C7671D432FA8}" dt="2019-07-26T12:15:56.322" v="448"/>
          <ac:spMkLst>
            <pc:docMk/>
            <pc:sldMk cId="1640709355" sldId="426"/>
            <ac:spMk id="6" creationId="{84B56DA2-0ADD-4570-82F2-F5A762CC9A0E}"/>
          </ac:spMkLst>
        </pc:spChg>
        <pc:spChg chg="add del mod">
          <ac:chgData name="Andy Gray" userId="3900aca3-aa6e-4813-b4e0-c02f9e48a0aa" providerId="ADAL" clId="{9A3E481A-AA88-4CBF-862F-C7671D432FA8}" dt="2019-07-26T12:15:56.322" v="448"/>
          <ac:spMkLst>
            <pc:docMk/>
            <pc:sldMk cId="1640709355" sldId="426"/>
            <ac:spMk id="7" creationId="{428DF421-C4D6-4492-B112-3832A39282E3}"/>
          </ac:spMkLst>
        </pc:spChg>
        <pc:spChg chg="add del mod">
          <ac:chgData name="Andy Gray" userId="3900aca3-aa6e-4813-b4e0-c02f9e48a0aa" providerId="ADAL" clId="{9A3E481A-AA88-4CBF-862F-C7671D432FA8}" dt="2019-07-26T13:29:51.254" v="492"/>
          <ac:spMkLst>
            <pc:docMk/>
            <pc:sldMk cId="1640709355" sldId="426"/>
            <ac:spMk id="8" creationId="{DC30E52D-EEBF-47FE-A6CE-888E91DE30F0}"/>
          </ac:spMkLst>
        </pc:spChg>
        <pc:spChg chg="add del mod">
          <ac:chgData name="Andy Gray" userId="3900aca3-aa6e-4813-b4e0-c02f9e48a0aa" providerId="ADAL" clId="{9A3E481A-AA88-4CBF-862F-C7671D432FA8}" dt="2019-07-26T13:29:51.254" v="492"/>
          <ac:spMkLst>
            <pc:docMk/>
            <pc:sldMk cId="1640709355" sldId="426"/>
            <ac:spMk id="9" creationId="{D90C94FB-1A7D-471E-9C6B-C5EAC41A771A}"/>
          </ac:spMkLst>
        </pc:spChg>
        <pc:picChg chg="del">
          <ac:chgData name="Andy Gray" userId="3900aca3-aa6e-4813-b4e0-c02f9e48a0aa" providerId="ADAL" clId="{9A3E481A-AA88-4CBF-862F-C7671D432FA8}" dt="2019-07-26T13:29:36.373" v="487" actId="478"/>
          <ac:picMkLst>
            <pc:docMk/>
            <pc:sldMk cId="1640709355" sldId="426"/>
            <ac:picMk id="4" creationId="{F2108AFB-D78D-43E6-AEAD-15769DBE7087}"/>
          </ac:picMkLst>
        </pc:picChg>
        <pc:picChg chg="add mod ord modCrop">
          <ac:chgData name="Andy Gray" userId="3900aca3-aa6e-4813-b4e0-c02f9e48a0aa" providerId="ADAL" clId="{9A3E481A-AA88-4CBF-862F-C7671D432FA8}" dt="2019-07-26T13:31:02.820" v="506" actId="1076"/>
          <ac:picMkLst>
            <pc:docMk/>
            <pc:sldMk cId="1640709355" sldId="426"/>
            <ac:picMk id="11" creationId="{97EBF996-1DF9-4BA3-B27C-5C712DA4AE15}"/>
          </ac:picMkLst>
        </pc:picChg>
        <pc:picChg chg="del mod">
          <ac:chgData name="Andy Gray" userId="3900aca3-aa6e-4813-b4e0-c02f9e48a0aa" providerId="ADAL" clId="{9A3E481A-AA88-4CBF-862F-C7671D432FA8}" dt="2019-07-26T13:29:45.996" v="491" actId="478"/>
          <ac:picMkLst>
            <pc:docMk/>
            <pc:sldMk cId="1640709355" sldId="426"/>
            <ac:picMk id="14338" creationId="{EF66ABFB-949E-4523-86DF-C902E8D3D881}"/>
          </ac:picMkLst>
        </pc:picChg>
      </pc:sldChg>
      <pc:sldChg chg="addSp delSp modSp">
        <pc:chgData name="Andy Gray" userId="3900aca3-aa6e-4813-b4e0-c02f9e48a0aa" providerId="ADAL" clId="{9A3E481A-AA88-4CBF-862F-C7671D432FA8}" dt="2019-07-29T12:22:28.966" v="524" actId="207"/>
        <pc:sldMkLst>
          <pc:docMk/>
          <pc:sldMk cId="1129020296" sldId="428"/>
        </pc:sldMkLst>
        <pc:spChg chg="add del mod">
          <ac:chgData name="Andy Gray" userId="3900aca3-aa6e-4813-b4e0-c02f9e48a0aa" providerId="ADAL" clId="{9A3E481A-AA88-4CBF-862F-C7671D432FA8}" dt="2019-07-29T12:22:24.803" v="523"/>
          <ac:spMkLst>
            <pc:docMk/>
            <pc:sldMk cId="1129020296" sldId="428"/>
            <ac:spMk id="2" creationId="{2711730C-B1CA-409E-8E9C-823CB84582A5}"/>
          </ac:spMkLst>
        </pc:spChg>
        <pc:spChg chg="add del mod">
          <ac:chgData name="Andy Gray" userId="3900aca3-aa6e-4813-b4e0-c02f9e48a0aa" providerId="ADAL" clId="{9A3E481A-AA88-4CBF-862F-C7671D432FA8}" dt="2019-07-29T12:22:24.803" v="523"/>
          <ac:spMkLst>
            <pc:docMk/>
            <pc:sldMk cId="1129020296" sldId="428"/>
            <ac:spMk id="3" creationId="{779D80FE-5BE6-4388-965A-74DC3168B01E}"/>
          </ac:spMkLst>
        </pc:spChg>
        <pc:spChg chg="mod">
          <ac:chgData name="Andy Gray" userId="3900aca3-aa6e-4813-b4e0-c02f9e48a0aa" providerId="ADAL" clId="{9A3E481A-AA88-4CBF-862F-C7671D432FA8}" dt="2019-07-29T12:22:28.966" v="524" actId="207"/>
          <ac:spMkLst>
            <pc:docMk/>
            <pc:sldMk cId="1129020296" sldId="428"/>
            <ac:spMk id="5" creationId="{D579AE16-82F9-4ABE-A88E-93A9C764038A}"/>
          </ac:spMkLst>
        </pc:spChg>
      </pc:sldChg>
      <pc:sldChg chg="addSp delSp modSp">
        <pc:chgData name="Andy Gray" userId="3900aca3-aa6e-4813-b4e0-c02f9e48a0aa" providerId="ADAL" clId="{9A3E481A-AA88-4CBF-862F-C7671D432FA8}" dt="2019-07-26T12:19:56.025" v="485" actId="207"/>
        <pc:sldMkLst>
          <pc:docMk/>
          <pc:sldMk cId="845379340" sldId="430"/>
        </pc:sldMkLst>
        <pc:spChg chg="add del mod">
          <ac:chgData name="Andy Gray" userId="3900aca3-aa6e-4813-b4e0-c02f9e48a0aa" providerId="ADAL" clId="{9A3E481A-AA88-4CBF-862F-C7671D432FA8}" dt="2019-07-26T12:17:36.801" v="465"/>
          <ac:spMkLst>
            <pc:docMk/>
            <pc:sldMk cId="845379340" sldId="430"/>
            <ac:spMk id="2" creationId="{B2191DBE-D624-456F-8C74-2288162FA658}"/>
          </ac:spMkLst>
        </pc:spChg>
        <pc:spChg chg="add del mod">
          <ac:chgData name="Andy Gray" userId="3900aca3-aa6e-4813-b4e0-c02f9e48a0aa" providerId="ADAL" clId="{9A3E481A-AA88-4CBF-862F-C7671D432FA8}" dt="2019-07-26T12:17:36.801" v="465"/>
          <ac:spMkLst>
            <pc:docMk/>
            <pc:sldMk cId="845379340" sldId="430"/>
            <ac:spMk id="3" creationId="{61AB61FB-791E-471C-B6B8-0D889B2A3E63}"/>
          </ac:spMkLst>
        </pc:spChg>
        <pc:spChg chg="mod">
          <ac:chgData name="Andy Gray" userId="3900aca3-aa6e-4813-b4e0-c02f9e48a0aa" providerId="ADAL" clId="{9A3E481A-AA88-4CBF-862F-C7671D432FA8}" dt="2019-07-26T12:19:56.025" v="485" actId="207"/>
          <ac:spMkLst>
            <pc:docMk/>
            <pc:sldMk cId="845379340" sldId="430"/>
            <ac:spMk id="5" creationId="{C6B9C057-6FE2-45A1-88E8-204D8DC23078}"/>
          </ac:spMkLst>
        </pc:spChg>
        <pc:spChg chg="add del mod">
          <ac:chgData name="Andy Gray" userId="3900aca3-aa6e-4813-b4e0-c02f9e48a0aa" providerId="ADAL" clId="{9A3E481A-AA88-4CBF-862F-C7671D432FA8}" dt="2019-07-26T12:17:45.387" v="466"/>
          <ac:spMkLst>
            <pc:docMk/>
            <pc:sldMk cId="845379340" sldId="430"/>
            <ac:spMk id="6" creationId="{0FDC341D-E9BE-4C85-BBEE-45583A1F65EB}"/>
          </ac:spMkLst>
        </pc:spChg>
        <pc:spChg chg="add del mod">
          <ac:chgData name="Andy Gray" userId="3900aca3-aa6e-4813-b4e0-c02f9e48a0aa" providerId="ADAL" clId="{9A3E481A-AA88-4CBF-862F-C7671D432FA8}" dt="2019-07-26T12:17:45.387" v="466"/>
          <ac:spMkLst>
            <pc:docMk/>
            <pc:sldMk cId="845379340" sldId="430"/>
            <ac:spMk id="7" creationId="{5174840A-0D0B-42CE-8FDE-D3B821F2884F}"/>
          </ac:spMkLst>
        </pc:spChg>
      </pc:sldChg>
      <pc:sldChg chg="addSp delSp modSp">
        <pc:chgData name="Andy Gray" userId="3900aca3-aa6e-4813-b4e0-c02f9e48a0aa" providerId="ADAL" clId="{9A3E481A-AA88-4CBF-862F-C7671D432FA8}" dt="2019-07-26T12:14:36.005" v="434" actId="20577"/>
        <pc:sldMkLst>
          <pc:docMk/>
          <pc:sldMk cId="3731324991" sldId="431"/>
        </pc:sldMkLst>
        <pc:spChg chg="mod">
          <ac:chgData name="Andy Gray" userId="3900aca3-aa6e-4813-b4e0-c02f9e48a0aa" providerId="ADAL" clId="{9A3E481A-AA88-4CBF-862F-C7671D432FA8}" dt="2019-07-26T12:14:36.005" v="434" actId="20577"/>
          <ac:spMkLst>
            <pc:docMk/>
            <pc:sldMk cId="3731324991" sldId="431"/>
            <ac:spMk id="3" creationId="{3D5E5B97-AF58-489B-A072-114B33D99F93}"/>
          </ac:spMkLst>
        </pc:spChg>
        <pc:spChg chg="add del mod">
          <ac:chgData name="Andy Gray" userId="3900aca3-aa6e-4813-b4e0-c02f9e48a0aa" providerId="ADAL" clId="{9A3E481A-AA88-4CBF-862F-C7671D432FA8}" dt="2019-07-26T12:14:31.738" v="433"/>
          <ac:spMkLst>
            <pc:docMk/>
            <pc:sldMk cId="3731324991" sldId="431"/>
            <ac:spMk id="4" creationId="{00A80BAB-C045-40F0-A089-9D9B8B088EE8}"/>
          </ac:spMkLst>
        </pc:spChg>
        <pc:spChg chg="add del mod">
          <ac:chgData name="Andy Gray" userId="3900aca3-aa6e-4813-b4e0-c02f9e48a0aa" providerId="ADAL" clId="{9A3E481A-AA88-4CBF-862F-C7671D432FA8}" dt="2019-07-26T12:14:31.738" v="433"/>
          <ac:spMkLst>
            <pc:docMk/>
            <pc:sldMk cId="3731324991" sldId="431"/>
            <ac:spMk id="5" creationId="{AEBE422A-6E0D-487C-94DC-5547E2721369}"/>
          </ac:spMkLst>
        </pc:spChg>
      </pc:sldChg>
      <pc:sldChg chg="addSp delSp modSp">
        <pc:chgData name="Andy Gray" userId="3900aca3-aa6e-4813-b4e0-c02f9e48a0aa" providerId="ADAL" clId="{9A3E481A-AA88-4CBF-862F-C7671D432FA8}" dt="2019-07-26T12:14:56.413" v="436" actId="207"/>
        <pc:sldMkLst>
          <pc:docMk/>
          <pc:sldMk cId="4144385387" sldId="432"/>
        </pc:sldMkLst>
        <pc:spChg chg="add del mod">
          <ac:chgData name="Andy Gray" userId="3900aca3-aa6e-4813-b4e0-c02f9e48a0aa" providerId="ADAL" clId="{9A3E481A-AA88-4CBF-862F-C7671D432FA8}" dt="2019-07-26T12:14:51.261" v="435"/>
          <ac:spMkLst>
            <pc:docMk/>
            <pc:sldMk cId="4144385387" sldId="432"/>
            <ac:spMk id="2" creationId="{314F1E86-4BEC-45F1-922D-E6FD52E8BCBB}"/>
          </ac:spMkLst>
        </pc:spChg>
        <pc:spChg chg="add del mod">
          <ac:chgData name="Andy Gray" userId="3900aca3-aa6e-4813-b4e0-c02f9e48a0aa" providerId="ADAL" clId="{9A3E481A-AA88-4CBF-862F-C7671D432FA8}" dt="2019-07-26T12:14:51.261" v="435"/>
          <ac:spMkLst>
            <pc:docMk/>
            <pc:sldMk cId="4144385387" sldId="432"/>
            <ac:spMk id="3" creationId="{C58D4A26-B3AE-4B5F-958B-8BDDC69E149C}"/>
          </ac:spMkLst>
        </pc:spChg>
        <pc:spChg chg="mod">
          <ac:chgData name="Andy Gray" userId="3900aca3-aa6e-4813-b4e0-c02f9e48a0aa" providerId="ADAL" clId="{9A3E481A-AA88-4CBF-862F-C7671D432FA8}" dt="2019-07-26T12:14:56.413" v="436" actId="207"/>
          <ac:spMkLst>
            <pc:docMk/>
            <pc:sldMk cId="4144385387" sldId="432"/>
            <ac:spMk id="5" creationId="{4A086DF4-A33E-4BDF-9425-473B564DF238}"/>
          </ac:spMkLst>
        </pc:spChg>
      </pc:sldChg>
      <pc:sldMasterChg chg="modSldLayout">
        <pc:chgData name="Andy Gray" userId="3900aca3-aa6e-4813-b4e0-c02f9e48a0aa" providerId="ADAL" clId="{9A3E481A-AA88-4CBF-862F-C7671D432FA8}" dt="2019-07-26T09:58:10.349" v="116" actId="207"/>
        <pc:sldMasterMkLst>
          <pc:docMk/>
          <pc:sldMasterMk cId="2369807912" sldId="2147483660"/>
        </pc:sldMasterMkLst>
        <pc:sldLayoutChg chg="addSp delSp modSp">
          <pc:chgData name="Andy Gray" userId="3900aca3-aa6e-4813-b4e0-c02f9e48a0aa" providerId="ADAL" clId="{9A3E481A-AA88-4CBF-862F-C7671D432FA8}" dt="2019-07-26T09:50:57.803" v="17" actId="207"/>
          <pc:sldLayoutMkLst>
            <pc:docMk/>
            <pc:sldMasterMk cId="2369807912" sldId="2147483660"/>
            <pc:sldLayoutMk cId="1593432957" sldId="2147483661"/>
          </pc:sldLayoutMkLst>
          <pc:spChg chg="mod">
            <ac:chgData name="Andy Gray" userId="3900aca3-aa6e-4813-b4e0-c02f9e48a0aa" providerId="ADAL" clId="{9A3E481A-AA88-4CBF-862F-C7671D432FA8}" dt="2019-07-26T09:50:57.803" v="17" actId="207"/>
            <ac:spMkLst>
              <pc:docMk/>
              <pc:sldMasterMk cId="2369807912" sldId="2147483660"/>
              <pc:sldLayoutMk cId="1593432957" sldId="2147483661"/>
              <ac:spMk id="4" creationId="{7694BA0E-1F63-41F2-B0E8-F0465B913055}"/>
            </ac:spMkLst>
          </pc:spChg>
          <pc:picChg chg="add del">
            <ac:chgData name="Andy Gray" userId="3900aca3-aa6e-4813-b4e0-c02f9e48a0aa" providerId="ADAL" clId="{9A3E481A-AA88-4CBF-862F-C7671D432FA8}" dt="2019-07-26T09:49:56.638" v="8" actId="478"/>
            <ac:picMkLst>
              <pc:docMk/>
              <pc:sldMasterMk cId="2369807912" sldId="2147483660"/>
              <pc:sldLayoutMk cId="1593432957" sldId="2147483661"/>
              <ac:picMk id="3" creationId="{B828F8C7-6434-4196-BE41-EBF201EC1460}"/>
            </ac:picMkLst>
          </pc:picChg>
          <pc:picChg chg="add del mod ord">
            <ac:chgData name="Andy Gray" userId="3900aca3-aa6e-4813-b4e0-c02f9e48a0aa" providerId="ADAL" clId="{9A3E481A-AA88-4CBF-862F-C7671D432FA8}" dt="2019-07-26T09:49:54.439" v="7" actId="478"/>
            <ac:picMkLst>
              <pc:docMk/>
              <pc:sldMasterMk cId="2369807912" sldId="2147483660"/>
              <pc:sldLayoutMk cId="1593432957" sldId="2147483661"/>
              <ac:picMk id="5" creationId="{A48C4EE3-8FBC-4037-9CED-F7D6804DEEBB}"/>
            </ac:picMkLst>
          </pc:picChg>
        </pc:sldLayoutChg>
        <pc:sldLayoutChg chg="setBg">
          <pc:chgData name="Andy Gray" userId="3900aca3-aa6e-4813-b4e0-c02f9e48a0aa" providerId="ADAL" clId="{9A3E481A-AA88-4CBF-862F-C7671D432FA8}" dt="2019-07-26T09:51:37.527" v="18"/>
          <pc:sldLayoutMkLst>
            <pc:docMk/>
            <pc:sldMasterMk cId="2369807912" sldId="2147483660"/>
            <pc:sldLayoutMk cId="3265224848" sldId="2147483662"/>
          </pc:sldLayoutMkLst>
        </pc:sldLayoutChg>
        <pc:sldLayoutChg chg="setBg">
          <pc:chgData name="Andy Gray" userId="3900aca3-aa6e-4813-b4e0-c02f9e48a0aa" providerId="ADAL" clId="{9A3E481A-AA88-4CBF-862F-C7671D432FA8}" dt="2019-07-26T09:51:53.263" v="19"/>
          <pc:sldLayoutMkLst>
            <pc:docMk/>
            <pc:sldMasterMk cId="2369807912" sldId="2147483660"/>
            <pc:sldLayoutMk cId="1230368745" sldId="2147483663"/>
          </pc:sldLayoutMkLst>
        </pc:sldLayoutChg>
        <pc:sldLayoutChg chg="addSp delSp modSp">
          <pc:chgData name="Andy Gray" userId="3900aca3-aa6e-4813-b4e0-c02f9e48a0aa" providerId="ADAL" clId="{9A3E481A-AA88-4CBF-862F-C7671D432FA8}" dt="2019-07-26T09:57:41.639" v="111"/>
          <pc:sldLayoutMkLst>
            <pc:docMk/>
            <pc:sldMasterMk cId="2369807912" sldId="2147483660"/>
            <pc:sldLayoutMk cId="3864385121" sldId="2147483664"/>
          </pc:sldLayoutMkLst>
          <pc:spChg chg="del mod">
            <ac:chgData name="Andy Gray" userId="3900aca3-aa6e-4813-b4e0-c02f9e48a0aa" providerId="ADAL" clId="{9A3E481A-AA88-4CBF-862F-C7671D432FA8}" dt="2019-07-26T09:53:45.654" v="81" actId="478"/>
            <ac:spMkLst>
              <pc:docMk/>
              <pc:sldMasterMk cId="2369807912" sldId="2147483660"/>
              <pc:sldLayoutMk cId="3864385121" sldId="2147483664"/>
              <ac:spMk id="7" creationId="{1CBC8405-2349-4350-967C-1FBF2BDF5F63}"/>
            </ac:spMkLst>
          </pc:spChg>
          <pc:spChg chg="del mod">
            <ac:chgData name="Andy Gray" userId="3900aca3-aa6e-4813-b4e0-c02f9e48a0aa" providerId="ADAL" clId="{9A3E481A-AA88-4CBF-862F-C7671D432FA8}" dt="2019-07-26T09:57:41.259" v="110" actId="478"/>
            <ac:spMkLst>
              <pc:docMk/>
              <pc:sldMasterMk cId="2369807912" sldId="2147483660"/>
              <pc:sldLayoutMk cId="3864385121" sldId="2147483664"/>
              <ac:spMk id="9" creationId="{00000000-0000-0000-0000-000000000000}"/>
            </ac:spMkLst>
          </pc:spChg>
          <pc:spChg chg="mod">
            <ac:chgData name="Andy Gray" userId="3900aca3-aa6e-4813-b4e0-c02f9e48a0aa" providerId="ADAL" clId="{9A3E481A-AA88-4CBF-862F-C7671D432FA8}" dt="2019-07-26T09:53:02.174" v="80" actId="20577"/>
            <ac:spMkLst>
              <pc:docMk/>
              <pc:sldMasterMk cId="2369807912" sldId="2147483660"/>
              <pc:sldLayoutMk cId="3864385121" sldId="2147483664"/>
              <ac:spMk id="12" creationId="{00000000-0000-0000-0000-000000000000}"/>
            </ac:spMkLst>
          </pc:spChg>
          <pc:spChg chg="add">
            <ac:chgData name="Andy Gray" userId="3900aca3-aa6e-4813-b4e0-c02f9e48a0aa" providerId="ADAL" clId="{9A3E481A-AA88-4CBF-862F-C7671D432FA8}" dt="2019-07-26T09:57:41.639" v="111"/>
            <ac:spMkLst>
              <pc:docMk/>
              <pc:sldMasterMk cId="2369807912" sldId="2147483660"/>
              <pc:sldLayoutMk cId="3864385121" sldId="2147483664"/>
              <ac:spMk id="13" creationId="{FC648F12-E24F-412D-A8E0-8B257720FC7C}"/>
            </ac:spMkLst>
          </pc:spChg>
          <pc:picChg chg="del">
            <ac:chgData name="Andy Gray" userId="3900aca3-aa6e-4813-b4e0-c02f9e48a0aa" providerId="ADAL" clId="{9A3E481A-AA88-4CBF-862F-C7671D432FA8}" dt="2019-07-26T09:52:09.822" v="22" actId="478"/>
            <ac:picMkLst>
              <pc:docMk/>
              <pc:sldMasterMk cId="2369807912" sldId="2147483660"/>
              <pc:sldLayoutMk cId="3864385121" sldId="2147483664"/>
              <ac:picMk id="3" creationId="{B33A6100-85C1-4F2C-952D-A674770CAD96}"/>
            </ac:picMkLst>
          </pc:picChg>
          <pc:picChg chg="mod">
            <ac:chgData name="Andy Gray" userId="3900aca3-aa6e-4813-b4e0-c02f9e48a0aa" providerId="ADAL" clId="{9A3E481A-AA88-4CBF-862F-C7671D432FA8}" dt="2019-07-26T09:54:11.662" v="84" actId="207"/>
            <ac:picMkLst>
              <pc:docMk/>
              <pc:sldMasterMk cId="2369807912" sldId="2147483660"/>
              <pc:sldLayoutMk cId="3864385121" sldId="2147483664"/>
              <ac:picMk id="10" creationId="{6F837AC8-70BE-41B8-A82B-6C7EC49BA5B4}"/>
            </ac:picMkLst>
          </pc:picChg>
          <pc:picChg chg="add ord">
            <ac:chgData name="Andy Gray" userId="3900aca3-aa6e-4813-b4e0-c02f9e48a0aa" providerId="ADAL" clId="{9A3E481A-AA88-4CBF-862F-C7671D432FA8}" dt="2019-07-26T09:52:08.112" v="21" actId="167"/>
            <ac:picMkLst>
              <pc:docMk/>
              <pc:sldMasterMk cId="2369807912" sldId="2147483660"/>
              <pc:sldLayoutMk cId="3864385121" sldId="2147483664"/>
              <ac:picMk id="11" creationId="{F809ED5E-4A75-4607-B999-F71C50996E17}"/>
            </ac:picMkLst>
          </pc:picChg>
        </pc:sldLayoutChg>
        <pc:sldLayoutChg chg="addSp delSp">
          <pc:chgData name="Andy Gray" userId="3900aca3-aa6e-4813-b4e0-c02f9e48a0aa" providerId="ADAL" clId="{9A3E481A-AA88-4CBF-862F-C7671D432FA8}" dt="2019-07-26T09:56:08.962" v="99"/>
          <pc:sldLayoutMkLst>
            <pc:docMk/>
            <pc:sldMasterMk cId="2369807912" sldId="2147483660"/>
            <pc:sldLayoutMk cId="1482273398" sldId="2147483665"/>
          </pc:sldLayoutMkLst>
          <pc:spChg chg="del">
            <ac:chgData name="Andy Gray" userId="3900aca3-aa6e-4813-b4e0-c02f9e48a0aa" providerId="ADAL" clId="{9A3E481A-AA88-4CBF-862F-C7671D432FA8}" dt="2019-07-26T09:56:00.989" v="96" actId="478"/>
            <ac:spMkLst>
              <pc:docMk/>
              <pc:sldMasterMk cId="2369807912" sldId="2147483660"/>
              <pc:sldLayoutMk cId="1482273398" sldId="2147483665"/>
              <ac:spMk id="9" creationId="{4570CFF3-B821-45AD-843B-5BEC89692DC4}"/>
            </ac:spMkLst>
          </pc:spChg>
          <pc:spChg chg="add">
            <ac:chgData name="Andy Gray" userId="3900aca3-aa6e-4813-b4e0-c02f9e48a0aa" providerId="ADAL" clId="{9A3E481A-AA88-4CBF-862F-C7671D432FA8}" dt="2019-07-26T09:56:08.962" v="99"/>
            <ac:spMkLst>
              <pc:docMk/>
              <pc:sldMasterMk cId="2369807912" sldId="2147483660"/>
              <pc:sldLayoutMk cId="1482273398" sldId="2147483665"/>
              <ac:spMk id="11" creationId="{6FDF0AAF-B73C-4A08-BD57-2B9D9455777E}"/>
            </ac:spMkLst>
          </pc:spChg>
          <pc:spChg chg="add">
            <ac:chgData name="Andy Gray" userId="3900aca3-aa6e-4813-b4e0-c02f9e48a0aa" providerId="ADAL" clId="{9A3E481A-AA88-4CBF-862F-C7671D432FA8}" dt="2019-07-26T09:56:08.962" v="99"/>
            <ac:spMkLst>
              <pc:docMk/>
              <pc:sldMasterMk cId="2369807912" sldId="2147483660"/>
              <pc:sldLayoutMk cId="1482273398" sldId="2147483665"/>
              <ac:spMk id="13" creationId="{D9632040-F1F6-4253-83D2-8EC39B31E8D0}"/>
            </ac:spMkLst>
          </pc:spChg>
          <pc:spChg chg="del">
            <ac:chgData name="Andy Gray" userId="3900aca3-aa6e-4813-b4e0-c02f9e48a0aa" providerId="ADAL" clId="{9A3E481A-AA88-4CBF-862F-C7671D432FA8}" dt="2019-07-26T09:56:00.989" v="96" actId="478"/>
            <ac:spMkLst>
              <pc:docMk/>
              <pc:sldMasterMk cId="2369807912" sldId="2147483660"/>
              <pc:sldLayoutMk cId="1482273398" sldId="2147483665"/>
              <ac:spMk id="15" creationId="{EDB80FE1-CB5F-4209-A5CF-C0E7A88B733B}"/>
            </ac:spMkLst>
          </pc:spChg>
          <pc:spChg chg="del">
            <ac:chgData name="Andy Gray" userId="3900aca3-aa6e-4813-b4e0-c02f9e48a0aa" providerId="ADAL" clId="{9A3E481A-AA88-4CBF-862F-C7671D432FA8}" dt="2019-07-26T09:56:06.879" v="98" actId="478"/>
            <ac:spMkLst>
              <pc:docMk/>
              <pc:sldMasterMk cId="2369807912" sldId="2147483660"/>
              <pc:sldLayoutMk cId="1482273398" sldId="2147483665"/>
              <ac:spMk id="16" creationId="{7BDF21DE-A169-4C08-9632-B1FCE7D8B298}"/>
            </ac:spMkLst>
          </pc:spChg>
          <pc:picChg chg="del">
            <ac:chgData name="Andy Gray" userId="3900aca3-aa6e-4813-b4e0-c02f9e48a0aa" providerId="ADAL" clId="{9A3E481A-AA88-4CBF-862F-C7671D432FA8}" dt="2019-07-26T09:56:00.989" v="96" actId="478"/>
            <ac:picMkLst>
              <pc:docMk/>
              <pc:sldMasterMk cId="2369807912" sldId="2147483660"/>
              <pc:sldLayoutMk cId="1482273398" sldId="2147483665"/>
              <ac:picMk id="8" creationId="{227C6528-206C-4CD8-962B-FB652AD67822}"/>
            </ac:picMkLst>
          </pc:picChg>
          <pc:picChg chg="add">
            <ac:chgData name="Andy Gray" userId="3900aca3-aa6e-4813-b4e0-c02f9e48a0aa" providerId="ADAL" clId="{9A3E481A-AA88-4CBF-862F-C7671D432FA8}" dt="2019-07-26T09:56:08.962" v="99"/>
            <ac:picMkLst>
              <pc:docMk/>
              <pc:sldMasterMk cId="2369807912" sldId="2147483660"/>
              <pc:sldLayoutMk cId="1482273398" sldId="2147483665"/>
              <ac:picMk id="10" creationId="{83541CBB-3ADB-41DF-BEA2-072577CCDFFC}"/>
            </ac:picMkLst>
          </pc:picChg>
          <pc:picChg chg="add">
            <ac:chgData name="Andy Gray" userId="3900aca3-aa6e-4813-b4e0-c02f9e48a0aa" providerId="ADAL" clId="{9A3E481A-AA88-4CBF-862F-C7671D432FA8}" dt="2019-07-26T09:56:08.962" v="99"/>
            <ac:picMkLst>
              <pc:docMk/>
              <pc:sldMasterMk cId="2369807912" sldId="2147483660"/>
              <pc:sldLayoutMk cId="1482273398" sldId="2147483665"/>
              <ac:picMk id="14" creationId="{C501333D-EEC5-4C29-949F-424F0C101225}"/>
            </ac:picMkLst>
          </pc:picChg>
          <pc:picChg chg="del">
            <ac:chgData name="Andy Gray" userId="3900aca3-aa6e-4813-b4e0-c02f9e48a0aa" providerId="ADAL" clId="{9A3E481A-AA88-4CBF-862F-C7671D432FA8}" dt="2019-07-26T09:56:03.455" v="97" actId="478"/>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9A3E481A-AA88-4CBF-862F-C7671D432FA8}" dt="2019-07-26T09:57:36.353" v="109"/>
          <pc:sldLayoutMkLst>
            <pc:docMk/>
            <pc:sldMasterMk cId="2369807912" sldId="2147483660"/>
            <pc:sldLayoutMk cId="1663747016" sldId="2147483666"/>
          </pc:sldLayoutMkLst>
          <pc:spChg chg="del">
            <ac:chgData name="Andy Gray" userId="3900aca3-aa6e-4813-b4e0-c02f9e48a0aa" providerId="ADAL" clId="{9A3E481A-AA88-4CBF-862F-C7671D432FA8}" dt="2019-07-26T09:55:01.725" v="85" actId="478"/>
            <ac:spMkLst>
              <pc:docMk/>
              <pc:sldMasterMk cId="2369807912" sldId="2147483660"/>
              <pc:sldLayoutMk cId="1663747016" sldId="2147483666"/>
              <ac:spMk id="2" creationId="{0A6B8F12-8929-48B6-BB16-C9B841A19B83}"/>
            </ac:spMkLst>
          </pc:spChg>
          <pc:spChg chg="del">
            <ac:chgData name="Andy Gray" userId="3900aca3-aa6e-4813-b4e0-c02f9e48a0aa" providerId="ADAL" clId="{9A3E481A-AA88-4CBF-862F-C7671D432FA8}" dt="2019-07-26T09:55:01.725" v="85" actId="478"/>
            <ac:spMkLst>
              <pc:docMk/>
              <pc:sldMasterMk cId="2369807912" sldId="2147483660"/>
              <pc:sldLayoutMk cId="1663747016" sldId="2147483666"/>
              <ac:spMk id="10" creationId="{C8F4355B-C12B-4D64-A9F8-D30EF17E4A3D}"/>
            </ac:spMkLst>
          </pc:spChg>
          <pc:spChg chg="del">
            <ac:chgData name="Andy Gray" userId="3900aca3-aa6e-4813-b4e0-c02f9e48a0aa" providerId="ADAL" clId="{9A3E481A-AA88-4CBF-862F-C7671D432FA8}" dt="2019-07-26T09:55:05.167" v="86" actId="478"/>
            <ac:spMkLst>
              <pc:docMk/>
              <pc:sldMasterMk cId="2369807912" sldId="2147483660"/>
              <pc:sldLayoutMk cId="1663747016" sldId="2147483666"/>
              <ac:spMk id="11" creationId="{648B82C5-42F1-49AF-AF04-A4E20BEBBA87}"/>
            </ac:spMkLst>
          </pc:spChg>
          <pc:spChg chg="add del">
            <ac:chgData name="Andy Gray" userId="3900aca3-aa6e-4813-b4e0-c02f9e48a0aa" providerId="ADAL" clId="{9A3E481A-AA88-4CBF-862F-C7671D432FA8}" dt="2019-07-26T09:57:35.495" v="108" actId="478"/>
            <ac:spMkLst>
              <pc:docMk/>
              <pc:sldMasterMk cId="2369807912" sldId="2147483660"/>
              <pc:sldLayoutMk cId="1663747016" sldId="2147483666"/>
              <ac:spMk id="12" creationId="{77172421-BA3B-4141-BF9F-85F45446E74E}"/>
            </ac:spMkLst>
          </pc:spChg>
          <pc:spChg chg="add">
            <ac:chgData name="Andy Gray" userId="3900aca3-aa6e-4813-b4e0-c02f9e48a0aa" providerId="ADAL" clId="{9A3E481A-AA88-4CBF-862F-C7671D432FA8}" dt="2019-07-26T09:55:05.940" v="87"/>
            <ac:spMkLst>
              <pc:docMk/>
              <pc:sldMasterMk cId="2369807912" sldId="2147483660"/>
              <pc:sldLayoutMk cId="1663747016" sldId="2147483666"/>
              <ac:spMk id="13" creationId="{27FD88D3-EAD6-4155-B9D1-83E8947108FA}"/>
            </ac:spMkLst>
          </pc:spChg>
          <pc:spChg chg="add">
            <ac:chgData name="Andy Gray" userId="3900aca3-aa6e-4813-b4e0-c02f9e48a0aa" providerId="ADAL" clId="{9A3E481A-AA88-4CBF-862F-C7671D432FA8}" dt="2019-07-26T09:57:36.353" v="109"/>
            <ac:spMkLst>
              <pc:docMk/>
              <pc:sldMasterMk cId="2369807912" sldId="2147483660"/>
              <pc:sldLayoutMk cId="1663747016" sldId="2147483666"/>
              <ac:spMk id="15" creationId="{4ED31AF5-885E-4116-B235-82230D195A6D}"/>
            </ac:spMkLst>
          </pc:spChg>
          <pc:picChg chg="del">
            <ac:chgData name="Andy Gray" userId="3900aca3-aa6e-4813-b4e0-c02f9e48a0aa" providerId="ADAL" clId="{9A3E481A-AA88-4CBF-862F-C7671D432FA8}" dt="2019-07-26T09:55:01.725" v="85" actId="478"/>
            <ac:picMkLst>
              <pc:docMk/>
              <pc:sldMasterMk cId="2369807912" sldId="2147483660"/>
              <pc:sldLayoutMk cId="1663747016" sldId="2147483666"/>
              <ac:picMk id="7" creationId="{9DEB574B-DCA3-4E72-AD46-F6C7215B8B51}"/>
            </ac:picMkLst>
          </pc:picChg>
          <pc:picChg chg="add">
            <ac:chgData name="Andy Gray" userId="3900aca3-aa6e-4813-b4e0-c02f9e48a0aa" providerId="ADAL" clId="{9A3E481A-AA88-4CBF-862F-C7671D432FA8}" dt="2019-07-26T09:55:05.940" v="87"/>
            <ac:picMkLst>
              <pc:docMk/>
              <pc:sldMasterMk cId="2369807912" sldId="2147483660"/>
              <pc:sldLayoutMk cId="1663747016" sldId="2147483666"/>
              <ac:picMk id="8" creationId="{896B6AC2-115E-4678-A2FE-2425418F856F}"/>
            </ac:picMkLst>
          </pc:picChg>
          <pc:picChg chg="add del">
            <ac:chgData name="Andy Gray" userId="3900aca3-aa6e-4813-b4e0-c02f9e48a0aa" providerId="ADAL" clId="{9A3E481A-AA88-4CBF-862F-C7671D432FA8}" dt="2019-07-26T09:55:08.925" v="88" actId="478"/>
            <ac:picMkLst>
              <pc:docMk/>
              <pc:sldMasterMk cId="2369807912" sldId="2147483660"/>
              <pc:sldLayoutMk cId="1663747016" sldId="2147483666"/>
              <ac:picMk id="14" creationId="{E2C9CC79-9F4D-4F61-A8A9-959C5077E71C}"/>
            </ac:picMkLst>
          </pc:picChg>
        </pc:sldLayoutChg>
        <pc:sldLayoutChg chg="addSp delSp modSp">
          <pc:chgData name="Andy Gray" userId="3900aca3-aa6e-4813-b4e0-c02f9e48a0aa" providerId="ADAL" clId="{9A3E481A-AA88-4CBF-862F-C7671D432FA8}" dt="2019-07-26T09:58:10.349" v="116" actId="207"/>
          <pc:sldLayoutMkLst>
            <pc:docMk/>
            <pc:sldMasterMk cId="2369807912" sldId="2147483660"/>
            <pc:sldLayoutMk cId="3920882233" sldId="2147483668"/>
          </pc:sldLayoutMkLst>
          <pc:spChg chg="del">
            <ac:chgData name="Andy Gray" userId="3900aca3-aa6e-4813-b4e0-c02f9e48a0aa" providerId="ADAL" clId="{9A3E481A-AA88-4CBF-862F-C7671D432FA8}" dt="2019-07-26T09:58:00.063" v="112" actId="478"/>
            <ac:spMkLst>
              <pc:docMk/>
              <pc:sldMasterMk cId="2369807912" sldId="2147483660"/>
              <pc:sldLayoutMk cId="3920882233" sldId="2147483668"/>
              <ac:spMk id="8" creationId="{0EFBC03C-5D5B-493A-A17F-C5AB86D49BC9}"/>
            </ac:spMkLst>
          </pc:spChg>
          <pc:spChg chg="del mod">
            <ac:chgData name="Andy Gray" userId="3900aca3-aa6e-4813-b4e0-c02f9e48a0aa" providerId="ADAL" clId="{9A3E481A-AA88-4CBF-862F-C7671D432FA8}" dt="2019-07-26T09:58:04.295" v="114" actId="478"/>
            <ac:spMkLst>
              <pc:docMk/>
              <pc:sldMasterMk cId="2369807912" sldId="2147483660"/>
              <pc:sldLayoutMk cId="3920882233" sldId="2147483668"/>
              <ac:spMk id="10" creationId="{69808144-3D29-4148-B2FF-07F5FB8B2269}"/>
            </ac:spMkLst>
          </pc:spChg>
          <pc:spChg chg="add">
            <ac:chgData name="Andy Gray" userId="3900aca3-aa6e-4813-b4e0-c02f9e48a0aa" providerId="ADAL" clId="{9A3E481A-AA88-4CBF-862F-C7671D432FA8}" dt="2019-07-26T09:58:05.103" v="115"/>
            <ac:spMkLst>
              <pc:docMk/>
              <pc:sldMasterMk cId="2369807912" sldId="2147483660"/>
              <pc:sldLayoutMk cId="3920882233" sldId="2147483668"/>
              <ac:spMk id="11" creationId="{A723839B-55A7-4AE7-AB93-8903825BB519}"/>
            </ac:spMkLst>
          </pc:spChg>
          <pc:picChg chg="mod">
            <ac:chgData name="Andy Gray" userId="3900aca3-aa6e-4813-b4e0-c02f9e48a0aa" providerId="ADAL" clId="{9A3E481A-AA88-4CBF-862F-C7671D432FA8}" dt="2019-07-26T09:58:10.349" v="116" actId="207"/>
            <ac:picMkLst>
              <pc:docMk/>
              <pc:sldMasterMk cId="2369807912" sldId="2147483660"/>
              <pc:sldLayoutMk cId="3920882233" sldId="2147483668"/>
              <ac:picMk id="6" creationId="{B06B5AFB-DD88-44D0-84DB-9B997DA8A4A4}"/>
            </ac:picMkLst>
          </pc:picChg>
          <pc:picChg chg="del">
            <ac:chgData name="Andy Gray" userId="3900aca3-aa6e-4813-b4e0-c02f9e48a0aa" providerId="ADAL" clId="{9A3E481A-AA88-4CBF-862F-C7671D432FA8}" dt="2019-07-26T09:58:00.063" v="112" actId="478"/>
            <ac:picMkLst>
              <pc:docMk/>
              <pc:sldMasterMk cId="2369807912" sldId="2147483660"/>
              <pc:sldLayoutMk cId="3920882233" sldId="2147483668"/>
              <ac:picMk id="7" creationId="{651D5050-10F6-473E-A936-34DA1A80C0C2}"/>
            </ac:picMkLst>
          </pc:picChg>
          <pc:picChg chg="add">
            <ac:chgData name="Andy Gray" userId="3900aca3-aa6e-4813-b4e0-c02f9e48a0aa" providerId="ADAL" clId="{9A3E481A-AA88-4CBF-862F-C7671D432FA8}" dt="2019-07-26T09:58:05.103" v="115"/>
            <ac:picMkLst>
              <pc:docMk/>
              <pc:sldMasterMk cId="2369807912" sldId="2147483660"/>
              <pc:sldLayoutMk cId="3920882233" sldId="2147483668"/>
              <ac:picMk id="9" creationId="{93961242-D1B3-4F7E-A321-1CC42EA25D1F}"/>
            </ac:picMkLst>
          </pc:picChg>
        </pc:sldLayoutChg>
        <pc:sldLayoutChg chg="addSp delSp">
          <pc:chgData name="Andy Gray" userId="3900aca3-aa6e-4813-b4e0-c02f9e48a0aa" providerId="ADAL" clId="{9A3E481A-AA88-4CBF-862F-C7671D432FA8}" dt="2019-07-26T09:57:29.858" v="107"/>
          <pc:sldLayoutMkLst>
            <pc:docMk/>
            <pc:sldMasterMk cId="2369807912" sldId="2147483660"/>
            <pc:sldLayoutMk cId="930331741" sldId="2147483669"/>
          </pc:sldLayoutMkLst>
          <pc:spChg chg="del">
            <ac:chgData name="Andy Gray" userId="3900aca3-aa6e-4813-b4e0-c02f9e48a0aa" providerId="ADAL" clId="{9A3E481A-AA88-4CBF-862F-C7671D432FA8}" dt="2019-07-26T09:55:16.553" v="89" actId="478"/>
            <ac:spMkLst>
              <pc:docMk/>
              <pc:sldMasterMk cId="2369807912" sldId="2147483660"/>
              <pc:sldLayoutMk cId="930331741" sldId="2147483669"/>
              <ac:spMk id="8" creationId="{93D1135D-DC1A-45DC-9E90-EF45C7485B92}"/>
            </ac:spMkLst>
          </pc:spChg>
          <pc:spChg chg="add del">
            <ac:chgData name="Andy Gray" userId="3900aca3-aa6e-4813-b4e0-c02f9e48a0aa" providerId="ADAL" clId="{9A3E481A-AA88-4CBF-862F-C7671D432FA8}" dt="2019-07-26T09:57:27.710" v="106" actId="478"/>
            <ac:spMkLst>
              <pc:docMk/>
              <pc:sldMasterMk cId="2369807912" sldId="2147483660"/>
              <pc:sldLayoutMk cId="930331741" sldId="2147483669"/>
              <ac:spMk id="12" creationId="{541024D0-F066-4307-B186-0352604FE14D}"/>
            </ac:spMkLst>
          </pc:spChg>
          <pc:spChg chg="del">
            <ac:chgData name="Andy Gray" userId="3900aca3-aa6e-4813-b4e0-c02f9e48a0aa" providerId="ADAL" clId="{9A3E481A-AA88-4CBF-862F-C7671D432FA8}" dt="2019-07-26T09:55:16.553" v="89" actId="478"/>
            <ac:spMkLst>
              <pc:docMk/>
              <pc:sldMasterMk cId="2369807912" sldId="2147483660"/>
              <pc:sldLayoutMk cId="930331741" sldId="2147483669"/>
              <ac:spMk id="13" creationId="{8FF35AEE-5337-4A17-A68B-5F42AFDFFF0C}"/>
            </ac:spMkLst>
          </pc:spChg>
          <pc:spChg chg="add">
            <ac:chgData name="Andy Gray" userId="3900aca3-aa6e-4813-b4e0-c02f9e48a0aa" providerId="ADAL" clId="{9A3E481A-AA88-4CBF-862F-C7671D432FA8}" dt="2019-07-26T09:55:23.684" v="91"/>
            <ac:spMkLst>
              <pc:docMk/>
              <pc:sldMasterMk cId="2369807912" sldId="2147483660"/>
              <pc:sldLayoutMk cId="930331741" sldId="2147483669"/>
              <ac:spMk id="14" creationId="{92F95EF4-F3EF-4BFD-AEC8-1BFE7DE9C4CE}"/>
            </ac:spMkLst>
          </pc:spChg>
          <pc:spChg chg="del">
            <ac:chgData name="Andy Gray" userId="3900aca3-aa6e-4813-b4e0-c02f9e48a0aa" providerId="ADAL" clId="{9A3E481A-AA88-4CBF-862F-C7671D432FA8}" dt="2019-07-26T09:55:21.039" v="90" actId="478"/>
            <ac:spMkLst>
              <pc:docMk/>
              <pc:sldMasterMk cId="2369807912" sldId="2147483660"/>
              <pc:sldLayoutMk cId="930331741" sldId="2147483669"/>
              <ac:spMk id="15" creationId="{A13DB2E3-C319-4E9F-B684-25EDD7A44358}"/>
            </ac:spMkLst>
          </pc:spChg>
          <pc:spChg chg="add">
            <ac:chgData name="Andy Gray" userId="3900aca3-aa6e-4813-b4e0-c02f9e48a0aa" providerId="ADAL" clId="{9A3E481A-AA88-4CBF-862F-C7671D432FA8}" dt="2019-07-26T09:57:29.858" v="107"/>
            <ac:spMkLst>
              <pc:docMk/>
              <pc:sldMasterMk cId="2369807912" sldId="2147483660"/>
              <pc:sldLayoutMk cId="930331741" sldId="2147483669"/>
              <ac:spMk id="18" creationId="{128C8FCC-CFFE-4096-A2E1-D2189738FE31}"/>
            </ac:spMkLst>
          </pc:spChg>
          <pc:picChg chg="add">
            <ac:chgData name="Andy Gray" userId="3900aca3-aa6e-4813-b4e0-c02f9e48a0aa" providerId="ADAL" clId="{9A3E481A-AA88-4CBF-862F-C7671D432FA8}" dt="2019-07-26T09:55:23.684" v="91"/>
            <ac:picMkLst>
              <pc:docMk/>
              <pc:sldMasterMk cId="2369807912" sldId="2147483660"/>
              <pc:sldLayoutMk cId="930331741" sldId="2147483669"/>
              <ac:picMk id="9" creationId="{E687AC3A-35CF-4BF1-B8AB-D7909A2C2745}"/>
            </ac:picMkLst>
          </pc:picChg>
          <pc:picChg chg="del">
            <ac:chgData name="Andy Gray" userId="3900aca3-aa6e-4813-b4e0-c02f9e48a0aa" providerId="ADAL" clId="{9A3E481A-AA88-4CBF-862F-C7671D432FA8}" dt="2019-07-26T09:55:16.553" v="89" actId="478"/>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9A3E481A-AA88-4CBF-862F-C7671D432FA8}" dt="2019-07-26T09:55:16.553" v="89" actId="478"/>
            <ac:picMkLst>
              <pc:docMk/>
              <pc:sldMasterMk cId="2369807912" sldId="2147483660"/>
              <pc:sldLayoutMk cId="930331741" sldId="2147483669"/>
              <ac:picMk id="16" creationId="{CFFB2EF8-C6C1-467E-811B-183D5E001540}"/>
            </ac:picMkLst>
          </pc:picChg>
          <pc:picChg chg="add">
            <ac:chgData name="Andy Gray" userId="3900aca3-aa6e-4813-b4e0-c02f9e48a0aa" providerId="ADAL" clId="{9A3E481A-AA88-4CBF-862F-C7671D432FA8}" dt="2019-07-26T09:55:23.684" v="91"/>
            <ac:picMkLst>
              <pc:docMk/>
              <pc:sldMasterMk cId="2369807912" sldId="2147483660"/>
              <pc:sldLayoutMk cId="930331741" sldId="2147483669"/>
              <ac:picMk id="17" creationId="{0FC19461-88D0-411C-8C87-9ECA0D9D06A7}"/>
            </ac:picMkLst>
          </pc:picChg>
        </pc:sldLayoutChg>
        <pc:sldLayoutChg chg="addSp delSp modSp">
          <pc:chgData name="Andy Gray" userId="3900aca3-aa6e-4813-b4e0-c02f9e48a0aa" providerId="ADAL" clId="{9A3E481A-AA88-4CBF-862F-C7671D432FA8}" dt="2019-07-26T09:57:21.161" v="105"/>
          <pc:sldLayoutMkLst>
            <pc:docMk/>
            <pc:sldMasterMk cId="2369807912" sldId="2147483660"/>
            <pc:sldLayoutMk cId="1680822063" sldId="2147483671"/>
          </pc:sldLayoutMkLst>
          <pc:spChg chg="del">
            <ac:chgData name="Andy Gray" userId="3900aca3-aa6e-4813-b4e0-c02f9e48a0aa" providerId="ADAL" clId="{9A3E481A-AA88-4CBF-862F-C7671D432FA8}" dt="2019-07-26T09:55:46.782" v="92" actId="478"/>
            <ac:spMkLst>
              <pc:docMk/>
              <pc:sldMasterMk cId="2369807912" sldId="2147483660"/>
              <pc:sldLayoutMk cId="1680822063" sldId="2147483671"/>
              <ac:spMk id="8" creationId="{CE40D4DE-BE90-4A0E-A9AA-19C8B43B8184}"/>
            </ac:spMkLst>
          </pc:spChg>
          <pc:spChg chg="add del mod">
            <ac:chgData name="Andy Gray" userId="3900aca3-aa6e-4813-b4e0-c02f9e48a0aa" providerId="ADAL" clId="{9A3E481A-AA88-4CBF-862F-C7671D432FA8}" dt="2019-07-26T09:57:20.407" v="104" actId="478"/>
            <ac:spMkLst>
              <pc:docMk/>
              <pc:sldMasterMk cId="2369807912" sldId="2147483660"/>
              <pc:sldLayoutMk cId="1680822063" sldId="2147483671"/>
              <ac:spMk id="12" creationId="{40F8C938-0833-4E05-902E-0CB29DA5114C}"/>
            </ac:spMkLst>
          </pc:spChg>
          <pc:spChg chg="del">
            <ac:chgData name="Andy Gray" userId="3900aca3-aa6e-4813-b4e0-c02f9e48a0aa" providerId="ADAL" clId="{9A3E481A-AA88-4CBF-862F-C7671D432FA8}" dt="2019-07-26T09:55:46.782" v="92" actId="478"/>
            <ac:spMkLst>
              <pc:docMk/>
              <pc:sldMasterMk cId="2369807912" sldId="2147483660"/>
              <pc:sldLayoutMk cId="1680822063" sldId="2147483671"/>
              <ac:spMk id="13" creationId="{8FF35AEE-5337-4A17-A68B-5F42AFDFFF0C}"/>
            </ac:spMkLst>
          </pc:spChg>
          <pc:spChg chg="add">
            <ac:chgData name="Andy Gray" userId="3900aca3-aa6e-4813-b4e0-c02f9e48a0aa" providerId="ADAL" clId="{9A3E481A-AA88-4CBF-862F-C7671D432FA8}" dt="2019-07-26T09:55:52.394" v="94"/>
            <ac:spMkLst>
              <pc:docMk/>
              <pc:sldMasterMk cId="2369807912" sldId="2147483660"/>
              <pc:sldLayoutMk cId="1680822063" sldId="2147483671"/>
              <ac:spMk id="14" creationId="{DF20EBF9-1743-4E1B-9BB1-2669314AA5B0}"/>
            </ac:spMkLst>
          </pc:spChg>
          <pc:spChg chg="del">
            <ac:chgData name="Andy Gray" userId="3900aca3-aa6e-4813-b4e0-c02f9e48a0aa" providerId="ADAL" clId="{9A3E481A-AA88-4CBF-862F-C7671D432FA8}" dt="2019-07-26T09:55:49.863" v="93" actId="478"/>
            <ac:spMkLst>
              <pc:docMk/>
              <pc:sldMasterMk cId="2369807912" sldId="2147483660"/>
              <pc:sldLayoutMk cId="1680822063" sldId="2147483671"/>
              <ac:spMk id="15" creationId="{A13DB2E3-C319-4E9F-B684-25EDD7A44358}"/>
            </ac:spMkLst>
          </pc:spChg>
          <pc:spChg chg="add">
            <ac:chgData name="Andy Gray" userId="3900aca3-aa6e-4813-b4e0-c02f9e48a0aa" providerId="ADAL" clId="{9A3E481A-AA88-4CBF-862F-C7671D432FA8}" dt="2019-07-26T09:57:21.161" v="105"/>
            <ac:spMkLst>
              <pc:docMk/>
              <pc:sldMasterMk cId="2369807912" sldId="2147483660"/>
              <pc:sldLayoutMk cId="1680822063" sldId="2147483671"/>
              <ac:spMk id="17" creationId="{250DDA61-D4EA-443F-B623-F8A62247CEFE}"/>
            </ac:spMkLst>
          </pc:spChg>
          <pc:picChg chg="add">
            <ac:chgData name="Andy Gray" userId="3900aca3-aa6e-4813-b4e0-c02f9e48a0aa" providerId="ADAL" clId="{9A3E481A-AA88-4CBF-862F-C7671D432FA8}" dt="2019-07-26T09:55:52.394" v="94"/>
            <ac:picMkLst>
              <pc:docMk/>
              <pc:sldMasterMk cId="2369807912" sldId="2147483660"/>
              <pc:sldLayoutMk cId="1680822063" sldId="2147483671"/>
              <ac:picMk id="9" creationId="{D49919AE-95A1-489E-B584-9F497FB652E7}"/>
            </ac:picMkLst>
          </pc:picChg>
          <pc:picChg chg="del">
            <ac:chgData name="Andy Gray" userId="3900aca3-aa6e-4813-b4e0-c02f9e48a0aa" providerId="ADAL" clId="{9A3E481A-AA88-4CBF-862F-C7671D432FA8}" dt="2019-07-26T09:55:46.782" v="92" actId="478"/>
            <ac:picMkLst>
              <pc:docMk/>
              <pc:sldMasterMk cId="2369807912" sldId="2147483660"/>
              <pc:sldLayoutMk cId="1680822063" sldId="2147483671"/>
              <ac:picMk id="10" creationId="{58D411FA-19CB-4C04-89C6-9285E366D7DE}"/>
            </ac:picMkLst>
          </pc:picChg>
          <pc:picChg chg="add del">
            <ac:chgData name="Andy Gray" userId="3900aca3-aa6e-4813-b4e0-c02f9e48a0aa" providerId="ADAL" clId="{9A3E481A-AA88-4CBF-862F-C7671D432FA8}" dt="2019-07-26T09:55:55.541" v="95" actId="478"/>
            <ac:picMkLst>
              <pc:docMk/>
              <pc:sldMasterMk cId="2369807912" sldId="2147483660"/>
              <pc:sldLayoutMk cId="1680822063" sldId="2147483671"/>
              <ac:picMk id="16" creationId="{CDF89824-ABB7-47FD-AC14-2BFEC801642D}"/>
            </ac:picMkLst>
          </pc:picChg>
        </pc:sldLayoutChg>
        <pc:sldLayoutChg chg="addSp delSp">
          <pc:chgData name="Andy Gray" userId="3900aca3-aa6e-4813-b4e0-c02f9e48a0aa" providerId="ADAL" clId="{9A3E481A-AA88-4CBF-862F-C7671D432FA8}" dt="2019-07-26T09:57:03.418" v="102"/>
          <pc:sldLayoutMkLst>
            <pc:docMk/>
            <pc:sldMasterMk cId="2369807912" sldId="2147483660"/>
            <pc:sldLayoutMk cId="3129294559" sldId="2147483672"/>
          </pc:sldLayoutMkLst>
          <pc:spChg chg="del">
            <ac:chgData name="Andy Gray" userId="3900aca3-aa6e-4813-b4e0-c02f9e48a0aa" providerId="ADAL" clId="{9A3E481A-AA88-4CBF-862F-C7671D432FA8}" dt="2019-07-26T09:56:59.151" v="100" actId="478"/>
            <ac:spMkLst>
              <pc:docMk/>
              <pc:sldMasterMk cId="2369807912" sldId="2147483660"/>
              <pc:sldLayoutMk cId="3129294559" sldId="2147483672"/>
              <ac:spMk id="7" creationId="{1ADD2E26-BBF6-407B-80CA-5526A28447F6}"/>
            </ac:spMkLst>
          </pc:spChg>
          <pc:spChg chg="add">
            <ac:chgData name="Andy Gray" userId="3900aca3-aa6e-4813-b4e0-c02f9e48a0aa" providerId="ADAL" clId="{9A3E481A-AA88-4CBF-862F-C7671D432FA8}" dt="2019-07-26T09:57:03.418" v="102"/>
            <ac:spMkLst>
              <pc:docMk/>
              <pc:sldMasterMk cId="2369807912" sldId="2147483660"/>
              <pc:sldLayoutMk cId="3129294559" sldId="2147483672"/>
              <ac:spMk id="10" creationId="{E6B05BF6-F9A2-4D9C-9D60-21779567802C}"/>
            </ac:spMkLst>
          </pc:spChg>
          <pc:spChg chg="add">
            <ac:chgData name="Andy Gray" userId="3900aca3-aa6e-4813-b4e0-c02f9e48a0aa" providerId="ADAL" clId="{9A3E481A-AA88-4CBF-862F-C7671D432FA8}" dt="2019-07-26T09:57:03.418" v="102"/>
            <ac:spMkLst>
              <pc:docMk/>
              <pc:sldMasterMk cId="2369807912" sldId="2147483660"/>
              <pc:sldLayoutMk cId="3129294559" sldId="2147483672"/>
              <ac:spMk id="11" creationId="{D5DB8A97-ECC1-4F4D-9990-6F64123D97B1}"/>
            </ac:spMkLst>
          </pc:spChg>
          <pc:spChg chg="del">
            <ac:chgData name="Andy Gray" userId="3900aca3-aa6e-4813-b4e0-c02f9e48a0aa" providerId="ADAL" clId="{9A3E481A-AA88-4CBF-862F-C7671D432FA8}" dt="2019-07-26T09:56:59.151" v="100" actId="478"/>
            <ac:spMkLst>
              <pc:docMk/>
              <pc:sldMasterMk cId="2369807912" sldId="2147483660"/>
              <pc:sldLayoutMk cId="3129294559" sldId="2147483672"/>
              <ac:spMk id="15" creationId="{EDB80FE1-CB5F-4209-A5CF-C0E7A88B733B}"/>
            </ac:spMkLst>
          </pc:spChg>
          <pc:spChg chg="del">
            <ac:chgData name="Andy Gray" userId="3900aca3-aa6e-4813-b4e0-c02f9e48a0aa" providerId="ADAL" clId="{9A3E481A-AA88-4CBF-862F-C7671D432FA8}" dt="2019-07-26T09:57:02.239" v="101" actId="478"/>
            <ac:spMkLst>
              <pc:docMk/>
              <pc:sldMasterMk cId="2369807912" sldId="2147483660"/>
              <pc:sldLayoutMk cId="3129294559" sldId="2147483672"/>
              <ac:spMk id="16" creationId="{7BDF21DE-A169-4C08-9632-B1FCE7D8B298}"/>
            </ac:spMkLst>
          </pc:spChg>
          <pc:picChg chg="del">
            <ac:chgData name="Andy Gray" userId="3900aca3-aa6e-4813-b4e0-c02f9e48a0aa" providerId="ADAL" clId="{9A3E481A-AA88-4CBF-862F-C7671D432FA8}" dt="2019-07-26T09:56:59.151" v="100" actId="478"/>
            <ac:picMkLst>
              <pc:docMk/>
              <pc:sldMasterMk cId="2369807912" sldId="2147483660"/>
              <pc:sldLayoutMk cId="3129294559" sldId="2147483672"/>
              <ac:picMk id="8" creationId="{227C6528-206C-4CD8-962B-FB652AD67822}"/>
            </ac:picMkLst>
          </pc:picChg>
          <pc:picChg chg="add">
            <ac:chgData name="Andy Gray" userId="3900aca3-aa6e-4813-b4e0-c02f9e48a0aa" providerId="ADAL" clId="{9A3E481A-AA88-4CBF-862F-C7671D432FA8}" dt="2019-07-26T09:57:03.418" v="102"/>
            <ac:picMkLst>
              <pc:docMk/>
              <pc:sldMasterMk cId="2369807912" sldId="2147483660"/>
              <pc:sldLayoutMk cId="3129294559" sldId="2147483672"/>
              <ac:picMk id="9" creationId="{F1797165-B554-4856-B26E-9CD3C4D4D259}"/>
            </ac:picMkLst>
          </pc:picChg>
        </pc:sldLayoutChg>
      </pc:sldMasterChg>
    </pc:docChg>
  </pc:docChgLst>
  <pc:docChgLst>
    <pc:chgData name="Leonora Sheppard" userId="3688f6d8-1f97-408e-a4fe-cc859c551ddb" providerId="ADAL" clId="{3F1B92D2-72FA-436D-9C5B-102E74FDCC1D}"/>
  </pc:docChgLst>
  <pc:docChgLst>
    <pc:chgData name="Andy Gray" userId="3900aca3-aa6e-4813-b4e0-c02f9e48a0aa" providerId="ADAL" clId="{1DA4B3D0-5C9F-DA45-9D39-234001BDAA74}"/>
    <pc:docChg chg="undo custSel modSld">
      <pc:chgData name="Andy Gray" userId="3900aca3-aa6e-4813-b4e0-c02f9e48a0aa" providerId="ADAL" clId="{1DA4B3D0-5C9F-DA45-9D39-234001BDAA74}" dt="2019-05-19T17:09:38.969" v="73" actId="1076"/>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30/07/2019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30/07/2019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close up of text on a black background&#10;&#10;Description automatically generated">
            <a:extLst>
              <a:ext uri="{FF2B5EF4-FFF2-40B4-BE49-F238E27FC236}">
                <a16:creationId xmlns:a16="http://schemas.microsoft.com/office/drawing/2014/main" id="{B5B306AE-BDD5-47B0-9A3E-59D4FE8CB4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01600" cmpd="sng">
            <a:solidFill>
              <a:srgbClr val="8682F1"/>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8682F1"/>
                </a:solidFill>
              </a:rPr>
              <a:t>3</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9" name="Picture 8">
            <a:extLst>
              <a:ext uri="{FF2B5EF4-FFF2-40B4-BE49-F238E27FC236}">
                <a16:creationId xmlns:a16="http://schemas.microsoft.com/office/drawing/2014/main" id="{93961242-D1B3-4F7E-A321-1CC42EA25D1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Box 10">
            <a:extLst>
              <a:ext uri="{FF2B5EF4-FFF2-40B4-BE49-F238E27FC236}">
                <a16:creationId xmlns:a16="http://schemas.microsoft.com/office/drawing/2014/main" id="{A723839B-55A7-4AE7-AB93-8903825BB51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Interacting with online communities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 online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682F1"/>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46DEF"/>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00788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09ED5E-4A75-4607-B999-F71C50996E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Interacting with online communities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 online</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
        <p:nvSpPr>
          <p:cNvPr id="13" name="Text Placeholder 11">
            <a:extLst>
              <a:ext uri="{FF2B5EF4-FFF2-40B4-BE49-F238E27FC236}">
                <a16:creationId xmlns:a16="http://schemas.microsoft.com/office/drawing/2014/main" id="{FC648F12-E24F-412D-A8E0-8B257720FC7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E870C45-D97E-4281-BEEF-AB973C908D7A}"/>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8" name="Picture 7">
            <a:extLst>
              <a:ext uri="{FF2B5EF4-FFF2-40B4-BE49-F238E27FC236}">
                <a16:creationId xmlns:a16="http://schemas.microsoft.com/office/drawing/2014/main" id="{896B6AC2-115E-4678-A2FE-2425418F85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3" name="TextBox 12">
            <a:extLst>
              <a:ext uri="{FF2B5EF4-FFF2-40B4-BE49-F238E27FC236}">
                <a16:creationId xmlns:a16="http://schemas.microsoft.com/office/drawing/2014/main" id="{27FD88D3-EAD6-4155-B9D1-83E8947108F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Interacting with online communities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 online</a:t>
            </a:r>
            <a:endParaRPr lang="en-US" sz="1200" b="0" dirty="0">
              <a:solidFill>
                <a:srgbClr val="FFFFFF"/>
              </a:solidFill>
              <a:effectLst>
                <a:glow rad="228600">
                  <a:schemeClr val="tx1">
                    <a:alpha val="40000"/>
                  </a:schemeClr>
                </a:glow>
              </a:effectLst>
              <a:latin typeface="Arial"/>
              <a:cs typeface="Arial"/>
            </a:endParaRPr>
          </a:p>
        </p:txBody>
      </p:sp>
      <p:sp>
        <p:nvSpPr>
          <p:cNvPr id="15" name="Text Placeholder 11">
            <a:extLst>
              <a:ext uri="{FF2B5EF4-FFF2-40B4-BE49-F238E27FC236}">
                <a16:creationId xmlns:a16="http://schemas.microsoft.com/office/drawing/2014/main" id="{4ED31AF5-885E-4116-B235-82230D195A6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9" name="Picture 8">
            <a:extLst>
              <a:ext uri="{FF2B5EF4-FFF2-40B4-BE49-F238E27FC236}">
                <a16:creationId xmlns:a16="http://schemas.microsoft.com/office/drawing/2014/main" id="{E687AC3A-35CF-4BF1-B8AB-D7909A2C274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4" name="TextBox 13">
            <a:extLst>
              <a:ext uri="{FF2B5EF4-FFF2-40B4-BE49-F238E27FC236}">
                <a16:creationId xmlns:a16="http://schemas.microsoft.com/office/drawing/2014/main" id="{92F95EF4-F3EF-4BFD-AEC8-1BFE7DE9C4C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Interacting with online communities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 online</a:t>
            </a:r>
            <a:endParaRPr lang="en-US" sz="1200" b="0" dirty="0">
              <a:solidFill>
                <a:srgbClr val="FFFFFF"/>
              </a:solidFill>
              <a:effectLst>
                <a:glow rad="228600">
                  <a:schemeClr val="tx1">
                    <a:alpha val="40000"/>
                  </a:schemeClr>
                </a:glow>
              </a:effectLst>
              <a:latin typeface="Arial"/>
              <a:cs typeface="Arial"/>
            </a:endParaRPr>
          </a:p>
        </p:txBody>
      </p:sp>
      <p:pic>
        <p:nvPicPr>
          <p:cNvPr id="17" name="Graphic 16">
            <a:extLst>
              <a:ext uri="{FF2B5EF4-FFF2-40B4-BE49-F238E27FC236}">
                <a16:creationId xmlns:a16="http://schemas.microsoft.com/office/drawing/2014/main" id="{0FC19461-88D0-411C-8C87-9ECA0D9D06A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
        <p:nvSpPr>
          <p:cNvPr id="18" name="Text Placeholder 11">
            <a:extLst>
              <a:ext uri="{FF2B5EF4-FFF2-40B4-BE49-F238E27FC236}">
                <a16:creationId xmlns:a16="http://schemas.microsoft.com/office/drawing/2014/main" id="{128C8FCC-CFFE-4096-A2E1-D2189738FE31}"/>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303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9" name="Picture 8">
            <a:extLst>
              <a:ext uri="{FF2B5EF4-FFF2-40B4-BE49-F238E27FC236}">
                <a16:creationId xmlns:a16="http://schemas.microsoft.com/office/drawing/2014/main" id="{D49919AE-95A1-489E-B584-9F497FB652E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4" name="TextBox 13">
            <a:extLst>
              <a:ext uri="{FF2B5EF4-FFF2-40B4-BE49-F238E27FC236}">
                <a16:creationId xmlns:a16="http://schemas.microsoft.com/office/drawing/2014/main" id="{DF20EBF9-1743-4E1B-9BB1-2669314AA5B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Interacting with online communities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 online</a:t>
            </a:r>
            <a:endParaRPr lang="en-US" sz="1200" b="0" dirty="0">
              <a:solidFill>
                <a:srgbClr val="FFFFFF"/>
              </a:solidFill>
              <a:effectLst>
                <a:glow rad="228600">
                  <a:schemeClr val="tx1">
                    <a:alpha val="40000"/>
                  </a:schemeClr>
                </a:glow>
              </a:effectLst>
              <a:latin typeface="Arial"/>
              <a:cs typeface="Arial"/>
            </a:endParaRPr>
          </a:p>
        </p:txBody>
      </p:sp>
      <p:sp>
        <p:nvSpPr>
          <p:cNvPr id="17" name="Text Placeholder 11">
            <a:extLst>
              <a:ext uri="{FF2B5EF4-FFF2-40B4-BE49-F238E27FC236}">
                <a16:creationId xmlns:a16="http://schemas.microsoft.com/office/drawing/2014/main" id="{250DDA61-D4EA-443F-B623-F8A62247CEFE}"/>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082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pic>
        <p:nvPicPr>
          <p:cNvPr id="10" name="Picture 9">
            <a:extLst>
              <a:ext uri="{FF2B5EF4-FFF2-40B4-BE49-F238E27FC236}">
                <a16:creationId xmlns:a16="http://schemas.microsoft.com/office/drawing/2014/main" id="{83541CBB-3ADB-41DF-BEA2-072577CCDF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 Placeholder 11">
            <a:extLst>
              <a:ext uri="{FF2B5EF4-FFF2-40B4-BE49-F238E27FC236}">
                <a16:creationId xmlns:a16="http://schemas.microsoft.com/office/drawing/2014/main" id="{6FDF0AAF-B73C-4A08-BD57-2B9D9455777E}"/>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D9632040-F1F6-4253-83D2-8EC39B31E8D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Interacting with online communities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 online</a:t>
            </a:r>
            <a:endParaRPr lang="en-US" sz="1200" b="0" dirty="0">
              <a:solidFill>
                <a:srgbClr val="FFFFFF"/>
              </a:solidFill>
              <a:effectLst>
                <a:glow rad="228600">
                  <a:schemeClr val="tx1">
                    <a:alpha val="40000"/>
                  </a:schemeClr>
                </a:glow>
              </a:effectLst>
              <a:latin typeface="Arial"/>
              <a:cs typeface="Arial"/>
            </a:endParaRPr>
          </a:p>
        </p:txBody>
      </p:sp>
      <p:pic>
        <p:nvPicPr>
          <p:cNvPr id="14" name="Graphic 13">
            <a:extLst>
              <a:ext uri="{FF2B5EF4-FFF2-40B4-BE49-F238E27FC236}">
                <a16:creationId xmlns:a16="http://schemas.microsoft.com/office/drawing/2014/main" id="{C501333D-EEC5-4C29-949F-424F0C1012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pic>
        <p:nvPicPr>
          <p:cNvPr id="9" name="Picture 8">
            <a:extLst>
              <a:ext uri="{FF2B5EF4-FFF2-40B4-BE49-F238E27FC236}">
                <a16:creationId xmlns:a16="http://schemas.microsoft.com/office/drawing/2014/main" id="{F1797165-B554-4856-B26E-9CD3C4D4D2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0" name="Text Placeholder 11">
            <a:extLst>
              <a:ext uri="{FF2B5EF4-FFF2-40B4-BE49-F238E27FC236}">
                <a16:creationId xmlns:a16="http://schemas.microsoft.com/office/drawing/2014/main" id="{E6B05BF6-F9A2-4D9C-9D60-21779567802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D5DB8A97-ECC1-4F4D-9990-6F64123D97B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Interacting with online communities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 online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1292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1" r:id="rId7"/>
    <p:sldLayoutId id="2147483665" r:id="rId8"/>
    <p:sldLayoutId id="2147483672"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Wikis</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t>Wikis are websites that are developed collaboratively by the public or a community </a:t>
            </a:r>
            <a:br>
              <a:rPr lang="en-GB" dirty="0"/>
            </a:br>
            <a:r>
              <a:rPr lang="en-GB" dirty="0"/>
              <a:t>of users</a:t>
            </a:r>
          </a:p>
          <a:p>
            <a:pPr lvl="1"/>
            <a:r>
              <a:rPr lang="en-GB" dirty="0"/>
              <a:t>Anyone can make changes, including editing, adding </a:t>
            </a:r>
            <a:br>
              <a:rPr lang="en-GB" dirty="0"/>
            </a:br>
            <a:r>
              <a:rPr lang="en-GB" dirty="0"/>
              <a:t>and deleting content</a:t>
            </a:r>
          </a:p>
          <a:p>
            <a:pPr lvl="1"/>
            <a:r>
              <a:rPr lang="en-GB" dirty="0"/>
              <a:t>The word ‘wiki’ is Hawaiian for ‘quick’</a:t>
            </a:r>
          </a:p>
          <a:p>
            <a:r>
              <a:rPr lang="en-GB" dirty="0"/>
              <a:t>Public wikis can be edited by anyone</a:t>
            </a:r>
          </a:p>
          <a:p>
            <a:pPr lvl="1"/>
            <a:r>
              <a:rPr lang="en-GB" dirty="0"/>
              <a:t>Companies may have their own wikis which cover </a:t>
            </a:r>
            <a:br>
              <a:rPr lang="en-GB" dirty="0"/>
            </a:br>
            <a:r>
              <a:rPr lang="en-GB" dirty="0"/>
              <a:t>internal documentation and procedures</a:t>
            </a:r>
            <a:br>
              <a:rPr lang="en-GB" dirty="0"/>
            </a:br>
            <a:endParaRPr lang="en-GB" dirty="0"/>
          </a:p>
        </p:txBody>
      </p:sp>
    </p:spTree>
    <p:extLst>
      <p:ext uri="{BB962C8B-B14F-4D97-AF65-F5344CB8AC3E}">
        <p14:creationId xmlns:p14="http://schemas.microsoft.com/office/powerpoint/2010/main" val="111725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C7789"/>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solidFill>
                  <a:schemeClr val="bg1"/>
                </a:solidFill>
              </a:rPr>
              <a:t>Case study - Wikipedia</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solidFill>
                  <a:schemeClr val="bg1"/>
                </a:solidFill>
              </a:rPr>
              <a:t>Wikipedia began in January 2001</a:t>
            </a:r>
          </a:p>
          <a:p>
            <a:pPr lvl="1"/>
            <a:r>
              <a:rPr lang="en-GB" dirty="0">
                <a:solidFill>
                  <a:schemeClr val="bg1"/>
                </a:solidFill>
              </a:rPr>
              <a:t>It is used by around 500 million people a month</a:t>
            </a:r>
          </a:p>
          <a:p>
            <a:pPr lvl="1"/>
            <a:r>
              <a:rPr lang="en-GB" dirty="0">
                <a:solidFill>
                  <a:schemeClr val="bg1"/>
                </a:solidFill>
              </a:rPr>
              <a:t>Over 15 billion pages are viewed per month</a:t>
            </a:r>
          </a:p>
          <a:p>
            <a:pPr lvl="1"/>
            <a:r>
              <a:rPr lang="en-GB" dirty="0">
                <a:solidFill>
                  <a:schemeClr val="bg1"/>
                </a:solidFill>
              </a:rPr>
              <a:t>There are over six million articles in the English version</a:t>
            </a:r>
          </a:p>
          <a:p>
            <a:r>
              <a:rPr lang="en-GB" dirty="0">
                <a:solidFill>
                  <a:schemeClr val="bg1"/>
                </a:solidFill>
              </a:rPr>
              <a:t>What are the advantages </a:t>
            </a:r>
            <a:br>
              <a:rPr lang="en-GB" dirty="0">
                <a:solidFill>
                  <a:schemeClr val="bg1"/>
                </a:solidFill>
              </a:rPr>
            </a:br>
            <a:r>
              <a:rPr lang="en-GB" dirty="0">
                <a:solidFill>
                  <a:schemeClr val="bg1"/>
                </a:solidFill>
              </a:rPr>
              <a:t>of using Wikipedia over a </a:t>
            </a:r>
            <a:br>
              <a:rPr lang="en-GB" dirty="0">
                <a:solidFill>
                  <a:schemeClr val="bg1"/>
                </a:solidFill>
              </a:rPr>
            </a:br>
            <a:r>
              <a:rPr lang="en-GB" dirty="0">
                <a:solidFill>
                  <a:schemeClr val="bg1"/>
                </a:solidFill>
              </a:rPr>
              <a:t>traditional encyclopaedia </a:t>
            </a:r>
            <a:br>
              <a:rPr lang="en-GB" dirty="0">
                <a:solidFill>
                  <a:schemeClr val="bg1"/>
                </a:solidFill>
              </a:rPr>
            </a:br>
            <a:r>
              <a:rPr lang="en-GB" dirty="0">
                <a:solidFill>
                  <a:schemeClr val="bg1"/>
                </a:solidFill>
              </a:rPr>
              <a:t>such as Britannica?</a:t>
            </a:r>
          </a:p>
        </p:txBody>
      </p:sp>
      <p:pic>
        <p:nvPicPr>
          <p:cNvPr id="8" name="Picture 7">
            <a:extLst>
              <a:ext uri="{FF2B5EF4-FFF2-40B4-BE49-F238E27FC236}">
                <a16:creationId xmlns:a16="http://schemas.microsoft.com/office/drawing/2014/main" id="{357C989D-952C-470C-8E8C-2702AD3220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8468" y="3393861"/>
            <a:ext cx="5155532" cy="3476385"/>
          </a:xfrm>
          <a:prstGeom prst="rect">
            <a:avLst/>
          </a:prstGeom>
        </p:spPr>
      </p:pic>
      <p:pic>
        <p:nvPicPr>
          <p:cNvPr id="10" name="Graphic 9">
            <a:extLst>
              <a:ext uri="{FF2B5EF4-FFF2-40B4-BE49-F238E27FC236}">
                <a16:creationId xmlns:a16="http://schemas.microsoft.com/office/drawing/2014/main" id="{913CACB9-D5CD-4C51-95B8-1A38042912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552466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2 </a:t>
            </a:r>
            <a:r>
              <a:rPr lang="en-GB" dirty="0"/>
              <a:t>on </a:t>
            </a:r>
            <a:r>
              <a:rPr lang="en-GB" b="1" dirty="0"/>
              <a:t>Worksheet 3</a:t>
            </a:r>
          </a:p>
        </p:txBody>
      </p:sp>
    </p:spTree>
    <p:extLst>
      <p:ext uri="{BB962C8B-B14F-4D97-AF65-F5344CB8AC3E}">
        <p14:creationId xmlns:p14="http://schemas.microsoft.com/office/powerpoint/2010/main" val="334982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electronics&#10;&#10;Description automatically generated">
            <a:extLst>
              <a:ext uri="{FF2B5EF4-FFF2-40B4-BE49-F238E27FC236}">
                <a16:creationId xmlns:a16="http://schemas.microsoft.com/office/drawing/2014/main" id="{E882A900-C510-42F3-8FEC-E3DC6B0A3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941"/>
          <a:stretch/>
        </p:blipFill>
        <p:spPr>
          <a:xfrm>
            <a:off x="4193005" y="3328799"/>
            <a:ext cx="4950849" cy="3533326"/>
          </a:xfrm>
          <a:prstGeom prst="rect">
            <a:avLst/>
          </a:prstGeom>
        </p:spPr>
      </p:pic>
      <p:sp>
        <p:nvSpPr>
          <p:cNvPr id="2" name="Text Placeholder 1">
            <a:extLst>
              <a:ext uri="{FF2B5EF4-FFF2-40B4-BE49-F238E27FC236}">
                <a16:creationId xmlns:a16="http://schemas.microsoft.com/office/drawing/2014/main" id="{4DF6F657-95A7-4DC5-BF3A-BEA27425E3FB}"/>
              </a:ext>
            </a:extLst>
          </p:cNvPr>
          <p:cNvSpPr>
            <a:spLocks noGrp="1"/>
          </p:cNvSpPr>
          <p:nvPr>
            <p:ph type="body" sz="quarter" idx="13"/>
          </p:nvPr>
        </p:nvSpPr>
        <p:spPr/>
        <p:txBody>
          <a:bodyPr/>
          <a:lstStyle/>
          <a:p>
            <a:r>
              <a:rPr lang="en-GB" dirty="0"/>
              <a:t>Online communication</a:t>
            </a:r>
          </a:p>
        </p:txBody>
      </p:sp>
      <p:sp>
        <p:nvSpPr>
          <p:cNvPr id="3" name="Text Placeholder 2">
            <a:extLst>
              <a:ext uri="{FF2B5EF4-FFF2-40B4-BE49-F238E27FC236}">
                <a16:creationId xmlns:a16="http://schemas.microsoft.com/office/drawing/2014/main" id="{3C1DB361-27F6-4D17-8BA2-1DF58BC5B3D9}"/>
              </a:ext>
            </a:extLst>
          </p:cNvPr>
          <p:cNvSpPr>
            <a:spLocks noGrp="1"/>
          </p:cNvSpPr>
          <p:nvPr>
            <p:ph type="body" sz="quarter" idx="14"/>
          </p:nvPr>
        </p:nvSpPr>
        <p:spPr>
          <a:xfrm>
            <a:off x="723900" y="1703388"/>
            <a:ext cx="7797800" cy="3454400"/>
          </a:xfrm>
        </p:spPr>
        <p:txBody>
          <a:bodyPr/>
          <a:lstStyle/>
          <a:p>
            <a:r>
              <a:rPr lang="en-GB" dirty="0"/>
              <a:t>There are many ways in which people can communicate with each other online</a:t>
            </a:r>
          </a:p>
          <a:p>
            <a:r>
              <a:rPr lang="en-GB" dirty="0"/>
              <a:t>One method is chat rooms</a:t>
            </a:r>
          </a:p>
          <a:p>
            <a:pPr lvl="1"/>
            <a:r>
              <a:rPr lang="en-GB" dirty="0"/>
              <a:t>These are text based methods of communication</a:t>
            </a:r>
          </a:p>
          <a:p>
            <a:pPr lvl="1"/>
            <a:r>
              <a:rPr lang="en-GB" dirty="0"/>
              <a:t>They allow for comments to </a:t>
            </a:r>
            <a:br>
              <a:rPr lang="en-GB" dirty="0"/>
            </a:br>
            <a:r>
              <a:rPr lang="en-GB" dirty="0"/>
              <a:t>be searched</a:t>
            </a:r>
          </a:p>
          <a:p>
            <a:pPr lvl="1"/>
            <a:r>
              <a:rPr lang="en-GB" dirty="0"/>
              <a:t>Multiple rooms are available </a:t>
            </a:r>
            <a:br>
              <a:rPr lang="en-GB" dirty="0"/>
            </a:br>
            <a:r>
              <a:rPr lang="en-GB" dirty="0"/>
              <a:t>for group discussion</a:t>
            </a:r>
          </a:p>
          <a:p>
            <a:r>
              <a:rPr lang="en-GB" dirty="0"/>
              <a:t>What other types of online </a:t>
            </a:r>
            <a:br>
              <a:rPr lang="en-GB" dirty="0"/>
            </a:br>
            <a:r>
              <a:rPr lang="en-GB" dirty="0"/>
              <a:t>communication are available?</a:t>
            </a:r>
          </a:p>
        </p:txBody>
      </p:sp>
    </p:spTree>
    <p:extLst>
      <p:ext uri="{BB962C8B-B14F-4D97-AF65-F5344CB8AC3E}">
        <p14:creationId xmlns:p14="http://schemas.microsoft.com/office/powerpoint/2010/main" val="344231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D19213-2669-4263-8026-E4FB74A5644D}"/>
              </a:ext>
            </a:extLst>
          </p:cNvPr>
          <p:cNvSpPr>
            <a:spLocks noGrp="1"/>
          </p:cNvSpPr>
          <p:nvPr>
            <p:ph type="body" sz="quarter" idx="13"/>
          </p:nvPr>
        </p:nvSpPr>
        <p:spPr/>
        <p:txBody>
          <a:bodyPr/>
          <a:lstStyle/>
          <a:p>
            <a:r>
              <a:rPr lang="en-GB" dirty="0"/>
              <a:t>Online communications</a:t>
            </a:r>
          </a:p>
        </p:txBody>
      </p:sp>
      <p:sp>
        <p:nvSpPr>
          <p:cNvPr id="5" name="Text Placeholder 4">
            <a:extLst>
              <a:ext uri="{FF2B5EF4-FFF2-40B4-BE49-F238E27FC236}">
                <a16:creationId xmlns:a16="http://schemas.microsoft.com/office/drawing/2014/main" id="{4558BA9E-4A0D-4579-AEAE-01B15F89A520}"/>
              </a:ext>
            </a:extLst>
          </p:cNvPr>
          <p:cNvSpPr>
            <a:spLocks noGrp="1"/>
          </p:cNvSpPr>
          <p:nvPr>
            <p:ph type="body" sz="quarter" idx="14"/>
          </p:nvPr>
        </p:nvSpPr>
        <p:spPr>
          <a:prstGeom prst="rect">
            <a:avLst/>
          </a:prstGeom>
        </p:spPr>
        <p:txBody>
          <a:bodyPr/>
          <a:lstStyle/>
          <a:p>
            <a:r>
              <a:rPr lang="en-GB" dirty="0">
                <a:solidFill>
                  <a:srgbClr val="FF0000"/>
                </a:solidFill>
              </a:rPr>
              <a:t>There are a number of different ways in which people can communicate online</a:t>
            </a:r>
          </a:p>
          <a:p>
            <a:r>
              <a:rPr lang="en-GB" dirty="0">
                <a:solidFill>
                  <a:srgbClr val="FF0000"/>
                </a:solidFill>
              </a:rPr>
              <a:t>These include:</a:t>
            </a:r>
          </a:p>
          <a:p>
            <a:pPr lvl="1"/>
            <a:r>
              <a:rPr lang="en-GB" dirty="0">
                <a:solidFill>
                  <a:srgbClr val="FF0000"/>
                </a:solidFill>
              </a:rPr>
              <a:t>Instant messaging – These can be private messages or to a group of people. Communication can be encrypted</a:t>
            </a:r>
          </a:p>
          <a:p>
            <a:pPr lvl="1"/>
            <a:r>
              <a:rPr lang="en-GB" dirty="0">
                <a:solidFill>
                  <a:srgbClr val="FF0000"/>
                </a:solidFill>
              </a:rPr>
              <a:t>Podcasts – These are discussed in the next slides</a:t>
            </a:r>
          </a:p>
          <a:p>
            <a:pPr lvl="1"/>
            <a:r>
              <a:rPr lang="en-GB" dirty="0">
                <a:solidFill>
                  <a:srgbClr val="FF0000"/>
                </a:solidFill>
              </a:rPr>
              <a:t>Forums – These allow people to post comments or questions on topic. They tend to be based around a particular topic </a:t>
            </a:r>
            <a:br>
              <a:rPr lang="en-GB" dirty="0">
                <a:solidFill>
                  <a:srgbClr val="FF0000"/>
                </a:solidFill>
              </a:rPr>
            </a:br>
            <a:r>
              <a:rPr lang="en-GB" dirty="0">
                <a:solidFill>
                  <a:srgbClr val="FF0000"/>
                </a:solidFill>
              </a:rPr>
              <a:t>or activity</a:t>
            </a:r>
          </a:p>
        </p:txBody>
      </p:sp>
    </p:spTree>
    <p:extLst>
      <p:ext uri="{BB962C8B-B14F-4D97-AF65-F5344CB8AC3E}">
        <p14:creationId xmlns:p14="http://schemas.microsoft.com/office/powerpoint/2010/main" val="845931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bject&#10;&#10;Description automatically generated">
            <a:extLst>
              <a:ext uri="{FF2B5EF4-FFF2-40B4-BE49-F238E27FC236}">
                <a16:creationId xmlns:a16="http://schemas.microsoft.com/office/drawing/2014/main" id="{CEDB89B7-1295-4F2A-86A5-113EBFE098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08295" y="1697901"/>
            <a:ext cx="2844963" cy="4492346"/>
          </a:xfrm>
          <a:prstGeom prst="rect">
            <a:avLst/>
          </a:prstGeom>
        </p:spPr>
      </p:pic>
      <p:sp>
        <p:nvSpPr>
          <p:cNvPr id="2" name="Text Placeholder 1">
            <a:extLst>
              <a:ext uri="{FF2B5EF4-FFF2-40B4-BE49-F238E27FC236}">
                <a16:creationId xmlns:a16="http://schemas.microsoft.com/office/drawing/2014/main" id="{4DF6F657-95A7-4DC5-BF3A-BEA27425E3FB}"/>
              </a:ext>
            </a:extLst>
          </p:cNvPr>
          <p:cNvSpPr>
            <a:spLocks noGrp="1"/>
          </p:cNvSpPr>
          <p:nvPr>
            <p:ph type="body" sz="quarter" idx="13"/>
          </p:nvPr>
        </p:nvSpPr>
        <p:spPr/>
        <p:txBody>
          <a:bodyPr/>
          <a:lstStyle/>
          <a:p>
            <a:r>
              <a:rPr lang="en-GB" dirty="0"/>
              <a:t>Podcasts</a:t>
            </a:r>
          </a:p>
        </p:txBody>
      </p:sp>
      <p:sp>
        <p:nvSpPr>
          <p:cNvPr id="3" name="Text Placeholder 2">
            <a:extLst>
              <a:ext uri="{FF2B5EF4-FFF2-40B4-BE49-F238E27FC236}">
                <a16:creationId xmlns:a16="http://schemas.microsoft.com/office/drawing/2014/main" id="{3C1DB361-27F6-4D17-8BA2-1DF58BC5B3D9}"/>
              </a:ext>
            </a:extLst>
          </p:cNvPr>
          <p:cNvSpPr>
            <a:spLocks noGrp="1"/>
          </p:cNvSpPr>
          <p:nvPr>
            <p:ph type="body" sz="quarter" idx="14"/>
          </p:nvPr>
        </p:nvSpPr>
        <p:spPr>
          <a:xfrm>
            <a:off x="723900" y="1703388"/>
            <a:ext cx="7797800" cy="3454400"/>
          </a:xfrm>
        </p:spPr>
        <p:txBody>
          <a:bodyPr/>
          <a:lstStyle/>
          <a:p>
            <a:r>
              <a:rPr lang="en-GB" dirty="0"/>
              <a:t>The word ‘podcast’ comes from the </a:t>
            </a:r>
            <a:br>
              <a:rPr lang="en-GB" dirty="0"/>
            </a:br>
            <a:r>
              <a:rPr lang="en-GB" dirty="0"/>
              <a:t>words ‘iPod’ and ‘broadcast’</a:t>
            </a:r>
          </a:p>
          <a:p>
            <a:pPr lvl="1"/>
            <a:r>
              <a:rPr lang="en-GB" dirty="0"/>
              <a:t>Audio files are created, most often of one </a:t>
            </a:r>
            <a:br>
              <a:rPr lang="en-GB" dirty="0"/>
            </a:br>
            <a:r>
              <a:rPr lang="en-GB" dirty="0"/>
              <a:t>or more people discussing a topic</a:t>
            </a:r>
          </a:p>
          <a:p>
            <a:pPr lvl="1"/>
            <a:r>
              <a:rPr lang="en-GB" dirty="0"/>
              <a:t>They can be listened to from dedicated </a:t>
            </a:r>
            <a:br>
              <a:rPr lang="en-GB" dirty="0"/>
            </a:br>
            <a:r>
              <a:rPr lang="en-GB" dirty="0"/>
              <a:t>apps or directly streamed from websites</a:t>
            </a:r>
          </a:p>
          <a:p>
            <a:pPr lvl="1"/>
            <a:r>
              <a:rPr lang="en-GB" dirty="0"/>
              <a:t>Most are free to access</a:t>
            </a:r>
          </a:p>
          <a:p>
            <a:pPr lvl="1"/>
            <a:r>
              <a:rPr lang="en-GB" dirty="0"/>
              <a:t>You can subscribe to a podcast to </a:t>
            </a:r>
            <a:br>
              <a:rPr lang="en-GB" dirty="0"/>
            </a:br>
            <a:r>
              <a:rPr lang="en-GB" dirty="0"/>
              <a:t>automatically receive future episodes</a:t>
            </a:r>
          </a:p>
          <a:p>
            <a:r>
              <a:rPr lang="en-GB" dirty="0"/>
              <a:t>What hardware and software is </a:t>
            </a:r>
            <a:br>
              <a:rPr lang="en-GB" dirty="0"/>
            </a:br>
            <a:r>
              <a:rPr lang="en-GB" dirty="0"/>
              <a:t>needed to make a podcast?</a:t>
            </a:r>
          </a:p>
        </p:txBody>
      </p:sp>
    </p:spTree>
    <p:extLst>
      <p:ext uri="{BB962C8B-B14F-4D97-AF65-F5344CB8AC3E}">
        <p14:creationId xmlns:p14="http://schemas.microsoft.com/office/powerpoint/2010/main" val="2104075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ire&#10;&#10;Description automatically generated">
            <a:extLst>
              <a:ext uri="{FF2B5EF4-FFF2-40B4-BE49-F238E27FC236}">
                <a16:creationId xmlns:a16="http://schemas.microsoft.com/office/drawing/2014/main" id="{9C525CA6-671F-404F-8FEB-C0BFE791B6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4785" y="1780674"/>
            <a:ext cx="2749216" cy="4336303"/>
          </a:xfrm>
          <a:prstGeom prst="rect">
            <a:avLst/>
          </a:prstGeom>
        </p:spPr>
      </p:pic>
      <p:sp>
        <p:nvSpPr>
          <p:cNvPr id="2" name="Text Placeholder 1">
            <a:extLst>
              <a:ext uri="{FF2B5EF4-FFF2-40B4-BE49-F238E27FC236}">
                <a16:creationId xmlns:a16="http://schemas.microsoft.com/office/drawing/2014/main" id="{4DF6F657-95A7-4DC5-BF3A-BEA27425E3FB}"/>
              </a:ext>
            </a:extLst>
          </p:cNvPr>
          <p:cNvSpPr>
            <a:spLocks noGrp="1"/>
          </p:cNvSpPr>
          <p:nvPr>
            <p:ph type="body" sz="quarter" idx="13"/>
          </p:nvPr>
        </p:nvSpPr>
        <p:spPr/>
        <p:txBody>
          <a:bodyPr/>
          <a:lstStyle/>
          <a:p>
            <a:r>
              <a:rPr lang="en-GB" dirty="0"/>
              <a:t>Creating podcasts</a:t>
            </a:r>
          </a:p>
        </p:txBody>
      </p:sp>
      <p:sp>
        <p:nvSpPr>
          <p:cNvPr id="3" name="Text Placeholder 2">
            <a:extLst>
              <a:ext uri="{FF2B5EF4-FFF2-40B4-BE49-F238E27FC236}">
                <a16:creationId xmlns:a16="http://schemas.microsoft.com/office/drawing/2014/main" id="{3C1DB361-27F6-4D17-8BA2-1DF58BC5B3D9}"/>
              </a:ext>
            </a:extLst>
          </p:cNvPr>
          <p:cNvSpPr>
            <a:spLocks noGrp="1"/>
          </p:cNvSpPr>
          <p:nvPr>
            <p:ph type="body" sz="quarter" idx="14"/>
          </p:nvPr>
        </p:nvSpPr>
        <p:spPr>
          <a:xfrm>
            <a:off x="723900" y="1703388"/>
            <a:ext cx="7797800" cy="3454400"/>
          </a:xfrm>
        </p:spPr>
        <p:txBody>
          <a:bodyPr/>
          <a:lstStyle/>
          <a:p>
            <a:r>
              <a:rPr lang="en-GB" dirty="0">
                <a:solidFill>
                  <a:srgbClr val="FF0000"/>
                </a:solidFill>
              </a:rPr>
              <a:t>Hardware for podcasts</a:t>
            </a:r>
          </a:p>
          <a:p>
            <a:pPr lvl="1"/>
            <a:r>
              <a:rPr lang="en-GB" dirty="0">
                <a:solidFill>
                  <a:srgbClr val="FF0000"/>
                </a:solidFill>
              </a:rPr>
              <a:t>High quality microphone(s)</a:t>
            </a:r>
          </a:p>
          <a:p>
            <a:pPr lvl="1"/>
            <a:r>
              <a:rPr lang="en-GB" dirty="0">
                <a:solidFill>
                  <a:srgbClr val="FF0000"/>
                </a:solidFill>
              </a:rPr>
              <a:t>Computer or laptop</a:t>
            </a:r>
          </a:p>
          <a:p>
            <a:pPr lvl="1"/>
            <a:r>
              <a:rPr lang="en-GB" dirty="0">
                <a:solidFill>
                  <a:srgbClr val="FF0000"/>
                </a:solidFill>
              </a:rPr>
              <a:t>Headphones</a:t>
            </a:r>
          </a:p>
          <a:p>
            <a:pPr lvl="1"/>
            <a:r>
              <a:rPr lang="en-GB" dirty="0">
                <a:solidFill>
                  <a:srgbClr val="FF0000"/>
                </a:solidFill>
              </a:rPr>
              <a:t>Microphone pop filter and shock mount</a:t>
            </a:r>
          </a:p>
          <a:p>
            <a:r>
              <a:rPr lang="en-GB" dirty="0">
                <a:solidFill>
                  <a:srgbClr val="FF0000"/>
                </a:solidFill>
              </a:rPr>
              <a:t>Software</a:t>
            </a:r>
          </a:p>
          <a:p>
            <a:pPr lvl="1"/>
            <a:r>
              <a:rPr lang="en-GB" dirty="0">
                <a:solidFill>
                  <a:srgbClr val="FF0000"/>
                </a:solidFill>
              </a:rPr>
              <a:t>Software for editing the audio files</a:t>
            </a:r>
          </a:p>
          <a:p>
            <a:pPr lvl="1"/>
            <a:r>
              <a:rPr lang="en-GB" dirty="0">
                <a:solidFill>
                  <a:srgbClr val="FF0000"/>
                </a:solidFill>
              </a:rPr>
              <a:t>A podcast hosting account such as </a:t>
            </a:r>
            <a:br>
              <a:rPr lang="en-GB" dirty="0">
                <a:solidFill>
                  <a:srgbClr val="FF0000"/>
                </a:solidFill>
              </a:rPr>
            </a:br>
            <a:r>
              <a:rPr lang="en-GB" dirty="0" err="1">
                <a:solidFill>
                  <a:srgbClr val="FF0000"/>
                </a:solidFill>
              </a:rPr>
              <a:t>Buzzsprout</a:t>
            </a:r>
            <a:r>
              <a:rPr lang="en-GB" dirty="0">
                <a:solidFill>
                  <a:srgbClr val="FF0000"/>
                </a:solidFill>
              </a:rPr>
              <a:t>, </a:t>
            </a:r>
            <a:r>
              <a:rPr lang="en-GB" dirty="0" err="1">
                <a:solidFill>
                  <a:srgbClr val="FF0000"/>
                </a:solidFill>
              </a:rPr>
              <a:t>Blubrry</a:t>
            </a:r>
            <a:r>
              <a:rPr lang="en-GB" dirty="0">
                <a:solidFill>
                  <a:srgbClr val="FF0000"/>
                </a:solidFill>
              </a:rPr>
              <a:t> or </a:t>
            </a:r>
            <a:r>
              <a:rPr lang="en-GB" dirty="0" err="1">
                <a:solidFill>
                  <a:srgbClr val="FF0000"/>
                </a:solidFill>
              </a:rPr>
              <a:t>Podbean</a:t>
            </a:r>
            <a:endParaRPr lang="en-GB" dirty="0">
              <a:solidFill>
                <a:srgbClr val="FF0000"/>
              </a:solidFill>
            </a:endParaRPr>
          </a:p>
        </p:txBody>
      </p:sp>
    </p:spTree>
    <p:extLst>
      <p:ext uri="{BB962C8B-B14F-4D97-AF65-F5344CB8AC3E}">
        <p14:creationId xmlns:p14="http://schemas.microsoft.com/office/powerpoint/2010/main" val="14342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6F657-95A7-4DC5-BF3A-BEA27425E3FB}"/>
              </a:ext>
            </a:extLst>
          </p:cNvPr>
          <p:cNvSpPr>
            <a:spLocks noGrp="1"/>
          </p:cNvSpPr>
          <p:nvPr>
            <p:ph type="body" sz="quarter" idx="13"/>
          </p:nvPr>
        </p:nvSpPr>
        <p:spPr/>
        <p:txBody>
          <a:bodyPr/>
          <a:lstStyle/>
          <a:p>
            <a:r>
              <a:rPr lang="en-GB" dirty="0"/>
              <a:t>Use of podcasts</a:t>
            </a:r>
          </a:p>
        </p:txBody>
      </p:sp>
      <p:sp>
        <p:nvSpPr>
          <p:cNvPr id="3" name="Text Placeholder 2">
            <a:extLst>
              <a:ext uri="{FF2B5EF4-FFF2-40B4-BE49-F238E27FC236}">
                <a16:creationId xmlns:a16="http://schemas.microsoft.com/office/drawing/2014/main" id="{3C1DB361-27F6-4D17-8BA2-1DF58BC5B3D9}"/>
              </a:ext>
            </a:extLst>
          </p:cNvPr>
          <p:cNvSpPr>
            <a:spLocks noGrp="1"/>
          </p:cNvSpPr>
          <p:nvPr>
            <p:ph type="body" sz="quarter" idx="14"/>
          </p:nvPr>
        </p:nvSpPr>
        <p:spPr>
          <a:xfrm>
            <a:off x="723900" y="1703388"/>
            <a:ext cx="7797800" cy="3454400"/>
          </a:xfrm>
        </p:spPr>
        <p:txBody>
          <a:bodyPr/>
          <a:lstStyle/>
          <a:p>
            <a:r>
              <a:rPr lang="en-GB" dirty="0"/>
              <a:t>Podcasts allow people to subscribe, so it is possible to build an audience of regular listeners</a:t>
            </a:r>
          </a:p>
          <a:p>
            <a:pPr lvl="1"/>
            <a:r>
              <a:rPr lang="en-GB" dirty="0"/>
              <a:t>A relationship can be built up with an audience</a:t>
            </a:r>
          </a:p>
          <a:p>
            <a:pPr lvl="1"/>
            <a:r>
              <a:rPr lang="en-GB" dirty="0"/>
              <a:t>It is convenient for listeners</a:t>
            </a:r>
          </a:p>
          <a:p>
            <a:pPr lvl="1"/>
            <a:r>
              <a:rPr lang="en-GB" dirty="0"/>
              <a:t>Podcasts can find niche </a:t>
            </a:r>
            <a:br>
              <a:rPr lang="en-GB" dirty="0"/>
            </a:br>
            <a:r>
              <a:rPr lang="en-GB" dirty="0"/>
              <a:t>audiences</a:t>
            </a:r>
          </a:p>
          <a:p>
            <a:pPr lvl="1"/>
            <a:r>
              <a:rPr lang="en-GB" dirty="0"/>
              <a:t>Unlike traditional broadcast </a:t>
            </a:r>
            <a:br>
              <a:rPr lang="en-GB" dirty="0"/>
            </a:br>
            <a:r>
              <a:rPr lang="en-GB" dirty="0"/>
              <a:t>media, the length of podcasts </a:t>
            </a:r>
            <a:br>
              <a:rPr lang="en-GB" dirty="0"/>
            </a:br>
            <a:r>
              <a:rPr lang="en-GB" dirty="0"/>
              <a:t>can be much longer</a:t>
            </a:r>
          </a:p>
          <a:p>
            <a:pPr lvl="1"/>
            <a:r>
              <a:rPr lang="en-GB" dirty="0"/>
              <a:t>Businesses can make </a:t>
            </a:r>
            <a:br>
              <a:rPr lang="en-GB" dirty="0"/>
            </a:br>
            <a:r>
              <a:rPr lang="en-GB" dirty="0"/>
              <a:t>podcasts which can </a:t>
            </a:r>
            <a:br>
              <a:rPr lang="en-GB" dirty="0"/>
            </a:br>
            <a:r>
              <a:rPr lang="en-GB" dirty="0"/>
              <a:t>increase customer numbers</a:t>
            </a:r>
          </a:p>
        </p:txBody>
      </p:sp>
    </p:spTree>
    <p:extLst>
      <p:ext uri="{BB962C8B-B14F-4D97-AF65-F5344CB8AC3E}">
        <p14:creationId xmlns:p14="http://schemas.microsoft.com/office/powerpoint/2010/main" val="262823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6F657-95A7-4DC5-BF3A-BEA27425E3FB}"/>
              </a:ext>
            </a:extLst>
          </p:cNvPr>
          <p:cNvSpPr>
            <a:spLocks noGrp="1"/>
          </p:cNvSpPr>
          <p:nvPr>
            <p:ph type="body" sz="quarter" idx="13"/>
          </p:nvPr>
        </p:nvSpPr>
        <p:spPr/>
        <p:txBody>
          <a:bodyPr/>
          <a:lstStyle/>
          <a:p>
            <a:r>
              <a:rPr lang="en-GB" dirty="0">
                <a:solidFill>
                  <a:schemeClr val="bg1"/>
                </a:solidFill>
              </a:rPr>
              <a:t>Case study – TED Talks Daily</a:t>
            </a:r>
          </a:p>
        </p:txBody>
      </p:sp>
      <p:sp>
        <p:nvSpPr>
          <p:cNvPr id="3" name="Text Placeholder 2">
            <a:extLst>
              <a:ext uri="{FF2B5EF4-FFF2-40B4-BE49-F238E27FC236}">
                <a16:creationId xmlns:a16="http://schemas.microsoft.com/office/drawing/2014/main" id="{3C1DB361-27F6-4D17-8BA2-1DF58BC5B3D9}"/>
              </a:ext>
            </a:extLst>
          </p:cNvPr>
          <p:cNvSpPr>
            <a:spLocks noGrp="1"/>
          </p:cNvSpPr>
          <p:nvPr>
            <p:ph type="body" sz="quarter" idx="14"/>
          </p:nvPr>
        </p:nvSpPr>
        <p:spPr>
          <a:xfrm>
            <a:off x="723900" y="1703388"/>
            <a:ext cx="7797800" cy="3454400"/>
          </a:xfrm>
        </p:spPr>
        <p:txBody>
          <a:bodyPr/>
          <a:lstStyle/>
          <a:p>
            <a:r>
              <a:rPr lang="en-GB" dirty="0">
                <a:solidFill>
                  <a:schemeClr val="bg1"/>
                </a:solidFill>
              </a:rPr>
              <a:t>TED Talks are thought provoking talks around a </a:t>
            </a:r>
            <a:br>
              <a:rPr lang="en-GB" dirty="0">
                <a:solidFill>
                  <a:schemeClr val="bg1"/>
                </a:solidFill>
              </a:rPr>
            </a:br>
            <a:r>
              <a:rPr lang="en-GB" dirty="0">
                <a:solidFill>
                  <a:schemeClr val="bg1"/>
                </a:solidFill>
              </a:rPr>
              <a:t>wide variety of topics</a:t>
            </a:r>
          </a:p>
          <a:p>
            <a:pPr lvl="1"/>
            <a:r>
              <a:rPr lang="en-GB" dirty="0">
                <a:solidFill>
                  <a:schemeClr val="bg1"/>
                </a:solidFill>
              </a:rPr>
              <a:t>They are videos which are usually </a:t>
            </a:r>
            <a:br>
              <a:rPr lang="en-GB" dirty="0">
                <a:solidFill>
                  <a:schemeClr val="bg1"/>
                </a:solidFill>
              </a:rPr>
            </a:br>
            <a:r>
              <a:rPr lang="en-GB" dirty="0">
                <a:solidFill>
                  <a:schemeClr val="bg1"/>
                </a:solidFill>
              </a:rPr>
              <a:t>watched via streaming</a:t>
            </a:r>
          </a:p>
          <a:p>
            <a:r>
              <a:rPr lang="en-GB" dirty="0">
                <a:solidFill>
                  <a:schemeClr val="bg1"/>
                </a:solidFill>
              </a:rPr>
              <a:t>TED Talks daily is the podcast </a:t>
            </a:r>
            <a:br>
              <a:rPr lang="en-GB" dirty="0">
                <a:solidFill>
                  <a:schemeClr val="bg1"/>
                </a:solidFill>
              </a:rPr>
            </a:br>
            <a:r>
              <a:rPr lang="en-GB" dirty="0">
                <a:solidFill>
                  <a:schemeClr val="bg1"/>
                </a:solidFill>
              </a:rPr>
              <a:t>version</a:t>
            </a:r>
          </a:p>
          <a:p>
            <a:pPr lvl="1"/>
            <a:r>
              <a:rPr lang="en-GB" dirty="0">
                <a:solidFill>
                  <a:schemeClr val="bg1"/>
                </a:solidFill>
              </a:rPr>
              <a:t>Talks are given as an audio podcast</a:t>
            </a:r>
          </a:p>
          <a:p>
            <a:pPr lvl="1"/>
            <a:r>
              <a:rPr lang="en-GB" dirty="0">
                <a:solidFill>
                  <a:schemeClr val="bg1"/>
                </a:solidFill>
              </a:rPr>
              <a:t>They can be played through music </a:t>
            </a:r>
            <a:br>
              <a:rPr lang="en-GB" dirty="0">
                <a:solidFill>
                  <a:schemeClr val="bg1"/>
                </a:solidFill>
              </a:rPr>
            </a:br>
            <a:r>
              <a:rPr lang="en-GB" dirty="0">
                <a:solidFill>
                  <a:schemeClr val="bg1"/>
                </a:solidFill>
              </a:rPr>
              <a:t>players or on home assistants such </a:t>
            </a:r>
            <a:br>
              <a:rPr lang="en-GB" dirty="0">
                <a:solidFill>
                  <a:schemeClr val="bg1"/>
                </a:solidFill>
              </a:rPr>
            </a:br>
            <a:r>
              <a:rPr lang="en-GB" dirty="0">
                <a:solidFill>
                  <a:schemeClr val="bg1"/>
                </a:solidFill>
              </a:rPr>
              <a:t>as Amazon Alexa or Google Home</a:t>
            </a:r>
          </a:p>
        </p:txBody>
      </p:sp>
    </p:spTree>
    <p:extLst>
      <p:ext uri="{BB962C8B-B14F-4D97-AF65-F5344CB8AC3E}">
        <p14:creationId xmlns:p14="http://schemas.microsoft.com/office/powerpoint/2010/main" val="295640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6F657-95A7-4DC5-BF3A-BEA27425E3FB}"/>
              </a:ext>
            </a:extLst>
          </p:cNvPr>
          <p:cNvSpPr>
            <a:spLocks noGrp="1"/>
          </p:cNvSpPr>
          <p:nvPr>
            <p:ph type="body" sz="quarter" idx="13"/>
          </p:nvPr>
        </p:nvSpPr>
        <p:spPr/>
        <p:txBody>
          <a:bodyPr/>
          <a:lstStyle/>
          <a:p>
            <a:r>
              <a:rPr lang="en-GB" dirty="0"/>
              <a:t>Online community use</a:t>
            </a:r>
          </a:p>
        </p:txBody>
      </p:sp>
      <p:sp>
        <p:nvSpPr>
          <p:cNvPr id="3" name="Text Placeholder 2">
            <a:extLst>
              <a:ext uri="{FF2B5EF4-FFF2-40B4-BE49-F238E27FC236}">
                <a16:creationId xmlns:a16="http://schemas.microsoft.com/office/drawing/2014/main" id="{3C1DB361-27F6-4D17-8BA2-1DF58BC5B3D9}"/>
              </a:ext>
            </a:extLst>
          </p:cNvPr>
          <p:cNvSpPr>
            <a:spLocks noGrp="1"/>
          </p:cNvSpPr>
          <p:nvPr>
            <p:ph type="body" sz="quarter" idx="14"/>
          </p:nvPr>
        </p:nvSpPr>
        <p:spPr/>
        <p:txBody>
          <a:bodyPr/>
          <a:lstStyle/>
          <a:p>
            <a:r>
              <a:rPr lang="en-GB" dirty="0"/>
              <a:t>Online communities are often used by individuals</a:t>
            </a:r>
          </a:p>
          <a:p>
            <a:r>
              <a:rPr lang="en-GB" dirty="0"/>
              <a:t>Some reasons they are used </a:t>
            </a:r>
            <a:br>
              <a:rPr lang="en-GB" dirty="0"/>
            </a:br>
            <a:r>
              <a:rPr lang="en-GB" dirty="0"/>
              <a:t>may include:</a:t>
            </a:r>
          </a:p>
          <a:p>
            <a:pPr lvl="1"/>
            <a:r>
              <a:rPr lang="en-GB" dirty="0"/>
              <a:t>To stay up to date with </a:t>
            </a:r>
            <a:br>
              <a:rPr lang="en-GB" dirty="0"/>
            </a:br>
            <a:r>
              <a:rPr lang="en-GB" dirty="0"/>
              <a:t>news and current events</a:t>
            </a:r>
          </a:p>
          <a:p>
            <a:pPr lvl="1"/>
            <a:r>
              <a:rPr lang="en-GB" dirty="0"/>
              <a:t>To fill up spare time</a:t>
            </a:r>
          </a:p>
          <a:p>
            <a:pPr lvl="1"/>
            <a:r>
              <a:rPr lang="en-GB" dirty="0"/>
              <a:t>For entertainment</a:t>
            </a:r>
          </a:p>
          <a:p>
            <a:r>
              <a:rPr lang="en-GB" dirty="0"/>
              <a:t>Work in pairs to discuss </a:t>
            </a:r>
            <a:br>
              <a:rPr lang="en-GB" dirty="0"/>
            </a:br>
            <a:r>
              <a:rPr lang="en-GB" dirty="0"/>
              <a:t>which online communities </a:t>
            </a:r>
            <a:br>
              <a:rPr lang="en-GB" dirty="0"/>
            </a:br>
            <a:r>
              <a:rPr lang="en-GB" dirty="0"/>
              <a:t>and social media you use </a:t>
            </a:r>
            <a:br>
              <a:rPr lang="en-GB" dirty="0"/>
            </a:br>
            <a:r>
              <a:rPr lang="en-GB" dirty="0"/>
              <a:t>and the reasons you use them</a:t>
            </a:r>
          </a:p>
        </p:txBody>
      </p:sp>
      <p:pic>
        <p:nvPicPr>
          <p:cNvPr id="8" name="Picture 7">
            <a:extLst>
              <a:ext uri="{FF2B5EF4-FFF2-40B4-BE49-F238E27FC236}">
                <a16:creationId xmlns:a16="http://schemas.microsoft.com/office/drawing/2014/main" id="{E1D5063A-42C3-406D-B8F0-B1AE5AFBFE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950"/>
          <a:stretch/>
        </p:blipFill>
        <p:spPr>
          <a:xfrm>
            <a:off x="4558382" y="2208041"/>
            <a:ext cx="3745646" cy="4655857"/>
          </a:xfrm>
          <a:prstGeom prst="rect">
            <a:avLst/>
          </a:prstGeom>
        </p:spPr>
      </p:pic>
    </p:spTree>
    <p:extLst>
      <p:ext uri="{BB962C8B-B14F-4D97-AF65-F5344CB8AC3E}">
        <p14:creationId xmlns:p14="http://schemas.microsoft.com/office/powerpoint/2010/main" val="38294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p:txBody>
          <a:bodyPr/>
          <a:lstStyle/>
          <a:p>
            <a:r>
              <a:rPr lang="en-US" dirty="0"/>
              <a:t>Describe:</a:t>
            </a:r>
          </a:p>
          <a:p>
            <a:pPr lvl="1"/>
            <a:r>
              <a:rPr lang="en-US" dirty="0"/>
              <a:t>the features of online communities and the implications of their widespread use for organisations and individuals</a:t>
            </a:r>
          </a:p>
          <a:p>
            <a:pPr lvl="1"/>
            <a:r>
              <a:rPr lang="en-US" dirty="0"/>
              <a:t>ways of communicating and interacting with online communities: social media, blog, microblog, vlog, wiki, chatrooms, instant messaging, podcasts, forums</a:t>
            </a:r>
          </a:p>
          <a:p>
            <a:pPr lvl="1"/>
            <a:r>
              <a:rPr lang="en-US" dirty="0"/>
              <a:t>the implications for individuals of using and accessing </a:t>
            </a:r>
            <a:br>
              <a:rPr lang="en-US" dirty="0"/>
            </a:br>
            <a:r>
              <a:rPr lang="en-US" dirty="0"/>
              <a:t>online communities:</a:t>
            </a:r>
          </a:p>
          <a:p>
            <a:pPr lvl="2"/>
            <a:r>
              <a:rPr lang="en-US" dirty="0">
                <a:solidFill>
                  <a:schemeClr val="bg1"/>
                </a:solidFill>
              </a:rPr>
              <a:t>user experience – ease of use, performance, availability, accessibility</a:t>
            </a:r>
          </a:p>
          <a:p>
            <a:pPr lvl="2"/>
            <a:r>
              <a:rPr lang="en-US" dirty="0">
                <a:solidFill>
                  <a:schemeClr val="bg1"/>
                </a:solidFill>
              </a:rPr>
              <a:t>meeting needs, cost, privacy, security</a:t>
            </a:r>
            <a:endParaRPr lang="en-GB" dirty="0">
              <a:solidFill>
                <a:schemeClr val="bg1"/>
              </a:solidFill>
            </a:endParaRPr>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3</a:t>
            </a:r>
            <a:r>
              <a:rPr lang="en-GB" dirty="0"/>
              <a:t> on </a:t>
            </a:r>
            <a:r>
              <a:rPr lang="en-GB" b="1" dirty="0"/>
              <a:t>Worksheet 3</a:t>
            </a:r>
          </a:p>
        </p:txBody>
      </p:sp>
    </p:spTree>
    <p:extLst>
      <p:ext uri="{BB962C8B-B14F-4D97-AF65-F5344CB8AC3E}">
        <p14:creationId xmlns:p14="http://schemas.microsoft.com/office/powerpoint/2010/main" val="2454180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6F657-95A7-4DC5-BF3A-BEA27425E3FB}"/>
              </a:ext>
            </a:extLst>
          </p:cNvPr>
          <p:cNvSpPr>
            <a:spLocks noGrp="1"/>
          </p:cNvSpPr>
          <p:nvPr>
            <p:ph type="body" sz="quarter" idx="13"/>
          </p:nvPr>
        </p:nvSpPr>
        <p:spPr/>
        <p:txBody>
          <a:bodyPr/>
          <a:lstStyle/>
          <a:p>
            <a:r>
              <a:rPr lang="en-GB" dirty="0"/>
              <a:t>User experience</a:t>
            </a:r>
          </a:p>
        </p:txBody>
      </p:sp>
      <p:sp>
        <p:nvSpPr>
          <p:cNvPr id="3" name="Text Placeholder 2">
            <a:extLst>
              <a:ext uri="{FF2B5EF4-FFF2-40B4-BE49-F238E27FC236}">
                <a16:creationId xmlns:a16="http://schemas.microsoft.com/office/drawing/2014/main" id="{3C1DB361-27F6-4D17-8BA2-1DF58BC5B3D9}"/>
              </a:ext>
            </a:extLst>
          </p:cNvPr>
          <p:cNvSpPr>
            <a:spLocks noGrp="1"/>
          </p:cNvSpPr>
          <p:nvPr>
            <p:ph type="body" sz="quarter" idx="14"/>
          </p:nvPr>
        </p:nvSpPr>
        <p:spPr>
          <a:xfrm>
            <a:off x="723900" y="1703388"/>
            <a:ext cx="7797800" cy="3454400"/>
          </a:xfrm>
        </p:spPr>
        <p:txBody>
          <a:bodyPr/>
          <a:lstStyle/>
          <a:p>
            <a:r>
              <a:rPr lang="en-GB" dirty="0"/>
              <a:t>A user’s experience can be affected by a number </a:t>
            </a:r>
            <a:br>
              <a:rPr lang="en-GB" dirty="0"/>
            </a:br>
            <a:r>
              <a:rPr lang="en-GB" dirty="0"/>
              <a:t>of factors. These include:</a:t>
            </a:r>
          </a:p>
          <a:p>
            <a:pPr lvl="1"/>
            <a:r>
              <a:rPr lang="en-GB" dirty="0"/>
              <a:t>Performance – How quickly does the website or app respond? How much data needs to be downloaded or uploaded? What type of connection is being used?</a:t>
            </a:r>
          </a:p>
          <a:p>
            <a:pPr lvl="1"/>
            <a:r>
              <a:rPr lang="en-GB" dirty="0"/>
              <a:t>Availability – Is the connection reliable? If a mobile connection is used, will there be coverage? If an online service is used, is it reliable and do they use redundancy?</a:t>
            </a:r>
          </a:p>
          <a:p>
            <a:r>
              <a:rPr lang="en-GB" dirty="0"/>
              <a:t>What other factors affect the user experience?</a:t>
            </a:r>
          </a:p>
        </p:txBody>
      </p:sp>
    </p:spTree>
    <p:extLst>
      <p:ext uri="{BB962C8B-B14F-4D97-AF65-F5344CB8AC3E}">
        <p14:creationId xmlns:p14="http://schemas.microsoft.com/office/powerpoint/2010/main" val="273013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7E1856-ADE1-4C19-93F4-905DD48C612B}"/>
              </a:ext>
            </a:extLst>
          </p:cNvPr>
          <p:cNvSpPr>
            <a:spLocks noGrp="1"/>
          </p:cNvSpPr>
          <p:nvPr>
            <p:ph type="body" sz="quarter" idx="13"/>
          </p:nvPr>
        </p:nvSpPr>
        <p:spPr/>
        <p:txBody>
          <a:bodyPr/>
          <a:lstStyle/>
          <a:p>
            <a:r>
              <a:rPr lang="en-GB" dirty="0"/>
              <a:t>User experience factors</a:t>
            </a:r>
          </a:p>
        </p:txBody>
      </p:sp>
      <p:sp>
        <p:nvSpPr>
          <p:cNvPr id="5" name="Text Placeholder 4">
            <a:extLst>
              <a:ext uri="{FF2B5EF4-FFF2-40B4-BE49-F238E27FC236}">
                <a16:creationId xmlns:a16="http://schemas.microsoft.com/office/drawing/2014/main" id="{D579AE16-82F9-4ABE-A88E-93A9C764038A}"/>
              </a:ext>
            </a:extLst>
          </p:cNvPr>
          <p:cNvSpPr>
            <a:spLocks noGrp="1"/>
          </p:cNvSpPr>
          <p:nvPr>
            <p:ph type="body" sz="quarter" idx="14"/>
          </p:nvPr>
        </p:nvSpPr>
        <p:spPr>
          <a:xfrm>
            <a:off x="723900" y="1703388"/>
            <a:ext cx="7797800" cy="3454400"/>
          </a:xfrm>
        </p:spPr>
        <p:txBody>
          <a:bodyPr/>
          <a:lstStyle/>
          <a:p>
            <a:r>
              <a:rPr lang="en-GB" dirty="0">
                <a:solidFill>
                  <a:srgbClr val="FF0000"/>
                </a:solidFill>
              </a:rPr>
              <a:t>Ease of use</a:t>
            </a:r>
          </a:p>
          <a:p>
            <a:pPr lvl="1"/>
            <a:r>
              <a:rPr lang="en-GB" dirty="0">
                <a:solidFill>
                  <a:srgbClr val="FF0000"/>
                </a:solidFill>
              </a:rPr>
              <a:t>How easy is the system for users?</a:t>
            </a:r>
          </a:p>
          <a:p>
            <a:pPr lvl="1"/>
            <a:r>
              <a:rPr lang="en-GB" dirty="0">
                <a:solidFill>
                  <a:srgbClr val="FF0000"/>
                </a:solidFill>
              </a:rPr>
              <a:t>Is the interface clear and is online help available?</a:t>
            </a:r>
          </a:p>
          <a:p>
            <a:r>
              <a:rPr lang="en-GB" dirty="0">
                <a:solidFill>
                  <a:srgbClr val="FF0000"/>
                </a:solidFill>
              </a:rPr>
              <a:t>Accessibility</a:t>
            </a:r>
          </a:p>
          <a:p>
            <a:pPr lvl="1"/>
            <a:r>
              <a:rPr lang="en-GB" dirty="0">
                <a:solidFill>
                  <a:srgbClr val="FF0000"/>
                </a:solidFill>
              </a:rPr>
              <a:t>Is the app or service available for a variety of devices and operating systems?</a:t>
            </a:r>
          </a:p>
          <a:p>
            <a:pPr lvl="1"/>
            <a:r>
              <a:rPr lang="en-GB" dirty="0">
                <a:solidFill>
                  <a:srgbClr val="FF0000"/>
                </a:solidFill>
              </a:rPr>
              <a:t>Have people’s disabilities been considered?</a:t>
            </a:r>
          </a:p>
        </p:txBody>
      </p:sp>
    </p:spTree>
    <p:extLst>
      <p:ext uri="{BB962C8B-B14F-4D97-AF65-F5344CB8AC3E}">
        <p14:creationId xmlns:p14="http://schemas.microsoft.com/office/powerpoint/2010/main" val="1129020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first-aid kit, object&#10;&#10;Description automatically generated">
            <a:extLst>
              <a:ext uri="{FF2B5EF4-FFF2-40B4-BE49-F238E27FC236}">
                <a16:creationId xmlns:a16="http://schemas.microsoft.com/office/drawing/2014/main" id="{CA87878D-A021-418D-A935-72A4028B62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00093" y="4282147"/>
            <a:ext cx="3920007" cy="1744929"/>
          </a:xfrm>
          <a:prstGeom prst="rect">
            <a:avLst/>
          </a:prstGeom>
        </p:spPr>
      </p:pic>
      <p:sp>
        <p:nvSpPr>
          <p:cNvPr id="2" name="Text Placeholder 1">
            <a:extLst>
              <a:ext uri="{FF2B5EF4-FFF2-40B4-BE49-F238E27FC236}">
                <a16:creationId xmlns:a16="http://schemas.microsoft.com/office/drawing/2014/main" id="{4DF6F657-95A7-4DC5-BF3A-BEA27425E3FB}"/>
              </a:ext>
            </a:extLst>
          </p:cNvPr>
          <p:cNvSpPr>
            <a:spLocks noGrp="1"/>
          </p:cNvSpPr>
          <p:nvPr>
            <p:ph type="body" sz="quarter" idx="13"/>
          </p:nvPr>
        </p:nvSpPr>
        <p:spPr/>
        <p:txBody>
          <a:bodyPr/>
          <a:lstStyle/>
          <a:p>
            <a:r>
              <a:rPr lang="en-GB" dirty="0"/>
              <a:t>Poor user interfaces</a:t>
            </a:r>
          </a:p>
        </p:txBody>
      </p:sp>
      <p:sp>
        <p:nvSpPr>
          <p:cNvPr id="3" name="Text Placeholder 2">
            <a:extLst>
              <a:ext uri="{FF2B5EF4-FFF2-40B4-BE49-F238E27FC236}">
                <a16:creationId xmlns:a16="http://schemas.microsoft.com/office/drawing/2014/main" id="{3C1DB361-27F6-4D17-8BA2-1DF58BC5B3D9}"/>
              </a:ext>
            </a:extLst>
          </p:cNvPr>
          <p:cNvSpPr>
            <a:spLocks noGrp="1"/>
          </p:cNvSpPr>
          <p:nvPr>
            <p:ph type="body" sz="quarter" idx="14"/>
          </p:nvPr>
        </p:nvSpPr>
        <p:spPr>
          <a:xfrm>
            <a:off x="723900" y="1703388"/>
            <a:ext cx="7797800" cy="3454400"/>
          </a:xfrm>
        </p:spPr>
        <p:txBody>
          <a:bodyPr/>
          <a:lstStyle/>
          <a:p>
            <a:r>
              <a:rPr lang="en-GB" dirty="0"/>
              <a:t>Many interfaces give a poor user experience. </a:t>
            </a:r>
            <a:br>
              <a:rPr lang="en-GB" dirty="0"/>
            </a:br>
            <a:r>
              <a:rPr lang="en-GB" dirty="0"/>
              <a:t>This can be due to:</a:t>
            </a:r>
          </a:p>
          <a:p>
            <a:pPr lvl="1"/>
            <a:r>
              <a:rPr lang="en-GB" dirty="0"/>
              <a:t>The design being in the interest of the company, not the user</a:t>
            </a:r>
          </a:p>
          <a:p>
            <a:pPr lvl="1"/>
            <a:r>
              <a:rPr lang="en-GB" dirty="0"/>
              <a:t>Missing navigation elements such as a menu or search box</a:t>
            </a:r>
          </a:p>
          <a:p>
            <a:pPr lvl="1"/>
            <a:r>
              <a:rPr lang="en-GB" dirty="0"/>
              <a:t>Outdated content – for example using animated GIFs</a:t>
            </a:r>
          </a:p>
          <a:p>
            <a:pPr lvl="1"/>
            <a:r>
              <a:rPr lang="en-GB" dirty="0"/>
              <a:t>Adverts that pop up or overlay</a:t>
            </a:r>
          </a:p>
          <a:p>
            <a:pPr lvl="1"/>
            <a:r>
              <a:rPr lang="en-GB" dirty="0"/>
              <a:t>Auto playing video</a:t>
            </a:r>
          </a:p>
          <a:p>
            <a:pPr lvl="1"/>
            <a:r>
              <a:rPr lang="en-GB" dirty="0"/>
              <a:t>Slow performance</a:t>
            </a:r>
          </a:p>
          <a:p>
            <a:endParaRPr lang="en-GB" dirty="0"/>
          </a:p>
        </p:txBody>
      </p:sp>
    </p:spTree>
    <p:extLst>
      <p:ext uri="{BB962C8B-B14F-4D97-AF65-F5344CB8AC3E}">
        <p14:creationId xmlns:p14="http://schemas.microsoft.com/office/powerpoint/2010/main" val="344971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4A98A1-C3A4-4252-9484-5515EBCD7FE9}"/>
              </a:ext>
            </a:extLst>
          </p:cNvPr>
          <p:cNvSpPr>
            <a:spLocks noGrp="1"/>
          </p:cNvSpPr>
          <p:nvPr>
            <p:ph type="body" sz="quarter" idx="13"/>
          </p:nvPr>
        </p:nvSpPr>
        <p:spPr/>
        <p:txBody>
          <a:bodyPr/>
          <a:lstStyle/>
          <a:p>
            <a:r>
              <a:rPr lang="en-GB" dirty="0"/>
              <a:t>Other implications</a:t>
            </a:r>
          </a:p>
        </p:txBody>
      </p:sp>
      <p:sp>
        <p:nvSpPr>
          <p:cNvPr id="3" name="Text Placeholder 2">
            <a:extLst>
              <a:ext uri="{FF2B5EF4-FFF2-40B4-BE49-F238E27FC236}">
                <a16:creationId xmlns:a16="http://schemas.microsoft.com/office/drawing/2014/main" id="{3D5E5B97-AF58-489B-A072-114B33D99F93}"/>
              </a:ext>
            </a:extLst>
          </p:cNvPr>
          <p:cNvSpPr>
            <a:spLocks noGrp="1"/>
          </p:cNvSpPr>
          <p:nvPr>
            <p:ph type="body" sz="quarter" idx="14"/>
          </p:nvPr>
        </p:nvSpPr>
        <p:spPr>
          <a:xfrm>
            <a:off x="723900" y="1703388"/>
            <a:ext cx="7797800" cy="3454400"/>
          </a:xfrm>
        </p:spPr>
        <p:txBody>
          <a:bodyPr/>
          <a:lstStyle/>
          <a:p>
            <a:r>
              <a:rPr lang="en-GB" dirty="0"/>
              <a:t>There are other implications for individuals when using online communities</a:t>
            </a:r>
          </a:p>
          <a:p>
            <a:pPr lvl="1"/>
            <a:r>
              <a:rPr lang="en-GB" dirty="0"/>
              <a:t>Meeting needs – are the user’s needs of the online service being met?</a:t>
            </a:r>
          </a:p>
          <a:p>
            <a:pPr lvl="1"/>
            <a:r>
              <a:rPr lang="en-GB" dirty="0"/>
              <a:t>Cost – how is the online service paid for?</a:t>
            </a:r>
          </a:p>
          <a:p>
            <a:pPr lvl="1"/>
            <a:r>
              <a:rPr lang="en-GB" dirty="0"/>
              <a:t>Privacy – how secure is the online system?</a:t>
            </a:r>
          </a:p>
          <a:p>
            <a:pPr lvl="1"/>
            <a:r>
              <a:rPr lang="en-GB" dirty="0"/>
              <a:t>Security – how secure is the online system?</a:t>
            </a:r>
          </a:p>
          <a:p>
            <a:r>
              <a:rPr lang="en-GB" dirty="0"/>
              <a:t>Work with a partner:</a:t>
            </a:r>
          </a:p>
          <a:p>
            <a:pPr lvl="1"/>
            <a:r>
              <a:rPr lang="en-GB" dirty="0"/>
              <a:t>Choose an online service that you use</a:t>
            </a:r>
          </a:p>
          <a:p>
            <a:pPr lvl="1"/>
            <a:r>
              <a:rPr lang="en-GB" dirty="0"/>
              <a:t>How does the service meet individuals needs for </a:t>
            </a:r>
            <a:br>
              <a:rPr lang="en-GB" dirty="0"/>
            </a:br>
            <a:r>
              <a:rPr lang="en-GB" dirty="0"/>
              <a:t>the above points?</a:t>
            </a:r>
          </a:p>
          <a:p>
            <a:endParaRPr lang="en-GB" dirty="0"/>
          </a:p>
        </p:txBody>
      </p:sp>
    </p:spTree>
    <p:extLst>
      <p:ext uri="{BB962C8B-B14F-4D97-AF65-F5344CB8AC3E}">
        <p14:creationId xmlns:p14="http://schemas.microsoft.com/office/powerpoint/2010/main" val="3731324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91F92C-AB31-4A88-9320-5754C3F49FE1}"/>
              </a:ext>
            </a:extLst>
          </p:cNvPr>
          <p:cNvSpPr>
            <a:spLocks noGrp="1"/>
          </p:cNvSpPr>
          <p:nvPr>
            <p:ph type="body" sz="quarter" idx="13"/>
          </p:nvPr>
        </p:nvSpPr>
        <p:spPr/>
        <p:txBody>
          <a:bodyPr/>
          <a:lstStyle/>
          <a:p>
            <a:r>
              <a:rPr lang="en-GB" dirty="0"/>
              <a:t>Other implications</a:t>
            </a:r>
          </a:p>
        </p:txBody>
      </p:sp>
      <p:sp>
        <p:nvSpPr>
          <p:cNvPr id="5" name="Text Placeholder 4">
            <a:extLst>
              <a:ext uri="{FF2B5EF4-FFF2-40B4-BE49-F238E27FC236}">
                <a16:creationId xmlns:a16="http://schemas.microsoft.com/office/drawing/2014/main" id="{4A086DF4-A33E-4BDF-9425-473B564DF238}"/>
              </a:ext>
            </a:extLst>
          </p:cNvPr>
          <p:cNvSpPr>
            <a:spLocks noGrp="1"/>
          </p:cNvSpPr>
          <p:nvPr>
            <p:ph type="body" sz="quarter" idx="14"/>
          </p:nvPr>
        </p:nvSpPr>
        <p:spPr/>
        <p:txBody>
          <a:bodyPr/>
          <a:lstStyle/>
          <a:p>
            <a:r>
              <a:rPr lang="en-GB" dirty="0">
                <a:solidFill>
                  <a:srgbClr val="FF0000"/>
                </a:solidFill>
              </a:rPr>
              <a:t>Some possible answers</a:t>
            </a:r>
          </a:p>
          <a:p>
            <a:pPr lvl="1"/>
            <a:r>
              <a:rPr lang="en-GB" dirty="0">
                <a:solidFill>
                  <a:srgbClr val="FF0000"/>
                </a:solidFill>
              </a:rPr>
              <a:t>Meeting needs – What functions does the system have? Do they solve problems that users are having?</a:t>
            </a:r>
          </a:p>
          <a:p>
            <a:pPr lvl="1"/>
            <a:r>
              <a:rPr lang="en-GB" dirty="0">
                <a:solidFill>
                  <a:srgbClr val="FF0000"/>
                </a:solidFill>
              </a:rPr>
              <a:t>Cost – Is the system free? If so, how is it paid for? – e.g. advertising, monthly subscription, government funding</a:t>
            </a:r>
          </a:p>
          <a:p>
            <a:pPr lvl="1"/>
            <a:r>
              <a:rPr lang="en-GB" dirty="0">
                <a:solidFill>
                  <a:srgbClr val="FF0000"/>
                </a:solidFill>
              </a:rPr>
              <a:t>Privacy – Does the system have a privacy policy? How do they keep data safe under the Data Protection Act / GDPR?</a:t>
            </a:r>
          </a:p>
          <a:p>
            <a:pPr lvl="1"/>
            <a:r>
              <a:rPr lang="en-GB" dirty="0">
                <a:solidFill>
                  <a:srgbClr val="FF0000"/>
                </a:solidFill>
              </a:rPr>
              <a:t>Security – What security methods are used? For instance HTTPS/SSL for websites, encryption for data storage and transmission. Employing security specialists</a:t>
            </a:r>
          </a:p>
          <a:p>
            <a:endParaRPr lang="en-GB" dirty="0"/>
          </a:p>
        </p:txBody>
      </p:sp>
    </p:spTree>
    <p:extLst>
      <p:ext uri="{BB962C8B-B14F-4D97-AF65-F5344CB8AC3E}">
        <p14:creationId xmlns:p14="http://schemas.microsoft.com/office/powerpoint/2010/main" val="4144385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young person in a black shirt&#10;&#10;Description automatically generated">
            <a:extLst>
              <a:ext uri="{FF2B5EF4-FFF2-40B4-BE49-F238E27FC236}">
                <a16:creationId xmlns:a16="http://schemas.microsoft.com/office/drawing/2014/main" id="{4E8AE457-F190-4B05-B732-0140B8CEC5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92785" y="1753633"/>
            <a:ext cx="3951215" cy="5104367"/>
          </a:xfrm>
          <a:prstGeom prst="rect">
            <a:avLst/>
          </a:prstGeom>
        </p:spPr>
      </p:pic>
      <p:sp>
        <p:nvSpPr>
          <p:cNvPr id="2" name="Text Placeholder 1">
            <a:extLst>
              <a:ext uri="{FF2B5EF4-FFF2-40B4-BE49-F238E27FC236}">
                <a16:creationId xmlns:a16="http://schemas.microsoft.com/office/drawing/2014/main" id="{4DF6F657-95A7-4DC5-BF3A-BEA27425E3FB}"/>
              </a:ext>
            </a:extLst>
          </p:cNvPr>
          <p:cNvSpPr>
            <a:spLocks noGrp="1"/>
          </p:cNvSpPr>
          <p:nvPr>
            <p:ph type="body" sz="quarter" idx="13"/>
          </p:nvPr>
        </p:nvSpPr>
        <p:spPr/>
        <p:txBody>
          <a:bodyPr/>
          <a:lstStyle/>
          <a:p>
            <a:r>
              <a:rPr lang="en-GB" dirty="0"/>
              <a:t>Externalities</a:t>
            </a:r>
          </a:p>
        </p:txBody>
      </p:sp>
      <p:sp>
        <p:nvSpPr>
          <p:cNvPr id="3" name="Text Placeholder 2">
            <a:extLst>
              <a:ext uri="{FF2B5EF4-FFF2-40B4-BE49-F238E27FC236}">
                <a16:creationId xmlns:a16="http://schemas.microsoft.com/office/drawing/2014/main" id="{3C1DB361-27F6-4D17-8BA2-1DF58BC5B3D9}"/>
              </a:ext>
            </a:extLst>
          </p:cNvPr>
          <p:cNvSpPr>
            <a:spLocks noGrp="1"/>
          </p:cNvSpPr>
          <p:nvPr>
            <p:ph type="body" sz="quarter" idx="14"/>
          </p:nvPr>
        </p:nvSpPr>
        <p:spPr/>
        <p:txBody>
          <a:bodyPr/>
          <a:lstStyle/>
          <a:p>
            <a:r>
              <a:rPr lang="en-GB" dirty="0"/>
              <a:t>Externalities are costs which people have </a:t>
            </a:r>
            <a:br>
              <a:rPr lang="en-GB" dirty="0"/>
            </a:br>
            <a:r>
              <a:rPr lang="en-GB" dirty="0"/>
              <a:t>to pay, which they have no control over</a:t>
            </a:r>
          </a:p>
          <a:p>
            <a:r>
              <a:rPr lang="en-GB" dirty="0"/>
              <a:t>Mobile phones, social networks and </a:t>
            </a:r>
            <a:br>
              <a:rPr lang="en-GB" dirty="0"/>
            </a:br>
            <a:r>
              <a:rPr lang="en-GB" dirty="0"/>
              <a:t>gaming all have externalities</a:t>
            </a:r>
          </a:p>
          <a:p>
            <a:pPr lvl="1"/>
            <a:r>
              <a:rPr lang="en-GB" dirty="0"/>
              <a:t>Use of social media can lead to anxiety </a:t>
            </a:r>
            <a:br>
              <a:rPr lang="en-GB" dirty="0"/>
            </a:br>
            <a:r>
              <a:rPr lang="en-GB" dirty="0"/>
              <a:t>and depression</a:t>
            </a:r>
          </a:p>
          <a:p>
            <a:pPr lvl="1"/>
            <a:r>
              <a:rPr lang="en-GB" dirty="0"/>
              <a:t>Use of mobile phones in cars can lead </a:t>
            </a:r>
            <a:br>
              <a:rPr lang="en-GB" dirty="0"/>
            </a:br>
            <a:r>
              <a:rPr lang="en-GB" dirty="0"/>
              <a:t>to traffic accidents</a:t>
            </a:r>
          </a:p>
          <a:p>
            <a:r>
              <a:rPr lang="en-GB" dirty="0"/>
              <a:t>It is people and the government </a:t>
            </a:r>
            <a:br>
              <a:rPr lang="en-GB" dirty="0"/>
            </a:br>
            <a:r>
              <a:rPr lang="en-GB" dirty="0"/>
              <a:t>that must pay for these costs </a:t>
            </a:r>
            <a:br>
              <a:rPr lang="en-GB" dirty="0"/>
            </a:br>
            <a:r>
              <a:rPr lang="en-GB" dirty="0"/>
              <a:t>not the companies</a:t>
            </a:r>
          </a:p>
        </p:txBody>
      </p:sp>
    </p:spTree>
    <p:extLst>
      <p:ext uri="{BB962C8B-B14F-4D97-AF65-F5344CB8AC3E}">
        <p14:creationId xmlns:p14="http://schemas.microsoft.com/office/powerpoint/2010/main" val="3676669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red, transport, truck, car&#10;&#10;Description automatically generated">
            <a:extLst>
              <a:ext uri="{FF2B5EF4-FFF2-40B4-BE49-F238E27FC236}">
                <a16:creationId xmlns:a16="http://schemas.microsoft.com/office/drawing/2014/main" id="{97EBF996-1DF9-4BA3-B27C-5C712DA4AE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302230" y="3320715"/>
            <a:ext cx="4616550" cy="2959769"/>
          </a:xfrm>
          <a:prstGeom prst="rect">
            <a:avLst/>
          </a:prstGeom>
        </p:spPr>
      </p:pic>
      <p:sp>
        <p:nvSpPr>
          <p:cNvPr id="2" name="Text Placeholder 1">
            <a:extLst>
              <a:ext uri="{FF2B5EF4-FFF2-40B4-BE49-F238E27FC236}">
                <a16:creationId xmlns:a16="http://schemas.microsoft.com/office/drawing/2014/main" id="{4DF6F657-95A7-4DC5-BF3A-BEA27425E3FB}"/>
              </a:ext>
            </a:extLst>
          </p:cNvPr>
          <p:cNvSpPr>
            <a:spLocks noGrp="1"/>
          </p:cNvSpPr>
          <p:nvPr>
            <p:ph type="body" sz="quarter" idx="13"/>
          </p:nvPr>
        </p:nvSpPr>
        <p:spPr/>
        <p:txBody>
          <a:bodyPr/>
          <a:lstStyle/>
          <a:p>
            <a:r>
              <a:rPr lang="en-GB" dirty="0"/>
              <a:t>Scenario: Delivery driving</a:t>
            </a:r>
          </a:p>
        </p:txBody>
      </p:sp>
      <p:sp>
        <p:nvSpPr>
          <p:cNvPr id="3" name="Text Placeholder 2">
            <a:extLst>
              <a:ext uri="{FF2B5EF4-FFF2-40B4-BE49-F238E27FC236}">
                <a16:creationId xmlns:a16="http://schemas.microsoft.com/office/drawing/2014/main" id="{3C1DB361-27F6-4D17-8BA2-1DF58BC5B3D9}"/>
              </a:ext>
            </a:extLst>
          </p:cNvPr>
          <p:cNvSpPr>
            <a:spLocks noGrp="1"/>
          </p:cNvSpPr>
          <p:nvPr>
            <p:ph type="body" sz="quarter" idx="14"/>
          </p:nvPr>
        </p:nvSpPr>
        <p:spPr/>
        <p:txBody>
          <a:bodyPr/>
          <a:lstStyle/>
          <a:p>
            <a:r>
              <a:rPr lang="en-GB" dirty="0"/>
              <a:t>Apps and online services such as ‘Just Eat’ have made it easier to purchase products and food online</a:t>
            </a:r>
          </a:p>
          <a:p>
            <a:pPr lvl="1"/>
            <a:r>
              <a:rPr lang="en-GB" dirty="0"/>
              <a:t>This has led to a large increase in the number of home deliveries being made</a:t>
            </a:r>
          </a:p>
          <a:p>
            <a:r>
              <a:rPr lang="en-GB" dirty="0"/>
              <a:t>Discuss home delivery online </a:t>
            </a:r>
            <a:br>
              <a:rPr lang="en-GB" dirty="0"/>
            </a:br>
            <a:r>
              <a:rPr lang="en-GB" dirty="0"/>
              <a:t>services and apps for their:</a:t>
            </a:r>
          </a:p>
          <a:p>
            <a:pPr lvl="1"/>
            <a:r>
              <a:rPr lang="en-GB" dirty="0"/>
              <a:t>ease of use (performance, </a:t>
            </a:r>
            <a:br>
              <a:rPr lang="en-GB" dirty="0"/>
            </a:br>
            <a:r>
              <a:rPr lang="en-GB" dirty="0"/>
              <a:t>availability and accessibility)</a:t>
            </a:r>
          </a:p>
          <a:p>
            <a:pPr lvl="1"/>
            <a:r>
              <a:rPr lang="en-GB" dirty="0"/>
              <a:t>ability to meet needs</a:t>
            </a:r>
          </a:p>
          <a:p>
            <a:pPr lvl="1"/>
            <a:r>
              <a:rPr lang="en-GB" dirty="0"/>
              <a:t>privacy and security</a:t>
            </a:r>
          </a:p>
          <a:p>
            <a:pPr lvl="1"/>
            <a:r>
              <a:rPr lang="en-GB" dirty="0"/>
              <a:t>cost</a:t>
            </a:r>
          </a:p>
        </p:txBody>
      </p:sp>
    </p:spTree>
    <p:extLst>
      <p:ext uri="{BB962C8B-B14F-4D97-AF65-F5344CB8AC3E}">
        <p14:creationId xmlns:p14="http://schemas.microsoft.com/office/powerpoint/2010/main" val="1640709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3</a:t>
            </a:r>
          </a:p>
        </p:txBody>
      </p:sp>
      <p:sp>
        <p:nvSpPr>
          <p:cNvPr id="5" name="Text Placeholder 4"/>
          <p:cNvSpPr>
            <a:spLocks noGrp="1"/>
          </p:cNvSpPr>
          <p:nvPr>
            <p:ph type="body" sz="quarter" idx="4294967295"/>
          </p:nvPr>
        </p:nvSpPr>
        <p:spPr>
          <a:xfrm>
            <a:off x="724280" y="1704179"/>
            <a:ext cx="7797230" cy="3453607"/>
          </a:xfrm>
          <a:prstGeom prst="rect">
            <a:avLst/>
          </a:prstGeom>
        </p:spPr>
        <p:txBody>
          <a:bodyPr/>
          <a:lstStyle/>
          <a:p>
            <a:r>
              <a:rPr lang="en-GB" dirty="0"/>
              <a:t>Now complete </a:t>
            </a:r>
            <a:r>
              <a:rPr lang="en-GB" b="1" dirty="0"/>
              <a:t>Task 4 </a:t>
            </a:r>
            <a:r>
              <a:rPr lang="en-GB" dirty="0"/>
              <a:t>on </a:t>
            </a:r>
            <a:r>
              <a:rPr lang="en-GB" b="1" dirty="0"/>
              <a:t>Worksheet 3</a:t>
            </a:r>
          </a:p>
        </p:txBody>
      </p:sp>
    </p:spTree>
    <p:extLst>
      <p:ext uri="{BB962C8B-B14F-4D97-AF65-F5344CB8AC3E}">
        <p14:creationId xmlns:p14="http://schemas.microsoft.com/office/powerpoint/2010/main" val="2091479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ns face&#10;&#10;Description automatically generated">
            <a:extLst>
              <a:ext uri="{FF2B5EF4-FFF2-40B4-BE49-F238E27FC236}">
                <a16:creationId xmlns:a16="http://schemas.microsoft.com/office/drawing/2014/main" id="{9EBD115C-7DDA-4DCF-863D-BEC709D81D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5093366" y="2717133"/>
            <a:ext cx="5967669" cy="2133601"/>
          </a:xfrm>
          <a:prstGeom prst="rect">
            <a:avLst/>
          </a:prstGeom>
        </p:spPr>
      </p:pic>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t>Who can give the correct answer to all </a:t>
            </a:r>
            <a:br>
              <a:rPr lang="en-GB" dirty="0"/>
            </a:br>
            <a:r>
              <a:rPr lang="en-GB" dirty="0"/>
              <a:t>the following questions first?</a:t>
            </a:r>
          </a:p>
          <a:p>
            <a:r>
              <a:rPr lang="en-GB" dirty="0"/>
              <a:t>Give:</a:t>
            </a:r>
          </a:p>
          <a:p>
            <a:pPr lvl="1"/>
            <a:r>
              <a:rPr lang="en-GB" dirty="0"/>
              <a:t>Five types of online community</a:t>
            </a:r>
          </a:p>
          <a:p>
            <a:pPr lvl="1"/>
            <a:r>
              <a:rPr lang="en-GB" dirty="0"/>
              <a:t>Four implications for the user in utilising and </a:t>
            </a:r>
            <a:br>
              <a:rPr lang="en-GB" dirty="0"/>
            </a:br>
            <a:r>
              <a:rPr lang="en-GB" dirty="0"/>
              <a:t>accessing online communities</a:t>
            </a:r>
          </a:p>
          <a:p>
            <a:pPr lvl="1"/>
            <a:r>
              <a:rPr lang="en-GB" dirty="0"/>
              <a:t>Three advantages of interacting online</a:t>
            </a:r>
          </a:p>
          <a:p>
            <a:pPr lvl="1"/>
            <a:r>
              <a:rPr lang="en-GB" dirty="0"/>
              <a:t>Two ways that online system are made secure</a:t>
            </a:r>
          </a:p>
          <a:p>
            <a:pPr lvl="1"/>
            <a:r>
              <a:rPr lang="en-GB" dirty="0"/>
              <a:t>One way in which privacy is protected with </a:t>
            </a:r>
            <a:br>
              <a:rPr lang="en-GB" dirty="0"/>
            </a:br>
            <a:r>
              <a:rPr lang="en-GB" dirty="0"/>
              <a:t>online communities</a:t>
            </a:r>
          </a:p>
        </p:txBody>
      </p:sp>
    </p:spTree>
    <p:extLst>
      <p:ext uri="{BB962C8B-B14F-4D97-AF65-F5344CB8AC3E}">
        <p14:creationId xmlns:p14="http://schemas.microsoft.com/office/powerpoint/2010/main" val="3749215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p:txBody>
          <a:bodyPr/>
          <a:lstStyle/>
          <a:p>
            <a:r>
              <a:rPr lang="en-GB" dirty="0">
                <a:solidFill>
                  <a:schemeClr val="bg1"/>
                </a:solidFill>
              </a:rPr>
              <a:t>There are now over 3.5 billion people in the </a:t>
            </a:r>
            <a:br>
              <a:rPr lang="en-GB" dirty="0">
                <a:solidFill>
                  <a:schemeClr val="bg1"/>
                </a:solidFill>
              </a:rPr>
            </a:br>
            <a:r>
              <a:rPr lang="en-GB" dirty="0">
                <a:solidFill>
                  <a:schemeClr val="bg1"/>
                </a:solidFill>
              </a:rPr>
              <a:t>world who make use of social media</a:t>
            </a:r>
          </a:p>
          <a:p>
            <a:pPr lvl="1"/>
            <a:r>
              <a:rPr lang="en-GB" dirty="0">
                <a:solidFill>
                  <a:schemeClr val="bg1"/>
                </a:solidFill>
              </a:rPr>
              <a:t>Social media is used by both individuals </a:t>
            </a:r>
            <a:br>
              <a:rPr lang="en-GB" dirty="0">
                <a:solidFill>
                  <a:schemeClr val="bg1"/>
                </a:solidFill>
              </a:rPr>
            </a:br>
            <a:r>
              <a:rPr lang="en-GB" dirty="0">
                <a:solidFill>
                  <a:schemeClr val="bg1"/>
                </a:solidFill>
              </a:rPr>
              <a:t>and organisations</a:t>
            </a:r>
          </a:p>
          <a:p>
            <a:r>
              <a:rPr lang="en-GB" dirty="0">
                <a:solidFill>
                  <a:schemeClr val="bg1"/>
                </a:solidFill>
              </a:rPr>
              <a:t>Which social media apps do </a:t>
            </a:r>
            <a:br>
              <a:rPr lang="en-GB" dirty="0">
                <a:solidFill>
                  <a:schemeClr val="bg1"/>
                </a:solidFill>
              </a:rPr>
            </a:br>
            <a:r>
              <a:rPr lang="en-GB" dirty="0">
                <a:solidFill>
                  <a:schemeClr val="bg1"/>
                </a:solidFill>
              </a:rPr>
              <a:t>you use?</a:t>
            </a:r>
          </a:p>
          <a:p>
            <a:pPr lvl="1"/>
            <a:r>
              <a:rPr lang="en-GB" dirty="0">
                <a:solidFill>
                  <a:schemeClr val="bg1"/>
                </a:solidFill>
              </a:rPr>
              <a:t>Why do you use these apps?</a:t>
            </a:r>
          </a:p>
          <a:p>
            <a:pPr lvl="1"/>
            <a:r>
              <a:rPr lang="en-GB" dirty="0">
                <a:solidFill>
                  <a:schemeClr val="bg1"/>
                </a:solidFill>
              </a:rPr>
              <a:t>What is the purpose of </a:t>
            </a:r>
            <a:br>
              <a:rPr lang="en-GB" dirty="0">
                <a:solidFill>
                  <a:schemeClr val="bg1"/>
                </a:solidFill>
              </a:rPr>
            </a:br>
            <a:r>
              <a:rPr lang="en-GB" dirty="0">
                <a:solidFill>
                  <a:schemeClr val="bg1"/>
                </a:solidFill>
              </a:rPr>
              <a:t>the posts that you make?</a:t>
            </a:r>
          </a:p>
        </p:txBody>
      </p:sp>
    </p:spTree>
    <p:extLst>
      <p:ext uri="{BB962C8B-B14F-4D97-AF65-F5344CB8AC3E}">
        <p14:creationId xmlns:p14="http://schemas.microsoft.com/office/powerpoint/2010/main" val="3291576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43FFAC-FFBF-4688-B475-AC6E047D306E}"/>
              </a:ext>
            </a:extLst>
          </p:cNvPr>
          <p:cNvSpPr>
            <a:spLocks noGrp="1"/>
          </p:cNvSpPr>
          <p:nvPr>
            <p:ph type="body" sz="quarter" idx="13"/>
          </p:nvPr>
        </p:nvSpPr>
        <p:spPr/>
        <p:txBody>
          <a:bodyPr/>
          <a:lstStyle/>
          <a:p>
            <a:r>
              <a:rPr lang="en-GB" dirty="0"/>
              <a:t>Online communities</a:t>
            </a:r>
          </a:p>
        </p:txBody>
      </p:sp>
      <p:sp>
        <p:nvSpPr>
          <p:cNvPr id="5" name="Text Placeholder 4">
            <a:extLst>
              <a:ext uri="{FF2B5EF4-FFF2-40B4-BE49-F238E27FC236}">
                <a16:creationId xmlns:a16="http://schemas.microsoft.com/office/drawing/2014/main" id="{C6B9C057-6FE2-45A1-88E8-204D8DC23078}"/>
              </a:ext>
            </a:extLst>
          </p:cNvPr>
          <p:cNvSpPr>
            <a:spLocks noGrp="1"/>
          </p:cNvSpPr>
          <p:nvPr>
            <p:ph type="body" sz="quarter" idx="14"/>
          </p:nvPr>
        </p:nvSpPr>
        <p:spPr>
          <a:xfrm>
            <a:off x="723900" y="1703388"/>
            <a:ext cx="7797800" cy="3454400"/>
          </a:xfrm>
        </p:spPr>
        <p:txBody>
          <a:bodyPr/>
          <a:lstStyle/>
          <a:p>
            <a:r>
              <a:rPr lang="en-GB" dirty="0"/>
              <a:t>Some possible answers:</a:t>
            </a:r>
          </a:p>
          <a:p>
            <a:pPr lvl="1"/>
            <a:r>
              <a:rPr lang="en-GB" b="1" dirty="0">
                <a:solidFill>
                  <a:schemeClr val="tx1"/>
                </a:solidFill>
              </a:rPr>
              <a:t>Five </a:t>
            </a:r>
            <a:r>
              <a:rPr lang="en-GB" dirty="0">
                <a:solidFill>
                  <a:schemeClr val="tx1"/>
                </a:solidFill>
              </a:rPr>
              <a:t>types of online community –</a:t>
            </a:r>
            <a:r>
              <a:rPr lang="en-GB" dirty="0"/>
              <a:t> </a:t>
            </a:r>
            <a:r>
              <a:rPr lang="en-GB" dirty="0">
                <a:solidFill>
                  <a:srgbClr val="FF0000"/>
                </a:solidFill>
              </a:rPr>
              <a:t>social media, blog, microblog, vlog, wiki, chatrooms, instant messaging, podcasts, forums</a:t>
            </a:r>
          </a:p>
          <a:p>
            <a:pPr lvl="1"/>
            <a:r>
              <a:rPr lang="en-GB" b="1" dirty="0">
                <a:solidFill>
                  <a:schemeClr val="tx1"/>
                </a:solidFill>
              </a:rPr>
              <a:t>Four</a:t>
            </a:r>
            <a:r>
              <a:rPr lang="en-GB" dirty="0">
                <a:solidFill>
                  <a:schemeClr val="tx1"/>
                </a:solidFill>
              </a:rPr>
              <a:t> implications for user in using and accessing online communities – </a:t>
            </a:r>
            <a:r>
              <a:rPr lang="en-GB" dirty="0">
                <a:solidFill>
                  <a:srgbClr val="FF0000"/>
                </a:solidFill>
              </a:rPr>
              <a:t>user experience, ease of use, performance, availability, accessibility, meeting needs, cost, </a:t>
            </a:r>
            <a:br>
              <a:rPr lang="en-GB" dirty="0">
                <a:solidFill>
                  <a:srgbClr val="FF0000"/>
                </a:solidFill>
              </a:rPr>
            </a:br>
            <a:r>
              <a:rPr lang="en-GB" dirty="0">
                <a:solidFill>
                  <a:srgbClr val="FF0000"/>
                </a:solidFill>
              </a:rPr>
              <a:t>privacy, security</a:t>
            </a:r>
          </a:p>
          <a:p>
            <a:pPr lvl="1"/>
            <a:r>
              <a:rPr lang="en-GB" b="1" dirty="0">
                <a:solidFill>
                  <a:schemeClr val="tx1"/>
                </a:solidFill>
              </a:rPr>
              <a:t>Three</a:t>
            </a:r>
            <a:r>
              <a:rPr lang="en-GB" dirty="0">
                <a:solidFill>
                  <a:schemeClr val="tx1"/>
                </a:solidFill>
              </a:rPr>
              <a:t> advantages of interacting online – </a:t>
            </a:r>
            <a:r>
              <a:rPr lang="en-GB" dirty="0">
                <a:solidFill>
                  <a:srgbClr val="FF0000"/>
                </a:solidFill>
              </a:rPr>
              <a:t>any advantages</a:t>
            </a:r>
          </a:p>
          <a:p>
            <a:pPr lvl="1"/>
            <a:r>
              <a:rPr lang="en-GB" b="1" dirty="0">
                <a:solidFill>
                  <a:schemeClr val="tx1"/>
                </a:solidFill>
              </a:rPr>
              <a:t>Two</a:t>
            </a:r>
            <a:r>
              <a:rPr lang="en-GB" dirty="0">
                <a:solidFill>
                  <a:schemeClr val="tx1"/>
                </a:solidFill>
              </a:rPr>
              <a:t> ways that online system are made secure – </a:t>
            </a:r>
            <a:r>
              <a:rPr lang="en-GB" dirty="0">
                <a:solidFill>
                  <a:srgbClr val="FF0000"/>
                </a:solidFill>
              </a:rPr>
              <a:t>SSL/HTTPS, encryption</a:t>
            </a:r>
          </a:p>
          <a:p>
            <a:pPr lvl="1"/>
            <a:r>
              <a:rPr lang="en-GB" b="1" dirty="0">
                <a:solidFill>
                  <a:schemeClr val="tx1"/>
                </a:solidFill>
              </a:rPr>
              <a:t>One</a:t>
            </a:r>
            <a:r>
              <a:rPr lang="en-GB" dirty="0">
                <a:solidFill>
                  <a:schemeClr val="tx1"/>
                </a:solidFill>
              </a:rPr>
              <a:t> way in which privacy is protected with </a:t>
            </a:r>
            <a:br>
              <a:rPr lang="en-GB" dirty="0">
                <a:solidFill>
                  <a:schemeClr val="tx1"/>
                </a:solidFill>
              </a:rPr>
            </a:br>
            <a:r>
              <a:rPr lang="en-GB" dirty="0">
                <a:solidFill>
                  <a:schemeClr val="tx1"/>
                </a:solidFill>
              </a:rPr>
              <a:t>online communities – </a:t>
            </a:r>
            <a:r>
              <a:rPr lang="en-GB" dirty="0">
                <a:solidFill>
                  <a:srgbClr val="FF0000"/>
                </a:solidFill>
              </a:rPr>
              <a:t>privacy policy, encryption</a:t>
            </a:r>
          </a:p>
          <a:p>
            <a:endParaRPr lang="en-GB" dirty="0"/>
          </a:p>
        </p:txBody>
      </p:sp>
    </p:spTree>
    <p:extLst>
      <p:ext uri="{BB962C8B-B14F-4D97-AF65-F5344CB8AC3E}">
        <p14:creationId xmlns:p14="http://schemas.microsoft.com/office/powerpoint/2010/main" val="845379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0" name="Picture 9" descr="A person standing in front of a computer&#10;&#10;Description automatically generated">
            <a:extLst>
              <a:ext uri="{FF2B5EF4-FFF2-40B4-BE49-F238E27FC236}">
                <a16:creationId xmlns:a16="http://schemas.microsoft.com/office/drawing/2014/main" id="{D1195EB7-A56E-455D-B9F6-F609DC058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603" b="10307"/>
          <a:stretch/>
        </p:blipFill>
        <p:spPr>
          <a:xfrm>
            <a:off x="3561481" y="3429001"/>
            <a:ext cx="5582520" cy="3429000"/>
          </a:xfrm>
          <a:prstGeom prst="rect">
            <a:avLst/>
          </a:prstGeom>
        </p:spPr>
      </p:pic>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Blogging</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p:txBody>
          <a:bodyPr/>
          <a:lstStyle/>
          <a:p>
            <a:r>
              <a:rPr lang="en-GB" dirty="0"/>
              <a:t>The term weblog was first used in 1997</a:t>
            </a:r>
          </a:p>
          <a:p>
            <a:pPr lvl="1"/>
            <a:r>
              <a:rPr lang="en-GB" dirty="0"/>
              <a:t>The shortened term blog was first used in 1999</a:t>
            </a:r>
          </a:p>
          <a:p>
            <a:r>
              <a:rPr lang="en-GB" dirty="0"/>
              <a:t>Blogs are regularly updated websites that follow </a:t>
            </a:r>
            <a:br>
              <a:rPr lang="en-GB" dirty="0"/>
            </a:br>
            <a:r>
              <a:rPr lang="en-GB" dirty="0"/>
              <a:t>a discussion or give information</a:t>
            </a:r>
          </a:p>
          <a:p>
            <a:pPr lvl="1"/>
            <a:r>
              <a:rPr lang="en-GB" dirty="0"/>
              <a:t>Blogs often cover just </a:t>
            </a:r>
            <a:br>
              <a:rPr lang="en-GB" dirty="0"/>
            </a:br>
            <a:r>
              <a:rPr lang="en-GB" dirty="0"/>
              <a:t>one topic</a:t>
            </a:r>
          </a:p>
          <a:p>
            <a:pPr lvl="1"/>
            <a:r>
              <a:rPr lang="en-GB" dirty="0"/>
              <a:t>Blogs can be edited by </a:t>
            </a:r>
            <a:br>
              <a:rPr lang="en-GB" dirty="0"/>
            </a:br>
            <a:r>
              <a:rPr lang="en-GB" dirty="0"/>
              <a:t>multiple authors</a:t>
            </a:r>
          </a:p>
          <a:p>
            <a:r>
              <a:rPr lang="en-GB" dirty="0"/>
              <a:t>What are microblogs </a:t>
            </a:r>
            <a:br>
              <a:rPr lang="en-GB" dirty="0"/>
            </a:br>
            <a:r>
              <a:rPr lang="en-GB" dirty="0"/>
              <a:t>and vlogs?</a:t>
            </a:r>
          </a:p>
        </p:txBody>
      </p:sp>
    </p:spTree>
    <p:extLst>
      <p:ext uri="{BB962C8B-B14F-4D97-AF65-F5344CB8AC3E}">
        <p14:creationId xmlns:p14="http://schemas.microsoft.com/office/powerpoint/2010/main" val="51609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of a cell phone&#10;&#10;Description automatically generated">
            <a:extLst>
              <a:ext uri="{FF2B5EF4-FFF2-40B4-BE49-F238E27FC236}">
                <a16:creationId xmlns:a16="http://schemas.microsoft.com/office/drawing/2014/main" id="{AE13EAD4-A667-4D19-B289-9C9588B04D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93303" y="3502742"/>
            <a:ext cx="4560501" cy="3355258"/>
          </a:xfrm>
          <a:prstGeom prst="rect">
            <a:avLst/>
          </a:prstGeom>
        </p:spPr>
      </p:pic>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Microblogs and vlogs</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solidFill>
                  <a:srgbClr val="FF0000"/>
                </a:solidFill>
              </a:rPr>
              <a:t>Microblogs are much smaller in size than blogs</a:t>
            </a:r>
          </a:p>
          <a:p>
            <a:pPr lvl="1"/>
            <a:r>
              <a:rPr lang="en-GB" dirty="0">
                <a:solidFill>
                  <a:srgbClr val="FF0000"/>
                </a:solidFill>
              </a:rPr>
              <a:t>They may contain just one or two sentences or a single image or video</a:t>
            </a:r>
          </a:p>
          <a:p>
            <a:pPr lvl="1"/>
            <a:r>
              <a:rPr lang="en-GB" dirty="0">
                <a:solidFill>
                  <a:srgbClr val="FF0000"/>
                </a:solidFill>
              </a:rPr>
              <a:t>They will often be updated far faster than a blog</a:t>
            </a:r>
          </a:p>
          <a:p>
            <a:r>
              <a:rPr lang="en-GB" dirty="0">
                <a:solidFill>
                  <a:srgbClr val="FF0000"/>
                </a:solidFill>
              </a:rPr>
              <a:t>Vlogs are video blogs</a:t>
            </a:r>
          </a:p>
          <a:p>
            <a:pPr lvl="1"/>
            <a:r>
              <a:rPr lang="en-GB" dirty="0">
                <a:solidFill>
                  <a:srgbClr val="FF0000"/>
                </a:solidFill>
              </a:rPr>
              <a:t>They tend to be based </a:t>
            </a:r>
            <a:br>
              <a:rPr lang="en-GB" dirty="0">
                <a:solidFill>
                  <a:srgbClr val="FF0000"/>
                </a:solidFill>
              </a:rPr>
            </a:br>
            <a:r>
              <a:rPr lang="en-GB" dirty="0">
                <a:solidFill>
                  <a:srgbClr val="FF0000"/>
                </a:solidFill>
              </a:rPr>
              <a:t>on a particular topic</a:t>
            </a:r>
          </a:p>
          <a:p>
            <a:pPr lvl="1"/>
            <a:r>
              <a:rPr lang="en-GB" dirty="0">
                <a:solidFill>
                  <a:srgbClr val="FF0000"/>
                </a:solidFill>
              </a:rPr>
              <a:t>They are shared on </a:t>
            </a:r>
            <a:br>
              <a:rPr lang="en-GB" dirty="0">
                <a:solidFill>
                  <a:srgbClr val="FF0000"/>
                </a:solidFill>
              </a:rPr>
            </a:br>
            <a:r>
              <a:rPr lang="en-GB" dirty="0">
                <a:solidFill>
                  <a:srgbClr val="FF0000"/>
                </a:solidFill>
              </a:rPr>
              <a:t>video streaming sites </a:t>
            </a:r>
            <a:br>
              <a:rPr lang="en-GB" dirty="0">
                <a:solidFill>
                  <a:srgbClr val="FF0000"/>
                </a:solidFill>
              </a:rPr>
            </a:br>
            <a:r>
              <a:rPr lang="en-GB" dirty="0">
                <a:solidFill>
                  <a:srgbClr val="FF0000"/>
                </a:solidFill>
              </a:rPr>
              <a:t>such as YouTube</a:t>
            </a:r>
          </a:p>
        </p:txBody>
      </p:sp>
    </p:spTree>
    <p:extLst>
      <p:ext uri="{BB962C8B-B14F-4D97-AF65-F5344CB8AC3E}">
        <p14:creationId xmlns:p14="http://schemas.microsoft.com/office/powerpoint/2010/main" val="2532526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close up of a green field&#10;&#10;Description automatically generated">
            <a:extLst>
              <a:ext uri="{FF2B5EF4-FFF2-40B4-BE49-F238E27FC236}">
                <a16:creationId xmlns:a16="http://schemas.microsoft.com/office/drawing/2014/main" id="{2385D0D4-A470-4C5E-A6B9-43D4E4BDE2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106612"/>
            <a:ext cx="9144000" cy="4751388"/>
          </a:xfrm>
          <a:prstGeom prst="rect">
            <a:avLst/>
          </a:prstGeom>
        </p:spPr>
      </p:pic>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solidFill>
                  <a:schemeClr val="bg1"/>
                </a:solidFill>
              </a:rPr>
              <a:t>Case study – Chris MD</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solidFill>
                  <a:schemeClr val="bg1"/>
                </a:solidFill>
              </a:rPr>
              <a:t>Chris MD is Christopher Dixon’s YouTube channel</a:t>
            </a:r>
          </a:p>
          <a:p>
            <a:pPr lvl="1"/>
            <a:r>
              <a:rPr lang="en-GB" dirty="0">
                <a:solidFill>
                  <a:schemeClr val="bg1"/>
                </a:solidFill>
              </a:rPr>
              <a:t>He has an estimated worth of £1.5 million from this channel</a:t>
            </a:r>
          </a:p>
          <a:p>
            <a:pPr lvl="1"/>
            <a:r>
              <a:rPr lang="en-GB" dirty="0">
                <a:solidFill>
                  <a:schemeClr val="bg1"/>
                </a:solidFill>
              </a:rPr>
              <a:t>The channel features FIFA videos and football challenges</a:t>
            </a:r>
          </a:p>
          <a:p>
            <a:pPr lvl="1"/>
            <a:r>
              <a:rPr lang="en-GB" dirty="0">
                <a:solidFill>
                  <a:schemeClr val="bg1"/>
                </a:solidFill>
              </a:rPr>
              <a:t>4.5 million subscribers</a:t>
            </a:r>
          </a:p>
          <a:p>
            <a:pPr lvl="1"/>
            <a:r>
              <a:rPr lang="en-GB" dirty="0">
                <a:solidFill>
                  <a:schemeClr val="bg1"/>
                </a:solidFill>
              </a:rPr>
              <a:t>900 million views</a:t>
            </a:r>
          </a:p>
          <a:p>
            <a:pPr lvl="1"/>
            <a:r>
              <a:rPr lang="en-GB" dirty="0">
                <a:solidFill>
                  <a:schemeClr val="bg1"/>
                </a:solidFill>
              </a:rPr>
              <a:t>An average of 500,000 views per day</a:t>
            </a:r>
          </a:p>
          <a:p>
            <a:r>
              <a:rPr lang="en-GB" dirty="0">
                <a:solidFill>
                  <a:schemeClr val="bg1"/>
                </a:solidFill>
              </a:rPr>
              <a:t>How does Chris earn money if the videos he </a:t>
            </a:r>
            <a:br>
              <a:rPr lang="en-GB" dirty="0">
                <a:solidFill>
                  <a:schemeClr val="bg1"/>
                </a:solidFill>
              </a:rPr>
            </a:br>
            <a:r>
              <a:rPr lang="en-GB" dirty="0">
                <a:solidFill>
                  <a:schemeClr val="bg1"/>
                </a:solidFill>
              </a:rPr>
              <a:t>makes are free to watch?</a:t>
            </a:r>
          </a:p>
          <a:p>
            <a:pPr lvl="1"/>
            <a:endParaRPr lang="en-GB" dirty="0"/>
          </a:p>
        </p:txBody>
      </p:sp>
      <p:pic>
        <p:nvPicPr>
          <p:cNvPr id="10" name="Graphic 9">
            <a:extLst>
              <a:ext uri="{FF2B5EF4-FFF2-40B4-BE49-F238E27FC236}">
                <a16:creationId xmlns:a16="http://schemas.microsoft.com/office/drawing/2014/main" id="{1AC63844-0253-4B28-8137-E8E0F43451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35065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3</a:t>
            </a:r>
          </a:p>
        </p:txBody>
      </p:sp>
      <p:sp>
        <p:nvSpPr>
          <p:cNvPr id="5" name="Text Placeholder 4"/>
          <p:cNvSpPr>
            <a:spLocks noGrp="1"/>
          </p:cNvSpPr>
          <p:nvPr>
            <p:ph type="body" sz="quarter" idx="4294967295"/>
          </p:nvPr>
        </p:nvSpPr>
        <p:spPr>
          <a:xfrm>
            <a:off x="724280" y="1704179"/>
            <a:ext cx="7797230" cy="3453607"/>
          </a:xfrm>
          <a:prstGeom prst="rect">
            <a:avLst/>
          </a:prstGeom>
        </p:spPr>
        <p:txBody>
          <a:bodyPr/>
          <a:lstStyle/>
          <a:p>
            <a:r>
              <a:rPr lang="en-GB" dirty="0"/>
              <a:t>Now complete </a:t>
            </a:r>
            <a:r>
              <a:rPr lang="en-GB" b="1" dirty="0"/>
              <a:t>Task 1 </a:t>
            </a:r>
            <a:r>
              <a:rPr lang="en-GB" dirty="0"/>
              <a:t>on </a:t>
            </a:r>
            <a:r>
              <a:rPr lang="en-GB" b="1" dirty="0"/>
              <a:t>Worksheet 3</a:t>
            </a:r>
          </a:p>
        </p:txBody>
      </p:sp>
    </p:spTree>
    <p:extLst>
      <p:ext uri="{BB962C8B-B14F-4D97-AF65-F5344CB8AC3E}">
        <p14:creationId xmlns:p14="http://schemas.microsoft.com/office/powerpoint/2010/main" val="38329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t>Microblogs are places where short, </a:t>
            </a:r>
            <a:br>
              <a:rPr lang="en-GB" dirty="0"/>
            </a:br>
            <a:r>
              <a:rPr lang="en-GB" dirty="0"/>
              <a:t>frequent posts are made</a:t>
            </a:r>
          </a:p>
          <a:p>
            <a:pPr lvl="1"/>
            <a:r>
              <a:rPr lang="en-GB" dirty="0"/>
              <a:t>They are designed for the audience </a:t>
            </a:r>
            <a:br>
              <a:rPr lang="en-GB" dirty="0"/>
            </a:br>
            <a:r>
              <a:rPr lang="en-GB" dirty="0"/>
              <a:t>to quickly interact</a:t>
            </a:r>
          </a:p>
          <a:p>
            <a:r>
              <a:rPr lang="en-GB" dirty="0"/>
              <a:t>Software used for microblogging:</a:t>
            </a:r>
          </a:p>
          <a:p>
            <a:pPr lvl="1">
              <a:spcAft>
                <a:spcPts val="600"/>
              </a:spcAft>
            </a:pPr>
            <a:r>
              <a:rPr lang="en-GB" dirty="0"/>
              <a:t>Facebook</a:t>
            </a:r>
          </a:p>
          <a:p>
            <a:pPr lvl="1">
              <a:spcAft>
                <a:spcPts val="600"/>
              </a:spcAft>
            </a:pPr>
            <a:r>
              <a:rPr lang="en-GB" dirty="0"/>
              <a:t>Instagram</a:t>
            </a:r>
          </a:p>
          <a:p>
            <a:pPr lvl="1">
              <a:spcAft>
                <a:spcPts val="600"/>
              </a:spcAft>
            </a:pPr>
            <a:r>
              <a:rPr lang="en-GB" dirty="0"/>
              <a:t>Pinterest</a:t>
            </a:r>
          </a:p>
          <a:p>
            <a:pPr lvl="1">
              <a:spcAft>
                <a:spcPts val="600"/>
              </a:spcAft>
            </a:pPr>
            <a:r>
              <a:rPr lang="en-GB" dirty="0"/>
              <a:t>Twitter</a:t>
            </a:r>
          </a:p>
          <a:p>
            <a:r>
              <a:rPr lang="en-GB" dirty="0"/>
              <a:t>Microblogging is often carried out by influencers</a:t>
            </a:r>
          </a:p>
          <a:p>
            <a:pPr lvl="1"/>
            <a:r>
              <a:rPr lang="en-GB" dirty="0"/>
              <a:t>What is an influencer?</a:t>
            </a:r>
          </a:p>
          <a:p>
            <a:endParaRPr lang="en-GB" dirty="0"/>
          </a:p>
        </p:txBody>
      </p:sp>
      <p:pic>
        <p:nvPicPr>
          <p:cNvPr id="8" name="Picture 7" descr="A close up of a logo&#10;&#10;Description automatically generated">
            <a:extLst>
              <a:ext uri="{FF2B5EF4-FFF2-40B4-BE49-F238E27FC236}">
                <a16:creationId xmlns:a16="http://schemas.microsoft.com/office/drawing/2014/main" id="{EC57034B-A035-4B57-85C5-66AC23B11B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7452" y="1577005"/>
            <a:ext cx="2609235" cy="2340484"/>
          </a:xfrm>
          <a:prstGeom prst="rect">
            <a:avLst/>
          </a:prstGeom>
        </p:spPr>
      </p:pic>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Microblogging</a:t>
            </a:r>
          </a:p>
        </p:txBody>
      </p:sp>
    </p:spTree>
    <p:extLst>
      <p:ext uri="{BB962C8B-B14F-4D97-AF65-F5344CB8AC3E}">
        <p14:creationId xmlns:p14="http://schemas.microsoft.com/office/powerpoint/2010/main" val="137295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Influencers</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solidFill>
                  <a:srgbClr val="FF0000"/>
                </a:solidFill>
              </a:rPr>
              <a:t>An influencer is a person who influences potential buyers of a product or service by recommending it on social media</a:t>
            </a:r>
          </a:p>
          <a:p>
            <a:r>
              <a:rPr lang="en-GB" dirty="0">
                <a:solidFill>
                  <a:srgbClr val="FF0000"/>
                </a:solidFill>
              </a:rPr>
              <a:t>Examples of influencers are:</a:t>
            </a:r>
          </a:p>
          <a:p>
            <a:pPr lvl="1"/>
            <a:r>
              <a:rPr lang="en-GB" dirty="0">
                <a:solidFill>
                  <a:srgbClr val="FF0000"/>
                </a:solidFill>
              </a:rPr>
              <a:t>Cristiano Ronaldo – 160m followers</a:t>
            </a:r>
          </a:p>
          <a:p>
            <a:pPr lvl="1"/>
            <a:r>
              <a:rPr lang="en-GB" dirty="0">
                <a:solidFill>
                  <a:srgbClr val="FF0000"/>
                </a:solidFill>
              </a:rPr>
              <a:t>Ariana Grande – 150m followers</a:t>
            </a:r>
          </a:p>
          <a:p>
            <a:pPr lvl="1"/>
            <a:r>
              <a:rPr lang="en-GB" dirty="0">
                <a:solidFill>
                  <a:srgbClr val="FF0000"/>
                </a:solidFill>
              </a:rPr>
              <a:t>Selena Gomez – 148m followers</a:t>
            </a:r>
          </a:p>
          <a:p>
            <a:pPr lvl="1"/>
            <a:r>
              <a:rPr lang="en-GB" dirty="0">
                <a:solidFill>
                  <a:srgbClr val="FF0000"/>
                </a:solidFill>
              </a:rPr>
              <a:t>The Rock – 137m followers</a:t>
            </a:r>
          </a:p>
          <a:p>
            <a:pPr lvl="1"/>
            <a:r>
              <a:rPr lang="en-GB" dirty="0">
                <a:solidFill>
                  <a:srgbClr val="FF0000"/>
                </a:solidFill>
              </a:rPr>
              <a:t>Kim Kardashian West – 133m followers</a:t>
            </a:r>
          </a:p>
          <a:p>
            <a:pPr lvl="1"/>
            <a:endParaRPr lang="en-GB" dirty="0"/>
          </a:p>
        </p:txBody>
      </p:sp>
    </p:spTree>
    <p:extLst>
      <p:ext uri="{BB962C8B-B14F-4D97-AF65-F5344CB8AC3E}">
        <p14:creationId xmlns:p14="http://schemas.microsoft.com/office/powerpoint/2010/main" val="2608941081"/>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F3F7C-0E1E-48F5-B58E-9D0DAAE166F7}">
  <ds:schemaRefs>
    <ds:schemaRef ds:uri="http://purl.org/dc/terms/"/>
    <ds:schemaRef ds:uri="http://schemas.openxmlformats.org/package/2006/metadata/core-properties"/>
    <ds:schemaRef ds:uri="94dce8ab-38ff-4714-b1ed-1fc5e4d9abd1"/>
    <ds:schemaRef ds:uri="http://schemas.microsoft.com/office/2006/documentManagement/types"/>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 ds:uri="http://purl.org/dc/dcmitype/"/>
  </ds:schemaRefs>
</ds:datastoreItem>
</file>

<file path=customXml/itemProps2.xml><?xml version="1.0" encoding="utf-8"?>
<ds:datastoreItem xmlns:ds="http://schemas.openxmlformats.org/officeDocument/2006/customXml" ds:itemID="{635887BE-E653-4099-9DBA-E5CDD1165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20501</TotalTime>
  <Words>911</Words>
  <Application>Microsoft Office PowerPoint</Application>
  <PresentationFormat>On-screen Show (4:3)</PresentationFormat>
  <Paragraphs>186</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323</cp:revision>
  <cp:lastPrinted>2018-12-20T16:13:44Z</cp:lastPrinted>
  <dcterms:created xsi:type="dcterms:W3CDTF">2016-01-18T14:01:19Z</dcterms:created>
  <dcterms:modified xsi:type="dcterms:W3CDTF">2019-07-30T14:21:28Z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25088">
    <vt:lpwstr>219</vt:lpwstr>
  </property>
</Properties>
</file>