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CD8585-B174-47B2-8E3E-DDBDE9997E9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9C4D4C8-D6A5-47FF-8F02-7DDEB4460AC1}">
      <dgm:prSet phldrT="[Text]"/>
      <dgm:spPr/>
      <dgm:t>
        <a:bodyPr/>
        <a:lstStyle/>
        <a:p>
          <a:r>
            <a:rPr lang="en-GB" dirty="0"/>
            <a:t>Organisational</a:t>
          </a:r>
        </a:p>
      </dgm:t>
    </dgm:pt>
    <dgm:pt modelId="{2BF9FE85-B629-44DD-99A9-0724B424EB58}" type="parTrans" cxnId="{919BFD17-FB4A-44E0-9361-428263884855}">
      <dgm:prSet/>
      <dgm:spPr/>
      <dgm:t>
        <a:bodyPr/>
        <a:lstStyle/>
        <a:p>
          <a:endParaRPr lang="en-GB"/>
        </a:p>
      </dgm:t>
    </dgm:pt>
    <dgm:pt modelId="{6EF7513A-99F6-49A3-A3A5-4549740A7E29}" type="sibTrans" cxnId="{919BFD17-FB4A-44E0-9361-428263884855}">
      <dgm:prSet/>
      <dgm:spPr/>
      <dgm:t>
        <a:bodyPr/>
        <a:lstStyle/>
        <a:p>
          <a:endParaRPr lang="en-GB"/>
        </a:p>
      </dgm:t>
    </dgm:pt>
    <dgm:pt modelId="{7E5E31F9-AE47-40F2-BD2F-89FC305250CA}">
      <dgm:prSet phldrT="[Text]"/>
      <dgm:spPr/>
      <dgm:t>
        <a:bodyPr/>
        <a:lstStyle/>
        <a:p>
          <a:r>
            <a:rPr lang="en-GB" dirty="0"/>
            <a:t>Problem Solving</a:t>
          </a:r>
        </a:p>
      </dgm:t>
    </dgm:pt>
    <dgm:pt modelId="{46863995-BD15-4895-B677-413A6C9DA453}" type="parTrans" cxnId="{79DF7598-48E7-4110-8BE6-EC57D986CB42}">
      <dgm:prSet/>
      <dgm:spPr/>
      <dgm:t>
        <a:bodyPr/>
        <a:lstStyle/>
        <a:p>
          <a:endParaRPr lang="en-GB"/>
        </a:p>
      </dgm:t>
    </dgm:pt>
    <dgm:pt modelId="{BF9EBBA9-70FB-4463-B083-EB69DAA8DCBD}" type="sibTrans" cxnId="{79DF7598-48E7-4110-8BE6-EC57D986CB42}">
      <dgm:prSet/>
      <dgm:spPr/>
      <dgm:t>
        <a:bodyPr/>
        <a:lstStyle/>
        <a:p>
          <a:endParaRPr lang="en-GB"/>
        </a:p>
      </dgm:t>
    </dgm:pt>
    <dgm:pt modelId="{0E5779EE-5FA3-42D6-B1D6-404B82006624}">
      <dgm:prSet phldrT="[Text]"/>
      <dgm:spPr/>
      <dgm:t>
        <a:bodyPr/>
        <a:lstStyle/>
        <a:p>
          <a:r>
            <a:rPr lang="en-GB" dirty="0"/>
            <a:t>Time Management</a:t>
          </a:r>
        </a:p>
      </dgm:t>
    </dgm:pt>
    <dgm:pt modelId="{6525FE45-A154-45DF-B1DF-D8C9162E3E6D}" type="parTrans" cxnId="{86A33E43-CCD7-464E-901E-F2CA82592207}">
      <dgm:prSet/>
      <dgm:spPr/>
      <dgm:t>
        <a:bodyPr/>
        <a:lstStyle/>
        <a:p>
          <a:endParaRPr lang="en-GB"/>
        </a:p>
      </dgm:t>
    </dgm:pt>
    <dgm:pt modelId="{75512022-7364-44B1-B272-BF9FC6AC2DF7}" type="sibTrans" cxnId="{86A33E43-CCD7-464E-901E-F2CA82592207}">
      <dgm:prSet/>
      <dgm:spPr/>
      <dgm:t>
        <a:bodyPr/>
        <a:lstStyle/>
        <a:p>
          <a:endParaRPr lang="en-GB"/>
        </a:p>
      </dgm:t>
    </dgm:pt>
    <dgm:pt modelId="{030BF68B-4DD3-4652-B657-BAD5C6DD277F}">
      <dgm:prSet phldrT="[Text]"/>
      <dgm:spPr/>
      <dgm:t>
        <a:bodyPr/>
        <a:lstStyle/>
        <a:p>
          <a:r>
            <a:rPr lang="en-GB" dirty="0"/>
            <a:t>Negotiation</a:t>
          </a:r>
        </a:p>
      </dgm:t>
    </dgm:pt>
    <dgm:pt modelId="{A5FBACD5-93C6-41A5-AAB6-93499BB94807}" type="parTrans" cxnId="{561894FB-4EB7-42ED-85C5-A43A682F28DB}">
      <dgm:prSet/>
      <dgm:spPr/>
      <dgm:t>
        <a:bodyPr/>
        <a:lstStyle/>
        <a:p>
          <a:endParaRPr lang="en-GB"/>
        </a:p>
      </dgm:t>
    </dgm:pt>
    <dgm:pt modelId="{E6669110-11D7-4AB5-B8EF-1EE0304339AB}" type="sibTrans" cxnId="{561894FB-4EB7-42ED-85C5-A43A682F28DB}">
      <dgm:prSet/>
      <dgm:spPr/>
      <dgm:t>
        <a:bodyPr/>
        <a:lstStyle/>
        <a:p>
          <a:endParaRPr lang="en-GB"/>
        </a:p>
      </dgm:t>
    </dgm:pt>
    <dgm:pt modelId="{A2116FCD-486E-42CD-97F8-CAA45B8B2ABD}">
      <dgm:prSet phldrT="[Text]"/>
      <dgm:spPr/>
      <dgm:t>
        <a:bodyPr/>
        <a:lstStyle/>
        <a:p>
          <a:r>
            <a:rPr lang="en-GB" dirty="0"/>
            <a:t>Communication</a:t>
          </a:r>
        </a:p>
      </dgm:t>
    </dgm:pt>
    <dgm:pt modelId="{BD18AAA4-B920-4880-A302-F012A5979B2D}" type="parTrans" cxnId="{B650D630-BB32-41AC-8DCF-F1A4C21951FC}">
      <dgm:prSet/>
      <dgm:spPr/>
      <dgm:t>
        <a:bodyPr/>
        <a:lstStyle/>
        <a:p>
          <a:endParaRPr lang="en-GB"/>
        </a:p>
      </dgm:t>
    </dgm:pt>
    <dgm:pt modelId="{B326BEE9-D947-4057-85B9-3E3258AFCE47}" type="sibTrans" cxnId="{B650D630-BB32-41AC-8DCF-F1A4C21951FC}">
      <dgm:prSet/>
      <dgm:spPr/>
      <dgm:t>
        <a:bodyPr/>
        <a:lstStyle/>
        <a:p>
          <a:endParaRPr lang="en-GB"/>
        </a:p>
      </dgm:t>
    </dgm:pt>
    <dgm:pt modelId="{5738AD33-8B84-437D-A1BE-51BC48AA7B52}">
      <dgm:prSet/>
      <dgm:spPr/>
      <dgm:t>
        <a:bodyPr/>
        <a:lstStyle/>
        <a:p>
          <a:r>
            <a:rPr lang="en-GB" dirty="0"/>
            <a:t>Interpersonal</a:t>
          </a:r>
        </a:p>
      </dgm:t>
    </dgm:pt>
    <dgm:pt modelId="{9042C4A9-E577-4DA0-AC24-F4F66FCC66F3}" type="parTrans" cxnId="{1277369B-3A33-4D2E-AAFA-E66BFBCF7AAC}">
      <dgm:prSet/>
      <dgm:spPr/>
      <dgm:t>
        <a:bodyPr/>
        <a:lstStyle/>
        <a:p>
          <a:endParaRPr lang="en-GB"/>
        </a:p>
      </dgm:t>
    </dgm:pt>
    <dgm:pt modelId="{50C87619-CE43-4BEA-88BD-D80747EF0BD4}" type="sibTrans" cxnId="{1277369B-3A33-4D2E-AAFA-E66BFBCF7AAC}">
      <dgm:prSet/>
      <dgm:spPr/>
      <dgm:t>
        <a:bodyPr/>
        <a:lstStyle/>
        <a:p>
          <a:endParaRPr lang="en-GB"/>
        </a:p>
      </dgm:t>
    </dgm:pt>
    <dgm:pt modelId="{0CC2D60E-A356-4F87-8E99-CEA4E99AD637}" type="pres">
      <dgm:prSet presAssocID="{D7CD8585-B174-47B2-8E3E-DDBDE9997E9F}" presName="diagram" presStyleCnt="0">
        <dgm:presLayoutVars>
          <dgm:dir/>
          <dgm:resizeHandles val="exact"/>
        </dgm:presLayoutVars>
      </dgm:prSet>
      <dgm:spPr/>
    </dgm:pt>
    <dgm:pt modelId="{60146859-7425-4BAB-8CDB-3A1C485FB2F0}" type="pres">
      <dgm:prSet presAssocID="{99C4D4C8-D6A5-47FF-8F02-7DDEB4460AC1}" presName="node" presStyleLbl="node1" presStyleIdx="0" presStyleCnt="6">
        <dgm:presLayoutVars>
          <dgm:bulletEnabled val="1"/>
        </dgm:presLayoutVars>
      </dgm:prSet>
      <dgm:spPr/>
    </dgm:pt>
    <dgm:pt modelId="{FD68E445-1769-4DFB-9B92-BC93A95B682E}" type="pres">
      <dgm:prSet presAssocID="{6EF7513A-99F6-49A3-A3A5-4549740A7E29}" presName="sibTrans" presStyleCnt="0"/>
      <dgm:spPr/>
    </dgm:pt>
    <dgm:pt modelId="{65133B00-FBA8-4787-9DED-84A75651EFF3}" type="pres">
      <dgm:prSet presAssocID="{7E5E31F9-AE47-40F2-BD2F-89FC305250CA}" presName="node" presStyleLbl="node1" presStyleIdx="1" presStyleCnt="6">
        <dgm:presLayoutVars>
          <dgm:bulletEnabled val="1"/>
        </dgm:presLayoutVars>
      </dgm:prSet>
      <dgm:spPr/>
    </dgm:pt>
    <dgm:pt modelId="{2A423F4F-FB10-476E-AE8A-40AEDF1C92D2}" type="pres">
      <dgm:prSet presAssocID="{BF9EBBA9-70FB-4463-B083-EB69DAA8DCBD}" presName="sibTrans" presStyleCnt="0"/>
      <dgm:spPr/>
    </dgm:pt>
    <dgm:pt modelId="{4C0CDFCB-3706-412F-9634-2EE004896C6A}" type="pres">
      <dgm:prSet presAssocID="{0E5779EE-5FA3-42D6-B1D6-404B82006624}" presName="node" presStyleLbl="node1" presStyleIdx="2" presStyleCnt="6">
        <dgm:presLayoutVars>
          <dgm:bulletEnabled val="1"/>
        </dgm:presLayoutVars>
      </dgm:prSet>
      <dgm:spPr/>
    </dgm:pt>
    <dgm:pt modelId="{1FB05189-C73D-4220-9F22-77C67B81ACD6}" type="pres">
      <dgm:prSet presAssocID="{75512022-7364-44B1-B272-BF9FC6AC2DF7}" presName="sibTrans" presStyleCnt="0"/>
      <dgm:spPr/>
    </dgm:pt>
    <dgm:pt modelId="{11B8F0AF-9D8B-4483-AD98-8471E2F8DD8E}" type="pres">
      <dgm:prSet presAssocID="{030BF68B-4DD3-4652-B657-BAD5C6DD277F}" presName="node" presStyleLbl="node1" presStyleIdx="3" presStyleCnt="6">
        <dgm:presLayoutVars>
          <dgm:bulletEnabled val="1"/>
        </dgm:presLayoutVars>
      </dgm:prSet>
      <dgm:spPr/>
    </dgm:pt>
    <dgm:pt modelId="{C2D92F5B-2133-4508-91E3-6EE8B3CA1A1F}" type="pres">
      <dgm:prSet presAssocID="{E6669110-11D7-4AB5-B8EF-1EE0304339AB}" presName="sibTrans" presStyleCnt="0"/>
      <dgm:spPr/>
    </dgm:pt>
    <dgm:pt modelId="{B3DBD36D-3A15-449D-A2D5-001BDBA9484B}" type="pres">
      <dgm:prSet presAssocID="{A2116FCD-486E-42CD-97F8-CAA45B8B2ABD}" presName="node" presStyleLbl="node1" presStyleIdx="4" presStyleCnt="6">
        <dgm:presLayoutVars>
          <dgm:bulletEnabled val="1"/>
        </dgm:presLayoutVars>
      </dgm:prSet>
      <dgm:spPr/>
    </dgm:pt>
    <dgm:pt modelId="{D3208661-CE63-49AD-A0CB-790EDF013925}" type="pres">
      <dgm:prSet presAssocID="{B326BEE9-D947-4057-85B9-3E3258AFCE47}" presName="sibTrans" presStyleCnt="0"/>
      <dgm:spPr/>
    </dgm:pt>
    <dgm:pt modelId="{09FBA52F-D06D-4E59-AD72-9A0E522F16A9}" type="pres">
      <dgm:prSet presAssocID="{5738AD33-8B84-437D-A1BE-51BC48AA7B52}" presName="node" presStyleLbl="node1" presStyleIdx="5" presStyleCnt="6">
        <dgm:presLayoutVars>
          <dgm:bulletEnabled val="1"/>
        </dgm:presLayoutVars>
      </dgm:prSet>
      <dgm:spPr/>
    </dgm:pt>
  </dgm:ptLst>
  <dgm:cxnLst>
    <dgm:cxn modelId="{9D259615-8903-4E98-A8FD-284F911F18AC}" type="presOf" srcId="{7E5E31F9-AE47-40F2-BD2F-89FC305250CA}" destId="{65133B00-FBA8-4787-9DED-84A75651EFF3}" srcOrd="0" destOrd="0" presId="urn:microsoft.com/office/officeart/2005/8/layout/default"/>
    <dgm:cxn modelId="{919BFD17-FB4A-44E0-9361-428263884855}" srcId="{D7CD8585-B174-47B2-8E3E-DDBDE9997E9F}" destId="{99C4D4C8-D6A5-47FF-8F02-7DDEB4460AC1}" srcOrd="0" destOrd="0" parTransId="{2BF9FE85-B629-44DD-99A9-0724B424EB58}" sibTransId="{6EF7513A-99F6-49A3-A3A5-4549740A7E29}"/>
    <dgm:cxn modelId="{B650D630-BB32-41AC-8DCF-F1A4C21951FC}" srcId="{D7CD8585-B174-47B2-8E3E-DDBDE9997E9F}" destId="{A2116FCD-486E-42CD-97F8-CAA45B8B2ABD}" srcOrd="4" destOrd="0" parTransId="{BD18AAA4-B920-4880-A302-F012A5979B2D}" sibTransId="{B326BEE9-D947-4057-85B9-3E3258AFCE47}"/>
    <dgm:cxn modelId="{86A33E43-CCD7-464E-901E-F2CA82592207}" srcId="{D7CD8585-B174-47B2-8E3E-DDBDE9997E9F}" destId="{0E5779EE-5FA3-42D6-B1D6-404B82006624}" srcOrd="2" destOrd="0" parTransId="{6525FE45-A154-45DF-B1DF-D8C9162E3E6D}" sibTransId="{75512022-7364-44B1-B272-BF9FC6AC2DF7}"/>
    <dgm:cxn modelId="{B8E42B86-9CD7-4B7C-9626-3B0AA657AAB2}" type="presOf" srcId="{A2116FCD-486E-42CD-97F8-CAA45B8B2ABD}" destId="{B3DBD36D-3A15-449D-A2D5-001BDBA9484B}" srcOrd="0" destOrd="0" presId="urn:microsoft.com/office/officeart/2005/8/layout/default"/>
    <dgm:cxn modelId="{7FF12C90-8A7F-407A-8B1C-D776B2A65556}" type="presOf" srcId="{030BF68B-4DD3-4652-B657-BAD5C6DD277F}" destId="{11B8F0AF-9D8B-4483-AD98-8471E2F8DD8E}" srcOrd="0" destOrd="0" presId="urn:microsoft.com/office/officeart/2005/8/layout/default"/>
    <dgm:cxn modelId="{79DF7598-48E7-4110-8BE6-EC57D986CB42}" srcId="{D7CD8585-B174-47B2-8E3E-DDBDE9997E9F}" destId="{7E5E31F9-AE47-40F2-BD2F-89FC305250CA}" srcOrd="1" destOrd="0" parTransId="{46863995-BD15-4895-B677-413A6C9DA453}" sibTransId="{BF9EBBA9-70FB-4463-B083-EB69DAA8DCBD}"/>
    <dgm:cxn modelId="{1277369B-3A33-4D2E-AAFA-E66BFBCF7AAC}" srcId="{D7CD8585-B174-47B2-8E3E-DDBDE9997E9F}" destId="{5738AD33-8B84-437D-A1BE-51BC48AA7B52}" srcOrd="5" destOrd="0" parTransId="{9042C4A9-E577-4DA0-AC24-F4F66FCC66F3}" sibTransId="{50C87619-CE43-4BEA-88BD-D80747EF0BD4}"/>
    <dgm:cxn modelId="{E03D4DA3-6017-4C32-9DE7-DED7D546616F}" type="presOf" srcId="{99C4D4C8-D6A5-47FF-8F02-7DDEB4460AC1}" destId="{60146859-7425-4BAB-8CDB-3A1C485FB2F0}" srcOrd="0" destOrd="0" presId="urn:microsoft.com/office/officeart/2005/8/layout/default"/>
    <dgm:cxn modelId="{936DD6BB-081C-4DE6-8BEF-DF7541C383E6}" type="presOf" srcId="{D7CD8585-B174-47B2-8E3E-DDBDE9997E9F}" destId="{0CC2D60E-A356-4F87-8E99-CEA4E99AD637}" srcOrd="0" destOrd="0" presId="urn:microsoft.com/office/officeart/2005/8/layout/default"/>
    <dgm:cxn modelId="{7879EED5-61C5-431D-90E5-455E08EAE763}" type="presOf" srcId="{0E5779EE-5FA3-42D6-B1D6-404B82006624}" destId="{4C0CDFCB-3706-412F-9634-2EE004896C6A}" srcOrd="0" destOrd="0" presId="urn:microsoft.com/office/officeart/2005/8/layout/default"/>
    <dgm:cxn modelId="{2C3FC1F5-BB70-48DA-A908-06AC3DE6BE09}" type="presOf" srcId="{5738AD33-8B84-437D-A1BE-51BC48AA7B52}" destId="{09FBA52F-D06D-4E59-AD72-9A0E522F16A9}" srcOrd="0" destOrd="0" presId="urn:microsoft.com/office/officeart/2005/8/layout/default"/>
    <dgm:cxn modelId="{561894FB-4EB7-42ED-85C5-A43A682F28DB}" srcId="{D7CD8585-B174-47B2-8E3E-DDBDE9997E9F}" destId="{030BF68B-4DD3-4652-B657-BAD5C6DD277F}" srcOrd="3" destOrd="0" parTransId="{A5FBACD5-93C6-41A5-AAB6-93499BB94807}" sibTransId="{E6669110-11D7-4AB5-B8EF-1EE0304339AB}"/>
    <dgm:cxn modelId="{AD475B49-9F26-421C-BD88-326CE5506824}" type="presParOf" srcId="{0CC2D60E-A356-4F87-8E99-CEA4E99AD637}" destId="{60146859-7425-4BAB-8CDB-3A1C485FB2F0}" srcOrd="0" destOrd="0" presId="urn:microsoft.com/office/officeart/2005/8/layout/default"/>
    <dgm:cxn modelId="{3DFF75F4-DC41-42C1-A7C4-92806648F636}" type="presParOf" srcId="{0CC2D60E-A356-4F87-8E99-CEA4E99AD637}" destId="{FD68E445-1769-4DFB-9B92-BC93A95B682E}" srcOrd="1" destOrd="0" presId="urn:microsoft.com/office/officeart/2005/8/layout/default"/>
    <dgm:cxn modelId="{520D63E0-BA48-4CC8-BB56-55D8DC9C9595}" type="presParOf" srcId="{0CC2D60E-A356-4F87-8E99-CEA4E99AD637}" destId="{65133B00-FBA8-4787-9DED-84A75651EFF3}" srcOrd="2" destOrd="0" presId="urn:microsoft.com/office/officeart/2005/8/layout/default"/>
    <dgm:cxn modelId="{3243739B-7256-480A-9FD8-371316E37605}" type="presParOf" srcId="{0CC2D60E-A356-4F87-8E99-CEA4E99AD637}" destId="{2A423F4F-FB10-476E-AE8A-40AEDF1C92D2}" srcOrd="3" destOrd="0" presId="urn:microsoft.com/office/officeart/2005/8/layout/default"/>
    <dgm:cxn modelId="{4C4C3759-3158-42C9-859C-D9E8EFADF72C}" type="presParOf" srcId="{0CC2D60E-A356-4F87-8E99-CEA4E99AD637}" destId="{4C0CDFCB-3706-412F-9634-2EE004896C6A}" srcOrd="4" destOrd="0" presId="urn:microsoft.com/office/officeart/2005/8/layout/default"/>
    <dgm:cxn modelId="{0DDBA877-938F-4DE7-AC2A-7B4FE6A77775}" type="presParOf" srcId="{0CC2D60E-A356-4F87-8E99-CEA4E99AD637}" destId="{1FB05189-C73D-4220-9F22-77C67B81ACD6}" srcOrd="5" destOrd="0" presId="urn:microsoft.com/office/officeart/2005/8/layout/default"/>
    <dgm:cxn modelId="{5135EB5F-7757-41F4-BD83-42DA0A70A694}" type="presParOf" srcId="{0CC2D60E-A356-4F87-8E99-CEA4E99AD637}" destId="{11B8F0AF-9D8B-4483-AD98-8471E2F8DD8E}" srcOrd="6" destOrd="0" presId="urn:microsoft.com/office/officeart/2005/8/layout/default"/>
    <dgm:cxn modelId="{9E4537CC-7754-4785-AD9A-B195BD8315FD}" type="presParOf" srcId="{0CC2D60E-A356-4F87-8E99-CEA4E99AD637}" destId="{C2D92F5B-2133-4508-91E3-6EE8B3CA1A1F}" srcOrd="7" destOrd="0" presId="urn:microsoft.com/office/officeart/2005/8/layout/default"/>
    <dgm:cxn modelId="{D98226DC-482B-415F-A4EF-E699D088B322}" type="presParOf" srcId="{0CC2D60E-A356-4F87-8E99-CEA4E99AD637}" destId="{B3DBD36D-3A15-449D-A2D5-001BDBA9484B}" srcOrd="8" destOrd="0" presId="urn:microsoft.com/office/officeart/2005/8/layout/default"/>
    <dgm:cxn modelId="{C8F91CBA-7D99-4773-8FA9-903CAAC8CEC3}" type="presParOf" srcId="{0CC2D60E-A356-4F87-8E99-CEA4E99AD637}" destId="{D3208661-CE63-49AD-A0CB-790EDF013925}" srcOrd="9" destOrd="0" presId="urn:microsoft.com/office/officeart/2005/8/layout/default"/>
    <dgm:cxn modelId="{99BBFF34-91DB-450C-8E2B-32D4D9E68FAE}" type="presParOf" srcId="{0CC2D60E-A356-4F87-8E99-CEA4E99AD637}" destId="{09FBA52F-D06D-4E59-AD72-9A0E522F16A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146859-7425-4BAB-8CDB-3A1C485FB2F0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Organisational</a:t>
          </a:r>
        </a:p>
      </dsp:txBody>
      <dsp:txXfrm>
        <a:off x="0" y="39687"/>
        <a:ext cx="3286125" cy="1971675"/>
      </dsp:txXfrm>
    </dsp:sp>
    <dsp:sp modelId="{65133B00-FBA8-4787-9DED-84A75651EFF3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Problem Solving</a:t>
          </a:r>
        </a:p>
      </dsp:txBody>
      <dsp:txXfrm>
        <a:off x="3614737" y="39687"/>
        <a:ext cx="3286125" cy="1971675"/>
      </dsp:txXfrm>
    </dsp:sp>
    <dsp:sp modelId="{4C0CDFCB-3706-412F-9634-2EE004896C6A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Time Management</a:t>
          </a:r>
        </a:p>
      </dsp:txBody>
      <dsp:txXfrm>
        <a:off x="7229475" y="39687"/>
        <a:ext cx="3286125" cy="1971675"/>
      </dsp:txXfrm>
    </dsp:sp>
    <dsp:sp modelId="{11B8F0AF-9D8B-4483-AD98-8471E2F8DD8E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Negotiation</a:t>
          </a:r>
        </a:p>
      </dsp:txBody>
      <dsp:txXfrm>
        <a:off x="0" y="2339975"/>
        <a:ext cx="3286125" cy="1971675"/>
      </dsp:txXfrm>
    </dsp:sp>
    <dsp:sp modelId="{B3DBD36D-3A15-449D-A2D5-001BDBA9484B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Communication</a:t>
          </a:r>
        </a:p>
      </dsp:txBody>
      <dsp:txXfrm>
        <a:off x="3614737" y="2339975"/>
        <a:ext cx="3286125" cy="1971675"/>
      </dsp:txXfrm>
    </dsp:sp>
    <dsp:sp modelId="{09FBA52F-D06D-4E59-AD72-9A0E522F16A9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Interpersonal</a:t>
          </a:r>
        </a:p>
      </dsp:txBody>
      <dsp:txXfrm>
        <a:off x="7229475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8D4F1-96A4-4C8E-B3C0-22A7AF6CED8A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B34B3-283E-4721-AA7C-150558F6E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045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7A160-BCEB-4B0F-BF20-EC87CD263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FBA067-7024-47C8-B0B0-0CBC8E178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28464-657A-45B5-A28B-2CF01DCFA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BB9-A99D-4500-B282-E88E617EC5D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D7C18-BE7F-4B2E-8311-E08B50037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2CB89-F464-442C-B39E-03B50F58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EE68-C52F-48DD-ADAA-DF4AB84E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6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D63EB-C7BC-47CF-8161-BEE6E93D1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A343BC-84C9-4D88-92A3-266FDFAA8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3B9AD-DEDE-4FF0-9F30-70D6D7E06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BB9-A99D-4500-B282-E88E617EC5D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32E9B-F154-4017-B3F9-5CECECFFC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B1620-1B7D-49D5-A493-D8A186D61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EE68-C52F-48DD-ADAA-DF4AB84E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77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879A63-6AC2-48A6-8014-B18ACF5A44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49D78C-5D26-4D5A-B297-99C01FC4E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97E22-1A02-44ED-97FE-FA10904A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BB9-A99D-4500-B282-E88E617EC5D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C6F1B-C877-4E5C-B6D3-48EF8A646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19B57-49BE-4E1D-96C4-45B0B671A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EE68-C52F-48DD-ADAA-DF4AB84E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11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0AED5-F158-469D-BAE7-38A209CAE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83C3E-DFE8-471A-8474-2CCF1D3CF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4E427-7085-4D29-BFFB-84A957F5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BB9-A99D-4500-B282-E88E617EC5D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3E9D0-1DE0-4704-B6E1-A0996E38B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8EF84-8F5A-4AEA-8169-B12165C1E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EE68-C52F-48DD-ADAA-DF4AB84E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41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7FA0E-079F-460B-A94F-3B43A6250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87D2B-8B63-4924-9E56-AD2B9C752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A7289-DD19-48EF-9236-DB322EC26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BB9-A99D-4500-B282-E88E617EC5D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5003-CDB5-4A3C-87F2-5C38C6875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FCAC3-3DD1-4A88-A25A-A1D8F97BB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EE68-C52F-48DD-ADAA-DF4AB84E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15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60B61-6DC3-47D3-8200-619984CE4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726EA-69EC-4FC0-BD55-75FC95E5BA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89173-E270-428A-8451-86B9ABB18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8AB63E-C5AF-42EE-A30D-63E32B007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BB9-A99D-4500-B282-E88E617EC5D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FAF7FF-2551-4D57-9335-FF28712B3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B2F12-92BB-4A08-BE84-4FC3A12C5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EE68-C52F-48DD-ADAA-DF4AB84E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5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F683-B5F9-47A7-A4B5-D2F3E8761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31189-0FD7-4772-B56E-7073E3B98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CD7336-9FD2-43D2-8F48-2DCFDB9AB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DE04B6-967A-46F3-BD64-F30E37CDF9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9E69F0-F735-4AD4-8FFA-81EDE8EB01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818429-DE0D-41F1-813D-F3C62C194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BB9-A99D-4500-B282-E88E617EC5D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E9DC18-AFB8-4600-BF85-EB5B0E7DB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161B92-A0A4-4DC9-A123-24DDB4EEA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EE68-C52F-48DD-ADAA-DF4AB84E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37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09193-769A-4D46-BED1-03A1C267B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CB28A6-4C0F-4F81-9182-AE05415C2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BB9-A99D-4500-B282-E88E617EC5D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ED2DA2-5066-4D58-BD2C-3096E1DEC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BB6789-9AF0-4B1A-BA31-2E3A57BA2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EE68-C52F-48DD-ADAA-DF4AB84E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976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B7DBED-5B0C-4EEA-A30A-5F5CB772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BB9-A99D-4500-B282-E88E617EC5D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519185-E1F7-4FB8-AB8C-D7ACE49D4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1E3C2D-D84D-4400-90A8-E5BFEC1F8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EE68-C52F-48DD-ADAA-DF4AB84E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80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6E5EB-DEEA-4ABF-80CF-FEC683A92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78861-FE16-467D-BD28-CEEBDD92B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B35172-7B5E-49D2-A3CB-B8170F871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039B8-4F11-4E8B-B21A-6773391E4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BB9-A99D-4500-B282-E88E617EC5D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F7E23-0C2D-4068-AD58-9E4A392AF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7E650-3FB7-4113-BBBB-43FEA82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EE68-C52F-48DD-ADAA-DF4AB84E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B5026-E9DE-4C26-9F36-D076C8787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C9AA4E-7C55-4CF3-84CD-8279225AEE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8E7BD-5380-4E52-A539-05BE8DAD2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ADCCA-548F-4C19-9341-5C2B33107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BB9-A99D-4500-B282-E88E617EC5D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628B2-36B6-4107-A66E-81722BBDF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F7E56-9899-4187-9992-C56890E38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EE68-C52F-48DD-ADAA-DF4AB84E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387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A29DE-EC6E-47B2-8874-229DC9DAA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E30FC-937D-459C-BC97-95D186712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2C945-A3DB-46BA-9E09-58D7B5B1A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9CBB9-A99D-4500-B282-E88E617EC5D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E5E52-4FD9-4075-BFB9-668960C8C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DD805-651C-4556-B8FF-90A3202DA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EE68-C52F-48DD-ADAA-DF4AB84E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248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B23A3-3C48-4DEC-A82F-E4F6857A64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P1 Abridged version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5F913E-9D28-4810-952D-37742A42E2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“Explain the role and skills required to be an effective events planner”</a:t>
            </a:r>
          </a:p>
        </p:txBody>
      </p:sp>
    </p:spTree>
    <p:extLst>
      <p:ext uri="{BB962C8B-B14F-4D97-AF65-F5344CB8AC3E}">
        <p14:creationId xmlns:p14="http://schemas.microsoft.com/office/powerpoint/2010/main" val="381452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C04E8-AEB9-4D31-8427-FA86D7BEE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Explain the Role of an Events Organiser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17CAD-B3E7-4D7F-BC61-1DB71B5ED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2200889-144D-434F-B79F-EE7C246217D8}"/>
              </a:ext>
            </a:extLst>
          </p:cNvPr>
          <p:cNvGrpSpPr/>
          <p:nvPr/>
        </p:nvGrpSpPr>
        <p:grpSpPr>
          <a:xfrm>
            <a:off x="1835727" y="2588791"/>
            <a:ext cx="8409710" cy="3325225"/>
            <a:chOff x="955964" y="2011493"/>
            <a:chExt cx="9919634" cy="396861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15DAB7F-4DA1-4E43-B679-056E5516A070}"/>
                </a:ext>
              </a:extLst>
            </p:cNvPr>
            <p:cNvCxnSpPr/>
            <p:nvPr/>
          </p:nvCxnSpPr>
          <p:spPr>
            <a:xfrm flipH="1">
              <a:off x="7102941" y="2752097"/>
              <a:ext cx="729203" cy="72639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375BDF8-C301-4650-8E8A-9E217947C480}"/>
                </a:ext>
              </a:extLst>
            </p:cNvPr>
            <p:cNvCxnSpPr/>
            <p:nvPr/>
          </p:nvCxnSpPr>
          <p:spPr>
            <a:xfrm>
              <a:off x="7191591" y="4186306"/>
              <a:ext cx="701169" cy="85861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967F3A5-71D8-43B4-9D3C-4E562EF5B389}"/>
                </a:ext>
              </a:extLst>
            </p:cNvPr>
            <p:cNvCxnSpPr/>
            <p:nvPr/>
          </p:nvCxnSpPr>
          <p:spPr>
            <a:xfrm flipH="1" flipV="1">
              <a:off x="7036374" y="3871088"/>
              <a:ext cx="1968861" cy="2086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DBC8C37-CA81-43CF-A2F2-988AA5FCDBB9}"/>
                </a:ext>
              </a:extLst>
            </p:cNvPr>
            <p:cNvCxnSpPr/>
            <p:nvPr/>
          </p:nvCxnSpPr>
          <p:spPr>
            <a:xfrm flipH="1" flipV="1">
              <a:off x="4339935" y="2887053"/>
              <a:ext cx="422561" cy="9242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EDF090E-6D3C-4345-93B9-42B9E52E699F}"/>
                </a:ext>
              </a:extLst>
            </p:cNvPr>
            <p:cNvCxnSpPr/>
            <p:nvPr/>
          </p:nvCxnSpPr>
          <p:spPr>
            <a:xfrm>
              <a:off x="5864367" y="3837732"/>
              <a:ext cx="14721" cy="101632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A925902-0F0D-422D-A62B-B3A710C3CAE8}"/>
                </a:ext>
              </a:extLst>
            </p:cNvPr>
            <p:cNvCxnSpPr>
              <a:stCxn id="11" idx="1"/>
              <a:endCxn id="18" idx="3"/>
            </p:cNvCxnSpPr>
            <p:nvPr/>
          </p:nvCxnSpPr>
          <p:spPr>
            <a:xfrm flipH="1" flipV="1">
              <a:off x="2826327" y="3844635"/>
              <a:ext cx="1591540" cy="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ounded Rectangle 3">
              <a:extLst>
                <a:ext uri="{FF2B5EF4-FFF2-40B4-BE49-F238E27FC236}">
                  <a16:creationId xmlns:a16="http://schemas.microsoft.com/office/drawing/2014/main" id="{1731E90B-D860-47FB-BE7A-511EB25EDCB7}"/>
                </a:ext>
              </a:extLst>
            </p:cNvPr>
            <p:cNvSpPr/>
            <p:nvPr/>
          </p:nvSpPr>
          <p:spPr>
            <a:xfrm>
              <a:off x="4417867" y="3475758"/>
              <a:ext cx="2798618" cy="7377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entury Gothic" panose="020B0502020202020204" pitchFamily="34" charset="0"/>
                </a:rPr>
                <a:t>The seven elements of event organisation</a:t>
              </a:r>
            </a:p>
          </p:txBody>
        </p:sp>
        <p:sp>
          <p:nvSpPr>
            <p:cNvPr id="12" name="Rounded Rectangle 4">
              <a:extLst>
                <a:ext uri="{FF2B5EF4-FFF2-40B4-BE49-F238E27FC236}">
                  <a16:creationId xmlns:a16="http://schemas.microsoft.com/office/drawing/2014/main" id="{1D1A8A09-F13F-439C-9E08-6F4B650D1167}"/>
                </a:ext>
              </a:extLst>
            </p:cNvPr>
            <p:cNvSpPr/>
            <p:nvPr/>
          </p:nvSpPr>
          <p:spPr>
            <a:xfrm>
              <a:off x="7832144" y="2011493"/>
              <a:ext cx="1870363" cy="93518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entury Gothic" panose="020B0502020202020204" pitchFamily="34" charset="0"/>
                </a:rPr>
                <a:t>Setting up the programme</a:t>
              </a:r>
            </a:p>
          </p:txBody>
        </p:sp>
        <p:sp>
          <p:nvSpPr>
            <p:cNvPr id="13" name="Rounded Rectangle 5">
              <a:extLst>
                <a:ext uri="{FF2B5EF4-FFF2-40B4-BE49-F238E27FC236}">
                  <a16:creationId xmlns:a16="http://schemas.microsoft.com/office/drawing/2014/main" id="{54ADCE5A-18C0-408A-BAEA-0DDEAB418CCA}"/>
                </a:ext>
              </a:extLst>
            </p:cNvPr>
            <p:cNvSpPr/>
            <p:nvPr/>
          </p:nvSpPr>
          <p:spPr>
            <a:xfrm>
              <a:off x="2497280" y="2057261"/>
              <a:ext cx="1870363" cy="93518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entury Gothic" panose="020B0502020202020204" pitchFamily="34" charset="0"/>
                </a:rPr>
                <a:t>Preparing and distributing documents</a:t>
              </a:r>
            </a:p>
          </p:txBody>
        </p:sp>
        <p:sp>
          <p:nvSpPr>
            <p:cNvPr id="14" name="Rounded Rectangle 6">
              <a:extLst>
                <a:ext uri="{FF2B5EF4-FFF2-40B4-BE49-F238E27FC236}">
                  <a16:creationId xmlns:a16="http://schemas.microsoft.com/office/drawing/2014/main" id="{7EF71AE3-9893-4B4A-BBEE-C4BFB76BA7D3}"/>
                </a:ext>
              </a:extLst>
            </p:cNvPr>
            <p:cNvSpPr/>
            <p:nvPr/>
          </p:nvSpPr>
          <p:spPr>
            <a:xfrm>
              <a:off x="9005235" y="3465277"/>
              <a:ext cx="1870363" cy="93518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entury Gothic" panose="020B0502020202020204" pitchFamily="34" charset="0"/>
                </a:rPr>
                <a:t>Location</a:t>
              </a:r>
            </a:p>
          </p:txBody>
        </p:sp>
        <p:sp>
          <p:nvSpPr>
            <p:cNvPr id="15" name="Rounded Rectangle 7">
              <a:extLst>
                <a:ext uri="{FF2B5EF4-FFF2-40B4-BE49-F238E27FC236}">
                  <a16:creationId xmlns:a16="http://schemas.microsoft.com/office/drawing/2014/main" id="{AE526650-909C-4D90-9DAD-F8E448ADDB5F}"/>
                </a:ext>
              </a:extLst>
            </p:cNvPr>
            <p:cNvSpPr/>
            <p:nvPr/>
          </p:nvSpPr>
          <p:spPr>
            <a:xfrm>
              <a:off x="7675416" y="5044924"/>
              <a:ext cx="1870363" cy="93518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entury Gothic" panose="020B0502020202020204" pitchFamily="34" charset="0"/>
                </a:rPr>
                <a:t>Catering</a:t>
              </a:r>
            </a:p>
          </p:txBody>
        </p:sp>
        <p:sp>
          <p:nvSpPr>
            <p:cNvPr id="16" name="Rounded Rectangle 8">
              <a:extLst>
                <a:ext uri="{FF2B5EF4-FFF2-40B4-BE49-F238E27FC236}">
                  <a16:creationId xmlns:a16="http://schemas.microsoft.com/office/drawing/2014/main" id="{351A3FCD-BCF6-46D7-B1CB-13E31F042F02}"/>
                </a:ext>
              </a:extLst>
            </p:cNvPr>
            <p:cNvSpPr/>
            <p:nvPr/>
          </p:nvSpPr>
          <p:spPr>
            <a:xfrm>
              <a:off x="4881994" y="4854059"/>
              <a:ext cx="1870363" cy="93518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entury Gothic" panose="020B0502020202020204" pitchFamily="34" charset="0"/>
                </a:rPr>
                <a:t>Planning and reserving facilities</a:t>
              </a:r>
            </a:p>
          </p:txBody>
        </p:sp>
        <p:sp>
          <p:nvSpPr>
            <p:cNvPr id="17" name="Rounded Rectangle 9">
              <a:extLst>
                <a:ext uri="{FF2B5EF4-FFF2-40B4-BE49-F238E27FC236}">
                  <a16:creationId xmlns:a16="http://schemas.microsoft.com/office/drawing/2014/main" id="{67E3D184-B680-42BE-B918-6AD3EF355DA1}"/>
                </a:ext>
              </a:extLst>
            </p:cNvPr>
            <p:cNvSpPr/>
            <p:nvPr/>
          </p:nvSpPr>
          <p:spPr>
            <a:xfrm>
              <a:off x="1871228" y="4917635"/>
              <a:ext cx="1870363" cy="93518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entury Gothic" panose="020B0502020202020204" pitchFamily="34" charset="0"/>
                </a:rPr>
                <a:t>Venue</a:t>
              </a:r>
            </a:p>
          </p:txBody>
        </p:sp>
        <p:sp>
          <p:nvSpPr>
            <p:cNvPr id="18" name="Rounded Rectangle 10">
              <a:extLst>
                <a:ext uri="{FF2B5EF4-FFF2-40B4-BE49-F238E27FC236}">
                  <a16:creationId xmlns:a16="http://schemas.microsoft.com/office/drawing/2014/main" id="{57438FD5-8CF0-46D9-AE7F-93AD6A0B2EAA}"/>
                </a:ext>
              </a:extLst>
            </p:cNvPr>
            <p:cNvSpPr/>
            <p:nvPr/>
          </p:nvSpPr>
          <p:spPr>
            <a:xfrm>
              <a:off x="955964" y="3377044"/>
              <a:ext cx="1870363" cy="93518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entury Gothic" panose="020B0502020202020204" pitchFamily="34" charset="0"/>
                </a:rPr>
                <a:t>Contracts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0049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6228E-1E8F-40B2-B0DC-A82210A54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Explain the Role of an Events Organiser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FA759-1AB3-45B8-A4B2-F4807475D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There are a number of important </a:t>
            </a:r>
            <a:r>
              <a:rPr lang="en-GB" sz="2800" b="1" u="sng" dirty="0"/>
              <a:t>legal requirements </a:t>
            </a:r>
            <a:r>
              <a:rPr lang="en-GB" sz="2800" dirty="0"/>
              <a:t>that need to be considered when organising an event:</a:t>
            </a:r>
          </a:p>
          <a:p>
            <a:r>
              <a:rPr lang="en-GB" sz="2800" dirty="0"/>
              <a:t>Contractual</a:t>
            </a:r>
          </a:p>
          <a:p>
            <a:r>
              <a:rPr lang="en-GB" sz="2800" dirty="0"/>
              <a:t>Health and safety (including public liability insurance)</a:t>
            </a:r>
          </a:p>
          <a:p>
            <a:r>
              <a:rPr lang="en-GB" sz="2800" dirty="0"/>
              <a:t>Age restrictions</a:t>
            </a:r>
          </a:p>
          <a:p>
            <a:r>
              <a:rPr lang="en-GB" sz="2800" dirty="0"/>
              <a:t>Licencing</a:t>
            </a:r>
          </a:p>
          <a:p>
            <a:r>
              <a:rPr lang="en-GB" sz="2800" dirty="0"/>
              <a:t>Consumer protection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8243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5CC0A-D9CD-4F4D-B0FA-DD38C42AA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Explain the Role of an Events Organiser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D1253-E9B0-49BE-A05D-ED12D5F48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87" y="1368725"/>
            <a:ext cx="10824713" cy="48082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u="sng" dirty="0"/>
              <a:t>SETTING UP ORGANISATIONAL PROCEDURE:</a:t>
            </a:r>
          </a:p>
          <a:p>
            <a:r>
              <a:rPr lang="en-GB" sz="2800" dirty="0"/>
              <a:t>Organisations will usually have a set of procedures that they follow for events and these procedures will change depending on the size of the organisation, the type of event going on and who is involved.</a:t>
            </a:r>
          </a:p>
          <a:p>
            <a:endParaRPr lang="en-GB" sz="2800" dirty="0"/>
          </a:p>
          <a:p>
            <a:r>
              <a:rPr lang="en-GB" sz="2800" dirty="0"/>
              <a:t>Procedures for having events agreed and signed off will depend on the purpose of the event and the potential effect of the event on the organisation’s reputation.</a:t>
            </a:r>
          </a:p>
          <a:p>
            <a:endParaRPr lang="en-GB" sz="2800" dirty="0"/>
          </a:p>
          <a:p>
            <a:r>
              <a:rPr lang="en-GB" sz="2800" dirty="0"/>
              <a:t>As the organiser of the event, you will need to know who must give </a:t>
            </a:r>
            <a:r>
              <a:rPr lang="en-GB" sz="2800" dirty="0">
                <a:solidFill>
                  <a:srgbClr val="0070C0"/>
                </a:solidFill>
              </a:rPr>
              <a:t>authority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dirty="0">
                <a:solidFill>
                  <a:schemeClr val="tx1"/>
                </a:solidFill>
              </a:rPr>
              <a:t>and the forms that need to be completed. 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3600" dirty="0">
                <a:solidFill>
                  <a:srgbClr val="0070C0"/>
                </a:solidFill>
              </a:rPr>
              <a:t>Risk assessments </a:t>
            </a:r>
            <a:r>
              <a:rPr lang="en-GB" sz="2800" dirty="0">
                <a:solidFill>
                  <a:schemeClr val="tx1"/>
                </a:solidFill>
              </a:rPr>
              <a:t>will highlight any issues found while organising an event, and help the organiser to take steps to reduce the likelihood anything untoward happening.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599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0351D-FC16-4AFD-8208-FF70BD950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Explain </a:t>
            </a:r>
            <a:r>
              <a:rPr lang="en-GB"/>
              <a:t>the skills </a:t>
            </a:r>
            <a:r>
              <a:rPr lang="en-GB" dirty="0"/>
              <a:t>of an Events Organiser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A3BA54A-11DB-4D07-B178-968FBFBAA2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1762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3656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 Theme</vt:lpstr>
      <vt:lpstr>P1 Abridged version</vt:lpstr>
      <vt:lpstr>Explain the Role of an Events Organiser</vt:lpstr>
      <vt:lpstr>Explain the Role of an Events Organiser </vt:lpstr>
      <vt:lpstr>Explain the Role of an Events Organiser</vt:lpstr>
      <vt:lpstr>Explain the skills of an Events Organiser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P1 Abridged version</dc:title>
  <dc:creator>Anne E Lomas</dc:creator>
  <cp:lastModifiedBy>Anne E Lomas</cp:lastModifiedBy>
  <cp:revision>3</cp:revision>
  <dcterms:created xsi:type="dcterms:W3CDTF">2022-01-06T09:56:17Z</dcterms:created>
  <dcterms:modified xsi:type="dcterms:W3CDTF">2022-01-06T10:13:56Z</dcterms:modified>
</cp:coreProperties>
</file>