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0" r:id="rId4"/>
    <p:sldId id="302" r:id="rId5"/>
    <p:sldId id="301" r:id="rId6"/>
    <p:sldId id="257" r:id="rId7"/>
    <p:sldId id="308" r:id="rId8"/>
    <p:sldId id="303" r:id="rId9"/>
    <p:sldId id="304" r:id="rId10"/>
    <p:sldId id="305" r:id="rId11"/>
    <p:sldId id="306" r:id="rId12"/>
    <p:sldId id="307" r:id="rId13"/>
    <p:sldId id="309" r:id="rId14"/>
    <p:sldId id="31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9" autoAdjust="0"/>
    <p:restoredTop sz="94660"/>
  </p:normalViewPr>
  <p:slideViewPr>
    <p:cSldViewPr snapToGrid="0">
      <p:cViewPr>
        <p:scale>
          <a:sx n="71" d="100"/>
          <a:sy n="71" d="100"/>
        </p:scale>
        <p:origin x="63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534F9-CEEC-4710-BCEB-69A87118B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565787-001C-4D75-A822-493D26B47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88297-2BD6-4C46-B2CB-E4F19CB9D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827E-6D60-43BD-B74B-51E5BC24912E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040C0-BE13-4820-B29C-52F27273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7C7CA-8C35-4FA6-B6DE-E3C248D6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C6B5-9D8D-4CF7-9E82-9F74C2CB9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39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BB692-36CE-48C2-B9A8-49E358033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DEC231-A14E-4390-872E-83195636A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85CBE-4FA2-410B-9E78-10BE848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827E-6D60-43BD-B74B-51E5BC24912E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CE837-9999-4E84-A87F-192192D33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BF14B-DA61-490B-AA02-00154EC01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C6B5-9D8D-4CF7-9E82-9F74C2CB9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42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F6C729-88FF-43F4-AC91-465051D3F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27C37D-EC07-4DEB-A86E-A622FA110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5A466-BD9B-4239-B8A9-80E5060A0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827E-6D60-43BD-B74B-51E5BC24912E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7369F-1577-4BE4-9B55-680312BE5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E2EED-9B10-4EA5-A62C-F21D47C5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C6B5-9D8D-4CF7-9E82-9F74C2CB9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2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8495-AE74-4705-A072-C4D262B55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5D36C-8849-4033-9A7E-E42F62C5C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F2340-4747-4278-9F35-0B324DFB8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827E-6D60-43BD-B74B-51E5BC24912E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B9BC4-4735-4F65-AFE9-9E4310F2A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21158-FB66-43F4-BB66-382580F2C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C6B5-9D8D-4CF7-9E82-9F74C2CB9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90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BC592-8E91-4EFB-89B9-33C75AD1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91CD8-9D97-42C7-ABBF-166EFB60F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D1B55-DB7E-4520-AA7E-0E3933466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827E-6D60-43BD-B74B-51E5BC24912E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AAF27-A177-4938-B6D4-1EBDCD5B6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A8563-5C17-4131-ABF2-C3CAEFFD9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C6B5-9D8D-4CF7-9E82-9F74C2CB9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9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C0FF1-7567-4259-981C-B7D4648BD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D4568-5A86-4C2E-9EE2-8845AAA190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69D5C-00B8-406D-B6C1-6610A1AA4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DBAD8-F88D-420E-9D76-124B7E3F3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827E-6D60-43BD-B74B-51E5BC24912E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54C7F-49CD-4227-8892-1E29E342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35496-95CA-497B-872C-D66CC8D1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C6B5-9D8D-4CF7-9E82-9F74C2CB9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68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BE43B-F92D-415F-BA9C-8E96A202E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42284-876C-4EE5-A5E8-DBEE4C2D9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38C84-E939-41E8-9CA5-DC95A65FF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4EF54-859D-41C6-B878-497EA59A0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E221B4-43B7-48BD-9A87-423021ABE7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25F89B-034D-4BA9-A433-CCC7B8FE2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827E-6D60-43BD-B74B-51E5BC24912E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47E98-BDD6-4956-A456-889F8A17D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0B3680-817E-4964-84DE-0462820A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C6B5-9D8D-4CF7-9E82-9F74C2CB9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24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0918A-E6E7-46F2-8F40-20CC03951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CCB7A6-CCFF-4ABF-B1E6-F146090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827E-6D60-43BD-B74B-51E5BC24912E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FCA9D-33BB-473F-A8C2-372E283F7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4B3DA-695B-4977-BAFD-21AE1F61A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C6B5-9D8D-4CF7-9E82-9F74C2CB9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50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91FB90-E7C6-46D0-8D29-80172FD87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827E-6D60-43BD-B74B-51E5BC24912E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9BC710-9C23-4505-9A7F-9BEBD8C1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458A1-F0CA-44CE-A922-500AF072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C6B5-9D8D-4CF7-9E82-9F74C2CB9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73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EDB19-77F4-4FB1-8FBF-997C919C1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E589D-8599-4AC9-8B73-B4A311097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EEE590-65FA-4003-86D1-908D929CD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B9C16C-2522-4A43-9CEC-2FE3B146E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827E-6D60-43BD-B74B-51E5BC24912E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975A5-85A9-477A-8AA8-0B545CB6C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6CDD8-DC8A-4224-8DC5-EA16B7DD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C6B5-9D8D-4CF7-9E82-9F74C2CB9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138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C2A0B-F0FC-49FF-9AC2-BC787250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77C5FA-8831-447E-8D69-4542EBFBD9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7DC92C-189F-4A1C-9C0A-C089A4DF3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5D836-25A8-47F2-BF90-E489398EB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827E-6D60-43BD-B74B-51E5BC24912E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9BEF3-3868-4877-A5B0-223709D1A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2B3EB-69E8-4875-B0B2-6DD8E9A3A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C6B5-9D8D-4CF7-9E82-9F74C2CB9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3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80B7BC-8458-4042-B54C-3D552C1E7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A19AC-C11B-4BFB-AC9A-E26049037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EAA4C-F163-4807-A874-33F6BE0B4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9827E-6D60-43BD-B74B-51E5BC24912E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3FE82-0B2F-4104-81EB-9AA87B674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B1337-3C5D-4208-9BEE-9B104E4C0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CC6B5-9D8D-4CF7-9E82-9F74C2CB9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95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785787-D651-4100-A265-3F1520DD4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6861" y="1434842"/>
            <a:ext cx="6578278" cy="2929582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Water and carbon exam practise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A7556-89CF-4EBB-8C31-9201F6C7B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537777"/>
            <a:ext cx="6105194" cy="682079"/>
          </a:xfrm>
        </p:spPr>
        <p:txBody>
          <a:bodyPr>
            <a:normAutofit/>
          </a:bodyPr>
          <a:lstStyle/>
          <a:p>
            <a:r>
              <a:rPr lang="en-GB" sz="3400" dirty="0">
                <a:solidFill>
                  <a:srgbClr val="FFFFFF"/>
                </a:solidFill>
              </a:rPr>
              <a:t>Sample Set 1</a:t>
            </a:r>
          </a:p>
        </p:txBody>
      </p:sp>
    </p:spTree>
    <p:extLst>
      <p:ext uri="{BB962C8B-B14F-4D97-AF65-F5344CB8AC3E}">
        <p14:creationId xmlns:p14="http://schemas.microsoft.com/office/powerpoint/2010/main" val="1601857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93A6A3-A0C5-4C8A-A1CC-95AE6C0B6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21" y="40339"/>
            <a:ext cx="6172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02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8C829D-FF4C-4A66-BE0F-12B2CDB04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20" y="181535"/>
            <a:ext cx="6880515" cy="22994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2EFD5C-7177-4928-93FE-67272EED7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21" y="2410094"/>
            <a:ext cx="6167820" cy="4346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C5028D-9BBB-4E14-8C29-BCD095F3D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39" y="1650377"/>
            <a:ext cx="5910914" cy="49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61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DBAE0-466C-43CD-8ED5-7C32CF08D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891" y="4865195"/>
            <a:ext cx="10930218" cy="1557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Other possible questions:</a:t>
            </a:r>
          </a:p>
          <a:p>
            <a:pPr marL="0" indent="0">
              <a:buNone/>
            </a:pPr>
            <a:r>
              <a:rPr lang="en-GB" sz="2200" dirty="0"/>
              <a:t>Assess the extent to which there are inter-relationships between processes in the carbon cycle and factors driving change in the water cycle.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46B28-C8C7-4781-8165-B685470FB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5" y="696461"/>
            <a:ext cx="12256994" cy="13234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DC3B42-9DDB-4DB8-8577-01346A963C72}"/>
              </a:ext>
            </a:extLst>
          </p:cNvPr>
          <p:cNvSpPr txBox="1"/>
          <p:nvPr/>
        </p:nvSpPr>
        <p:spPr>
          <a:xfrm>
            <a:off x="551328" y="3509682"/>
            <a:ext cx="1004495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You could use the Amazon rainforest case study to exemplify the inter-relationships in your answer.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692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56019E-BDAF-461A-99BD-0BE623744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89" y="365124"/>
            <a:ext cx="6553370" cy="549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F4AFAA-D96E-41ED-B307-D10256590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969" y="1694530"/>
            <a:ext cx="5987882" cy="441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67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360409-BC1F-4CE9-8F4F-0770E4508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5" y="185148"/>
            <a:ext cx="5505358" cy="60811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28F97D-F7A2-434F-90D0-E3D68C404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521" y="185148"/>
            <a:ext cx="5099210" cy="616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74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0E81A4F-10FA-40C2-A821-0D7660B2B51B}"/>
              </a:ext>
            </a:extLst>
          </p:cNvPr>
          <p:cNvGraphicFramePr>
            <a:graphicFrameLocks noGrp="1"/>
          </p:cNvGraphicFramePr>
          <p:nvPr/>
        </p:nvGraphicFramePr>
        <p:xfrm>
          <a:off x="879763" y="959490"/>
          <a:ext cx="10176164" cy="4921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8082">
                  <a:extLst>
                    <a:ext uri="{9D8B030D-6E8A-4147-A177-3AD203B41FA5}">
                      <a16:colId xmlns:a16="http://schemas.microsoft.com/office/drawing/2014/main" val="4151447651"/>
                    </a:ext>
                  </a:extLst>
                </a:gridCol>
                <a:gridCol w="5088082">
                  <a:extLst>
                    <a:ext uri="{9D8B030D-6E8A-4147-A177-3AD203B41FA5}">
                      <a16:colId xmlns:a16="http://schemas.microsoft.com/office/drawing/2014/main" val="594366702"/>
                    </a:ext>
                  </a:extLst>
                </a:gridCol>
              </a:tblGrid>
              <a:tr h="903710">
                <a:tc gridSpan="2">
                  <a:txBody>
                    <a:bodyPr/>
                    <a:lstStyle/>
                    <a:p>
                      <a:r>
                        <a:rPr lang="en-GB" sz="2600" dirty="0"/>
                        <a:t>Water and carbon – structure of the exam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428023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4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82257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2 x 6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AO3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AO1 2 marks AO2 4 marks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69106"/>
                  </a:ext>
                </a:extLst>
              </a:tr>
              <a:tr h="1559831">
                <a:tc>
                  <a:txBody>
                    <a:bodyPr/>
                    <a:lstStyle/>
                    <a:p>
                      <a:r>
                        <a:rPr lang="en-GB" sz="2400" dirty="0"/>
                        <a:t>1 x 20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AO1 10 marks AO2 10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276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93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EA20FE-209C-464A-A560-7647876B3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4" t="27576" r="13570" b="23940"/>
          <a:stretch/>
        </p:blipFill>
        <p:spPr>
          <a:xfrm>
            <a:off x="969818" y="1842655"/>
            <a:ext cx="8264237" cy="3325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845DE-FCED-4B66-8947-8FE4AA592BC1}"/>
              </a:ext>
            </a:extLst>
          </p:cNvPr>
          <p:cNvSpPr txBox="1"/>
          <p:nvPr/>
        </p:nvSpPr>
        <p:spPr>
          <a:xfrm>
            <a:off x="1427018" y="810491"/>
            <a:ext cx="62206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Analyse Question – Generic mark scheme</a:t>
            </a:r>
          </a:p>
        </p:txBody>
      </p:sp>
    </p:spTree>
    <p:extLst>
      <p:ext uri="{BB962C8B-B14F-4D97-AF65-F5344CB8AC3E}">
        <p14:creationId xmlns:p14="http://schemas.microsoft.com/office/powerpoint/2010/main" val="296349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EBC9D6-A332-4A7D-A50C-CEDA42C35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43" y="1348658"/>
            <a:ext cx="6761409" cy="23089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93C72D0-847F-4102-88A7-2C420B0E8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08" y="138600"/>
            <a:ext cx="10515600" cy="921656"/>
          </a:xfrm>
        </p:spPr>
        <p:txBody>
          <a:bodyPr>
            <a:normAutofit/>
          </a:bodyPr>
          <a:lstStyle/>
          <a:p>
            <a:r>
              <a:rPr lang="en-GB" sz="3400" b="1" dirty="0">
                <a:latin typeface="+mn-lt"/>
              </a:rPr>
              <a:t>6 mark assess – generic mark scheme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8AC09-403C-4A5E-83E7-0A5E4DE2E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44" y="3774042"/>
            <a:ext cx="6898874" cy="230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3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07809-8CF6-49EE-BB4C-02ABE7DAD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8" t="59123" r="30269" b="4849"/>
          <a:stretch/>
        </p:blipFill>
        <p:spPr>
          <a:xfrm>
            <a:off x="5794736" y="908142"/>
            <a:ext cx="6564227" cy="3850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56FB3-0C4F-48F5-A15B-E14FC918E5AE}"/>
              </a:ext>
            </a:extLst>
          </p:cNvPr>
          <p:cNvSpPr txBox="1"/>
          <p:nvPr/>
        </p:nvSpPr>
        <p:spPr>
          <a:xfrm>
            <a:off x="284018" y="270163"/>
            <a:ext cx="331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 mark essay – Generic mark scheme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2EEC1-88D4-4FF6-89F3-6E5940DD9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898"/>
          <a:stretch/>
        </p:blipFill>
        <p:spPr>
          <a:xfrm>
            <a:off x="0" y="1648827"/>
            <a:ext cx="5936874" cy="45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8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CFC46-F4C8-4121-B628-627AEB8E8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88" y="4437529"/>
            <a:ext cx="10964318" cy="173943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Other possible questions:</a:t>
            </a:r>
          </a:p>
          <a:p>
            <a:pPr marL="0" indent="0">
              <a:buNone/>
            </a:pPr>
            <a:r>
              <a:rPr lang="en-GB" sz="2000" dirty="0"/>
              <a:t>Explain the concept of positive feedback in relation to the water cycle.</a:t>
            </a:r>
          </a:p>
          <a:p>
            <a:pPr marL="0" indent="0">
              <a:buNone/>
            </a:pPr>
            <a:r>
              <a:rPr lang="en-GB" sz="2000" dirty="0"/>
              <a:t>Explain the concept of negative feedback in relation to the water cycle.</a:t>
            </a:r>
          </a:p>
          <a:p>
            <a:pPr marL="0" indent="0">
              <a:buNone/>
            </a:pPr>
            <a:r>
              <a:rPr lang="en-GB" sz="2000" dirty="0"/>
              <a:t>Explain the concept of a system in relation to the water cycle.</a:t>
            </a:r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EC11B3-EEF2-406C-A386-AE30B9BF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88" y="681038"/>
            <a:ext cx="11543024" cy="129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15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A570F-A0FC-41CE-8979-7204262D4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502" y="574404"/>
            <a:ext cx="7684995" cy="560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27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E04A6-8377-44FF-9F6B-AA0E27688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81" y="0"/>
            <a:ext cx="6785825" cy="60569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C7021C-2538-4041-8DD7-67EB2A278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636" y="5868435"/>
            <a:ext cx="8556957" cy="86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4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DFCEFA-8C76-41EE-AD01-823411BD2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47" y="856331"/>
            <a:ext cx="6523561" cy="4592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F1068E-541F-4276-B7ED-81F6F3C01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218" y="2030506"/>
            <a:ext cx="5946370" cy="477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65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149</Words>
  <Application>Microsoft Office PowerPoint</Application>
  <PresentationFormat>Widescreen</PresentationFormat>
  <Paragraphs>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Water and carbon exam practise questions</vt:lpstr>
      <vt:lpstr>PowerPoint Presentation</vt:lpstr>
      <vt:lpstr>PowerPoint Presentation</vt:lpstr>
      <vt:lpstr>6 mark assess – generic mark scheme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and carbon exam practise questions</dc:title>
  <dc:creator>Gayle Hindess</dc:creator>
  <cp:lastModifiedBy>Gayle Hindess</cp:lastModifiedBy>
  <cp:revision>7</cp:revision>
  <dcterms:created xsi:type="dcterms:W3CDTF">2021-02-28T14:40:22Z</dcterms:created>
  <dcterms:modified xsi:type="dcterms:W3CDTF">2021-02-28T21:16:15Z</dcterms:modified>
</cp:coreProperties>
</file>