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6" r:id="rId7"/>
    <p:sldId id="259" r:id="rId8"/>
    <p:sldId id="260" r:id="rId9"/>
    <p:sldId id="261" r:id="rId10"/>
    <p:sldId id="265" r:id="rId11"/>
    <p:sldId id="264" r:id="rId12"/>
    <p:sldId id="266" r:id="rId13"/>
    <p:sldId id="262" r:id="rId14"/>
    <p:sldId id="263" r:id="rId1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A28D1-A52C-49E6-AEDE-15821A3987C4}" v="2" dt="2021-03-10T11:30:17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509FCA-1C8B-4EFF-A98E-BF2800ACFB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9F27DE6-D1C1-4268-B9A7-3611B5BB111D}">
      <dgm:prSet phldrT="[Text]"/>
      <dgm:spPr/>
      <dgm:t>
        <a:bodyPr/>
        <a:lstStyle/>
        <a:p>
          <a:r>
            <a:rPr lang="en-GB"/>
            <a:t>Type of Business</a:t>
          </a:r>
        </a:p>
      </dgm:t>
    </dgm:pt>
    <dgm:pt modelId="{9729109D-FB4D-49DF-90FA-9D3C8D619FE0}" type="parTrans" cxnId="{9FEF406C-EA55-4C13-90ED-3134DB96948B}">
      <dgm:prSet/>
      <dgm:spPr/>
      <dgm:t>
        <a:bodyPr/>
        <a:lstStyle/>
        <a:p>
          <a:endParaRPr lang="en-GB"/>
        </a:p>
      </dgm:t>
    </dgm:pt>
    <dgm:pt modelId="{5F96D061-1110-4172-AD83-83D283EDDBC9}" type="sibTrans" cxnId="{9FEF406C-EA55-4C13-90ED-3134DB96948B}">
      <dgm:prSet/>
      <dgm:spPr/>
      <dgm:t>
        <a:bodyPr/>
        <a:lstStyle/>
        <a:p>
          <a:endParaRPr lang="en-GB"/>
        </a:p>
      </dgm:t>
    </dgm:pt>
    <dgm:pt modelId="{6C9F7EBA-5353-478E-B3BF-735E489F1E38}">
      <dgm:prSet phldrT="[Text]"/>
      <dgm:spPr/>
      <dgm:t>
        <a:bodyPr/>
        <a:lstStyle/>
        <a:p>
          <a:r>
            <a:rPr lang="en-GB"/>
            <a:t>Space Required</a:t>
          </a:r>
        </a:p>
      </dgm:t>
    </dgm:pt>
    <dgm:pt modelId="{4FBAB81A-2B87-43C5-B291-6B6CF939C708}" type="parTrans" cxnId="{6B583B11-E8A5-4A07-B12E-2AC270ED0954}">
      <dgm:prSet/>
      <dgm:spPr/>
      <dgm:t>
        <a:bodyPr/>
        <a:lstStyle/>
        <a:p>
          <a:endParaRPr lang="en-GB"/>
        </a:p>
      </dgm:t>
    </dgm:pt>
    <dgm:pt modelId="{5AD9626B-4A56-458F-8767-42FFAA72E3D5}" type="sibTrans" cxnId="{6B583B11-E8A5-4A07-B12E-2AC270ED0954}">
      <dgm:prSet/>
      <dgm:spPr/>
      <dgm:t>
        <a:bodyPr/>
        <a:lstStyle/>
        <a:p>
          <a:endParaRPr lang="en-GB"/>
        </a:p>
      </dgm:t>
    </dgm:pt>
    <dgm:pt modelId="{944D6CB8-ED25-494F-9AC4-1356D7C6F046}">
      <dgm:prSet phldrT="[Text]"/>
      <dgm:spPr/>
      <dgm:t>
        <a:bodyPr/>
        <a:lstStyle/>
        <a:p>
          <a:r>
            <a:rPr lang="en-GB"/>
            <a:t>Cost of premises</a:t>
          </a:r>
        </a:p>
      </dgm:t>
    </dgm:pt>
    <dgm:pt modelId="{9EE7E342-5BE2-4862-85D2-C4BCFE67AD93}" type="parTrans" cxnId="{923DD7CA-A2CB-4430-BD19-1F322C16822B}">
      <dgm:prSet/>
      <dgm:spPr/>
      <dgm:t>
        <a:bodyPr/>
        <a:lstStyle/>
        <a:p>
          <a:endParaRPr lang="en-GB"/>
        </a:p>
      </dgm:t>
    </dgm:pt>
    <dgm:pt modelId="{77B05419-F4C6-4959-B858-15BE99A322E7}" type="sibTrans" cxnId="{923DD7CA-A2CB-4430-BD19-1F322C16822B}">
      <dgm:prSet/>
      <dgm:spPr/>
      <dgm:t>
        <a:bodyPr/>
        <a:lstStyle/>
        <a:p>
          <a:endParaRPr lang="en-GB"/>
        </a:p>
      </dgm:t>
    </dgm:pt>
    <dgm:pt modelId="{3B7FBFD5-CF27-4CFA-90FC-9CCB03DE27D6}">
      <dgm:prSet phldrT="[Text]"/>
      <dgm:spPr/>
      <dgm:t>
        <a:bodyPr/>
        <a:lstStyle/>
        <a:p>
          <a:r>
            <a:rPr lang="en-GB" dirty="0"/>
            <a:t>Location of customers</a:t>
          </a:r>
        </a:p>
      </dgm:t>
    </dgm:pt>
    <dgm:pt modelId="{AA0C3783-55FC-4B4A-86B7-6CB365276043}" type="parTrans" cxnId="{4822A7DC-2233-447A-8D8E-B0D83C1A2E6A}">
      <dgm:prSet/>
      <dgm:spPr/>
      <dgm:t>
        <a:bodyPr/>
        <a:lstStyle/>
        <a:p>
          <a:endParaRPr lang="en-GB"/>
        </a:p>
      </dgm:t>
    </dgm:pt>
    <dgm:pt modelId="{27604610-F6DE-4AD1-A0E4-0D0593105D1F}" type="sibTrans" cxnId="{4822A7DC-2233-447A-8D8E-B0D83C1A2E6A}">
      <dgm:prSet/>
      <dgm:spPr/>
      <dgm:t>
        <a:bodyPr/>
        <a:lstStyle/>
        <a:p>
          <a:endParaRPr lang="en-GB"/>
        </a:p>
      </dgm:t>
    </dgm:pt>
    <dgm:pt modelId="{72D49B9E-9297-43E3-994B-E84E9910B798}">
      <dgm:prSet phldrT="[Text]"/>
      <dgm:spPr/>
      <dgm:t>
        <a:bodyPr/>
        <a:lstStyle/>
        <a:p>
          <a:r>
            <a:rPr lang="en-GB"/>
            <a:t>Passing Trade</a:t>
          </a:r>
        </a:p>
      </dgm:t>
    </dgm:pt>
    <dgm:pt modelId="{9EA30F9F-04A2-4D66-A611-AA0B830F4310}" type="parTrans" cxnId="{419FFD3A-5772-404E-B9C0-DC860DB6EFCB}">
      <dgm:prSet/>
      <dgm:spPr/>
      <dgm:t>
        <a:bodyPr/>
        <a:lstStyle/>
        <a:p>
          <a:endParaRPr lang="en-GB"/>
        </a:p>
      </dgm:t>
    </dgm:pt>
    <dgm:pt modelId="{8402209F-4DAD-4281-8B47-635D100B3AD5}" type="sibTrans" cxnId="{419FFD3A-5772-404E-B9C0-DC860DB6EFCB}">
      <dgm:prSet/>
      <dgm:spPr/>
      <dgm:t>
        <a:bodyPr/>
        <a:lstStyle/>
        <a:p>
          <a:endParaRPr lang="en-GB"/>
        </a:p>
      </dgm:t>
    </dgm:pt>
    <dgm:pt modelId="{D6BC6BE5-A3D7-4EE9-A7F6-13CEE6BC9A41}">
      <dgm:prSet phldrT="[Text]"/>
      <dgm:spPr/>
      <dgm:t>
        <a:bodyPr/>
        <a:lstStyle/>
        <a:p>
          <a:r>
            <a:rPr lang="en-GB"/>
            <a:t>Local Competition</a:t>
          </a:r>
        </a:p>
      </dgm:t>
    </dgm:pt>
    <dgm:pt modelId="{B03C7250-4C0F-404E-8781-E45CC35F6557}" type="parTrans" cxnId="{641DCF95-037C-47B6-BDAA-86715FE5173C}">
      <dgm:prSet/>
      <dgm:spPr/>
      <dgm:t>
        <a:bodyPr/>
        <a:lstStyle/>
        <a:p>
          <a:endParaRPr lang="en-GB"/>
        </a:p>
      </dgm:t>
    </dgm:pt>
    <dgm:pt modelId="{CEB8E462-FD49-4EE3-A0EB-662CFD49C3EC}" type="sibTrans" cxnId="{641DCF95-037C-47B6-BDAA-86715FE5173C}">
      <dgm:prSet/>
      <dgm:spPr/>
      <dgm:t>
        <a:bodyPr/>
        <a:lstStyle/>
        <a:p>
          <a:endParaRPr lang="en-GB"/>
        </a:p>
      </dgm:t>
    </dgm:pt>
    <dgm:pt modelId="{04FC7067-6B4C-4227-AD2A-45EB4D34B99C}">
      <dgm:prSet phldrT="[Text]"/>
      <dgm:spPr/>
      <dgm:t>
        <a:bodyPr/>
        <a:lstStyle/>
        <a:p>
          <a:r>
            <a:rPr lang="en-GB"/>
            <a:t>Parking</a:t>
          </a:r>
        </a:p>
      </dgm:t>
    </dgm:pt>
    <dgm:pt modelId="{8EA88A2F-0F40-485F-BFBB-1A66DF9FF38D}" type="parTrans" cxnId="{BFD3EFCC-0474-4237-B739-AB565E606944}">
      <dgm:prSet/>
      <dgm:spPr/>
      <dgm:t>
        <a:bodyPr/>
        <a:lstStyle/>
        <a:p>
          <a:endParaRPr lang="en-GB"/>
        </a:p>
      </dgm:t>
    </dgm:pt>
    <dgm:pt modelId="{DF44EC21-F4F5-4724-B7A2-E9C690F3AD1A}" type="sibTrans" cxnId="{BFD3EFCC-0474-4237-B739-AB565E606944}">
      <dgm:prSet/>
      <dgm:spPr/>
      <dgm:t>
        <a:bodyPr/>
        <a:lstStyle/>
        <a:p>
          <a:endParaRPr lang="en-GB"/>
        </a:p>
      </dgm:t>
    </dgm:pt>
    <dgm:pt modelId="{F77231C4-B0DC-40CF-B88B-41CBB5855112}" type="pres">
      <dgm:prSet presAssocID="{6F509FCA-1C8B-4EFF-A98E-BF2800ACFBE9}" presName="CompostProcess" presStyleCnt="0">
        <dgm:presLayoutVars>
          <dgm:dir/>
          <dgm:resizeHandles val="exact"/>
        </dgm:presLayoutVars>
      </dgm:prSet>
      <dgm:spPr/>
    </dgm:pt>
    <dgm:pt modelId="{630E527E-ED05-4AE8-AA0F-DA0C5F1F1719}" type="pres">
      <dgm:prSet presAssocID="{6F509FCA-1C8B-4EFF-A98E-BF2800ACFBE9}" presName="arrow" presStyleLbl="bgShp" presStyleIdx="0" presStyleCnt="1" custLinFactNeighborX="704" custLinFactNeighborY="9012"/>
      <dgm:spPr/>
    </dgm:pt>
    <dgm:pt modelId="{62F6C89D-F9DC-4603-97D8-FF55CE514EDF}" type="pres">
      <dgm:prSet presAssocID="{6F509FCA-1C8B-4EFF-A98E-BF2800ACFBE9}" presName="linearProcess" presStyleCnt="0"/>
      <dgm:spPr/>
    </dgm:pt>
    <dgm:pt modelId="{8EEB3522-51FE-4E6E-B193-B0C671D53EB2}" type="pres">
      <dgm:prSet presAssocID="{89F27DE6-D1C1-4268-B9A7-3611B5BB111D}" presName="textNode" presStyleLbl="node1" presStyleIdx="0" presStyleCnt="7">
        <dgm:presLayoutVars>
          <dgm:bulletEnabled val="1"/>
        </dgm:presLayoutVars>
      </dgm:prSet>
      <dgm:spPr/>
    </dgm:pt>
    <dgm:pt modelId="{DC59FBA6-67E8-4856-A5F0-647CE90CD377}" type="pres">
      <dgm:prSet presAssocID="{5F96D061-1110-4172-AD83-83D283EDDBC9}" presName="sibTrans" presStyleCnt="0"/>
      <dgm:spPr/>
    </dgm:pt>
    <dgm:pt modelId="{61BF7EF4-E421-4A66-8EF1-94ECEE7C4566}" type="pres">
      <dgm:prSet presAssocID="{6C9F7EBA-5353-478E-B3BF-735E489F1E38}" presName="textNode" presStyleLbl="node1" presStyleIdx="1" presStyleCnt="7">
        <dgm:presLayoutVars>
          <dgm:bulletEnabled val="1"/>
        </dgm:presLayoutVars>
      </dgm:prSet>
      <dgm:spPr/>
    </dgm:pt>
    <dgm:pt modelId="{F90D468E-0175-4762-9E7E-0FC0607BFB29}" type="pres">
      <dgm:prSet presAssocID="{5AD9626B-4A56-458F-8767-42FFAA72E3D5}" presName="sibTrans" presStyleCnt="0"/>
      <dgm:spPr/>
    </dgm:pt>
    <dgm:pt modelId="{8B638EA4-E460-48AF-81CE-39F9CB826168}" type="pres">
      <dgm:prSet presAssocID="{944D6CB8-ED25-494F-9AC4-1356D7C6F046}" presName="textNode" presStyleLbl="node1" presStyleIdx="2" presStyleCnt="7">
        <dgm:presLayoutVars>
          <dgm:bulletEnabled val="1"/>
        </dgm:presLayoutVars>
      </dgm:prSet>
      <dgm:spPr/>
    </dgm:pt>
    <dgm:pt modelId="{AEB64C34-FDD4-4699-8F44-9D8F2428BC8F}" type="pres">
      <dgm:prSet presAssocID="{77B05419-F4C6-4959-B858-15BE99A322E7}" presName="sibTrans" presStyleCnt="0"/>
      <dgm:spPr/>
    </dgm:pt>
    <dgm:pt modelId="{55AB6ECA-8106-4ABB-A16C-16AE7A74BFF6}" type="pres">
      <dgm:prSet presAssocID="{3B7FBFD5-CF27-4CFA-90FC-9CCB03DE27D6}" presName="textNode" presStyleLbl="node1" presStyleIdx="3" presStyleCnt="7">
        <dgm:presLayoutVars>
          <dgm:bulletEnabled val="1"/>
        </dgm:presLayoutVars>
      </dgm:prSet>
      <dgm:spPr/>
    </dgm:pt>
    <dgm:pt modelId="{FFAABDDB-7EE7-40FC-839F-052D7EAE6472}" type="pres">
      <dgm:prSet presAssocID="{27604610-F6DE-4AD1-A0E4-0D0593105D1F}" presName="sibTrans" presStyleCnt="0"/>
      <dgm:spPr/>
    </dgm:pt>
    <dgm:pt modelId="{F636FCC8-7268-4442-88E9-EC648CB9BBEF}" type="pres">
      <dgm:prSet presAssocID="{72D49B9E-9297-43E3-994B-E84E9910B798}" presName="textNode" presStyleLbl="node1" presStyleIdx="4" presStyleCnt="7">
        <dgm:presLayoutVars>
          <dgm:bulletEnabled val="1"/>
        </dgm:presLayoutVars>
      </dgm:prSet>
      <dgm:spPr/>
    </dgm:pt>
    <dgm:pt modelId="{E9A0EDE8-77F1-45D7-BF7E-3DA30FFF3DE1}" type="pres">
      <dgm:prSet presAssocID="{8402209F-4DAD-4281-8B47-635D100B3AD5}" presName="sibTrans" presStyleCnt="0"/>
      <dgm:spPr/>
    </dgm:pt>
    <dgm:pt modelId="{31576237-6CB3-4516-9986-402A701701B5}" type="pres">
      <dgm:prSet presAssocID="{D6BC6BE5-A3D7-4EE9-A7F6-13CEE6BC9A41}" presName="textNode" presStyleLbl="node1" presStyleIdx="5" presStyleCnt="7">
        <dgm:presLayoutVars>
          <dgm:bulletEnabled val="1"/>
        </dgm:presLayoutVars>
      </dgm:prSet>
      <dgm:spPr/>
    </dgm:pt>
    <dgm:pt modelId="{A5DDE79D-F77A-44E1-9561-22FA2C2EEF44}" type="pres">
      <dgm:prSet presAssocID="{CEB8E462-FD49-4EE3-A0EB-662CFD49C3EC}" presName="sibTrans" presStyleCnt="0"/>
      <dgm:spPr/>
    </dgm:pt>
    <dgm:pt modelId="{4D4CD656-1EDA-4429-8B7D-F33BCF22B5F2}" type="pres">
      <dgm:prSet presAssocID="{04FC7067-6B4C-4227-AD2A-45EB4D34B99C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14BD920C-4215-4E43-9655-4EC55FED1370}" type="presOf" srcId="{04FC7067-6B4C-4227-AD2A-45EB4D34B99C}" destId="{4D4CD656-1EDA-4429-8B7D-F33BCF22B5F2}" srcOrd="0" destOrd="0" presId="urn:microsoft.com/office/officeart/2005/8/layout/hProcess9"/>
    <dgm:cxn modelId="{6B583B11-E8A5-4A07-B12E-2AC270ED0954}" srcId="{6F509FCA-1C8B-4EFF-A98E-BF2800ACFBE9}" destId="{6C9F7EBA-5353-478E-B3BF-735E489F1E38}" srcOrd="1" destOrd="0" parTransId="{4FBAB81A-2B87-43C5-B291-6B6CF939C708}" sibTransId="{5AD9626B-4A56-458F-8767-42FFAA72E3D5}"/>
    <dgm:cxn modelId="{419FFD3A-5772-404E-B9C0-DC860DB6EFCB}" srcId="{6F509FCA-1C8B-4EFF-A98E-BF2800ACFBE9}" destId="{72D49B9E-9297-43E3-994B-E84E9910B798}" srcOrd="4" destOrd="0" parTransId="{9EA30F9F-04A2-4D66-A611-AA0B830F4310}" sibTransId="{8402209F-4DAD-4281-8B47-635D100B3AD5}"/>
    <dgm:cxn modelId="{9FEF406C-EA55-4C13-90ED-3134DB96948B}" srcId="{6F509FCA-1C8B-4EFF-A98E-BF2800ACFBE9}" destId="{89F27DE6-D1C1-4268-B9A7-3611B5BB111D}" srcOrd="0" destOrd="0" parTransId="{9729109D-FB4D-49DF-90FA-9D3C8D619FE0}" sibTransId="{5F96D061-1110-4172-AD83-83D283EDDBC9}"/>
    <dgm:cxn modelId="{6C92777D-C9FD-4037-833B-164ED623EFE5}" type="presOf" srcId="{89F27DE6-D1C1-4268-B9A7-3611B5BB111D}" destId="{8EEB3522-51FE-4E6E-B193-B0C671D53EB2}" srcOrd="0" destOrd="0" presId="urn:microsoft.com/office/officeart/2005/8/layout/hProcess9"/>
    <dgm:cxn modelId="{641DCF95-037C-47B6-BDAA-86715FE5173C}" srcId="{6F509FCA-1C8B-4EFF-A98E-BF2800ACFBE9}" destId="{D6BC6BE5-A3D7-4EE9-A7F6-13CEE6BC9A41}" srcOrd="5" destOrd="0" parTransId="{B03C7250-4C0F-404E-8781-E45CC35F6557}" sibTransId="{CEB8E462-FD49-4EE3-A0EB-662CFD49C3EC}"/>
    <dgm:cxn modelId="{4201D2B1-A835-403F-9459-ED969CE6B439}" type="presOf" srcId="{3B7FBFD5-CF27-4CFA-90FC-9CCB03DE27D6}" destId="{55AB6ECA-8106-4ABB-A16C-16AE7A74BFF6}" srcOrd="0" destOrd="0" presId="urn:microsoft.com/office/officeart/2005/8/layout/hProcess9"/>
    <dgm:cxn modelId="{5B790FB7-1470-4322-BE85-614A46480BA3}" type="presOf" srcId="{D6BC6BE5-A3D7-4EE9-A7F6-13CEE6BC9A41}" destId="{31576237-6CB3-4516-9986-402A701701B5}" srcOrd="0" destOrd="0" presId="urn:microsoft.com/office/officeart/2005/8/layout/hProcess9"/>
    <dgm:cxn modelId="{923DD7CA-A2CB-4430-BD19-1F322C16822B}" srcId="{6F509FCA-1C8B-4EFF-A98E-BF2800ACFBE9}" destId="{944D6CB8-ED25-494F-9AC4-1356D7C6F046}" srcOrd="2" destOrd="0" parTransId="{9EE7E342-5BE2-4862-85D2-C4BCFE67AD93}" sibTransId="{77B05419-F4C6-4959-B858-15BE99A322E7}"/>
    <dgm:cxn modelId="{BFD3EFCC-0474-4237-B739-AB565E606944}" srcId="{6F509FCA-1C8B-4EFF-A98E-BF2800ACFBE9}" destId="{04FC7067-6B4C-4227-AD2A-45EB4D34B99C}" srcOrd="6" destOrd="0" parTransId="{8EA88A2F-0F40-485F-BFBB-1A66DF9FF38D}" sibTransId="{DF44EC21-F4F5-4724-B7A2-E9C690F3AD1A}"/>
    <dgm:cxn modelId="{7593B0D1-AC6D-4166-B021-EB7BF4507884}" type="presOf" srcId="{6F509FCA-1C8B-4EFF-A98E-BF2800ACFBE9}" destId="{F77231C4-B0DC-40CF-B88B-41CBB5855112}" srcOrd="0" destOrd="0" presId="urn:microsoft.com/office/officeart/2005/8/layout/hProcess9"/>
    <dgm:cxn modelId="{4822A7DC-2233-447A-8D8E-B0D83C1A2E6A}" srcId="{6F509FCA-1C8B-4EFF-A98E-BF2800ACFBE9}" destId="{3B7FBFD5-CF27-4CFA-90FC-9CCB03DE27D6}" srcOrd="3" destOrd="0" parTransId="{AA0C3783-55FC-4B4A-86B7-6CB365276043}" sibTransId="{27604610-F6DE-4AD1-A0E4-0D0593105D1F}"/>
    <dgm:cxn modelId="{CC7BF7DD-1080-4BC6-B158-693A2CB82645}" type="presOf" srcId="{6C9F7EBA-5353-478E-B3BF-735E489F1E38}" destId="{61BF7EF4-E421-4A66-8EF1-94ECEE7C4566}" srcOrd="0" destOrd="0" presId="urn:microsoft.com/office/officeart/2005/8/layout/hProcess9"/>
    <dgm:cxn modelId="{C97543EB-66AB-44AF-B35F-6666CEDEAD78}" type="presOf" srcId="{944D6CB8-ED25-494F-9AC4-1356D7C6F046}" destId="{8B638EA4-E460-48AF-81CE-39F9CB826168}" srcOrd="0" destOrd="0" presId="urn:microsoft.com/office/officeart/2005/8/layout/hProcess9"/>
    <dgm:cxn modelId="{871ABCF6-BF37-47FC-8489-7495224A28F4}" type="presOf" srcId="{72D49B9E-9297-43E3-994B-E84E9910B798}" destId="{F636FCC8-7268-4442-88E9-EC648CB9BBEF}" srcOrd="0" destOrd="0" presId="urn:microsoft.com/office/officeart/2005/8/layout/hProcess9"/>
    <dgm:cxn modelId="{D8CA5319-FD68-415A-BD03-339723CB6F84}" type="presParOf" srcId="{F77231C4-B0DC-40CF-B88B-41CBB5855112}" destId="{630E527E-ED05-4AE8-AA0F-DA0C5F1F1719}" srcOrd="0" destOrd="0" presId="urn:microsoft.com/office/officeart/2005/8/layout/hProcess9"/>
    <dgm:cxn modelId="{EABF7404-950D-498B-83D5-6DCC455AEA58}" type="presParOf" srcId="{F77231C4-B0DC-40CF-B88B-41CBB5855112}" destId="{62F6C89D-F9DC-4603-97D8-FF55CE514EDF}" srcOrd="1" destOrd="0" presId="urn:microsoft.com/office/officeart/2005/8/layout/hProcess9"/>
    <dgm:cxn modelId="{E4339A27-83C9-436C-BF85-C2FFFBC0D152}" type="presParOf" srcId="{62F6C89D-F9DC-4603-97D8-FF55CE514EDF}" destId="{8EEB3522-51FE-4E6E-B193-B0C671D53EB2}" srcOrd="0" destOrd="0" presId="urn:microsoft.com/office/officeart/2005/8/layout/hProcess9"/>
    <dgm:cxn modelId="{7DC519F6-5CF9-467B-87E3-F457C43A5502}" type="presParOf" srcId="{62F6C89D-F9DC-4603-97D8-FF55CE514EDF}" destId="{DC59FBA6-67E8-4856-A5F0-647CE90CD377}" srcOrd="1" destOrd="0" presId="urn:microsoft.com/office/officeart/2005/8/layout/hProcess9"/>
    <dgm:cxn modelId="{560812D3-D6EA-406A-B345-8D3E66698799}" type="presParOf" srcId="{62F6C89D-F9DC-4603-97D8-FF55CE514EDF}" destId="{61BF7EF4-E421-4A66-8EF1-94ECEE7C4566}" srcOrd="2" destOrd="0" presId="urn:microsoft.com/office/officeart/2005/8/layout/hProcess9"/>
    <dgm:cxn modelId="{2C2F7BAE-6EE4-4EBB-A064-D32E7976F314}" type="presParOf" srcId="{62F6C89D-F9DC-4603-97D8-FF55CE514EDF}" destId="{F90D468E-0175-4762-9E7E-0FC0607BFB29}" srcOrd="3" destOrd="0" presId="urn:microsoft.com/office/officeart/2005/8/layout/hProcess9"/>
    <dgm:cxn modelId="{C94A82C2-1153-4FBC-89A3-DDAF3DBE71B3}" type="presParOf" srcId="{62F6C89D-F9DC-4603-97D8-FF55CE514EDF}" destId="{8B638EA4-E460-48AF-81CE-39F9CB826168}" srcOrd="4" destOrd="0" presId="urn:microsoft.com/office/officeart/2005/8/layout/hProcess9"/>
    <dgm:cxn modelId="{24298740-0D3A-486D-8A00-0892086E7825}" type="presParOf" srcId="{62F6C89D-F9DC-4603-97D8-FF55CE514EDF}" destId="{AEB64C34-FDD4-4699-8F44-9D8F2428BC8F}" srcOrd="5" destOrd="0" presId="urn:microsoft.com/office/officeart/2005/8/layout/hProcess9"/>
    <dgm:cxn modelId="{1AE26480-304C-47D5-84B0-9875F830470A}" type="presParOf" srcId="{62F6C89D-F9DC-4603-97D8-FF55CE514EDF}" destId="{55AB6ECA-8106-4ABB-A16C-16AE7A74BFF6}" srcOrd="6" destOrd="0" presId="urn:microsoft.com/office/officeart/2005/8/layout/hProcess9"/>
    <dgm:cxn modelId="{99675140-46B2-4723-B508-6CC668ABB37E}" type="presParOf" srcId="{62F6C89D-F9DC-4603-97D8-FF55CE514EDF}" destId="{FFAABDDB-7EE7-40FC-839F-052D7EAE6472}" srcOrd="7" destOrd="0" presId="urn:microsoft.com/office/officeart/2005/8/layout/hProcess9"/>
    <dgm:cxn modelId="{1A3BFF71-AA1D-4536-B1F7-1F91C75DF9E0}" type="presParOf" srcId="{62F6C89D-F9DC-4603-97D8-FF55CE514EDF}" destId="{F636FCC8-7268-4442-88E9-EC648CB9BBEF}" srcOrd="8" destOrd="0" presId="urn:microsoft.com/office/officeart/2005/8/layout/hProcess9"/>
    <dgm:cxn modelId="{07B5D51D-515D-4D71-A249-1794EF1BF6DA}" type="presParOf" srcId="{62F6C89D-F9DC-4603-97D8-FF55CE514EDF}" destId="{E9A0EDE8-77F1-45D7-BF7E-3DA30FFF3DE1}" srcOrd="9" destOrd="0" presId="urn:microsoft.com/office/officeart/2005/8/layout/hProcess9"/>
    <dgm:cxn modelId="{C35CC6A5-087F-43AA-84C2-7AC6A669E376}" type="presParOf" srcId="{62F6C89D-F9DC-4603-97D8-FF55CE514EDF}" destId="{31576237-6CB3-4516-9986-402A701701B5}" srcOrd="10" destOrd="0" presId="urn:microsoft.com/office/officeart/2005/8/layout/hProcess9"/>
    <dgm:cxn modelId="{F5F7CDC0-D4BA-481F-A007-02A8EACF8D05}" type="presParOf" srcId="{62F6C89D-F9DC-4603-97D8-FF55CE514EDF}" destId="{A5DDE79D-F77A-44E1-9561-22FA2C2EEF44}" srcOrd="11" destOrd="0" presId="urn:microsoft.com/office/officeart/2005/8/layout/hProcess9"/>
    <dgm:cxn modelId="{6E664145-48A2-4FC8-BAD0-6B07AC667200}" type="presParOf" srcId="{62F6C89D-F9DC-4603-97D8-FF55CE514EDF}" destId="{4D4CD656-1EDA-4429-8B7D-F33BCF22B5F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70E065-9EC6-4E2E-815E-A1D459710429}" type="doc">
      <dgm:prSet loTypeId="urn:microsoft.com/office/officeart/2011/layout/CircleProcess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20BB7D-7960-4AA5-9752-4045C1BC1AC0}">
      <dgm:prSet phldrT="[Text]"/>
      <dgm:spPr/>
      <dgm:t>
        <a:bodyPr/>
        <a:lstStyle/>
        <a:p>
          <a:r>
            <a:rPr lang="en-US"/>
            <a:t>Knowledge and skills</a:t>
          </a:r>
        </a:p>
      </dgm:t>
    </dgm:pt>
    <dgm:pt modelId="{2AFFD07B-199E-4533-A4E7-AE6AA51D6E37}" type="parTrans" cxnId="{4C13178A-B1CC-4BBF-B8AF-A1537117B6DE}">
      <dgm:prSet/>
      <dgm:spPr/>
      <dgm:t>
        <a:bodyPr/>
        <a:lstStyle/>
        <a:p>
          <a:endParaRPr lang="en-US"/>
        </a:p>
      </dgm:t>
    </dgm:pt>
    <dgm:pt modelId="{BC00083D-2C41-49B9-B85E-52BFE9C35C97}" type="sibTrans" cxnId="{4C13178A-B1CC-4BBF-B8AF-A1537117B6DE}">
      <dgm:prSet/>
      <dgm:spPr/>
      <dgm:t>
        <a:bodyPr/>
        <a:lstStyle/>
        <a:p>
          <a:endParaRPr lang="en-US"/>
        </a:p>
      </dgm:t>
    </dgm:pt>
    <dgm:pt modelId="{934FEA0A-2067-417A-B80A-AB7677F84F39}">
      <dgm:prSet phldrT="[Text]"/>
      <dgm:spPr/>
      <dgm:t>
        <a:bodyPr/>
        <a:lstStyle/>
        <a:p>
          <a:r>
            <a:rPr lang="en-US"/>
            <a:t>Local unemployment levels</a:t>
          </a:r>
        </a:p>
      </dgm:t>
    </dgm:pt>
    <dgm:pt modelId="{EE49B494-F03C-41A9-B5C1-37FB432BDE4C}" type="parTrans" cxnId="{5D8DF497-B08C-4784-889F-262979E18987}">
      <dgm:prSet/>
      <dgm:spPr/>
      <dgm:t>
        <a:bodyPr/>
        <a:lstStyle/>
        <a:p>
          <a:endParaRPr lang="en-US"/>
        </a:p>
      </dgm:t>
    </dgm:pt>
    <dgm:pt modelId="{0970D9FC-2E45-4881-8213-E129C0DCCD9F}" type="sibTrans" cxnId="{5D8DF497-B08C-4784-889F-262979E18987}">
      <dgm:prSet/>
      <dgm:spPr/>
      <dgm:t>
        <a:bodyPr/>
        <a:lstStyle/>
        <a:p>
          <a:endParaRPr lang="en-US"/>
        </a:p>
      </dgm:t>
    </dgm:pt>
    <dgm:pt modelId="{34779BE2-DCD9-4094-A019-3BE41F95EF96}">
      <dgm:prSet phldrT="[Text]"/>
      <dgm:spPr/>
      <dgm:t>
        <a:bodyPr/>
        <a:lstStyle/>
        <a:p>
          <a:r>
            <a:rPr lang="en-US"/>
            <a:t>Wages</a:t>
          </a:r>
        </a:p>
      </dgm:t>
    </dgm:pt>
    <dgm:pt modelId="{DCC072FB-10CA-4025-AAED-AD47F87A0BB1}" type="parTrans" cxnId="{81384EF1-D2F0-4520-A866-8031E3A9A2CF}">
      <dgm:prSet/>
      <dgm:spPr/>
      <dgm:t>
        <a:bodyPr/>
        <a:lstStyle/>
        <a:p>
          <a:endParaRPr lang="en-US"/>
        </a:p>
      </dgm:t>
    </dgm:pt>
    <dgm:pt modelId="{EE9CBCC8-9F34-4B57-8AA6-64C7C8F19514}" type="sibTrans" cxnId="{81384EF1-D2F0-4520-A866-8031E3A9A2CF}">
      <dgm:prSet/>
      <dgm:spPr/>
      <dgm:t>
        <a:bodyPr/>
        <a:lstStyle/>
        <a:p>
          <a:endParaRPr lang="en-US"/>
        </a:p>
      </dgm:t>
    </dgm:pt>
    <dgm:pt modelId="{AD2DB24A-E7DA-40A6-B242-AA5375E2094E}">
      <dgm:prSet phldrT="[Text]"/>
      <dgm:spPr/>
      <dgm:t>
        <a:bodyPr/>
        <a:lstStyle/>
        <a:p>
          <a:r>
            <a:rPr lang="en-US"/>
            <a:t>Accessibility and staff parking</a:t>
          </a:r>
        </a:p>
      </dgm:t>
    </dgm:pt>
    <dgm:pt modelId="{EEAFFC44-683C-4630-852F-1CBE21C61474}" type="parTrans" cxnId="{C55FEF32-C212-4002-8CCB-B55CA03A04D7}">
      <dgm:prSet/>
      <dgm:spPr/>
      <dgm:t>
        <a:bodyPr/>
        <a:lstStyle/>
        <a:p>
          <a:endParaRPr lang="en-US"/>
        </a:p>
      </dgm:t>
    </dgm:pt>
    <dgm:pt modelId="{976E9B59-2DD4-40B3-B3A2-5BCA376E0887}" type="sibTrans" cxnId="{C55FEF32-C212-4002-8CCB-B55CA03A04D7}">
      <dgm:prSet/>
      <dgm:spPr/>
      <dgm:t>
        <a:bodyPr/>
        <a:lstStyle/>
        <a:p>
          <a:endParaRPr lang="en-US"/>
        </a:p>
      </dgm:t>
    </dgm:pt>
    <dgm:pt modelId="{E9EEAADC-0A60-4D1E-8A0C-C50736AEAF06}">
      <dgm:prSet phldrT="[Text]"/>
      <dgm:spPr/>
      <dgm:t>
        <a:bodyPr/>
        <a:lstStyle/>
        <a:p>
          <a:r>
            <a:rPr lang="en-US"/>
            <a:t>Staff required</a:t>
          </a:r>
        </a:p>
      </dgm:t>
    </dgm:pt>
    <dgm:pt modelId="{41A2B1E6-AF90-43B8-9E80-2AF73C008CE8}" type="parTrans" cxnId="{C5EC25DB-7655-4891-8A4F-492D7884E450}">
      <dgm:prSet/>
      <dgm:spPr/>
      <dgm:t>
        <a:bodyPr/>
        <a:lstStyle/>
        <a:p>
          <a:endParaRPr lang="en-US"/>
        </a:p>
      </dgm:t>
    </dgm:pt>
    <dgm:pt modelId="{25D16A7A-2D72-4D1B-BB1D-312D0ACE4778}" type="sibTrans" cxnId="{C5EC25DB-7655-4891-8A4F-492D7884E450}">
      <dgm:prSet/>
      <dgm:spPr/>
      <dgm:t>
        <a:bodyPr/>
        <a:lstStyle/>
        <a:p>
          <a:endParaRPr lang="en-US"/>
        </a:p>
      </dgm:t>
    </dgm:pt>
    <dgm:pt modelId="{9D12B2E1-4068-415E-8635-F6ED1D62C74B}" type="pres">
      <dgm:prSet presAssocID="{2970E065-9EC6-4E2E-815E-A1D459710429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4EB9F4E3-1D84-41EE-ADD3-4CCF03782106}" type="pres">
      <dgm:prSet presAssocID="{934FEA0A-2067-417A-B80A-AB7677F84F39}" presName="Accent5" presStyleCnt="0"/>
      <dgm:spPr/>
    </dgm:pt>
    <dgm:pt modelId="{0CD7EA54-0946-4347-9480-5A08ED4A34F9}" type="pres">
      <dgm:prSet presAssocID="{934FEA0A-2067-417A-B80A-AB7677F84F39}" presName="Accent" presStyleLbl="node1" presStyleIdx="0" presStyleCnt="5"/>
      <dgm:spPr/>
    </dgm:pt>
    <dgm:pt modelId="{68F2901D-D6BB-4A09-BEF0-4C6CDFD83625}" type="pres">
      <dgm:prSet presAssocID="{934FEA0A-2067-417A-B80A-AB7677F84F39}" presName="ParentBackground5" presStyleCnt="0"/>
      <dgm:spPr/>
    </dgm:pt>
    <dgm:pt modelId="{C7B32A96-E3CB-4CE9-AEAB-009BB89BD4D0}" type="pres">
      <dgm:prSet presAssocID="{934FEA0A-2067-417A-B80A-AB7677F84F39}" presName="ParentBackground" presStyleLbl="fgAcc1" presStyleIdx="0" presStyleCnt="5"/>
      <dgm:spPr/>
    </dgm:pt>
    <dgm:pt modelId="{7F85D34F-F061-4D85-9132-28A67F310A4E}" type="pres">
      <dgm:prSet presAssocID="{934FEA0A-2067-417A-B80A-AB7677F84F39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03EB4AC-B7F0-4927-995F-45A0C211FCFF}" type="pres">
      <dgm:prSet presAssocID="{AD2DB24A-E7DA-40A6-B242-AA5375E2094E}" presName="Accent4" presStyleCnt="0"/>
      <dgm:spPr/>
    </dgm:pt>
    <dgm:pt modelId="{85C2A6F8-B84D-4B67-81B5-CA22D2A8B171}" type="pres">
      <dgm:prSet presAssocID="{AD2DB24A-E7DA-40A6-B242-AA5375E2094E}" presName="Accent" presStyleLbl="node1" presStyleIdx="1" presStyleCnt="5"/>
      <dgm:spPr/>
    </dgm:pt>
    <dgm:pt modelId="{4AA05278-348D-4D49-944A-1B07214346A8}" type="pres">
      <dgm:prSet presAssocID="{AD2DB24A-E7DA-40A6-B242-AA5375E2094E}" presName="ParentBackground4" presStyleCnt="0"/>
      <dgm:spPr/>
    </dgm:pt>
    <dgm:pt modelId="{526BB6D2-1437-4772-A602-F99C2A94F061}" type="pres">
      <dgm:prSet presAssocID="{AD2DB24A-E7DA-40A6-B242-AA5375E2094E}" presName="ParentBackground" presStyleLbl="fgAcc1" presStyleIdx="1" presStyleCnt="5"/>
      <dgm:spPr/>
    </dgm:pt>
    <dgm:pt modelId="{70DAE5EF-C500-496E-AD0D-FC329863BB4F}" type="pres">
      <dgm:prSet presAssocID="{AD2DB24A-E7DA-40A6-B242-AA5375E2094E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C67A07C-9609-4549-9FBE-2D77970E9A77}" type="pres">
      <dgm:prSet presAssocID="{34779BE2-DCD9-4094-A019-3BE41F95EF96}" presName="Accent3" presStyleCnt="0"/>
      <dgm:spPr/>
    </dgm:pt>
    <dgm:pt modelId="{01CA9771-7A83-4D68-BE4C-AFD2FEFCA9D7}" type="pres">
      <dgm:prSet presAssocID="{34779BE2-DCD9-4094-A019-3BE41F95EF96}" presName="Accent" presStyleLbl="node1" presStyleIdx="2" presStyleCnt="5"/>
      <dgm:spPr/>
    </dgm:pt>
    <dgm:pt modelId="{AFB89B60-91D2-4525-ABA8-AD6A5EF79043}" type="pres">
      <dgm:prSet presAssocID="{34779BE2-DCD9-4094-A019-3BE41F95EF96}" presName="ParentBackground3" presStyleCnt="0"/>
      <dgm:spPr/>
    </dgm:pt>
    <dgm:pt modelId="{AF801256-C026-422B-9B35-3A71AED6B9E2}" type="pres">
      <dgm:prSet presAssocID="{34779BE2-DCD9-4094-A019-3BE41F95EF96}" presName="ParentBackground" presStyleLbl="fgAcc1" presStyleIdx="2" presStyleCnt="5"/>
      <dgm:spPr/>
    </dgm:pt>
    <dgm:pt modelId="{DBE30237-3857-423A-BD17-4609ADBF3B23}" type="pres">
      <dgm:prSet presAssocID="{34779BE2-DCD9-4094-A019-3BE41F95EF96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8CB8A42-6BD4-4D22-A794-C3D39433574A}" type="pres">
      <dgm:prSet presAssocID="{E9EEAADC-0A60-4D1E-8A0C-C50736AEAF06}" presName="Accent2" presStyleCnt="0"/>
      <dgm:spPr/>
    </dgm:pt>
    <dgm:pt modelId="{B087B113-573F-460D-9654-AF49F837954B}" type="pres">
      <dgm:prSet presAssocID="{E9EEAADC-0A60-4D1E-8A0C-C50736AEAF06}" presName="Accent" presStyleLbl="node1" presStyleIdx="3" presStyleCnt="5"/>
      <dgm:spPr/>
    </dgm:pt>
    <dgm:pt modelId="{0A7140F2-C24D-4A52-8B74-230FDC8690F9}" type="pres">
      <dgm:prSet presAssocID="{E9EEAADC-0A60-4D1E-8A0C-C50736AEAF06}" presName="ParentBackground2" presStyleCnt="0"/>
      <dgm:spPr/>
    </dgm:pt>
    <dgm:pt modelId="{D05FB80E-7604-4481-B880-0AE5F7D53070}" type="pres">
      <dgm:prSet presAssocID="{E9EEAADC-0A60-4D1E-8A0C-C50736AEAF06}" presName="ParentBackground" presStyleLbl="fgAcc1" presStyleIdx="3" presStyleCnt="5"/>
      <dgm:spPr/>
    </dgm:pt>
    <dgm:pt modelId="{635DCBF0-1E9F-4D4D-BE93-E967F3916A28}" type="pres">
      <dgm:prSet presAssocID="{E9EEAADC-0A60-4D1E-8A0C-C50736AEAF0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EFA3F2A-2F04-450E-B33C-B8164FAE5D0B}" type="pres">
      <dgm:prSet presAssocID="{6A20BB7D-7960-4AA5-9752-4045C1BC1AC0}" presName="Accent1" presStyleCnt="0"/>
      <dgm:spPr/>
    </dgm:pt>
    <dgm:pt modelId="{3130C5BA-674D-47B0-B221-7F8543A6791C}" type="pres">
      <dgm:prSet presAssocID="{6A20BB7D-7960-4AA5-9752-4045C1BC1AC0}" presName="Accent" presStyleLbl="node1" presStyleIdx="4" presStyleCnt="5"/>
      <dgm:spPr/>
    </dgm:pt>
    <dgm:pt modelId="{1B8B8F61-56D8-48CE-82AB-AE5801EC7B2F}" type="pres">
      <dgm:prSet presAssocID="{6A20BB7D-7960-4AA5-9752-4045C1BC1AC0}" presName="ParentBackground1" presStyleCnt="0"/>
      <dgm:spPr/>
    </dgm:pt>
    <dgm:pt modelId="{F5B9EE39-41A1-46A8-91F2-8B6F4BDBC03C}" type="pres">
      <dgm:prSet presAssocID="{6A20BB7D-7960-4AA5-9752-4045C1BC1AC0}" presName="ParentBackground" presStyleLbl="fgAcc1" presStyleIdx="4" presStyleCnt="5"/>
      <dgm:spPr/>
    </dgm:pt>
    <dgm:pt modelId="{33A5F75A-6F9D-448D-9574-78B11163AE2F}" type="pres">
      <dgm:prSet presAssocID="{6A20BB7D-7960-4AA5-9752-4045C1BC1AC0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1023B406-A3C8-4685-ABCA-C5EBF03F4328}" type="presOf" srcId="{934FEA0A-2067-417A-B80A-AB7677F84F39}" destId="{C7B32A96-E3CB-4CE9-AEAB-009BB89BD4D0}" srcOrd="0" destOrd="0" presId="urn:microsoft.com/office/officeart/2011/layout/CircleProcess#1"/>
    <dgm:cxn modelId="{78C07732-F2FE-4B7C-95E7-980ABD06AA84}" type="presOf" srcId="{2970E065-9EC6-4E2E-815E-A1D459710429}" destId="{9D12B2E1-4068-415E-8635-F6ED1D62C74B}" srcOrd="0" destOrd="0" presId="urn:microsoft.com/office/officeart/2011/layout/CircleProcess#1"/>
    <dgm:cxn modelId="{C55FEF32-C212-4002-8CCB-B55CA03A04D7}" srcId="{2970E065-9EC6-4E2E-815E-A1D459710429}" destId="{AD2DB24A-E7DA-40A6-B242-AA5375E2094E}" srcOrd="3" destOrd="0" parTransId="{EEAFFC44-683C-4630-852F-1CBE21C61474}" sibTransId="{976E9B59-2DD4-40B3-B3A2-5BCA376E0887}"/>
    <dgm:cxn modelId="{36059F3D-2BC0-4903-AB42-4D208FD80148}" type="presOf" srcId="{AD2DB24A-E7DA-40A6-B242-AA5375E2094E}" destId="{70DAE5EF-C500-496E-AD0D-FC329863BB4F}" srcOrd="1" destOrd="0" presId="urn:microsoft.com/office/officeart/2011/layout/CircleProcess#1"/>
    <dgm:cxn modelId="{B986265A-F027-4C30-AC74-5B50184A3824}" type="presOf" srcId="{E9EEAADC-0A60-4D1E-8A0C-C50736AEAF06}" destId="{D05FB80E-7604-4481-B880-0AE5F7D53070}" srcOrd="0" destOrd="0" presId="urn:microsoft.com/office/officeart/2011/layout/CircleProcess#1"/>
    <dgm:cxn modelId="{4C13178A-B1CC-4BBF-B8AF-A1537117B6DE}" srcId="{2970E065-9EC6-4E2E-815E-A1D459710429}" destId="{6A20BB7D-7960-4AA5-9752-4045C1BC1AC0}" srcOrd="0" destOrd="0" parTransId="{2AFFD07B-199E-4533-A4E7-AE6AA51D6E37}" sibTransId="{BC00083D-2C41-49B9-B85E-52BFE9C35C97}"/>
    <dgm:cxn modelId="{9F450D8B-1F85-4CB9-AF5E-670B422954A8}" type="presOf" srcId="{6A20BB7D-7960-4AA5-9752-4045C1BC1AC0}" destId="{F5B9EE39-41A1-46A8-91F2-8B6F4BDBC03C}" srcOrd="0" destOrd="0" presId="urn:microsoft.com/office/officeart/2011/layout/CircleProcess#1"/>
    <dgm:cxn modelId="{726DEC95-3350-437C-A071-0315D3AACD32}" type="presOf" srcId="{34779BE2-DCD9-4094-A019-3BE41F95EF96}" destId="{AF801256-C026-422B-9B35-3A71AED6B9E2}" srcOrd="0" destOrd="0" presId="urn:microsoft.com/office/officeart/2011/layout/CircleProcess#1"/>
    <dgm:cxn modelId="{5D8DF497-B08C-4784-889F-262979E18987}" srcId="{2970E065-9EC6-4E2E-815E-A1D459710429}" destId="{934FEA0A-2067-417A-B80A-AB7677F84F39}" srcOrd="4" destOrd="0" parTransId="{EE49B494-F03C-41A9-B5C1-37FB432BDE4C}" sibTransId="{0970D9FC-2E45-4881-8213-E129C0DCCD9F}"/>
    <dgm:cxn modelId="{110031AC-D15B-4CC7-BAA5-5C055114A29D}" type="presOf" srcId="{E9EEAADC-0A60-4D1E-8A0C-C50736AEAF06}" destId="{635DCBF0-1E9F-4D4D-BE93-E967F3916A28}" srcOrd="1" destOrd="0" presId="urn:microsoft.com/office/officeart/2011/layout/CircleProcess#1"/>
    <dgm:cxn modelId="{703703BD-D233-410E-9AEF-EDFF6A18D8ED}" type="presOf" srcId="{AD2DB24A-E7DA-40A6-B242-AA5375E2094E}" destId="{526BB6D2-1437-4772-A602-F99C2A94F061}" srcOrd="0" destOrd="0" presId="urn:microsoft.com/office/officeart/2011/layout/CircleProcess#1"/>
    <dgm:cxn modelId="{554977BD-DB75-4FF0-B2B0-C81174C837D8}" type="presOf" srcId="{934FEA0A-2067-417A-B80A-AB7677F84F39}" destId="{7F85D34F-F061-4D85-9132-28A67F310A4E}" srcOrd="1" destOrd="0" presId="urn:microsoft.com/office/officeart/2011/layout/CircleProcess#1"/>
    <dgm:cxn modelId="{BEE9ADBE-3889-4A1C-AF91-70463CB5B57D}" type="presOf" srcId="{6A20BB7D-7960-4AA5-9752-4045C1BC1AC0}" destId="{33A5F75A-6F9D-448D-9574-78B11163AE2F}" srcOrd="1" destOrd="0" presId="urn:microsoft.com/office/officeart/2011/layout/CircleProcess#1"/>
    <dgm:cxn modelId="{03785ACB-E45B-4D35-A29A-3DCA3021BBA8}" type="presOf" srcId="{34779BE2-DCD9-4094-A019-3BE41F95EF96}" destId="{DBE30237-3857-423A-BD17-4609ADBF3B23}" srcOrd="1" destOrd="0" presId="urn:microsoft.com/office/officeart/2011/layout/CircleProcess#1"/>
    <dgm:cxn modelId="{C5EC25DB-7655-4891-8A4F-492D7884E450}" srcId="{2970E065-9EC6-4E2E-815E-A1D459710429}" destId="{E9EEAADC-0A60-4D1E-8A0C-C50736AEAF06}" srcOrd="1" destOrd="0" parTransId="{41A2B1E6-AF90-43B8-9E80-2AF73C008CE8}" sibTransId="{25D16A7A-2D72-4D1B-BB1D-312D0ACE4778}"/>
    <dgm:cxn modelId="{81384EF1-D2F0-4520-A866-8031E3A9A2CF}" srcId="{2970E065-9EC6-4E2E-815E-A1D459710429}" destId="{34779BE2-DCD9-4094-A019-3BE41F95EF96}" srcOrd="2" destOrd="0" parTransId="{DCC072FB-10CA-4025-AAED-AD47F87A0BB1}" sibTransId="{EE9CBCC8-9F34-4B57-8AA6-64C7C8F19514}"/>
    <dgm:cxn modelId="{350194BF-623F-45A8-8C49-BE8022EDDE22}" type="presParOf" srcId="{9D12B2E1-4068-415E-8635-F6ED1D62C74B}" destId="{4EB9F4E3-1D84-41EE-ADD3-4CCF03782106}" srcOrd="0" destOrd="0" presId="urn:microsoft.com/office/officeart/2011/layout/CircleProcess#1"/>
    <dgm:cxn modelId="{B92BD565-3D17-4F8E-9106-C41DA401A323}" type="presParOf" srcId="{4EB9F4E3-1D84-41EE-ADD3-4CCF03782106}" destId="{0CD7EA54-0946-4347-9480-5A08ED4A34F9}" srcOrd="0" destOrd="0" presId="urn:microsoft.com/office/officeart/2011/layout/CircleProcess#1"/>
    <dgm:cxn modelId="{480034F3-82C0-41DD-A962-3E731136CFD0}" type="presParOf" srcId="{9D12B2E1-4068-415E-8635-F6ED1D62C74B}" destId="{68F2901D-D6BB-4A09-BEF0-4C6CDFD83625}" srcOrd="1" destOrd="0" presId="urn:microsoft.com/office/officeart/2011/layout/CircleProcess#1"/>
    <dgm:cxn modelId="{7C551547-26B5-4225-B052-34FC3ADFFB06}" type="presParOf" srcId="{68F2901D-D6BB-4A09-BEF0-4C6CDFD83625}" destId="{C7B32A96-E3CB-4CE9-AEAB-009BB89BD4D0}" srcOrd="0" destOrd="0" presId="urn:microsoft.com/office/officeart/2011/layout/CircleProcess#1"/>
    <dgm:cxn modelId="{E78087FE-14A8-4BEB-99E0-BC6E8F1CE8B6}" type="presParOf" srcId="{9D12B2E1-4068-415E-8635-F6ED1D62C74B}" destId="{7F85D34F-F061-4D85-9132-28A67F310A4E}" srcOrd="2" destOrd="0" presId="urn:microsoft.com/office/officeart/2011/layout/CircleProcess#1"/>
    <dgm:cxn modelId="{5E2097E9-AB8F-4122-B8C3-9B7F5B2EFCD2}" type="presParOf" srcId="{9D12B2E1-4068-415E-8635-F6ED1D62C74B}" destId="{103EB4AC-B7F0-4927-995F-45A0C211FCFF}" srcOrd="3" destOrd="0" presId="urn:microsoft.com/office/officeart/2011/layout/CircleProcess#1"/>
    <dgm:cxn modelId="{D16DD7EE-6CFF-4AED-BB39-6A7B29C41740}" type="presParOf" srcId="{103EB4AC-B7F0-4927-995F-45A0C211FCFF}" destId="{85C2A6F8-B84D-4B67-81B5-CA22D2A8B171}" srcOrd="0" destOrd="0" presId="urn:microsoft.com/office/officeart/2011/layout/CircleProcess#1"/>
    <dgm:cxn modelId="{048664B5-8226-449C-ABBC-E80FDB4ADEF7}" type="presParOf" srcId="{9D12B2E1-4068-415E-8635-F6ED1D62C74B}" destId="{4AA05278-348D-4D49-944A-1B07214346A8}" srcOrd="4" destOrd="0" presId="urn:microsoft.com/office/officeart/2011/layout/CircleProcess#1"/>
    <dgm:cxn modelId="{98DA0583-78D3-4D3A-9FD6-AFD7B05EE9CE}" type="presParOf" srcId="{4AA05278-348D-4D49-944A-1B07214346A8}" destId="{526BB6D2-1437-4772-A602-F99C2A94F061}" srcOrd="0" destOrd="0" presId="urn:microsoft.com/office/officeart/2011/layout/CircleProcess#1"/>
    <dgm:cxn modelId="{B4195805-1636-4B45-81E9-6C55CB691B17}" type="presParOf" srcId="{9D12B2E1-4068-415E-8635-F6ED1D62C74B}" destId="{70DAE5EF-C500-496E-AD0D-FC329863BB4F}" srcOrd="5" destOrd="0" presId="urn:microsoft.com/office/officeart/2011/layout/CircleProcess#1"/>
    <dgm:cxn modelId="{8E034D55-EF3E-4127-B26D-5B934B885FBF}" type="presParOf" srcId="{9D12B2E1-4068-415E-8635-F6ED1D62C74B}" destId="{AC67A07C-9609-4549-9FBE-2D77970E9A77}" srcOrd="6" destOrd="0" presId="urn:microsoft.com/office/officeart/2011/layout/CircleProcess#1"/>
    <dgm:cxn modelId="{2BD42381-129A-4A5A-8C0F-BD2EB272460B}" type="presParOf" srcId="{AC67A07C-9609-4549-9FBE-2D77970E9A77}" destId="{01CA9771-7A83-4D68-BE4C-AFD2FEFCA9D7}" srcOrd="0" destOrd="0" presId="urn:microsoft.com/office/officeart/2011/layout/CircleProcess#1"/>
    <dgm:cxn modelId="{77FD0718-2852-4079-8BA2-1C2C94468243}" type="presParOf" srcId="{9D12B2E1-4068-415E-8635-F6ED1D62C74B}" destId="{AFB89B60-91D2-4525-ABA8-AD6A5EF79043}" srcOrd="7" destOrd="0" presId="urn:microsoft.com/office/officeart/2011/layout/CircleProcess#1"/>
    <dgm:cxn modelId="{3B4248A3-FC48-44DF-96FE-0ECCB771A70E}" type="presParOf" srcId="{AFB89B60-91D2-4525-ABA8-AD6A5EF79043}" destId="{AF801256-C026-422B-9B35-3A71AED6B9E2}" srcOrd="0" destOrd="0" presId="urn:microsoft.com/office/officeart/2011/layout/CircleProcess#1"/>
    <dgm:cxn modelId="{7A6DD874-118E-4E20-9393-03965DBA175E}" type="presParOf" srcId="{9D12B2E1-4068-415E-8635-F6ED1D62C74B}" destId="{DBE30237-3857-423A-BD17-4609ADBF3B23}" srcOrd="8" destOrd="0" presId="urn:microsoft.com/office/officeart/2011/layout/CircleProcess#1"/>
    <dgm:cxn modelId="{A7593218-8577-44EE-BD19-F09078BB931B}" type="presParOf" srcId="{9D12B2E1-4068-415E-8635-F6ED1D62C74B}" destId="{48CB8A42-6BD4-4D22-A794-C3D39433574A}" srcOrd="9" destOrd="0" presId="urn:microsoft.com/office/officeart/2011/layout/CircleProcess#1"/>
    <dgm:cxn modelId="{A0B85BC0-B55C-497D-92AF-2670034E5C71}" type="presParOf" srcId="{48CB8A42-6BD4-4D22-A794-C3D39433574A}" destId="{B087B113-573F-460D-9654-AF49F837954B}" srcOrd="0" destOrd="0" presId="urn:microsoft.com/office/officeart/2011/layout/CircleProcess#1"/>
    <dgm:cxn modelId="{12C1EC37-4D71-4453-9581-940CB9B03180}" type="presParOf" srcId="{9D12B2E1-4068-415E-8635-F6ED1D62C74B}" destId="{0A7140F2-C24D-4A52-8B74-230FDC8690F9}" srcOrd="10" destOrd="0" presId="urn:microsoft.com/office/officeart/2011/layout/CircleProcess#1"/>
    <dgm:cxn modelId="{EFAB390A-34D1-4281-A854-2AB38B934C4D}" type="presParOf" srcId="{0A7140F2-C24D-4A52-8B74-230FDC8690F9}" destId="{D05FB80E-7604-4481-B880-0AE5F7D53070}" srcOrd="0" destOrd="0" presId="urn:microsoft.com/office/officeart/2011/layout/CircleProcess#1"/>
    <dgm:cxn modelId="{E4CAE85A-F894-4C80-889A-559D3AB0E7D8}" type="presParOf" srcId="{9D12B2E1-4068-415E-8635-F6ED1D62C74B}" destId="{635DCBF0-1E9F-4D4D-BE93-E967F3916A28}" srcOrd="11" destOrd="0" presId="urn:microsoft.com/office/officeart/2011/layout/CircleProcess#1"/>
    <dgm:cxn modelId="{2B0D644C-D062-437A-A426-3D2935591AAB}" type="presParOf" srcId="{9D12B2E1-4068-415E-8635-F6ED1D62C74B}" destId="{BEFA3F2A-2F04-450E-B33C-B8164FAE5D0B}" srcOrd="12" destOrd="0" presId="urn:microsoft.com/office/officeart/2011/layout/CircleProcess#1"/>
    <dgm:cxn modelId="{F69CED6C-7AE9-4B36-8148-1AA89D81179B}" type="presParOf" srcId="{BEFA3F2A-2F04-450E-B33C-B8164FAE5D0B}" destId="{3130C5BA-674D-47B0-B221-7F8543A6791C}" srcOrd="0" destOrd="0" presId="urn:microsoft.com/office/officeart/2011/layout/CircleProcess#1"/>
    <dgm:cxn modelId="{E43DC2AB-BB79-44E9-8C14-C4B3058E32A6}" type="presParOf" srcId="{9D12B2E1-4068-415E-8635-F6ED1D62C74B}" destId="{1B8B8F61-56D8-48CE-82AB-AE5801EC7B2F}" srcOrd="13" destOrd="0" presId="urn:microsoft.com/office/officeart/2011/layout/CircleProcess#1"/>
    <dgm:cxn modelId="{38C4AABB-DE5F-43ED-B247-DB6A396FAF3D}" type="presParOf" srcId="{1B8B8F61-56D8-48CE-82AB-AE5801EC7B2F}" destId="{F5B9EE39-41A1-46A8-91F2-8B6F4BDBC03C}" srcOrd="0" destOrd="0" presId="urn:microsoft.com/office/officeart/2011/layout/CircleProcess#1"/>
    <dgm:cxn modelId="{FA864CBB-7893-4B8A-ABD9-776DE68D5E4A}" type="presParOf" srcId="{9D12B2E1-4068-415E-8635-F6ED1D62C74B}" destId="{33A5F75A-6F9D-448D-9574-78B11163AE2F}" srcOrd="14" destOrd="0" presId="urn:microsoft.com/office/officeart/2011/layout/CircleProcess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95AF19-40B4-4772-B3A8-CBDE3EADC24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8C0C92E-F21A-4706-9AE7-0721614F2907}">
      <dgm:prSet phldrT="[Text]"/>
      <dgm:spPr/>
      <dgm:t>
        <a:bodyPr/>
        <a:lstStyle/>
        <a:p>
          <a:r>
            <a:rPr lang="en-US"/>
            <a:t>Equipment needed</a:t>
          </a:r>
        </a:p>
      </dgm:t>
    </dgm:pt>
    <dgm:pt modelId="{9335CAD9-16EE-436F-9002-D62614F6806E}" type="parTrans" cxnId="{D72A6420-7A8C-4A55-BBAC-5759942E6A41}">
      <dgm:prSet/>
      <dgm:spPr/>
      <dgm:t>
        <a:bodyPr/>
        <a:lstStyle/>
        <a:p>
          <a:endParaRPr lang="en-US"/>
        </a:p>
      </dgm:t>
    </dgm:pt>
    <dgm:pt modelId="{483E2132-A39C-4C8E-AF5C-6DFD2AF4A845}" type="sibTrans" cxnId="{D72A6420-7A8C-4A55-BBAC-5759942E6A41}">
      <dgm:prSet/>
      <dgm:spPr/>
      <dgm:t>
        <a:bodyPr/>
        <a:lstStyle/>
        <a:p>
          <a:endParaRPr lang="en-US"/>
        </a:p>
      </dgm:t>
    </dgm:pt>
    <dgm:pt modelId="{C4DB6E87-2E89-4A12-8505-6A94EF728190}">
      <dgm:prSet phldrT="[Text]"/>
      <dgm:spPr/>
      <dgm:t>
        <a:bodyPr/>
        <a:lstStyle/>
        <a:p>
          <a:r>
            <a:rPr lang="en-US"/>
            <a:t>Possible suppliers</a:t>
          </a:r>
        </a:p>
      </dgm:t>
    </dgm:pt>
    <dgm:pt modelId="{C82FF306-165C-4416-A79A-4828B1FD5834}" type="parTrans" cxnId="{F62E40EE-5F8B-478A-AAC4-BF875FF1701F}">
      <dgm:prSet/>
      <dgm:spPr/>
      <dgm:t>
        <a:bodyPr/>
        <a:lstStyle/>
        <a:p>
          <a:endParaRPr lang="en-US"/>
        </a:p>
      </dgm:t>
    </dgm:pt>
    <dgm:pt modelId="{27A61E2B-43CA-4EBD-BDF4-1415E8543F24}" type="sibTrans" cxnId="{F62E40EE-5F8B-478A-AAC4-BF875FF1701F}">
      <dgm:prSet/>
      <dgm:spPr/>
      <dgm:t>
        <a:bodyPr/>
        <a:lstStyle/>
        <a:p>
          <a:endParaRPr lang="en-US"/>
        </a:p>
      </dgm:t>
    </dgm:pt>
    <dgm:pt modelId="{CBA1C72E-42CC-4610-A9BD-2DB565948759}">
      <dgm:prSet phldrT="[Text]"/>
      <dgm:spPr/>
      <dgm:t>
        <a:bodyPr/>
        <a:lstStyle/>
        <a:p>
          <a:r>
            <a:rPr lang="en-US"/>
            <a:t>Storage of stock – perishable?</a:t>
          </a:r>
        </a:p>
      </dgm:t>
    </dgm:pt>
    <dgm:pt modelId="{12F20A4A-B114-4470-A123-E336FF8AD4F2}" type="parTrans" cxnId="{53C44026-1BC9-4D7F-BDFA-7883189D0AC8}">
      <dgm:prSet/>
      <dgm:spPr/>
      <dgm:t>
        <a:bodyPr/>
        <a:lstStyle/>
        <a:p>
          <a:endParaRPr lang="en-US"/>
        </a:p>
      </dgm:t>
    </dgm:pt>
    <dgm:pt modelId="{D397B9E6-56A4-4D02-BAB9-B08FFF58E574}" type="sibTrans" cxnId="{53C44026-1BC9-4D7F-BDFA-7883189D0AC8}">
      <dgm:prSet/>
      <dgm:spPr/>
      <dgm:t>
        <a:bodyPr/>
        <a:lstStyle/>
        <a:p>
          <a:endParaRPr lang="en-US"/>
        </a:p>
      </dgm:t>
    </dgm:pt>
    <dgm:pt modelId="{8E63E94B-3A01-4EEE-ACBD-61734926EA0E}">
      <dgm:prSet phldrT="[Text]"/>
      <dgm:spPr/>
      <dgm:t>
        <a:bodyPr/>
        <a:lstStyle/>
        <a:p>
          <a:r>
            <a:rPr lang="en-US"/>
            <a:t>Location of suppliers</a:t>
          </a:r>
        </a:p>
      </dgm:t>
    </dgm:pt>
    <dgm:pt modelId="{17E1D536-F46B-4674-B27B-1D352019DE4B}" type="parTrans" cxnId="{662E9D3C-3851-4091-AF87-81ED202014DC}">
      <dgm:prSet/>
      <dgm:spPr/>
      <dgm:t>
        <a:bodyPr/>
        <a:lstStyle/>
        <a:p>
          <a:endParaRPr lang="en-US"/>
        </a:p>
      </dgm:t>
    </dgm:pt>
    <dgm:pt modelId="{A295ED1D-4CF5-4565-BF58-06CD6DE7D5FE}" type="sibTrans" cxnId="{662E9D3C-3851-4091-AF87-81ED202014DC}">
      <dgm:prSet/>
      <dgm:spPr/>
      <dgm:t>
        <a:bodyPr/>
        <a:lstStyle/>
        <a:p>
          <a:endParaRPr lang="en-US"/>
        </a:p>
      </dgm:t>
    </dgm:pt>
    <dgm:pt modelId="{5C398108-9811-44CC-BFB6-971FAA0DD42D}">
      <dgm:prSet phldrT="[Text]"/>
      <dgm:spPr/>
      <dgm:t>
        <a:bodyPr/>
        <a:lstStyle/>
        <a:p>
          <a:r>
            <a:rPr lang="en-US"/>
            <a:t>Value of stock</a:t>
          </a:r>
        </a:p>
      </dgm:t>
    </dgm:pt>
    <dgm:pt modelId="{903CCE62-35CC-48BE-A9C4-E5BF2F8232BD}" type="parTrans" cxnId="{167144CE-5BC6-40B7-BED6-25491293A383}">
      <dgm:prSet/>
      <dgm:spPr/>
      <dgm:t>
        <a:bodyPr/>
        <a:lstStyle/>
        <a:p>
          <a:endParaRPr lang="en-US"/>
        </a:p>
      </dgm:t>
    </dgm:pt>
    <dgm:pt modelId="{1AD18346-405A-4732-91E6-B5EFE21E7510}" type="sibTrans" cxnId="{167144CE-5BC6-40B7-BED6-25491293A383}">
      <dgm:prSet/>
      <dgm:spPr/>
      <dgm:t>
        <a:bodyPr/>
        <a:lstStyle/>
        <a:p>
          <a:endParaRPr lang="en-US"/>
        </a:p>
      </dgm:t>
    </dgm:pt>
    <dgm:pt modelId="{3068B10C-F8CA-4A1B-9FF9-DD2AEE9B37C6}" type="pres">
      <dgm:prSet presAssocID="{6495AF19-40B4-4772-B3A8-CBDE3EADC241}" presName="Name0" presStyleCnt="0">
        <dgm:presLayoutVars>
          <dgm:dir/>
          <dgm:animLvl val="lvl"/>
          <dgm:resizeHandles val="exact"/>
        </dgm:presLayoutVars>
      </dgm:prSet>
      <dgm:spPr/>
    </dgm:pt>
    <dgm:pt modelId="{6F41E079-9C89-4A6C-903A-F238C71F3C26}" type="pres">
      <dgm:prSet presAssocID="{F8C0C92E-F21A-4706-9AE7-0721614F2907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DDAE4C6-FEA4-4959-90C7-53287DCF4B82}" type="pres">
      <dgm:prSet presAssocID="{483E2132-A39C-4C8E-AF5C-6DFD2AF4A845}" presName="parTxOnlySpace" presStyleCnt="0"/>
      <dgm:spPr/>
    </dgm:pt>
    <dgm:pt modelId="{62929845-7879-4E79-818D-FE8CC372E807}" type="pres">
      <dgm:prSet presAssocID="{C4DB6E87-2E89-4A12-8505-6A94EF72819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4B1696EF-D4B6-4227-8AF1-5B680EC257CF}" type="pres">
      <dgm:prSet presAssocID="{27A61E2B-43CA-4EBD-BDF4-1415E8543F24}" presName="parTxOnlySpace" presStyleCnt="0"/>
      <dgm:spPr/>
    </dgm:pt>
    <dgm:pt modelId="{A4595A45-8C0E-4A66-ADE5-0853EF194D5C}" type="pres">
      <dgm:prSet presAssocID="{8E63E94B-3A01-4EEE-ACBD-61734926EA0E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95A31B57-4FDD-4E26-BA9F-CA63045BE075}" type="pres">
      <dgm:prSet presAssocID="{A295ED1D-4CF5-4565-BF58-06CD6DE7D5FE}" presName="parTxOnlySpace" presStyleCnt="0"/>
      <dgm:spPr/>
    </dgm:pt>
    <dgm:pt modelId="{84547C63-4B44-40BB-A1E0-F539834B9366}" type="pres">
      <dgm:prSet presAssocID="{CBA1C72E-42CC-4610-A9BD-2DB565948759}" presName="parTxOnly" presStyleLbl="node1" presStyleIdx="3" presStyleCnt="5" custLinFactNeighborX="4707" custLinFactNeighborY="1177">
        <dgm:presLayoutVars>
          <dgm:chMax val="0"/>
          <dgm:chPref val="0"/>
          <dgm:bulletEnabled val="1"/>
        </dgm:presLayoutVars>
      </dgm:prSet>
      <dgm:spPr/>
    </dgm:pt>
    <dgm:pt modelId="{B07F626C-4322-42D6-BD0C-7C5CF3977BA8}" type="pres">
      <dgm:prSet presAssocID="{D397B9E6-56A4-4D02-BAB9-B08FFF58E574}" presName="parTxOnlySpace" presStyleCnt="0"/>
      <dgm:spPr/>
    </dgm:pt>
    <dgm:pt modelId="{66CF6126-5DBB-4556-A037-822F6C4CD14B}" type="pres">
      <dgm:prSet presAssocID="{5C398108-9811-44CC-BFB6-971FAA0DD42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FF60CE0D-8074-435A-9EC2-80D1598E2DBF}" type="presOf" srcId="{6495AF19-40B4-4772-B3A8-CBDE3EADC241}" destId="{3068B10C-F8CA-4A1B-9FF9-DD2AEE9B37C6}" srcOrd="0" destOrd="0" presId="urn:microsoft.com/office/officeart/2005/8/layout/chevron1"/>
    <dgm:cxn modelId="{D72A6420-7A8C-4A55-BBAC-5759942E6A41}" srcId="{6495AF19-40B4-4772-B3A8-CBDE3EADC241}" destId="{F8C0C92E-F21A-4706-9AE7-0721614F2907}" srcOrd="0" destOrd="0" parTransId="{9335CAD9-16EE-436F-9002-D62614F6806E}" sibTransId="{483E2132-A39C-4C8E-AF5C-6DFD2AF4A845}"/>
    <dgm:cxn modelId="{53C44026-1BC9-4D7F-BDFA-7883189D0AC8}" srcId="{6495AF19-40B4-4772-B3A8-CBDE3EADC241}" destId="{CBA1C72E-42CC-4610-A9BD-2DB565948759}" srcOrd="3" destOrd="0" parTransId="{12F20A4A-B114-4470-A123-E336FF8AD4F2}" sibTransId="{D397B9E6-56A4-4D02-BAB9-B08FFF58E574}"/>
    <dgm:cxn modelId="{934EA226-1AFB-496A-859E-6CC43AE31475}" type="presOf" srcId="{5C398108-9811-44CC-BFB6-971FAA0DD42D}" destId="{66CF6126-5DBB-4556-A037-822F6C4CD14B}" srcOrd="0" destOrd="0" presId="urn:microsoft.com/office/officeart/2005/8/layout/chevron1"/>
    <dgm:cxn modelId="{662E9D3C-3851-4091-AF87-81ED202014DC}" srcId="{6495AF19-40B4-4772-B3A8-CBDE3EADC241}" destId="{8E63E94B-3A01-4EEE-ACBD-61734926EA0E}" srcOrd="2" destOrd="0" parTransId="{17E1D536-F46B-4674-B27B-1D352019DE4B}" sibTransId="{A295ED1D-4CF5-4565-BF58-06CD6DE7D5FE}"/>
    <dgm:cxn modelId="{54735E8C-0474-46D0-98E4-0259FE41996D}" type="presOf" srcId="{8E63E94B-3A01-4EEE-ACBD-61734926EA0E}" destId="{A4595A45-8C0E-4A66-ADE5-0853EF194D5C}" srcOrd="0" destOrd="0" presId="urn:microsoft.com/office/officeart/2005/8/layout/chevron1"/>
    <dgm:cxn modelId="{D2ADD9AA-22D8-4B1F-8DFB-0343592D44F2}" type="presOf" srcId="{CBA1C72E-42CC-4610-A9BD-2DB565948759}" destId="{84547C63-4B44-40BB-A1E0-F539834B9366}" srcOrd="0" destOrd="0" presId="urn:microsoft.com/office/officeart/2005/8/layout/chevron1"/>
    <dgm:cxn modelId="{1D1816CA-E681-4CC3-9CBD-FEA6D2439976}" type="presOf" srcId="{F8C0C92E-F21A-4706-9AE7-0721614F2907}" destId="{6F41E079-9C89-4A6C-903A-F238C71F3C26}" srcOrd="0" destOrd="0" presId="urn:microsoft.com/office/officeart/2005/8/layout/chevron1"/>
    <dgm:cxn modelId="{167144CE-5BC6-40B7-BED6-25491293A383}" srcId="{6495AF19-40B4-4772-B3A8-CBDE3EADC241}" destId="{5C398108-9811-44CC-BFB6-971FAA0DD42D}" srcOrd="4" destOrd="0" parTransId="{903CCE62-35CC-48BE-A9C4-E5BF2F8232BD}" sibTransId="{1AD18346-405A-4732-91E6-B5EFE21E7510}"/>
    <dgm:cxn modelId="{7D7279E3-1CB4-47E7-811D-2DDC5D7F2D92}" type="presOf" srcId="{C4DB6E87-2E89-4A12-8505-6A94EF728190}" destId="{62929845-7879-4E79-818D-FE8CC372E807}" srcOrd="0" destOrd="0" presId="urn:microsoft.com/office/officeart/2005/8/layout/chevron1"/>
    <dgm:cxn modelId="{F62E40EE-5F8B-478A-AAC4-BF875FF1701F}" srcId="{6495AF19-40B4-4772-B3A8-CBDE3EADC241}" destId="{C4DB6E87-2E89-4A12-8505-6A94EF728190}" srcOrd="1" destOrd="0" parTransId="{C82FF306-165C-4416-A79A-4828B1FD5834}" sibTransId="{27A61E2B-43CA-4EBD-BDF4-1415E8543F24}"/>
    <dgm:cxn modelId="{C6EB452B-8361-4654-8F0F-E7E4E0F470BF}" type="presParOf" srcId="{3068B10C-F8CA-4A1B-9FF9-DD2AEE9B37C6}" destId="{6F41E079-9C89-4A6C-903A-F238C71F3C26}" srcOrd="0" destOrd="0" presId="urn:microsoft.com/office/officeart/2005/8/layout/chevron1"/>
    <dgm:cxn modelId="{73BE07E2-6215-41AE-95C3-7385DC24471A}" type="presParOf" srcId="{3068B10C-F8CA-4A1B-9FF9-DD2AEE9B37C6}" destId="{9DDAE4C6-FEA4-4959-90C7-53287DCF4B82}" srcOrd="1" destOrd="0" presId="urn:microsoft.com/office/officeart/2005/8/layout/chevron1"/>
    <dgm:cxn modelId="{B95D8E60-792B-4B51-A07A-D125DA5F6C72}" type="presParOf" srcId="{3068B10C-F8CA-4A1B-9FF9-DD2AEE9B37C6}" destId="{62929845-7879-4E79-818D-FE8CC372E807}" srcOrd="2" destOrd="0" presId="urn:microsoft.com/office/officeart/2005/8/layout/chevron1"/>
    <dgm:cxn modelId="{EEC74EDA-C693-4B03-B74B-4132C531236C}" type="presParOf" srcId="{3068B10C-F8CA-4A1B-9FF9-DD2AEE9B37C6}" destId="{4B1696EF-D4B6-4227-8AF1-5B680EC257CF}" srcOrd="3" destOrd="0" presId="urn:microsoft.com/office/officeart/2005/8/layout/chevron1"/>
    <dgm:cxn modelId="{CADE5CA3-9D63-4F07-90EE-9836C99B7BCC}" type="presParOf" srcId="{3068B10C-F8CA-4A1B-9FF9-DD2AEE9B37C6}" destId="{A4595A45-8C0E-4A66-ADE5-0853EF194D5C}" srcOrd="4" destOrd="0" presId="urn:microsoft.com/office/officeart/2005/8/layout/chevron1"/>
    <dgm:cxn modelId="{A09D0335-16B7-4F57-95DC-3C51555FF84A}" type="presParOf" srcId="{3068B10C-F8CA-4A1B-9FF9-DD2AEE9B37C6}" destId="{95A31B57-4FDD-4E26-BA9F-CA63045BE075}" srcOrd="5" destOrd="0" presId="urn:microsoft.com/office/officeart/2005/8/layout/chevron1"/>
    <dgm:cxn modelId="{08C2AADF-AF87-4B56-8137-83430C2A9E9C}" type="presParOf" srcId="{3068B10C-F8CA-4A1B-9FF9-DD2AEE9B37C6}" destId="{84547C63-4B44-40BB-A1E0-F539834B9366}" srcOrd="6" destOrd="0" presId="urn:microsoft.com/office/officeart/2005/8/layout/chevron1"/>
    <dgm:cxn modelId="{0CF4EA79-688C-422B-AAD8-F9714818F329}" type="presParOf" srcId="{3068B10C-F8CA-4A1B-9FF9-DD2AEE9B37C6}" destId="{B07F626C-4322-42D6-BD0C-7C5CF3977BA8}" srcOrd="7" destOrd="0" presId="urn:microsoft.com/office/officeart/2005/8/layout/chevron1"/>
    <dgm:cxn modelId="{76DBF43F-CB59-40AB-A4BC-5856A46CC177}" type="presParOf" srcId="{3068B10C-F8CA-4A1B-9FF9-DD2AEE9B37C6}" destId="{66CF6126-5DBB-4556-A037-822F6C4CD14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0D85EA-F4A0-43C2-87FB-012F86F9C9B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BC18A2B-7927-44A5-8FCA-128D09B54DB1}">
      <dgm:prSet phldrT="[Text]" custT="1"/>
      <dgm:spPr/>
      <dgm:t>
        <a:bodyPr/>
        <a:lstStyle/>
        <a:p>
          <a:r>
            <a:rPr lang="en-US" sz="1600"/>
            <a:t>Population</a:t>
          </a:r>
        </a:p>
        <a:p>
          <a:r>
            <a:rPr lang="en-US" sz="1600"/>
            <a:t>Demography</a:t>
          </a:r>
        </a:p>
      </dgm:t>
    </dgm:pt>
    <dgm:pt modelId="{D11CEC5E-4D3C-4CF4-98CD-D3D531BA7E90}" type="parTrans" cxnId="{202F43D4-3FD5-4121-89F9-C705904A3050}">
      <dgm:prSet/>
      <dgm:spPr/>
      <dgm:t>
        <a:bodyPr/>
        <a:lstStyle/>
        <a:p>
          <a:endParaRPr lang="en-US"/>
        </a:p>
      </dgm:t>
    </dgm:pt>
    <dgm:pt modelId="{CB4FF6C1-5443-4BA1-A4DC-25279FEE4D39}" type="sibTrans" cxnId="{202F43D4-3FD5-4121-89F9-C705904A3050}">
      <dgm:prSet/>
      <dgm:spPr/>
      <dgm:t>
        <a:bodyPr/>
        <a:lstStyle/>
        <a:p>
          <a:endParaRPr lang="en-US"/>
        </a:p>
      </dgm:t>
    </dgm:pt>
    <dgm:pt modelId="{E1DA0ECE-46A0-4CCA-A080-5881E5EDDF96}">
      <dgm:prSet phldrT="[Text]" custT="1"/>
      <dgm:spPr/>
      <dgm:t>
        <a:bodyPr/>
        <a:lstStyle/>
        <a:p>
          <a:r>
            <a:rPr lang="en-US" sz="1600"/>
            <a:t>Potential customers</a:t>
          </a:r>
        </a:p>
      </dgm:t>
    </dgm:pt>
    <dgm:pt modelId="{6430FCFD-170B-48C3-AC56-443F6EDCD3A3}" type="parTrans" cxnId="{130C7460-712B-4D27-A833-1A4FA75F6A98}">
      <dgm:prSet/>
      <dgm:spPr/>
      <dgm:t>
        <a:bodyPr/>
        <a:lstStyle/>
        <a:p>
          <a:endParaRPr lang="en-US"/>
        </a:p>
      </dgm:t>
    </dgm:pt>
    <dgm:pt modelId="{985238DC-6411-4DAF-8663-FB30090983F7}" type="sibTrans" cxnId="{130C7460-712B-4D27-A833-1A4FA75F6A98}">
      <dgm:prSet/>
      <dgm:spPr/>
      <dgm:t>
        <a:bodyPr/>
        <a:lstStyle/>
        <a:p>
          <a:endParaRPr lang="en-US"/>
        </a:p>
      </dgm:t>
    </dgm:pt>
    <dgm:pt modelId="{16840208-4B62-4EB8-AFC5-AFE5B5CD29A5}">
      <dgm:prSet phldrT="[Text]" custT="1"/>
      <dgm:spPr/>
      <dgm:t>
        <a:bodyPr/>
        <a:lstStyle/>
        <a:p>
          <a:r>
            <a:rPr lang="en-US" sz="1600"/>
            <a:t>How far are customers travelling?</a:t>
          </a:r>
        </a:p>
      </dgm:t>
    </dgm:pt>
    <dgm:pt modelId="{F99D84A0-41F5-43BF-96FE-284EF3222230}" type="parTrans" cxnId="{5184886F-35B0-44A2-9090-051DB97799C1}">
      <dgm:prSet/>
      <dgm:spPr/>
      <dgm:t>
        <a:bodyPr/>
        <a:lstStyle/>
        <a:p>
          <a:endParaRPr lang="en-US"/>
        </a:p>
      </dgm:t>
    </dgm:pt>
    <dgm:pt modelId="{AF31628B-D035-4F3A-A9C1-111D8D9C89FF}" type="sibTrans" cxnId="{5184886F-35B0-44A2-9090-051DB97799C1}">
      <dgm:prSet/>
      <dgm:spPr/>
      <dgm:t>
        <a:bodyPr/>
        <a:lstStyle/>
        <a:p>
          <a:endParaRPr lang="en-US"/>
        </a:p>
      </dgm:t>
    </dgm:pt>
    <dgm:pt modelId="{472EA3D6-125E-4EAB-8B46-E5B7662B91D7}">
      <dgm:prSet phldrT="[Text]" custT="1"/>
      <dgm:spPr/>
      <dgm:t>
        <a:bodyPr/>
        <a:lstStyle/>
        <a:p>
          <a:r>
            <a:rPr lang="en-US" sz="1600"/>
            <a:t>Will you offer an online business?</a:t>
          </a:r>
        </a:p>
      </dgm:t>
    </dgm:pt>
    <dgm:pt modelId="{9ADA217A-B225-4BFD-AE71-5F71303BBD73}" type="parTrans" cxnId="{B1D34590-66DD-4C2A-803C-CBA5233DF3F5}">
      <dgm:prSet/>
      <dgm:spPr/>
      <dgm:t>
        <a:bodyPr/>
        <a:lstStyle/>
        <a:p>
          <a:endParaRPr lang="en-US"/>
        </a:p>
      </dgm:t>
    </dgm:pt>
    <dgm:pt modelId="{A2D8A390-79F4-4F91-AC45-CBF8CCEDA2BD}" type="sibTrans" cxnId="{B1D34590-66DD-4C2A-803C-CBA5233DF3F5}">
      <dgm:prSet/>
      <dgm:spPr/>
      <dgm:t>
        <a:bodyPr/>
        <a:lstStyle/>
        <a:p>
          <a:endParaRPr lang="en-US"/>
        </a:p>
      </dgm:t>
    </dgm:pt>
    <dgm:pt modelId="{56E32275-62EC-4B02-952B-501921AE8401}">
      <dgm:prSet phldrT="[Text]" custT="1"/>
      <dgm:spPr/>
      <dgm:t>
        <a:bodyPr/>
        <a:lstStyle/>
        <a:p>
          <a:r>
            <a:rPr lang="en-US" sz="1600"/>
            <a:t>Is the local population affluent?</a:t>
          </a:r>
        </a:p>
      </dgm:t>
    </dgm:pt>
    <dgm:pt modelId="{7CD443BD-FA0E-48B0-9CAD-CCA2FD3A26AE}" type="parTrans" cxnId="{D975812B-0F75-4319-8E0A-A2213E0EB9BC}">
      <dgm:prSet/>
      <dgm:spPr/>
      <dgm:t>
        <a:bodyPr/>
        <a:lstStyle/>
        <a:p>
          <a:endParaRPr lang="en-US"/>
        </a:p>
      </dgm:t>
    </dgm:pt>
    <dgm:pt modelId="{D16AFDB5-DAD1-4E3C-919E-7D696B1C32EF}" type="sibTrans" cxnId="{D975812B-0F75-4319-8E0A-A2213E0EB9BC}">
      <dgm:prSet/>
      <dgm:spPr/>
      <dgm:t>
        <a:bodyPr/>
        <a:lstStyle/>
        <a:p>
          <a:endParaRPr lang="en-US"/>
        </a:p>
      </dgm:t>
    </dgm:pt>
    <dgm:pt modelId="{2267E200-C89B-4A1D-98CA-F9390F8182A8}">
      <dgm:prSet phldrT="[Text]" custT="1"/>
      <dgm:spPr/>
      <dgm:t>
        <a:bodyPr/>
        <a:lstStyle/>
        <a:p>
          <a:r>
            <a:rPr lang="en-US" sz="1600"/>
            <a:t>Customer Car Parking</a:t>
          </a:r>
        </a:p>
      </dgm:t>
    </dgm:pt>
    <dgm:pt modelId="{AF5E09EB-14EE-4B77-8C4C-9FBBA8CA4805}" type="parTrans" cxnId="{1949FE55-9DEC-480B-92E7-B11DCCE31D41}">
      <dgm:prSet/>
      <dgm:spPr/>
      <dgm:t>
        <a:bodyPr/>
        <a:lstStyle/>
        <a:p>
          <a:endParaRPr lang="en-US"/>
        </a:p>
      </dgm:t>
    </dgm:pt>
    <dgm:pt modelId="{13CEB387-2800-4273-A79F-882321010555}" type="sibTrans" cxnId="{1949FE55-9DEC-480B-92E7-B11DCCE31D41}">
      <dgm:prSet/>
      <dgm:spPr/>
      <dgm:t>
        <a:bodyPr/>
        <a:lstStyle/>
        <a:p>
          <a:endParaRPr lang="en-US"/>
        </a:p>
      </dgm:t>
    </dgm:pt>
    <dgm:pt modelId="{CEB14786-354B-46B2-969A-61CB20DFC8FA}" type="pres">
      <dgm:prSet presAssocID="{030D85EA-F4A0-43C2-87FB-012F86F9C9B1}" presName="Name0" presStyleCnt="0">
        <dgm:presLayoutVars>
          <dgm:dir/>
          <dgm:animLvl val="lvl"/>
          <dgm:resizeHandles val="exact"/>
        </dgm:presLayoutVars>
      </dgm:prSet>
      <dgm:spPr/>
    </dgm:pt>
    <dgm:pt modelId="{A3F46152-E6E1-4E80-B442-932D7F0E3AAC}" type="pres">
      <dgm:prSet presAssocID="{DBC18A2B-7927-44A5-8FCA-128D09B54DB1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4ACB46E-B286-4E44-8622-E5A4DAE0D39E}" type="pres">
      <dgm:prSet presAssocID="{CB4FF6C1-5443-4BA1-A4DC-25279FEE4D39}" presName="parTxOnlySpace" presStyleCnt="0"/>
      <dgm:spPr/>
    </dgm:pt>
    <dgm:pt modelId="{80209A89-25D3-4789-AE83-71B3CBE26E57}" type="pres">
      <dgm:prSet presAssocID="{E1DA0ECE-46A0-4CCA-A080-5881E5EDDF96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5DDE2D91-541E-4996-AC74-32471CEF44C0}" type="pres">
      <dgm:prSet presAssocID="{985238DC-6411-4DAF-8663-FB30090983F7}" presName="parTxOnlySpace" presStyleCnt="0"/>
      <dgm:spPr/>
    </dgm:pt>
    <dgm:pt modelId="{64FB1301-37EF-4BDD-AC83-DCDB5A4D50EF}" type="pres">
      <dgm:prSet presAssocID="{16840208-4B62-4EB8-AFC5-AFE5B5CD29A5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65CD87DC-2BD4-478B-A925-84BDDB9D485A}" type="pres">
      <dgm:prSet presAssocID="{AF31628B-D035-4F3A-A9C1-111D8D9C89FF}" presName="parTxOnlySpace" presStyleCnt="0"/>
      <dgm:spPr/>
    </dgm:pt>
    <dgm:pt modelId="{DA57FA11-1E83-4285-8ED0-C014F2A804CD}" type="pres">
      <dgm:prSet presAssocID="{2267E200-C89B-4A1D-98CA-F9390F8182A8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FFC05D0B-1C3F-48C9-AFA5-4A72891DE8C2}" type="pres">
      <dgm:prSet presAssocID="{13CEB387-2800-4273-A79F-882321010555}" presName="parTxOnlySpace" presStyleCnt="0"/>
      <dgm:spPr/>
    </dgm:pt>
    <dgm:pt modelId="{3BA3E94C-97C3-4EAE-B748-E0A54AAA89D7}" type="pres">
      <dgm:prSet presAssocID="{472EA3D6-125E-4EAB-8B46-E5B7662B91D7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FC339BB1-CC4B-426C-B73D-F284DDF0ECEE}" type="pres">
      <dgm:prSet presAssocID="{A2D8A390-79F4-4F91-AC45-CBF8CCEDA2BD}" presName="parTxOnlySpace" presStyleCnt="0"/>
      <dgm:spPr/>
    </dgm:pt>
    <dgm:pt modelId="{1095DB74-5140-49E2-A05E-0E1ED3554EEA}" type="pres">
      <dgm:prSet presAssocID="{56E32275-62EC-4B02-952B-501921AE8401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CA2081A-EA2C-43E4-B1D5-27AC54EE0693}" type="presOf" srcId="{030D85EA-F4A0-43C2-87FB-012F86F9C9B1}" destId="{CEB14786-354B-46B2-969A-61CB20DFC8FA}" srcOrd="0" destOrd="0" presId="urn:microsoft.com/office/officeart/2005/8/layout/chevron1"/>
    <dgm:cxn modelId="{D975812B-0F75-4319-8E0A-A2213E0EB9BC}" srcId="{030D85EA-F4A0-43C2-87FB-012F86F9C9B1}" destId="{56E32275-62EC-4B02-952B-501921AE8401}" srcOrd="5" destOrd="0" parTransId="{7CD443BD-FA0E-48B0-9CAD-CCA2FD3A26AE}" sibTransId="{D16AFDB5-DAD1-4E3C-919E-7D696B1C32EF}"/>
    <dgm:cxn modelId="{130C7460-712B-4D27-A833-1A4FA75F6A98}" srcId="{030D85EA-F4A0-43C2-87FB-012F86F9C9B1}" destId="{E1DA0ECE-46A0-4CCA-A080-5881E5EDDF96}" srcOrd="1" destOrd="0" parTransId="{6430FCFD-170B-48C3-AC56-443F6EDCD3A3}" sibTransId="{985238DC-6411-4DAF-8663-FB30090983F7}"/>
    <dgm:cxn modelId="{55BA7F43-30E0-48CD-8F1F-F286AA145545}" type="presOf" srcId="{472EA3D6-125E-4EAB-8B46-E5B7662B91D7}" destId="{3BA3E94C-97C3-4EAE-B748-E0A54AAA89D7}" srcOrd="0" destOrd="0" presId="urn:microsoft.com/office/officeart/2005/8/layout/chevron1"/>
    <dgm:cxn modelId="{5184886F-35B0-44A2-9090-051DB97799C1}" srcId="{030D85EA-F4A0-43C2-87FB-012F86F9C9B1}" destId="{16840208-4B62-4EB8-AFC5-AFE5B5CD29A5}" srcOrd="2" destOrd="0" parTransId="{F99D84A0-41F5-43BF-96FE-284EF3222230}" sibTransId="{AF31628B-D035-4F3A-A9C1-111D8D9C89FF}"/>
    <dgm:cxn modelId="{D88F9F4F-5024-4DF3-A85A-883C0D31F9FC}" type="presOf" srcId="{16840208-4B62-4EB8-AFC5-AFE5B5CD29A5}" destId="{64FB1301-37EF-4BDD-AC83-DCDB5A4D50EF}" srcOrd="0" destOrd="0" presId="urn:microsoft.com/office/officeart/2005/8/layout/chevron1"/>
    <dgm:cxn modelId="{5DB89570-740A-4B91-AD57-19DE5E48158F}" type="presOf" srcId="{56E32275-62EC-4B02-952B-501921AE8401}" destId="{1095DB74-5140-49E2-A05E-0E1ED3554EEA}" srcOrd="0" destOrd="0" presId="urn:microsoft.com/office/officeart/2005/8/layout/chevron1"/>
    <dgm:cxn modelId="{1949FE55-9DEC-480B-92E7-B11DCCE31D41}" srcId="{030D85EA-F4A0-43C2-87FB-012F86F9C9B1}" destId="{2267E200-C89B-4A1D-98CA-F9390F8182A8}" srcOrd="3" destOrd="0" parTransId="{AF5E09EB-14EE-4B77-8C4C-9FBBA8CA4805}" sibTransId="{13CEB387-2800-4273-A79F-882321010555}"/>
    <dgm:cxn modelId="{6CF9A176-5CF0-47DB-920B-5D86D1196F76}" type="presOf" srcId="{DBC18A2B-7927-44A5-8FCA-128D09B54DB1}" destId="{A3F46152-E6E1-4E80-B442-932D7F0E3AAC}" srcOrd="0" destOrd="0" presId="urn:microsoft.com/office/officeart/2005/8/layout/chevron1"/>
    <dgm:cxn modelId="{9CA9E985-BE53-4393-823C-4CE5CD49677F}" type="presOf" srcId="{E1DA0ECE-46A0-4CCA-A080-5881E5EDDF96}" destId="{80209A89-25D3-4789-AE83-71B3CBE26E57}" srcOrd="0" destOrd="0" presId="urn:microsoft.com/office/officeart/2005/8/layout/chevron1"/>
    <dgm:cxn modelId="{B1D34590-66DD-4C2A-803C-CBA5233DF3F5}" srcId="{030D85EA-F4A0-43C2-87FB-012F86F9C9B1}" destId="{472EA3D6-125E-4EAB-8B46-E5B7662B91D7}" srcOrd="4" destOrd="0" parTransId="{9ADA217A-B225-4BFD-AE71-5F71303BBD73}" sibTransId="{A2D8A390-79F4-4F91-AC45-CBF8CCEDA2BD}"/>
    <dgm:cxn modelId="{CE5182AE-95ED-41FE-B426-8856F8954160}" type="presOf" srcId="{2267E200-C89B-4A1D-98CA-F9390F8182A8}" destId="{DA57FA11-1E83-4285-8ED0-C014F2A804CD}" srcOrd="0" destOrd="0" presId="urn:microsoft.com/office/officeart/2005/8/layout/chevron1"/>
    <dgm:cxn modelId="{202F43D4-3FD5-4121-89F9-C705904A3050}" srcId="{030D85EA-F4A0-43C2-87FB-012F86F9C9B1}" destId="{DBC18A2B-7927-44A5-8FCA-128D09B54DB1}" srcOrd="0" destOrd="0" parTransId="{D11CEC5E-4D3C-4CF4-98CD-D3D531BA7E90}" sibTransId="{CB4FF6C1-5443-4BA1-A4DC-25279FEE4D39}"/>
    <dgm:cxn modelId="{6E655142-0756-44F7-8FA3-884D888ECBBB}" type="presParOf" srcId="{CEB14786-354B-46B2-969A-61CB20DFC8FA}" destId="{A3F46152-E6E1-4E80-B442-932D7F0E3AAC}" srcOrd="0" destOrd="0" presId="urn:microsoft.com/office/officeart/2005/8/layout/chevron1"/>
    <dgm:cxn modelId="{B9A5CF8E-B6FA-47E7-B73D-F00142D7EACC}" type="presParOf" srcId="{CEB14786-354B-46B2-969A-61CB20DFC8FA}" destId="{A4ACB46E-B286-4E44-8622-E5A4DAE0D39E}" srcOrd="1" destOrd="0" presId="urn:microsoft.com/office/officeart/2005/8/layout/chevron1"/>
    <dgm:cxn modelId="{44309D08-BCF7-4BEB-988D-E2C00AD43809}" type="presParOf" srcId="{CEB14786-354B-46B2-969A-61CB20DFC8FA}" destId="{80209A89-25D3-4789-AE83-71B3CBE26E57}" srcOrd="2" destOrd="0" presId="urn:microsoft.com/office/officeart/2005/8/layout/chevron1"/>
    <dgm:cxn modelId="{201EE600-4903-4A66-A3BE-C62840ED36CB}" type="presParOf" srcId="{CEB14786-354B-46B2-969A-61CB20DFC8FA}" destId="{5DDE2D91-541E-4996-AC74-32471CEF44C0}" srcOrd="3" destOrd="0" presId="urn:microsoft.com/office/officeart/2005/8/layout/chevron1"/>
    <dgm:cxn modelId="{3FADDD96-A8E0-41AA-90F3-5101BFCED261}" type="presParOf" srcId="{CEB14786-354B-46B2-969A-61CB20DFC8FA}" destId="{64FB1301-37EF-4BDD-AC83-DCDB5A4D50EF}" srcOrd="4" destOrd="0" presId="urn:microsoft.com/office/officeart/2005/8/layout/chevron1"/>
    <dgm:cxn modelId="{57E31D91-8C90-47A6-9BBF-61D258E5B8C2}" type="presParOf" srcId="{CEB14786-354B-46B2-969A-61CB20DFC8FA}" destId="{65CD87DC-2BD4-478B-A925-84BDDB9D485A}" srcOrd="5" destOrd="0" presId="urn:microsoft.com/office/officeart/2005/8/layout/chevron1"/>
    <dgm:cxn modelId="{D90164F5-E1A5-467C-85D0-BF7DC8160410}" type="presParOf" srcId="{CEB14786-354B-46B2-969A-61CB20DFC8FA}" destId="{DA57FA11-1E83-4285-8ED0-C014F2A804CD}" srcOrd="6" destOrd="0" presId="urn:microsoft.com/office/officeart/2005/8/layout/chevron1"/>
    <dgm:cxn modelId="{EAF715C7-335E-47A5-872A-AD8DD943FA73}" type="presParOf" srcId="{CEB14786-354B-46B2-969A-61CB20DFC8FA}" destId="{FFC05D0B-1C3F-48C9-AFA5-4A72891DE8C2}" srcOrd="7" destOrd="0" presId="urn:microsoft.com/office/officeart/2005/8/layout/chevron1"/>
    <dgm:cxn modelId="{52ADAAC1-20A8-4DD5-BFDE-E9D0C78E5930}" type="presParOf" srcId="{CEB14786-354B-46B2-969A-61CB20DFC8FA}" destId="{3BA3E94C-97C3-4EAE-B748-E0A54AAA89D7}" srcOrd="8" destOrd="0" presId="urn:microsoft.com/office/officeart/2005/8/layout/chevron1"/>
    <dgm:cxn modelId="{F1856414-5872-47CE-9445-E8C7559C5381}" type="presParOf" srcId="{CEB14786-354B-46B2-969A-61CB20DFC8FA}" destId="{FC339BB1-CC4B-426C-B73D-F284DDF0ECEE}" srcOrd="9" destOrd="0" presId="urn:microsoft.com/office/officeart/2005/8/layout/chevron1"/>
    <dgm:cxn modelId="{B0EA8067-198E-4587-AD2B-FB4648520A13}" type="presParOf" srcId="{CEB14786-354B-46B2-969A-61CB20DFC8FA}" destId="{1095DB74-5140-49E2-A05E-0E1ED3554EEA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E527E-ED05-4AE8-AA0F-DA0C5F1F1719}">
      <dsp:nvSpPr>
        <dsp:cNvPr id="0" name=""/>
        <dsp:cNvSpPr/>
      </dsp:nvSpPr>
      <dsp:spPr>
        <a:xfrm>
          <a:off x="907904" y="0"/>
          <a:ext cx="9529278" cy="286985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B3522-51FE-4E6E-B193-B0C671D53EB2}">
      <dsp:nvSpPr>
        <dsp:cNvPr id="0" name=""/>
        <dsp:cNvSpPr/>
      </dsp:nvSpPr>
      <dsp:spPr>
        <a:xfrm>
          <a:off x="2848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Type of Business</a:t>
          </a:r>
        </a:p>
      </dsp:txBody>
      <dsp:txXfrm>
        <a:off x="58886" y="916993"/>
        <a:ext cx="1382980" cy="1035864"/>
      </dsp:txXfrm>
    </dsp:sp>
    <dsp:sp modelId="{61BF7EF4-E421-4A66-8EF1-94ECEE7C4566}">
      <dsp:nvSpPr>
        <dsp:cNvPr id="0" name=""/>
        <dsp:cNvSpPr/>
      </dsp:nvSpPr>
      <dsp:spPr>
        <a:xfrm>
          <a:off x="1621208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Space Required</a:t>
          </a:r>
        </a:p>
      </dsp:txBody>
      <dsp:txXfrm>
        <a:off x="1677246" y="916993"/>
        <a:ext cx="1382980" cy="1035864"/>
      </dsp:txXfrm>
    </dsp:sp>
    <dsp:sp modelId="{8B638EA4-E460-48AF-81CE-39F9CB826168}">
      <dsp:nvSpPr>
        <dsp:cNvPr id="0" name=""/>
        <dsp:cNvSpPr/>
      </dsp:nvSpPr>
      <dsp:spPr>
        <a:xfrm>
          <a:off x="3239569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Cost of premises</a:t>
          </a:r>
        </a:p>
      </dsp:txBody>
      <dsp:txXfrm>
        <a:off x="3295607" y="916993"/>
        <a:ext cx="1382980" cy="1035864"/>
      </dsp:txXfrm>
    </dsp:sp>
    <dsp:sp modelId="{55AB6ECA-8106-4ABB-A16C-16AE7A74BFF6}">
      <dsp:nvSpPr>
        <dsp:cNvPr id="0" name=""/>
        <dsp:cNvSpPr/>
      </dsp:nvSpPr>
      <dsp:spPr>
        <a:xfrm>
          <a:off x="4857929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Location of customers</a:t>
          </a:r>
        </a:p>
      </dsp:txBody>
      <dsp:txXfrm>
        <a:off x="4913967" y="916993"/>
        <a:ext cx="1382980" cy="1035864"/>
      </dsp:txXfrm>
    </dsp:sp>
    <dsp:sp modelId="{F636FCC8-7268-4442-88E9-EC648CB9BBEF}">
      <dsp:nvSpPr>
        <dsp:cNvPr id="0" name=""/>
        <dsp:cNvSpPr/>
      </dsp:nvSpPr>
      <dsp:spPr>
        <a:xfrm>
          <a:off x="6476290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Passing Trade</a:t>
          </a:r>
        </a:p>
      </dsp:txBody>
      <dsp:txXfrm>
        <a:off x="6532328" y="916993"/>
        <a:ext cx="1382980" cy="1035864"/>
      </dsp:txXfrm>
    </dsp:sp>
    <dsp:sp modelId="{31576237-6CB3-4516-9986-402A701701B5}">
      <dsp:nvSpPr>
        <dsp:cNvPr id="0" name=""/>
        <dsp:cNvSpPr/>
      </dsp:nvSpPr>
      <dsp:spPr>
        <a:xfrm>
          <a:off x="8094650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Local Competition</a:t>
          </a:r>
        </a:p>
      </dsp:txBody>
      <dsp:txXfrm>
        <a:off x="8150688" y="916993"/>
        <a:ext cx="1382980" cy="1035864"/>
      </dsp:txXfrm>
    </dsp:sp>
    <dsp:sp modelId="{4D4CD656-1EDA-4429-8B7D-F33BCF22B5F2}">
      <dsp:nvSpPr>
        <dsp:cNvPr id="0" name=""/>
        <dsp:cNvSpPr/>
      </dsp:nvSpPr>
      <dsp:spPr>
        <a:xfrm>
          <a:off x="9713010" y="860955"/>
          <a:ext cx="1495056" cy="114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Parking</a:t>
          </a:r>
        </a:p>
      </dsp:txBody>
      <dsp:txXfrm>
        <a:off x="9769048" y="916993"/>
        <a:ext cx="1382980" cy="1035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7EA54-0946-4347-9480-5A08ED4A34F9}">
      <dsp:nvSpPr>
        <dsp:cNvPr id="0" name=""/>
        <dsp:cNvSpPr/>
      </dsp:nvSpPr>
      <dsp:spPr>
        <a:xfrm>
          <a:off x="7778820" y="618376"/>
          <a:ext cx="1638098" cy="16383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32A96-E3CB-4CE9-AEAB-009BB89BD4D0}">
      <dsp:nvSpPr>
        <dsp:cNvPr id="0" name=""/>
        <dsp:cNvSpPr/>
      </dsp:nvSpPr>
      <dsp:spPr>
        <a:xfrm>
          <a:off x="7832871" y="672998"/>
          <a:ext cx="1529124" cy="15291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Local unemployment levels</a:t>
          </a:r>
        </a:p>
      </dsp:txBody>
      <dsp:txXfrm>
        <a:off x="8051691" y="891485"/>
        <a:ext cx="1092356" cy="1092148"/>
      </dsp:txXfrm>
    </dsp:sp>
    <dsp:sp modelId="{85C2A6F8-B84D-4B67-81B5-CA22D2A8B171}">
      <dsp:nvSpPr>
        <dsp:cNvPr id="0" name=""/>
        <dsp:cNvSpPr/>
      </dsp:nvSpPr>
      <dsp:spPr>
        <a:xfrm rot="2700000">
          <a:off x="6085021" y="618461"/>
          <a:ext cx="1637909" cy="16379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BB6D2-1437-4772-A602-F99C2A94F061}">
      <dsp:nvSpPr>
        <dsp:cNvPr id="0" name=""/>
        <dsp:cNvSpPr/>
      </dsp:nvSpPr>
      <dsp:spPr>
        <a:xfrm>
          <a:off x="6140721" y="672998"/>
          <a:ext cx="1529124" cy="15291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Accessibility and staff parking</a:t>
          </a:r>
        </a:p>
      </dsp:txBody>
      <dsp:txXfrm>
        <a:off x="6358669" y="891485"/>
        <a:ext cx="1092356" cy="1092148"/>
      </dsp:txXfrm>
    </dsp:sp>
    <dsp:sp modelId="{01CA9771-7A83-4D68-BE4C-AFD2FEFCA9D7}">
      <dsp:nvSpPr>
        <dsp:cNvPr id="0" name=""/>
        <dsp:cNvSpPr/>
      </dsp:nvSpPr>
      <dsp:spPr>
        <a:xfrm rot="2700000">
          <a:off x="4392871" y="618461"/>
          <a:ext cx="1637909" cy="16379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01256-C026-422B-9B35-3A71AED6B9E2}">
      <dsp:nvSpPr>
        <dsp:cNvPr id="0" name=""/>
        <dsp:cNvSpPr/>
      </dsp:nvSpPr>
      <dsp:spPr>
        <a:xfrm>
          <a:off x="4447699" y="672998"/>
          <a:ext cx="1529124" cy="15291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Wages</a:t>
          </a:r>
        </a:p>
      </dsp:txBody>
      <dsp:txXfrm>
        <a:off x="4665648" y="891485"/>
        <a:ext cx="1092356" cy="1092148"/>
      </dsp:txXfrm>
    </dsp:sp>
    <dsp:sp modelId="{B087B113-573F-460D-9654-AF49F837954B}">
      <dsp:nvSpPr>
        <dsp:cNvPr id="0" name=""/>
        <dsp:cNvSpPr/>
      </dsp:nvSpPr>
      <dsp:spPr>
        <a:xfrm rot="2700000">
          <a:off x="2699849" y="618461"/>
          <a:ext cx="1637909" cy="16379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FB80E-7604-4481-B880-0AE5F7D53070}">
      <dsp:nvSpPr>
        <dsp:cNvPr id="0" name=""/>
        <dsp:cNvSpPr/>
      </dsp:nvSpPr>
      <dsp:spPr>
        <a:xfrm>
          <a:off x="2754678" y="672998"/>
          <a:ext cx="1529124" cy="15291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Staff required</a:t>
          </a:r>
        </a:p>
      </dsp:txBody>
      <dsp:txXfrm>
        <a:off x="2973498" y="891485"/>
        <a:ext cx="1092356" cy="1092148"/>
      </dsp:txXfrm>
    </dsp:sp>
    <dsp:sp modelId="{3130C5BA-674D-47B0-B221-7F8543A6791C}">
      <dsp:nvSpPr>
        <dsp:cNvPr id="0" name=""/>
        <dsp:cNvSpPr/>
      </dsp:nvSpPr>
      <dsp:spPr>
        <a:xfrm rot="2700000">
          <a:off x="1006828" y="618461"/>
          <a:ext cx="1637909" cy="16379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9EE39-41A1-46A8-91F2-8B6F4BDBC03C}">
      <dsp:nvSpPr>
        <dsp:cNvPr id="0" name=""/>
        <dsp:cNvSpPr/>
      </dsp:nvSpPr>
      <dsp:spPr>
        <a:xfrm>
          <a:off x="1061656" y="672998"/>
          <a:ext cx="1529124" cy="152912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Knowledge and skills</a:t>
          </a:r>
        </a:p>
      </dsp:txBody>
      <dsp:txXfrm>
        <a:off x="1280476" y="891485"/>
        <a:ext cx="1092356" cy="1092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41E079-9C89-4A6C-903A-F238C71F3C26}">
      <dsp:nvSpPr>
        <dsp:cNvPr id="0" name=""/>
        <dsp:cNvSpPr/>
      </dsp:nvSpPr>
      <dsp:spPr>
        <a:xfrm>
          <a:off x="2229" y="568275"/>
          <a:ext cx="1984191" cy="7936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Equipment needed</a:t>
          </a:r>
        </a:p>
      </dsp:txBody>
      <dsp:txXfrm>
        <a:off x="399067" y="568275"/>
        <a:ext cx="1190515" cy="793676"/>
      </dsp:txXfrm>
    </dsp:sp>
    <dsp:sp modelId="{62929845-7879-4E79-818D-FE8CC372E807}">
      <dsp:nvSpPr>
        <dsp:cNvPr id="0" name=""/>
        <dsp:cNvSpPr/>
      </dsp:nvSpPr>
      <dsp:spPr>
        <a:xfrm>
          <a:off x="1788002" y="568275"/>
          <a:ext cx="1984191" cy="7936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Possible suppliers</a:t>
          </a:r>
        </a:p>
      </dsp:txBody>
      <dsp:txXfrm>
        <a:off x="2184840" y="568275"/>
        <a:ext cx="1190515" cy="793676"/>
      </dsp:txXfrm>
    </dsp:sp>
    <dsp:sp modelId="{A4595A45-8C0E-4A66-ADE5-0853EF194D5C}">
      <dsp:nvSpPr>
        <dsp:cNvPr id="0" name=""/>
        <dsp:cNvSpPr/>
      </dsp:nvSpPr>
      <dsp:spPr>
        <a:xfrm>
          <a:off x="3573775" y="568275"/>
          <a:ext cx="1984191" cy="7936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Location of suppliers</a:t>
          </a:r>
        </a:p>
      </dsp:txBody>
      <dsp:txXfrm>
        <a:off x="3970613" y="568275"/>
        <a:ext cx="1190515" cy="793676"/>
      </dsp:txXfrm>
    </dsp:sp>
    <dsp:sp modelId="{84547C63-4B44-40BB-A1E0-F539834B9366}">
      <dsp:nvSpPr>
        <dsp:cNvPr id="0" name=""/>
        <dsp:cNvSpPr/>
      </dsp:nvSpPr>
      <dsp:spPr>
        <a:xfrm>
          <a:off x="5368887" y="577616"/>
          <a:ext cx="1984191" cy="7936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Storage of stock – perishable?</a:t>
          </a:r>
        </a:p>
      </dsp:txBody>
      <dsp:txXfrm>
        <a:off x="5765725" y="577616"/>
        <a:ext cx="1190515" cy="793676"/>
      </dsp:txXfrm>
    </dsp:sp>
    <dsp:sp modelId="{66CF6126-5DBB-4556-A037-822F6C4CD14B}">
      <dsp:nvSpPr>
        <dsp:cNvPr id="0" name=""/>
        <dsp:cNvSpPr/>
      </dsp:nvSpPr>
      <dsp:spPr>
        <a:xfrm>
          <a:off x="7145320" y="568275"/>
          <a:ext cx="1984191" cy="7936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Value of stock</a:t>
          </a:r>
        </a:p>
      </dsp:txBody>
      <dsp:txXfrm>
        <a:off x="7542158" y="568275"/>
        <a:ext cx="1190515" cy="7936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46152-E6E1-4E80-B442-932D7F0E3AAC}">
      <dsp:nvSpPr>
        <dsp:cNvPr id="0" name=""/>
        <dsp:cNvSpPr/>
      </dsp:nvSpPr>
      <dsp:spPr>
        <a:xfrm>
          <a:off x="5510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Population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Demography</a:t>
          </a:r>
        </a:p>
      </dsp:txBody>
      <dsp:txXfrm>
        <a:off x="415455" y="1338300"/>
        <a:ext cx="1229835" cy="819890"/>
      </dsp:txXfrm>
    </dsp:sp>
    <dsp:sp modelId="{80209A89-25D3-4789-AE83-71B3CBE26E57}">
      <dsp:nvSpPr>
        <dsp:cNvPr id="0" name=""/>
        <dsp:cNvSpPr/>
      </dsp:nvSpPr>
      <dsp:spPr>
        <a:xfrm>
          <a:off x="1850263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Potential customers</a:t>
          </a:r>
        </a:p>
      </dsp:txBody>
      <dsp:txXfrm>
        <a:off x="2260208" y="1338300"/>
        <a:ext cx="1229835" cy="819890"/>
      </dsp:txXfrm>
    </dsp:sp>
    <dsp:sp modelId="{64FB1301-37EF-4BDD-AC83-DCDB5A4D50EF}">
      <dsp:nvSpPr>
        <dsp:cNvPr id="0" name=""/>
        <dsp:cNvSpPr/>
      </dsp:nvSpPr>
      <dsp:spPr>
        <a:xfrm>
          <a:off x="3695016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How far are customers travelling?</a:t>
          </a:r>
        </a:p>
      </dsp:txBody>
      <dsp:txXfrm>
        <a:off x="4104961" y="1338300"/>
        <a:ext cx="1229835" cy="819890"/>
      </dsp:txXfrm>
    </dsp:sp>
    <dsp:sp modelId="{DA57FA11-1E83-4285-8ED0-C014F2A804CD}">
      <dsp:nvSpPr>
        <dsp:cNvPr id="0" name=""/>
        <dsp:cNvSpPr/>
      </dsp:nvSpPr>
      <dsp:spPr>
        <a:xfrm>
          <a:off x="5539769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Customer Car Parking</a:t>
          </a:r>
        </a:p>
      </dsp:txBody>
      <dsp:txXfrm>
        <a:off x="5949714" y="1338300"/>
        <a:ext cx="1229835" cy="819890"/>
      </dsp:txXfrm>
    </dsp:sp>
    <dsp:sp modelId="{3BA3E94C-97C3-4EAE-B748-E0A54AAA89D7}">
      <dsp:nvSpPr>
        <dsp:cNvPr id="0" name=""/>
        <dsp:cNvSpPr/>
      </dsp:nvSpPr>
      <dsp:spPr>
        <a:xfrm>
          <a:off x="7384522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Will you offer an online business?</a:t>
          </a:r>
        </a:p>
      </dsp:txBody>
      <dsp:txXfrm>
        <a:off x="7794467" y="1338300"/>
        <a:ext cx="1229835" cy="819890"/>
      </dsp:txXfrm>
    </dsp:sp>
    <dsp:sp modelId="{1095DB74-5140-49E2-A05E-0E1ED3554EEA}">
      <dsp:nvSpPr>
        <dsp:cNvPr id="0" name=""/>
        <dsp:cNvSpPr/>
      </dsp:nvSpPr>
      <dsp:spPr>
        <a:xfrm>
          <a:off x="9229275" y="1338300"/>
          <a:ext cx="2049725" cy="8198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Is the local population affluent?</a:t>
          </a:r>
        </a:p>
      </dsp:txBody>
      <dsp:txXfrm>
        <a:off x="9639220" y="1338300"/>
        <a:ext cx="1229835" cy="819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#1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sz="3600"/>
              <a:t>Local Factors to Consider in the Current Business Environment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BTEC 2, UNIT 3</a:t>
            </a:r>
          </a:p>
        </p:txBody>
      </p:sp>
    </p:spTree>
    <p:extLst>
      <p:ext uri="{BB962C8B-B14F-4D97-AF65-F5344CB8AC3E}">
        <p14:creationId xmlns:p14="http://schemas.microsoft.com/office/powerpoint/2010/main" val="302617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Customers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457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Customers are essential to your business survival. If you are a graphic designer you may visit your clients. If you run a shop your customers will come to you.</a:t>
            </a:r>
          </a:p>
          <a:p>
            <a:pPr marL="0" indent="0">
              <a:buNone/>
            </a:pPr>
            <a:r>
              <a:rPr lang="en-GB" dirty="0"/>
              <a:t>If you visit customers you must consider travel costs.</a:t>
            </a:r>
          </a:p>
          <a:p>
            <a:pPr marL="0" indent="0">
              <a:buNone/>
            </a:pPr>
            <a:r>
              <a:rPr lang="en-GB" dirty="0"/>
              <a:t>If customers come to you, your image and premises will be more important.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Using the pointers, complete the customer section.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247721"/>
              </p:ext>
            </p:extLst>
          </p:nvPr>
        </p:nvGraphicFramePr>
        <p:xfrm>
          <a:off x="230155" y="2751909"/>
          <a:ext cx="11284511" cy="3496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893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Competitors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3429"/>
            <a:ext cx="8596668" cy="4927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/>
              <a:t>When setting up a business you will need to consider the local competition.</a:t>
            </a:r>
          </a:p>
          <a:p>
            <a:pPr marL="0" indent="0">
              <a:buNone/>
            </a:pPr>
            <a:r>
              <a:rPr lang="en-GB" sz="2200" dirty="0"/>
              <a:t>If you are running an online business you will need to consider the national or global competition.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You will need to think about who the competition is, their size and whether the market you wish to enter is big enough to share.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How will you attract customers away from your competitors or keep them loyal to your business?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On your hand out fill in the competitor section. You can add additional headings if you think there are relevant ones to your business.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84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2051"/>
            <a:ext cx="8596668" cy="32791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The best location for your business will be the cheapest place, which provides enough space and easy access to customers and suppliers.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Where would you run an e-bay business from? Why?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Where would you run a retail business, like a clothes shop from? Why?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Where would you locate a sandwich shop? Why?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On your handout complete the location section for the things you will have to consider for your business.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5765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Premises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460793"/>
            <a:ext cx="9418388" cy="4734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All businesses require a </a:t>
            </a:r>
            <a:r>
              <a:rPr lang="en-GB" sz="2000" b="1" dirty="0"/>
              <a:t>location</a:t>
            </a:r>
            <a:r>
              <a:rPr lang="en-GB" sz="2000" dirty="0"/>
              <a:t> or </a:t>
            </a:r>
            <a:r>
              <a:rPr lang="en-GB" sz="2000" b="1" dirty="0"/>
              <a:t>premises</a:t>
            </a:r>
            <a:r>
              <a:rPr lang="en-GB" sz="2000" dirty="0"/>
              <a:t> – the place where the work is done.</a:t>
            </a:r>
          </a:p>
          <a:p>
            <a:pPr marL="0" indent="0">
              <a:buNone/>
            </a:pPr>
            <a:r>
              <a:rPr lang="en-GB" sz="2000" dirty="0"/>
              <a:t>The type of business will influence the type of premises that is needed.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In pairs, discuss the factors that you would you have to consider when deciding on a business’s premises.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5EB27BA-5464-4489-BE98-691CD123C1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4649184"/>
              </p:ext>
            </p:extLst>
          </p:nvPr>
        </p:nvGraphicFramePr>
        <p:xfrm>
          <a:off x="62546" y="3540795"/>
          <a:ext cx="11210916" cy="2869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04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Premises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8156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A business premises may be a shop, van, office, workshop or industrial unit.</a:t>
            </a:r>
          </a:p>
          <a:p>
            <a:pPr marL="0" indent="0">
              <a:buNone/>
            </a:pPr>
            <a:r>
              <a:rPr lang="en-GB" sz="2000" dirty="0"/>
              <a:t>What type of premises would the following businesses need?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Hairdresser</a:t>
            </a:r>
          </a:p>
          <a:p>
            <a:r>
              <a:rPr lang="en-GB" sz="2000" dirty="0"/>
              <a:t>Garden Centre</a:t>
            </a:r>
          </a:p>
          <a:p>
            <a:r>
              <a:rPr lang="en-GB" sz="2000" dirty="0"/>
              <a:t>Graphic Design Business</a:t>
            </a:r>
          </a:p>
          <a:p>
            <a:r>
              <a:rPr lang="en-GB" sz="2000" dirty="0"/>
              <a:t>Mortgage Lender</a:t>
            </a:r>
          </a:p>
          <a:p>
            <a:r>
              <a:rPr lang="en-GB" sz="2000" dirty="0"/>
              <a:t>Car Garage</a:t>
            </a:r>
          </a:p>
          <a:p>
            <a:r>
              <a:rPr lang="en-GB" sz="2000" dirty="0"/>
              <a:t>Packaging Business</a:t>
            </a:r>
          </a:p>
          <a:p>
            <a:r>
              <a:rPr lang="en-GB" sz="2000" dirty="0"/>
              <a:t>Cupcake Manufacturer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12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979" y="1675397"/>
            <a:ext cx="9036598" cy="468043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In pairs, discuss the factors to consider when thinking about the labour required for your business.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4537168"/>
              </p:ext>
            </p:extLst>
          </p:nvPr>
        </p:nvGraphicFramePr>
        <p:xfrm>
          <a:off x="-226423" y="2194559"/>
          <a:ext cx="10084525" cy="2874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735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Equipment and other Supplies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0752"/>
            <a:ext cx="8596668" cy="4940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What equipment would a DJ need?</a:t>
            </a:r>
          </a:p>
          <a:p>
            <a:pPr marL="0" indent="0">
              <a:buNone/>
            </a:pPr>
            <a:r>
              <a:rPr lang="en-GB" sz="2000" dirty="0"/>
              <a:t>What equipment would a car valeting firm need?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In pairs brainstorm the things you will have to consider when thinking about </a:t>
            </a:r>
          </a:p>
          <a:p>
            <a:pPr>
              <a:buAutoNum type="alphaLcParenR"/>
            </a:pPr>
            <a:r>
              <a:rPr lang="en-GB" sz="2000" dirty="0"/>
              <a:t>The supplies you need</a:t>
            </a:r>
          </a:p>
          <a:p>
            <a:pPr>
              <a:buAutoNum type="alphaLcParenR"/>
            </a:pPr>
            <a:r>
              <a:rPr lang="en-GB" sz="2000" dirty="0"/>
              <a:t>The suppliers you will use</a:t>
            </a:r>
          </a:p>
          <a:p>
            <a:pPr>
              <a:buAutoNum type="alphaLcParenR"/>
            </a:pPr>
            <a:endParaRPr lang="en-GB" dirty="0"/>
          </a:p>
          <a:p>
            <a:pPr>
              <a:buAutoNum type="alphaLcParenR"/>
            </a:pPr>
            <a:endParaRPr lang="en-GB" dirty="0"/>
          </a:p>
          <a:p>
            <a:pPr>
              <a:buAutoNum type="alphaLcParenR"/>
            </a:pPr>
            <a:endParaRPr lang="en-GB" dirty="0"/>
          </a:p>
          <a:p>
            <a:pPr>
              <a:buAutoNum type="alphaLcParenR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AutoNum type="alphaLcParenR"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52506077"/>
              </p:ext>
            </p:extLst>
          </p:nvPr>
        </p:nvGraphicFramePr>
        <p:xfrm>
          <a:off x="504262" y="4496268"/>
          <a:ext cx="9131742" cy="1930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683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Location of Suppliers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495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When choosing a supplier you will have to consider where they are located. </a:t>
            </a:r>
          </a:p>
          <a:p>
            <a:endParaRPr lang="en-GB" sz="2000" dirty="0"/>
          </a:p>
          <a:p>
            <a:r>
              <a:rPr lang="en-GB" sz="2000" dirty="0"/>
              <a:t>How quickly can they get supplies to you?</a:t>
            </a:r>
          </a:p>
          <a:p>
            <a:r>
              <a:rPr lang="en-GB" sz="2000" dirty="0"/>
              <a:t>Where are the suppliers located? Are the nearest the cheapest?</a:t>
            </a:r>
          </a:p>
          <a:p>
            <a:r>
              <a:rPr lang="en-GB" sz="2000" dirty="0"/>
              <a:t>Will perishable stock be protected during delivery? </a:t>
            </a:r>
            <a:r>
              <a:rPr lang="en-GB" sz="2000" dirty="0" err="1"/>
              <a:t>eg</a:t>
            </a:r>
            <a:r>
              <a:rPr lang="en-GB" sz="2000" dirty="0"/>
              <a:t> frozen foods</a:t>
            </a:r>
          </a:p>
          <a:p>
            <a:r>
              <a:rPr lang="en-GB" sz="2000" dirty="0"/>
              <a:t>What transport will you need to collect supplies?</a:t>
            </a:r>
          </a:p>
          <a:p>
            <a:r>
              <a:rPr lang="en-GB" sz="2000" dirty="0"/>
              <a:t>What additional costs might there be in the transportation of supplies?</a:t>
            </a:r>
          </a:p>
          <a:p>
            <a:r>
              <a:rPr lang="en-GB" sz="2000" dirty="0"/>
              <a:t>What if a local supplier closes down?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62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Stocks of Goods and Raw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269" y="153713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After having sourced your equipment and materials and decided on who supplies them you will have to think about stock levels and storage.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What might you have to consider?</a:t>
            </a:r>
          </a:p>
          <a:p>
            <a:endParaRPr lang="en-GB" sz="2000" dirty="0"/>
          </a:p>
          <a:p>
            <a:r>
              <a:rPr lang="en-GB" sz="2000" dirty="0"/>
              <a:t>Are stocks perishable?</a:t>
            </a:r>
          </a:p>
          <a:p>
            <a:r>
              <a:rPr lang="en-GB" sz="2000" dirty="0"/>
              <a:t>Are they high value?</a:t>
            </a:r>
          </a:p>
          <a:p>
            <a:r>
              <a:rPr lang="en-GB" sz="2000" dirty="0"/>
              <a:t>Could they run out in times of high demand?</a:t>
            </a:r>
          </a:p>
          <a:p>
            <a:r>
              <a:rPr lang="en-GB" sz="2000" dirty="0"/>
              <a:t>How often will you need supplies delivered to maintain stocks?</a:t>
            </a:r>
          </a:p>
        </p:txBody>
      </p:sp>
    </p:spTree>
    <p:extLst>
      <p:ext uri="{BB962C8B-B14F-4D97-AF65-F5344CB8AC3E}">
        <p14:creationId xmlns:p14="http://schemas.microsoft.com/office/powerpoint/2010/main" val="3253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772F2-4E47-46DC-AAF1-7C0CD05D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E08D2-7FC4-4EB4-949A-11946D418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On your handout complete the resources availability section for the things you will have to consider for your business.</a:t>
            </a:r>
          </a:p>
          <a:p>
            <a:endParaRPr lang="en-GB" dirty="0"/>
          </a:p>
          <a:p>
            <a:r>
              <a:rPr lang="en-GB" sz="1800" dirty="0"/>
              <a:t>Remember to cover:-</a:t>
            </a:r>
          </a:p>
          <a:p>
            <a:endParaRPr lang="en-GB" dirty="0"/>
          </a:p>
          <a:p>
            <a:r>
              <a:rPr lang="en-GB" sz="1800" dirty="0"/>
              <a:t>Premises</a:t>
            </a:r>
          </a:p>
          <a:p>
            <a:r>
              <a:rPr lang="en-GB" dirty="0"/>
              <a:t>Staff</a:t>
            </a:r>
          </a:p>
          <a:p>
            <a:r>
              <a:rPr lang="en-GB" sz="1800" dirty="0"/>
              <a:t>Equipment</a:t>
            </a:r>
          </a:p>
          <a:p>
            <a:r>
              <a:rPr lang="en-GB" dirty="0"/>
              <a:t>Supplies</a:t>
            </a:r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5697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5888384994A440AC2552EA01F470F3" ma:contentTypeVersion="4" ma:contentTypeDescription="Create a new document." ma:contentTypeScope="" ma:versionID="880cb57ac5e30dd0fb7b3cd53defcee7">
  <xsd:schema xmlns:xsd="http://www.w3.org/2001/XMLSchema" xmlns:xs="http://www.w3.org/2001/XMLSchema" xmlns:p="http://schemas.microsoft.com/office/2006/metadata/properties" xmlns:ns2="4359e4fd-c2b6-45a2-9fa2-77330f0c6e76" targetNamespace="http://schemas.microsoft.com/office/2006/metadata/properties" ma:root="true" ma:fieldsID="bb253fa30c551c60e340222744f02e76" ns2:_="">
    <xsd:import namespace="4359e4fd-c2b6-45a2-9fa2-77330f0c6e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9e4fd-c2b6-45a2-9fa2-77330f0c6e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CDB85D-595E-4125-92AB-77CEA12636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59e4fd-c2b6-45a2-9fa2-77330f0c6e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2BE653-9A78-4037-8607-671B45A1B4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88DC41-6DFB-49A1-B555-924B039708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664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Local Factors to Consider in the Current Business Environment</vt:lpstr>
      <vt:lpstr>Location</vt:lpstr>
      <vt:lpstr>Premises</vt:lpstr>
      <vt:lpstr>Premises</vt:lpstr>
      <vt:lpstr>Staff</vt:lpstr>
      <vt:lpstr>Equipment and other Supplies</vt:lpstr>
      <vt:lpstr>Location of Suppliers</vt:lpstr>
      <vt:lpstr>Stocks of Goods and Raw Materials</vt:lpstr>
      <vt:lpstr>Task</vt:lpstr>
      <vt:lpstr>Customers</vt:lpstr>
      <vt:lpstr>Competitors</vt:lpstr>
    </vt:vector>
  </TitlesOfParts>
  <Company>The College of Richard Collyer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Factors to Consider in the Current Business Environment</dc:title>
  <dc:creator>Nicola Whale</dc:creator>
  <cp:lastModifiedBy>Ellen Bateman</cp:lastModifiedBy>
  <cp:revision>2</cp:revision>
  <cp:lastPrinted>2019-12-10T14:26:39Z</cp:lastPrinted>
  <dcterms:created xsi:type="dcterms:W3CDTF">2018-10-19T09:06:37Z</dcterms:created>
  <dcterms:modified xsi:type="dcterms:W3CDTF">2022-01-22T19:17:38Z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0x010100C55888384994A440AC2552EA01F470F3</vt:lpwstr>
  </property>
</Properties>
</file>