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7" r:id="rId6"/>
    <p:sldId id="257" r:id="rId7"/>
    <p:sldId id="258" r:id="rId8"/>
    <p:sldId id="259" r:id="rId9"/>
    <p:sldId id="260" r:id="rId10"/>
    <p:sldId id="261" r:id="rId11"/>
    <p:sldId id="262" r:id="rId12"/>
    <p:sldId id="263" r:id="rId13"/>
    <p:sldId id="268" r:id="rId14"/>
    <p:sldId id="264" r:id="rId15"/>
    <p:sldId id="265" r:id="rId16"/>
    <p:sldId id="269" r:id="rId17"/>
    <p:sldId id="266" r:id="rId18"/>
    <p:sldId id="270"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86A1C-DE77-429A-870E-4544B298DF55}" v="2" dt="2021-05-06T11:59:23.657"/>
    <p1510:client id="{76716C6C-870C-42BB-B65C-FF45513F2814}" v="48" dt="2021-04-25T19:55:34.1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Whale" userId="7cf252ae-8571-4f6f-ac68-5e6bfa65a28d" providerId="ADAL" clId="{1EE76843-DE76-4DAC-BE77-CE34AB95B513}"/>
    <pc:docChg chg="undo custSel addSld modSld sldOrd">
      <pc:chgData name="Nicola Whale" userId="7cf252ae-8571-4f6f-ac68-5e6bfa65a28d" providerId="ADAL" clId="{1EE76843-DE76-4DAC-BE77-CE34AB95B513}" dt="2021-03-29T11:51:21.284" v="1571" actId="20577"/>
      <pc:docMkLst>
        <pc:docMk/>
      </pc:docMkLst>
      <pc:sldChg chg="addSp delSp modSp mod setBg addAnim">
        <pc:chgData name="Nicola Whale" userId="7cf252ae-8571-4f6f-ac68-5e6bfa65a28d" providerId="ADAL" clId="{1EE76843-DE76-4DAC-BE77-CE34AB95B513}" dt="2021-03-29T10:05:49.448" v="97" actId="26606"/>
        <pc:sldMkLst>
          <pc:docMk/>
          <pc:sldMk cId="2946000721" sldId="256"/>
        </pc:sldMkLst>
        <pc:spChg chg="mod">
          <ac:chgData name="Nicola Whale" userId="7cf252ae-8571-4f6f-ac68-5e6bfa65a28d" providerId="ADAL" clId="{1EE76843-DE76-4DAC-BE77-CE34AB95B513}" dt="2021-03-29T10:05:49.448" v="97" actId="26606"/>
          <ac:spMkLst>
            <pc:docMk/>
            <pc:sldMk cId="2946000721" sldId="256"/>
            <ac:spMk id="2" creationId="{00000000-0000-0000-0000-000000000000}"/>
          </ac:spMkLst>
        </pc:spChg>
        <pc:spChg chg="mod">
          <ac:chgData name="Nicola Whale" userId="7cf252ae-8571-4f6f-ac68-5e6bfa65a28d" providerId="ADAL" clId="{1EE76843-DE76-4DAC-BE77-CE34AB95B513}" dt="2021-03-29T10:05:49.448" v="97" actId="26606"/>
          <ac:spMkLst>
            <pc:docMk/>
            <pc:sldMk cId="2946000721" sldId="256"/>
            <ac:spMk id="3" creationId="{00000000-0000-0000-0000-000000000000}"/>
          </ac:spMkLst>
        </pc:spChg>
        <pc:spChg chg="add del">
          <ac:chgData name="Nicola Whale" userId="7cf252ae-8571-4f6f-ac68-5e6bfa65a28d" providerId="ADAL" clId="{1EE76843-DE76-4DAC-BE77-CE34AB95B513}" dt="2021-03-29T10:04:58.637" v="87" actId="26606"/>
          <ac:spMkLst>
            <pc:docMk/>
            <pc:sldMk cId="2946000721" sldId="256"/>
            <ac:spMk id="13" creationId="{66D61E08-70C3-48D8-BEA0-787111DC30DA}"/>
          </ac:spMkLst>
        </pc:spChg>
        <pc:spChg chg="add del">
          <ac:chgData name="Nicola Whale" userId="7cf252ae-8571-4f6f-ac68-5e6bfa65a28d" providerId="ADAL" clId="{1EE76843-DE76-4DAC-BE77-CE34AB95B513}" dt="2021-03-29T10:04:58.637" v="87" actId="26606"/>
          <ac:spMkLst>
            <pc:docMk/>
            <pc:sldMk cId="2946000721" sldId="256"/>
            <ac:spMk id="15" creationId="{FC55298F-0AE5-478E-AD2B-03C2614C5833}"/>
          </ac:spMkLst>
        </pc:spChg>
        <pc:spChg chg="add del">
          <ac:chgData name="Nicola Whale" userId="7cf252ae-8571-4f6f-ac68-5e6bfa65a28d" providerId="ADAL" clId="{1EE76843-DE76-4DAC-BE77-CE34AB95B513}" dt="2021-03-29T10:04:58.637" v="87" actId="26606"/>
          <ac:spMkLst>
            <pc:docMk/>
            <pc:sldMk cId="2946000721" sldId="256"/>
            <ac:spMk id="17" creationId="{C180E4EA-0B63-4779-A895-7E90E71088F3}"/>
          </ac:spMkLst>
        </pc:spChg>
        <pc:spChg chg="add del">
          <ac:chgData name="Nicola Whale" userId="7cf252ae-8571-4f6f-ac68-5e6bfa65a28d" providerId="ADAL" clId="{1EE76843-DE76-4DAC-BE77-CE34AB95B513}" dt="2021-03-29T10:04:58.637" v="87" actId="26606"/>
          <ac:spMkLst>
            <pc:docMk/>
            <pc:sldMk cId="2946000721" sldId="256"/>
            <ac:spMk id="19" creationId="{CEE01D9D-3DE8-4EED-B0D3-8F3C79CC7673}"/>
          </ac:spMkLst>
        </pc:spChg>
        <pc:spChg chg="add del">
          <ac:chgData name="Nicola Whale" userId="7cf252ae-8571-4f6f-ac68-5e6bfa65a28d" providerId="ADAL" clId="{1EE76843-DE76-4DAC-BE77-CE34AB95B513}" dt="2021-03-29T10:04:58.637" v="87" actId="26606"/>
          <ac:spMkLst>
            <pc:docMk/>
            <pc:sldMk cId="2946000721" sldId="256"/>
            <ac:spMk id="21" creationId="{89AF5CE9-607F-43F4-8983-DCD6DA4051FD}"/>
          </ac:spMkLst>
        </pc:spChg>
        <pc:spChg chg="add del">
          <ac:chgData name="Nicola Whale" userId="7cf252ae-8571-4f6f-ac68-5e6bfa65a28d" providerId="ADAL" clId="{1EE76843-DE76-4DAC-BE77-CE34AB95B513}" dt="2021-03-29T10:04:58.637" v="87" actId="26606"/>
          <ac:spMkLst>
            <pc:docMk/>
            <pc:sldMk cId="2946000721" sldId="256"/>
            <ac:spMk id="23" creationId="{6EEA2DBD-9E1E-4521-8C01-F32AD18A89E3}"/>
          </ac:spMkLst>
        </pc:spChg>
        <pc:spChg chg="add del">
          <ac:chgData name="Nicola Whale" userId="7cf252ae-8571-4f6f-ac68-5e6bfa65a28d" providerId="ADAL" clId="{1EE76843-DE76-4DAC-BE77-CE34AB95B513}" dt="2021-03-29T10:04:58.637" v="87" actId="26606"/>
          <ac:spMkLst>
            <pc:docMk/>
            <pc:sldMk cId="2946000721" sldId="256"/>
            <ac:spMk id="25" creationId="{15BBD2C1-BA9B-46A9-A27A-33498B169272}"/>
          </ac:spMkLst>
        </pc:spChg>
        <pc:spChg chg="add del">
          <ac:chgData name="Nicola Whale" userId="7cf252ae-8571-4f6f-ac68-5e6bfa65a28d" providerId="ADAL" clId="{1EE76843-DE76-4DAC-BE77-CE34AB95B513}" dt="2021-03-29T10:04:52.398" v="84" actId="26606"/>
          <ac:spMkLst>
            <pc:docMk/>
            <pc:sldMk cId="2946000721" sldId="256"/>
            <ac:spMk id="30" creationId="{3559A5F2-8BE0-4998-A1E4-1B145465A981}"/>
          </ac:spMkLst>
        </pc:spChg>
        <pc:spChg chg="add del">
          <ac:chgData name="Nicola Whale" userId="7cf252ae-8571-4f6f-ac68-5e6bfa65a28d" providerId="ADAL" clId="{1EE76843-DE76-4DAC-BE77-CE34AB95B513}" dt="2021-03-29T10:04:52.398" v="84" actId="26606"/>
          <ac:spMkLst>
            <pc:docMk/>
            <pc:sldMk cId="2946000721" sldId="256"/>
            <ac:spMk id="32" creationId="{3A6596D4-D53C-424F-9F16-CC8686C079E0}"/>
          </ac:spMkLst>
        </pc:spChg>
        <pc:spChg chg="add del">
          <ac:chgData name="Nicola Whale" userId="7cf252ae-8571-4f6f-ac68-5e6bfa65a28d" providerId="ADAL" clId="{1EE76843-DE76-4DAC-BE77-CE34AB95B513}" dt="2021-03-29T10:04:52.398" v="84" actId="26606"/>
          <ac:spMkLst>
            <pc:docMk/>
            <pc:sldMk cId="2946000721" sldId="256"/>
            <ac:spMk id="38" creationId="{9772CABD-4211-42AA-B349-D4002E52F1EF}"/>
          </ac:spMkLst>
        </pc:spChg>
        <pc:spChg chg="add del">
          <ac:chgData name="Nicola Whale" userId="7cf252ae-8571-4f6f-ac68-5e6bfa65a28d" providerId="ADAL" clId="{1EE76843-DE76-4DAC-BE77-CE34AB95B513}" dt="2021-03-29T10:04:52.398" v="84" actId="26606"/>
          <ac:spMkLst>
            <pc:docMk/>
            <pc:sldMk cId="2946000721" sldId="256"/>
            <ac:spMk id="40" creationId="{BBD91630-4DBA-4294-8016-FEB5C3B0CED1}"/>
          </ac:spMkLst>
        </pc:spChg>
        <pc:spChg chg="add del">
          <ac:chgData name="Nicola Whale" userId="7cf252ae-8571-4f6f-ac68-5e6bfa65a28d" providerId="ADAL" clId="{1EE76843-DE76-4DAC-BE77-CE34AB95B513}" dt="2021-03-29T10:04:52.398" v="84" actId="26606"/>
          <ac:spMkLst>
            <pc:docMk/>
            <pc:sldMk cId="2946000721" sldId="256"/>
            <ac:spMk id="42" creationId="{E67D1587-504D-41BC-9D48-B61257BFBCF0}"/>
          </ac:spMkLst>
        </pc:spChg>
        <pc:spChg chg="add del">
          <ac:chgData name="Nicola Whale" userId="7cf252ae-8571-4f6f-ac68-5e6bfa65a28d" providerId="ADAL" clId="{1EE76843-DE76-4DAC-BE77-CE34AB95B513}" dt="2021-03-29T10:04:52.398" v="84" actId="26606"/>
          <ac:spMkLst>
            <pc:docMk/>
            <pc:sldMk cId="2946000721" sldId="256"/>
            <ac:spMk id="44" creationId="{8765DD1A-F044-4DE7-8A9B-7C30DC85A4AF}"/>
          </ac:spMkLst>
        </pc:spChg>
        <pc:spChg chg="add del">
          <ac:chgData name="Nicola Whale" userId="7cf252ae-8571-4f6f-ac68-5e6bfa65a28d" providerId="ADAL" clId="{1EE76843-DE76-4DAC-BE77-CE34AB95B513}" dt="2021-03-29T10:04:52.398" v="84" actId="26606"/>
          <ac:spMkLst>
            <pc:docMk/>
            <pc:sldMk cId="2946000721" sldId="256"/>
            <ac:spMk id="46" creationId="{2FE2170D-72D6-48A8-8E9A-BFF3BF03D032}"/>
          </ac:spMkLst>
        </pc:spChg>
        <pc:spChg chg="add del">
          <ac:chgData name="Nicola Whale" userId="7cf252ae-8571-4f6f-ac68-5e6bfa65a28d" providerId="ADAL" clId="{1EE76843-DE76-4DAC-BE77-CE34AB95B513}" dt="2021-03-29T10:04:52.398" v="84" actId="26606"/>
          <ac:spMkLst>
            <pc:docMk/>
            <pc:sldMk cId="2946000721" sldId="256"/>
            <ac:spMk id="48" creationId="{01D19436-094D-463D-AFEA-870FDBD03797}"/>
          </ac:spMkLst>
        </pc:spChg>
        <pc:spChg chg="add del">
          <ac:chgData name="Nicola Whale" userId="7cf252ae-8571-4f6f-ac68-5e6bfa65a28d" providerId="ADAL" clId="{1EE76843-DE76-4DAC-BE77-CE34AB95B513}" dt="2021-03-29T10:04:52.398" v="84" actId="26606"/>
          <ac:spMkLst>
            <pc:docMk/>
            <pc:sldMk cId="2946000721" sldId="256"/>
            <ac:spMk id="50" creationId="{9A2DE6E0-967C-4C58-8558-EC08F1138BD1}"/>
          </ac:spMkLst>
        </pc:spChg>
        <pc:spChg chg="add del">
          <ac:chgData name="Nicola Whale" userId="7cf252ae-8571-4f6f-ac68-5e6bfa65a28d" providerId="ADAL" clId="{1EE76843-DE76-4DAC-BE77-CE34AB95B513}" dt="2021-03-29T10:04:58.585" v="86" actId="26606"/>
          <ac:spMkLst>
            <pc:docMk/>
            <pc:sldMk cId="2946000721" sldId="256"/>
            <ac:spMk id="52" creationId="{3167F201-EA3A-41F3-8305-5985A44A95A1}"/>
          </ac:spMkLst>
        </pc:spChg>
        <pc:spChg chg="add del">
          <ac:chgData name="Nicola Whale" userId="7cf252ae-8571-4f6f-ac68-5e6bfa65a28d" providerId="ADAL" clId="{1EE76843-DE76-4DAC-BE77-CE34AB95B513}" dt="2021-03-29T10:04:58.585" v="86" actId="26606"/>
          <ac:spMkLst>
            <pc:docMk/>
            <pc:sldMk cId="2946000721" sldId="256"/>
            <ac:spMk id="53" creationId="{FFD44D11-B1C5-420A-9591-370DC8BAA10E}"/>
          </ac:spMkLst>
        </pc:spChg>
        <pc:spChg chg="add del">
          <ac:chgData name="Nicola Whale" userId="7cf252ae-8571-4f6f-ac68-5e6bfa65a28d" providerId="ADAL" clId="{1EE76843-DE76-4DAC-BE77-CE34AB95B513}" dt="2021-03-29T10:04:58.585" v="86" actId="26606"/>
          <ac:spMkLst>
            <pc:docMk/>
            <pc:sldMk cId="2946000721" sldId="256"/>
            <ac:spMk id="56" creationId="{1C4DC544-6AEA-484E-A978-32384E2F9BD9}"/>
          </ac:spMkLst>
        </pc:spChg>
        <pc:spChg chg="add del">
          <ac:chgData name="Nicola Whale" userId="7cf252ae-8571-4f6f-ac68-5e6bfa65a28d" providerId="ADAL" clId="{1EE76843-DE76-4DAC-BE77-CE34AB95B513}" dt="2021-03-29T10:04:58.585" v="86" actId="26606"/>
          <ac:spMkLst>
            <pc:docMk/>
            <pc:sldMk cId="2946000721" sldId="256"/>
            <ac:spMk id="57" creationId="{A1F1470C-B594-449D-A8CD-EB7BC156F7BD}"/>
          </ac:spMkLst>
        </pc:spChg>
        <pc:spChg chg="add del">
          <ac:chgData name="Nicola Whale" userId="7cf252ae-8571-4f6f-ac68-5e6bfa65a28d" providerId="ADAL" clId="{1EE76843-DE76-4DAC-BE77-CE34AB95B513}" dt="2021-03-29T10:04:58.585" v="86" actId="26606"/>
          <ac:spMkLst>
            <pc:docMk/>
            <pc:sldMk cId="2946000721" sldId="256"/>
            <ac:spMk id="58" creationId="{B809F8B1-FE88-427F-98C6-1B8CFED80282}"/>
          </ac:spMkLst>
        </pc:spChg>
        <pc:spChg chg="add del">
          <ac:chgData name="Nicola Whale" userId="7cf252ae-8571-4f6f-ac68-5e6bfa65a28d" providerId="ADAL" clId="{1EE76843-DE76-4DAC-BE77-CE34AB95B513}" dt="2021-03-29T10:04:58.585" v="86" actId="26606"/>
          <ac:spMkLst>
            <pc:docMk/>
            <pc:sldMk cId="2946000721" sldId="256"/>
            <ac:spMk id="59" creationId="{2050D290-680D-48D7-9488-498F59E54FFC}"/>
          </ac:spMkLst>
        </pc:spChg>
        <pc:spChg chg="add del">
          <ac:chgData name="Nicola Whale" userId="7cf252ae-8571-4f6f-ac68-5e6bfa65a28d" providerId="ADAL" clId="{1EE76843-DE76-4DAC-BE77-CE34AB95B513}" dt="2021-03-29T10:04:58.585" v="86" actId="26606"/>
          <ac:spMkLst>
            <pc:docMk/>
            <pc:sldMk cId="2946000721" sldId="256"/>
            <ac:spMk id="60" creationId="{E8C81616-E276-41D8-92C5-1C891FE995BE}"/>
          </ac:spMkLst>
        </pc:spChg>
        <pc:spChg chg="add del">
          <ac:chgData name="Nicola Whale" userId="7cf252ae-8571-4f6f-ac68-5e6bfa65a28d" providerId="ADAL" clId="{1EE76843-DE76-4DAC-BE77-CE34AB95B513}" dt="2021-03-29T10:04:58.585" v="86" actId="26606"/>
          <ac:spMkLst>
            <pc:docMk/>
            <pc:sldMk cId="2946000721" sldId="256"/>
            <ac:spMk id="61" creationId="{86BBDB21-2BF1-4C2F-A790-19FBC789C3F2}"/>
          </ac:spMkLst>
        </pc:spChg>
        <pc:spChg chg="add del">
          <ac:chgData name="Nicola Whale" userId="7cf252ae-8571-4f6f-ac68-5e6bfa65a28d" providerId="ADAL" clId="{1EE76843-DE76-4DAC-BE77-CE34AB95B513}" dt="2021-03-29T10:04:58.585" v="86" actId="26606"/>
          <ac:spMkLst>
            <pc:docMk/>
            <pc:sldMk cId="2946000721" sldId="256"/>
            <ac:spMk id="62" creationId="{E78FF87C-9F4A-4F75-998D-3ECB6543BAB8}"/>
          </ac:spMkLst>
        </pc:spChg>
        <pc:spChg chg="add del">
          <ac:chgData name="Nicola Whale" userId="7cf252ae-8571-4f6f-ac68-5e6bfa65a28d" providerId="ADAL" clId="{1EE76843-DE76-4DAC-BE77-CE34AB95B513}" dt="2021-03-29T10:05:39.453" v="95" actId="26606"/>
          <ac:spMkLst>
            <pc:docMk/>
            <pc:sldMk cId="2946000721" sldId="256"/>
            <ac:spMk id="64" creationId="{3559A5F2-8BE0-4998-A1E4-1B145465A981}"/>
          </ac:spMkLst>
        </pc:spChg>
        <pc:spChg chg="add del">
          <ac:chgData name="Nicola Whale" userId="7cf252ae-8571-4f6f-ac68-5e6bfa65a28d" providerId="ADAL" clId="{1EE76843-DE76-4DAC-BE77-CE34AB95B513}" dt="2021-03-29T10:05:39.453" v="95" actId="26606"/>
          <ac:spMkLst>
            <pc:docMk/>
            <pc:sldMk cId="2946000721" sldId="256"/>
            <ac:spMk id="65" creationId="{3A6596D4-D53C-424F-9F16-CC8686C079E0}"/>
          </ac:spMkLst>
        </pc:spChg>
        <pc:spChg chg="add del">
          <ac:chgData name="Nicola Whale" userId="7cf252ae-8571-4f6f-ac68-5e6bfa65a28d" providerId="ADAL" clId="{1EE76843-DE76-4DAC-BE77-CE34AB95B513}" dt="2021-03-29T10:05:39.453" v="95" actId="26606"/>
          <ac:spMkLst>
            <pc:docMk/>
            <pc:sldMk cId="2946000721" sldId="256"/>
            <ac:spMk id="68" creationId="{9772CABD-4211-42AA-B349-D4002E52F1EF}"/>
          </ac:spMkLst>
        </pc:spChg>
        <pc:spChg chg="add del">
          <ac:chgData name="Nicola Whale" userId="7cf252ae-8571-4f6f-ac68-5e6bfa65a28d" providerId="ADAL" clId="{1EE76843-DE76-4DAC-BE77-CE34AB95B513}" dt="2021-03-29T10:05:39.453" v="95" actId="26606"/>
          <ac:spMkLst>
            <pc:docMk/>
            <pc:sldMk cId="2946000721" sldId="256"/>
            <ac:spMk id="69" creationId="{BBD91630-4DBA-4294-8016-FEB5C3B0CED1}"/>
          </ac:spMkLst>
        </pc:spChg>
        <pc:spChg chg="add del">
          <ac:chgData name="Nicola Whale" userId="7cf252ae-8571-4f6f-ac68-5e6bfa65a28d" providerId="ADAL" clId="{1EE76843-DE76-4DAC-BE77-CE34AB95B513}" dt="2021-03-29T10:05:39.453" v="95" actId="26606"/>
          <ac:spMkLst>
            <pc:docMk/>
            <pc:sldMk cId="2946000721" sldId="256"/>
            <ac:spMk id="70" creationId="{E67D1587-504D-41BC-9D48-B61257BFBCF0}"/>
          </ac:spMkLst>
        </pc:spChg>
        <pc:spChg chg="add del">
          <ac:chgData name="Nicola Whale" userId="7cf252ae-8571-4f6f-ac68-5e6bfa65a28d" providerId="ADAL" clId="{1EE76843-DE76-4DAC-BE77-CE34AB95B513}" dt="2021-03-29T10:05:39.453" v="95" actId="26606"/>
          <ac:spMkLst>
            <pc:docMk/>
            <pc:sldMk cId="2946000721" sldId="256"/>
            <ac:spMk id="71" creationId="{8765DD1A-F044-4DE7-8A9B-7C30DC85A4AF}"/>
          </ac:spMkLst>
        </pc:spChg>
        <pc:spChg chg="add del">
          <ac:chgData name="Nicola Whale" userId="7cf252ae-8571-4f6f-ac68-5e6bfa65a28d" providerId="ADAL" clId="{1EE76843-DE76-4DAC-BE77-CE34AB95B513}" dt="2021-03-29T10:05:39.453" v="95" actId="26606"/>
          <ac:spMkLst>
            <pc:docMk/>
            <pc:sldMk cId="2946000721" sldId="256"/>
            <ac:spMk id="72" creationId="{2FE2170D-72D6-48A8-8E9A-BFF3BF03D032}"/>
          </ac:spMkLst>
        </pc:spChg>
        <pc:spChg chg="add del">
          <ac:chgData name="Nicola Whale" userId="7cf252ae-8571-4f6f-ac68-5e6bfa65a28d" providerId="ADAL" clId="{1EE76843-DE76-4DAC-BE77-CE34AB95B513}" dt="2021-03-29T10:05:39.453" v="95" actId="26606"/>
          <ac:spMkLst>
            <pc:docMk/>
            <pc:sldMk cId="2946000721" sldId="256"/>
            <ac:spMk id="73" creationId="{01D19436-094D-463D-AFEA-870FDBD03797}"/>
          </ac:spMkLst>
        </pc:spChg>
        <pc:spChg chg="add del">
          <ac:chgData name="Nicola Whale" userId="7cf252ae-8571-4f6f-ac68-5e6bfa65a28d" providerId="ADAL" clId="{1EE76843-DE76-4DAC-BE77-CE34AB95B513}" dt="2021-03-29T10:05:39.453" v="95" actId="26606"/>
          <ac:spMkLst>
            <pc:docMk/>
            <pc:sldMk cId="2946000721" sldId="256"/>
            <ac:spMk id="74" creationId="{9A2DE6E0-967C-4C58-8558-EC08F1138BD1}"/>
          </ac:spMkLst>
        </pc:spChg>
        <pc:spChg chg="add del">
          <ac:chgData name="Nicola Whale" userId="7cf252ae-8571-4f6f-ac68-5e6bfa65a28d" providerId="ADAL" clId="{1EE76843-DE76-4DAC-BE77-CE34AB95B513}" dt="2021-03-29T10:05:49.448" v="97" actId="26606"/>
          <ac:spMkLst>
            <pc:docMk/>
            <pc:sldMk cId="2946000721" sldId="256"/>
            <ac:spMk id="83" creationId="{66D61E08-70C3-48D8-BEA0-787111DC30DA}"/>
          </ac:spMkLst>
        </pc:spChg>
        <pc:spChg chg="add del">
          <ac:chgData name="Nicola Whale" userId="7cf252ae-8571-4f6f-ac68-5e6bfa65a28d" providerId="ADAL" clId="{1EE76843-DE76-4DAC-BE77-CE34AB95B513}" dt="2021-03-29T10:05:49.448" v="97" actId="26606"/>
          <ac:spMkLst>
            <pc:docMk/>
            <pc:sldMk cId="2946000721" sldId="256"/>
            <ac:spMk id="85" creationId="{FC55298F-0AE5-478E-AD2B-03C2614C5833}"/>
          </ac:spMkLst>
        </pc:spChg>
        <pc:spChg chg="add del">
          <ac:chgData name="Nicola Whale" userId="7cf252ae-8571-4f6f-ac68-5e6bfa65a28d" providerId="ADAL" clId="{1EE76843-DE76-4DAC-BE77-CE34AB95B513}" dt="2021-03-29T10:05:49.448" v="97" actId="26606"/>
          <ac:spMkLst>
            <pc:docMk/>
            <pc:sldMk cId="2946000721" sldId="256"/>
            <ac:spMk id="87" creationId="{C180E4EA-0B63-4779-A895-7E90E71088F3}"/>
          </ac:spMkLst>
        </pc:spChg>
        <pc:spChg chg="add del">
          <ac:chgData name="Nicola Whale" userId="7cf252ae-8571-4f6f-ac68-5e6bfa65a28d" providerId="ADAL" clId="{1EE76843-DE76-4DAC-BE77-CE34AB95B513}" dt="2021-03-29T10:05:49.448" v="97" actId="26606"/>
          <ac:spMkLst>
            <pc:docMk/>
            <pc:sldMk cId="2946000721" sldId="256"/>
            <ac:spMk id="89" creationId="{CEE01D9D-3DE8-4EED-B0D3-8F3C79CC7673}"/>
          </ac:spMkLst>
        </pc:spChg>
        <pc:spChg chg="add del">
          <ac:chgData name="Nicola Whale" userId="7cf252ae-8571-4f6f-ac68-5e6bfa65a28d" providerId="ADAL" clId="{1EE76843-DE76-4DAC-BE77-CE34AB95B513}" dt="2021-03-29T10:05:49.448" v="97" actId="26606"/>
          <ac:spMkLst>
            <pc:docMk/>
            <pc:sldMk cId="2946000721" sldId="256"/>
            <ac:spMk id="91" creationId="{89AF5CE9-607F-43F4-8983-DCD6DA4051FD}"/>
          </ac:spMkLst>
        </pc:spChg>
        <pc:spChg chg="add del">
          <ac:chgData name="Nicola Whale" userId="7cf252ae-8571-4f6f-ac68-5e6bfa65a28d" providerId="ADAL" clId="{1EE76843-DE76-4DAC-BE77-CE34AB95B513}" dt="2021-03-29T10:05:49.448" v="97" actId="26606"/>
          <ac:spMkLst>
            <pc:docMk/>
            <pc:sldMk cId="2946000721" sldId="256"/>
            <ac:spMk id="93" creationId="{6EEA2DBD-9E1E-4521-8C01-F32AD18A89E3}"/>
          </ac:spMkLst>
        </pc:spChg>
        <pc:spChg chg="add del">
          <ac:chgData name="Nicola Whale" userId="7cf252ae-8571-4f6f-ac68-5e6bfa65a28d" providerId="ADAL" clId="{1EE76843-DE76-4DAC-BE77-CE34AB95B513}" dt="2021-03-29T10:05:49.448" v="97" actId="26606"/>
          <ac:spMkLst>
            <pc:docMk/>
            <pc:sldMk cId="2946000721" sldId="256"/>
            <ac:spMk id="95" creationId="{15BBD2C1-BA9B-46A9-A27A-33498B169272}"/>
          </ac:spMkLst>
        </pc:spChg>
        <pc:picChg chg="add mod ord">
          <ac:chgData name="Nicola Whale" userId="7cf252ae-8571-4f6f-ac68-5e6bfa65a28d" providerId="ADAL" clId="{1EE76843-DE76-4DAC-BE77-CE34AB95B513}" dt="2021-03-29T10:05:49.448" v="97" actId="26606"/>
          <ac:picMkLst>
            <pc:docMk/>
            <pc:sldMk cId="2946000721" sldId="256"/>
            <ac:picMk id="5" creationId="{43F8A183-BE78-4723-A3BD-9566ECB311CC}"/>
          </ac:picMkLst>
        </pc:picChg>
        <pc:cxnChg chg="add del">
          <ac:chgData name="Nicola Whale" userId="7cf252ae-8571-4f6f-ac68-5e6bfa65a28d" providerId="ADAL" clId="{1EE76843-DE76-4DAC-BE77-CE34AB95B513}" dt="2021-03-29T10:04:58.637" v="87" actId="26606"/>
          <ac:cxnSpMkLst>
            <pc:docMk/>
            <pc:sldMk cId="2946000721" sldId="256"/>
            <ac:cxnSpMk id="9" creationId="{A57C1A16-B8AB-4D99-A195-A38F556A6486}"/>
          </ac:cxnSpMkLst>
        </pc:cxnChg>
        <pc:cxnChg chg="add del">
          <ac:chgData name="Nicola Whale" userId="7cf252ae-8571-4f6f-ac68-5e6bfa65a28d" providerId="ADAL" clId="{1EE76843-DE76-4DAC-BE77-CE34AB95B513}" dt="2021-03-29T10:04:58.637" v="87" actId="26606"/>
          <ac:cxnSpMkLst>
            <pc:docMk/>
            <pc:sldMk cId="2946000721" sldId="256"/>
            <ac:cxnSpMk id="11" creationId="{F8A9B20B-D1DD-4573-B5EC-558029519236}"/>
          </ac:cxnSpMkLst>
        </pc:cxnChg>
        <pc:cxnChg chg="add del">
          <ac:chgData name="Nicola Whale" userId="7cf252ae-8571-4f6f-ac68-5e6bfa65a28d" providerId="ADAL" clId="{1EE76843-DE76-4DAC-BE77-CE34AB95B513}" dt="2021-03-29T10:04:52.398" v="84" actId="26606"/>
          <ac:cxnSpMkLst>
            <pc:docMk/>
            <pc:sldMk cId="2946000721" sldId="256"/>
            <ac:cxnSpMk id="34" creationId="{81BB890B-70D4-42FE-A599-6AEF1A42D972}"/>
          </ac:cxnSpMkLst>
        </pc:cxnChg>
        <pc:cxnChg chg="add del">
          <ac:chgData name="Nicola Whale" userId="7cf252ae-8571-4f6f-ac68-5e6bfa65a28d" providerId="ADAL" clId="{1EE76843-DE76-4DAC-BE77-CE34AB95B513}" dt="2021-03-29T10:04:52.398" v="84" actId="26606"/>
          <ac:cxnSpMkLst>
            <pc:docMk/>
            <pc:sldMk cId="2946000721" sldId="256"/>
            <ac:cxnSpMk id="36" creationId="{3842D646-B58C-43C8-8152-01BC782B725D}"/>
          </ac:cxnSpMkLst>
        </pc:cxnChg>
        <pc:cxnChg chg="add del">
          <ac:chgData name="Nicola Whale" userId="7cf252ae-8571-4f6f-ac68-5e6bfa65a28d" providerId="ADAL" clId="{1EE76843-DE76-4DAC-BE77-CE34AB95B513}" dt="2021-03-29T10:04:58.585" v="86" actId="26606"/>
          <ac:cxnSpMkLst>
            <pc:docMk/>
            <pc:sldMk cId="2946000721" sldId="256"/>
            <ac:cxnSpMk id="54" creationId="{9FF46BC6-C78D-47E7-87CF-A1DD38B02BD3}"/>
          </ac:cxnSpMkLst>
        </pc:cxnChg>
        <pc:cxnChg chg="add del">
          <ac:chgData name="Nicola Whale" userId="7cf252ae-8571-4f6f-ac68-5e6bfa65a28d" providerId="ADAL" clId="{1EE76843-DE76-4DAC-BE77-CE34AB95B513}" dt="2021-03-29T10:04:58.585" v="86" actId="26606"/>
          <ac:cxnSpMkLst>
            <pc:docMk/>
            <pc:sldMk cId="2946000721" sldId="256"/>
            <ac:cxnSpMk id="55" creationId="{BE3C958F-F320-49F4-9AB7-FD2F51A7712E}"/>
          </ac:cxnSpMkLst>
        </pc:cxnChg>
        <pc:cxnChg chg="add del">
          <ac:chgData name="Nicola Whale" userId="7cf252ae-8571-4f6f-ac68-5e6bfa65a28d" providerId="ADAL" clId="{1EE76843-DE76-4DAC-BE77-CE34AB95B513}" dt="2021-03-29T10:05:39.453" v="95" actId="26606"/>
          <ac:cxnSpMkLst>
            <pc:docMk/>
            <pc:sldMk cId="2946000721" sldId="256"/>
            <ac:cxnSpMk id="66" creationId="{81BB890B-70D4-42FE-A599-6AEF1A42D972}"/>
          </ac:cxnSpMkLst>
        </pc:cxnChg>
        <pc:cxnChg chg="add del">
          <ac:chgData name="Nicola Whale" userId="7cf252ae-8571-4f6f-ac68-5e6bfa65a28d" providerId="ADAL" clId="{1EE76843-DE76-4DAC-BE77-CE34AB95B513}" dt="2021-03-29T10:05:39.453" v="95" actId="26606"/>
          <ac:cxnSpMkLst>
            <pc:docMk/>
            <pc:sldMk cId="2946000721" sldId="256"/>
            <ac:cxnSpMk id="67" creationId="{3842D646-B58C-43C8-8152-01BC782B725D}"/>
          </ac:cxnSpMkLst>
        </pc:cxnChg>
        <pc:cxnChg chg="add del">
          <ac:chgData name="Nicola Whale" userId="7cf252ae-8571-4f6f-ac68-5e6bfa65a28d" providerId="ADAL" clId="{1EE76843-DE76-4DAC-BE77-CE34AB95B513}" dt="2021-03-29T10:05:49.448" v="97" actId="26606"/>
          <ac:cxnSpMkLst>
            <pc:docMk/>
            <pc:sldMk cId="2946000721" sldId="256"/>
            <ac:cxnSpMk id="79" creationId="{A57C1A16-B8AB-4D99-A195-A38F556A6486}"/>
          </ac:cxnSpMkLst>
        </pc:cxnChg>
        <pc:cxnChg chg="add del">
          <ac:chgData name="Nicola Whale" userId="7cf252ae-8571-4f6f-ac68-5e6bfa65a28d" providerId="ADAL" clId="{1EE76843-DE76-4DAC-BE77-CE34AB95B513}" dt="2021-03-29T10:05:49.448" v="97" actId="26606"/>
          <ac:cxnSpMkLst>
            <pc:docMk/>
            <pc:sldMk cId="2946000721" sldId="256"/>
            <ac:cxnSpMk id="81" creationId="{F8A9B20B-D1DD-4573-B5EC-558029519236}"/>
          </ac:cxnSpMkLst>
        </pc:cxnChg>
      </pc:sldChg>
      <pc:sldChg chg="addSp delSp modSp mod setBg">
        <pc:chgData name="Nicola Whale" userId="7cf252ae-8571-4f6f-ac68-5e6bfa65a28d" providerId="ADAL" clId="{1EE76843-DE76-4DAC-BE77-CE34AB95B513}" dt="2021-03-29T11:06:41.942" v="1001" actId="1076"/>
        <pc:sldMkLst>
          <pc:docMk/>
          <pc:sldMk cId="2425633385" sldId="257"/>
        </pc:sldMkLst>
        <pc:spChg chg="mod">
          <ac:chgData name="Nicola Whale" userId="7cf252ae-8571-4f6f-ac68-5e6bfa65a28d" providerId="ADAL" clId="{1EE76843-DE76-4DAC-BE77-CE34AB95B513}" dt="2021-03-29T11:06:14.669" v="994" actId="1076"/>
          <ac:spMkLst>
            <pc:docMk/>
            <pc:sldMk cId="2425633385" sldId="257"/>
            <ac:spMk id="2" creationId="{00000000-0000-0000-0000-000000000000}"/>
          </ac:spMkLst>
        </pc:spChg>
        <pc:spChg chg="mod ord">
          <ac:chgData name="Nicola Whale" userId="7cf252ae-8571-4f6f-ac68-5e6bfa65a28d" providerId="ADAL" clId="{1EE76843-DE76-4DAC-BE77-CE34AB95B513}" dt="2021-03-29T11:06:25.322" v="996" actId="255"/>
          <ac:spMkLst>
            <pc:docMk/>
            <pc:sldMk cId="2425633385" sldId="257"/>
            <ac:spMk id="3" creationId="{00000000-0000-0000-0000-000000000000}"/>
          </ac:spMkLst>
        </pc:spChg>
        <pc:spChg chg="add mod">
          <ac:chgData name="Nicola Whale" userId="7cf252ae-8571-4f6f-ac68-5e6bfa65a28d" providerId="ADAL" clId="{1EE76843-DE76-4DAC-BE77-CE34AB95B513}" dt="2021-03-29T11:06:41.942" v="1001" actId="1076"/>
          <ac:spMkLst>
            <pc:docMk/>
            <pc:sldMk cId="2425633385" sldId="257"/>
            <ac:spMk id="10" creationId="{8BFA912E-5981-42EC-BAAC-673A29618E75}"/>
          </ac:spMkLst>
        </pc:spChg>
        <pc:spChg chg="add">
          <ac:chgData name="Nicola Whale" userId="7cf252ae-8571-4f6f-ac68-5e6bfa65a28d" providerId="ADAL" clId="{1EE76843-DE76-4DAC-BE77-CE34AB95B513}" dt="2021-03-29T11:04:44.941" v="969" actId="26606"/>
          <ac:spMkLst>
            <pc:docMk/>
            <pc:sldMk cId="2425633385" sldId="257"/>
            <ac:spMk id="11" creationId="{A65AC7D1-EAA9-48F5-B509-60A7F50BF703}"/>
          </ac:spMkLst>
        </pc:spChg>
        <pc:spChg chg="add">
          <ac:chgData name="Nicola Whale" userId="7cf252ae-8571-4f6f-ac68-5e6bfa65a28d" providerId="ADAL" clId="{1EE76843-DE76-4DAC-BE77-CE34AB95B513}" dt="2021-03-29T11:04:44.941" v="969" actId="26606"/>
          <ac:spMkLst>
            <pc:docMk/>
            <pc:sldMk cId="2425633385" sldId="257"/>
            <ac:spMk id="12" creationId="{D6320AF9-619A-4175-865B-5663E1AEF4C5}"/>
          </ac:spMkLst>
        </pc:spChg>
        <pc:spChg chg="add del">
          <ac:chgData name="Nicola Whale" userId="7cf252ae-8571-4f6f-ac68-5e6bfa65a28d" providerId="ADAL" clId="{1EE76843-DE76-4DAC-BE77-CE34AB95B513}" dt="2021-03-29T11:04:10.659" v="960" actId="26606"/>
          <ac:spMkLst>
            <pc:docMk/>
            <pc:sldMk cId="2425633385" sldId="257"/>
            <ac:spMk id="14" creationId="{A65AC7D1-EAA9-48F5-B509-60A7F50BF703}"/>
          </ac:spMkLst>
        </pc:spChg>
        <pc:spChg chg="add del">
          <ac:chgData name="Nicola Whale" userId="7cf252ae-8571-4f6f-ac68-5e6bfa65a28d" providerId="ADAL" clId="{1EE76843-DE76-4DAC-BE77-CE34AB95B513}" dt="2021-03-29T11:04:10.659" v="960" actId="26606"/>
          <ac:spMkLst>
            <pc:docMk/>
            <pc:sldMk cId="2425633385" sldId="257"/>
            <ac:spMk id="16" creationId="{D6320AF9-619A-4175-865B-5663E1AEF4C5}"/>
          </ac:spMkLst>
        </pc:spChg>
        <pc:spChg chg="add">
          <ac:chgData name="Nicola Whale" userId="7cf252ae-8571-4f6f-ac68-5e6bfa65a28d" providerId="ADAL" clId="{1EE76843-DE76-4DAC-BE77-CE34AB95B513}" dt="2021-03-29T11:04:44.941" v="969" actId="26606"/>
          <ac:spMkLst>
            <pc:docMk/>
            <pc:sldMk cId="2425633385" sldId="257"/>
            <ac:spMk id="17" creationId="{7E018740-5C2B-4A41-AC1A-7E68D1EC1954}"/>
          </ac:spMkLst>
        </pc:spChg>
        <pc:spChg chg="add">
          <ac:chgData name="Nicola Whale" userId="7cf252ae-8571-4f6f-ac68-5e6bfa65a28d" providerId="ADAL" clId="{1EE76843-DE76-4DAC-BE77-CE34AB95B513}" dt="2021-03-29T11:04:44.941" v="969" actId="26606"/>
          <ac:spMkLst>
            <pc:docMk/>
            <pc:sldMk cId="2425633385" sldId="257"/>
            <ac:spMk id="19" creationId="{166F75A4-C475-4941-8EE2-B80A06A2C1BB}"/>
          </ac:spMkLst>
        </pc:spChg>
        <pc:spChg chg="add">
          <ac:chgData name="Nicola Whale" userId="7cf252ae-8571-4f6f-ac68-5e6bfa65a28d" providerId="ADAL" clId="{1EE76843-DE76-4DAC-BE77-CE34AB95B513}" dt="2021-03-29T11:04:44.941" v="969" actId="26606"/>
          <ac:spMkLst>
            <pc:docMk/>
            <pc:sldMk cId="2425633385" sldId="257"/>
            <ac:spMk id="21" creationId="{A032553A-72E8-4B0D-8405-FF9771C9AF05}"/>
          </ac:spMkLst>
        </pc:spChg>
        <pc:spChg chg="add del">
          <ac:chgData name="Nicola Whale" userId="7cf252ae-8571-4f6f-ac68-5e6bfa65a28d" providerId="ADAL" clId="{1EE76843-DE76-4DAC-BE77-CE34AB95B513}" dt="2021-03-29T11:04:10.659" v="960" actId="26606"/>
          <ac:spMkLst>
            <pc:docMk/>
            <pc:sldMk cId="2425633385" sldId="257"/>
            <ac:spMk id="22" creationId="{7E018740-5C2B-4A41-AC1A-7E68D1EC1954}"/>
          </ac:spMkLst>
        </pc:spChg>
        <pc:spChg chg="add">
          <ac:chgData name="Nicola Whale" userId="7cf252ae-8571-4f6f-ac68-5e6bfa65a28d" providerId="ADAL" clId="{1EE76843-DE76-4DAC-BE77-CE34AB95B513}" dt="2021-03-29T11:04:44.941" v="969" actId="26606"/>
          <ac:spMkLst>
            <pc:docMk/>
            <pc:sldMk cId="2425633385" sldId="257"/>
            <ac:spMk id="23" creationId="{765800AC-C3B9-498E-87BC-29FAE4C76B21}"/>
          </ac:spMkLst>
        </pc:spChg>
        <pc:spChg chg="add del">
          <ac:chgData name="Nicola Whale" userId="7cf252ae-8571-4f6f-ac68-5e6bfa65a28d" providerId="ADAL" clId="{1EE76843-DE76-4DAC-BE77-CE34AB95B513}" dt="2021-03-29T11:04:10.659" v="960" actId="26606"/>
          <ac:spMkLst>
            <pc:docMk/>
            <pc:sldMk cId="2425633385" sldId="257"/>
            <ac:spMk id="24" creationId="{166F75A4-C475-4941-8EE2-B80A06A2C1BB}"/>
          </ac:spMkLst>
        </pc:spChg>
        <pc:spChg chg="add">
          <ac:chgData name="Nicola Whale" userId="7cf252ae-8571-4f6f-ac68-5e6bfa65a28d" providerId="ADAL" clId="{1EE76843-DE76-4DAC-BE77-CE34AB95B513}" dt="2021-03-29T11:04:44.941" v="969" actId="26606"/>
          <ac:spMkLst>
            <pc:docMk/>
            <pc:sldMk cId="2425633385" sldId="257"/>
            <ac:spMk id="25" creationId="{1F9D6ACB-2FF4-49F9-978A-E0D5327FC635}"/>
          </ac:spMkLst>
        </pc:spChg>
        <pc:spChg chg="add del">
          <ac:chgData name="Nicola Whale" userId="7cf252ae-8571-4f6f-ac68-5e6bfa65a28d" providerId="ADAL" clId="{1EE76843-DE76-4DAC-BE77-CE34AB95B513}" dt="2021-03-29T11:04:10.659" v="960" actId="26606"/>
          <ac:spMkLst>
            <pc:docMk/>
            <pc:sldMk cId="2425633385" sldId="257"/>
            <ac:spMk id="26" creationId="{A032553A-72E8-4B0D-8405-FF9771C9AF05}"/>
          </ac:spMkLst>
        </pc:spChg>
        <pc:spChg chg="add">
          <ac:chgData name="Nicola Whale" userId="7cf252ae-8571-4f6f-ac68-5e6bfa65a28d" providerId="ADAL" clId="{1EE76843-DE76-4DAC-BE77-CE34AB95B513}" dt="2021-03-29T11:04:44.941" v="969" actId="26606"/>
          <ac:spMkLst>
            <pc:docMk/>
            <pc:sldMk cId="2425633385" sldId="257"/>
            <ac:spMk id="27" creationId="{A5EC319D-0FEA-4B95-A3EA-01E35672C95B}"/>
          </ac:spMkLst>
        </pc:spChg>
        <pc:spChg chg="add del">
          <ac:chgData name="Nicola Whale" userId="7cf252ae-8571-4f6f-ac68-5e6bfa65a28d" providerId="ADAL" clId="{1EE76843-DE76-4DAC-BE77-CE34AB95B513}" dt="2021-03-29T11:04:10.659" v="960" actId="26606"/>
          <ac:spMkLst>
            <pc:docMk/>
            <pc:sldMk cId="2425633385" sldId="257"/>
            <ac:spMk id="28" creationId="{765800AC-C3B9-498E-87BC-29FAE4C76B21}"/>
          </ac:spMkLst>
        </pc:spChg>
        <pc:spChg chg="add del">
          <ac:chgData name="Nicola Whale" userId="7cf252ae-8571-4f6f-ac68-5e6bfa65a28d" providerId="ADAL" clId="{1EE76843-DE76-4DAC-BE77-CE34AB95B513}" dt="2021-03-29T11:04:10.659" v="960" actId="26606"/>
          <ac:spMkLst>
            <pc:docMk/>
            <pc:sldMk cId="2425633385" sldId="257"/>
            <ac:spMk id="30" creationId="{1F9D6ACB-2FF4-49F9-978A-E0D5327FC635}"/>
          </ac:spMkLst>
        </pc:spChg>
        <pc:spChg chg="add del">
          <ac:chgData name="Nicola Whale" userId="7cf252ae-8571-4f6f-ac68-5e6bfa65a28d" providerId="ADAL" clId="{1EE76843-DE76-4DAC-BE77-CE34AB95B513}" dt="2021-03-29T11:04:10.659" v="960" actId="26606"/>
          <ac:spMkLst>
            <pc:docMk/>
            <pc:sldMk cId="2425633385" sldId="257"/>
            <ac:spMk id="32" creationId="{A5EC319D-0FEA-4B95-A3EA-01E35672C95B}"/>
          </ac:spMkLst>
        </pc:spChg>
        <pc:picChg chg="add del mod">
          <ac:chgData name="Nicola Whale" userId="7cf252ae-8571-4f6f-ac68-5e6bfa65a28d" providerId="ADAL" clId="{1EE76843-DE76-4DAC-BE77-CE34AB95B513}" dt="2021-03-29T11:03:35.668" v="957" actId="478"/>
          <ac:picMkLst>
            <pc:docMk/>
            <pc:sldMk cId="2425633385" sldId="257"/>
            <ac:picMk id="5" creationId="{4584468C-5C04-491E-BF4C-802C1EB443E2}"/>
          </ac:picMkLst>
        </pc:picChg>
        <pc:picChg chg="add del mod">
          <ac:chgData name="Nicola Whale" userId="7cf252ae-8571-4f6f-ac68-5e6bfa65a28d" providerId="ADAL" clId="{1EE76843-DE76-4DAC-BE77-CE34AB95B513}" dt="2021-03-29T11:03:35.668" v="957" actId="478"/>
          <ac:picMkLst>
            <pc:docMk/>
            <pc:sldMk cId="2425633385" sldId="257"/>
            <ac:picMk id="7" creationId="{5C8D466A-E026-42B6-9A8E-480BE0F2EF51}"/>
          </ac:picMkLst>
        </pc:picChg>
        <pc:picChg chg="add mod">
          <ac:chgData name="Nicola Whale" userId="7cf252ae-8571-4f6f-ac68-5e6bfa65a28d" providerId="ADAL" clId="{1EE76843-DE76-4DAC-BE77-CE34AB95B513}" dt="2021-03-29T11:06:27.904" v="997" actId="1076"/>
          <ac:picMkLst>
            <pc:docMk/>
            <pc:sldMk cId="2425633385" sldId="257"/>
            <ac:picMk id="9" creationId="{9193FCA4-12AA-4921-B815-39A44A09E76E}"/>
          </ac:picMkLst>
        </pc:picChg>
        <pc:cxnChg chg="add">
          <ac:chgData name="Nicola Whale" userId="7cf252ae-8571-4f6f-ac68-5e6bfa65a28d" providerId="ADAL" clId="{1EE76843-DE76-4DAC-BE77-CE34AB95B513}" dt="2021-03-29T11:04:44.941" v="969" actId="26606"/>
          <ac:cxnSpMkLst>
            <pc:docMk/>
            <pc:sldMk cId="2425633385" sldId="257"/>
            <ac:cxnSpMk id="13" creationId="{063B6EC6-D752-4EE7-908B-F8F19E8C7FEA}"/>
          </ac:cxnSpMkLst>
        </pc:cxnChg>
        <pc:cxnChg chg="add">
          <ac:chgData name="Nicola Whale" userId="7cf252ae-8571-4f6f-ac68-5e6bfa65a28d" providerId="ADAL" clId="{1EE76843-DE76-4DAC-BE77-CE34AB95B513}" dt="2021-03-29T11:04:44.941" v="969" actId="26606"/>
          <ac:cxnSpMkLst>
            <pc:docMk/>
            <pc:sldMk cId="2425633385" sldId="257"/>
            <ac:cxnSpMk id="15" creationId="{EFECD4E8-AD3E-4228-82A2-9461958EA94D}"/>
          </ac:cxnSpMkLst>
        </pc:cxnChg>
        <pc:cxnChg chg="add del">
          <ac:chgData name="Nicola Whale" userId="7cf252ae-8571-4f6f-ac68-5e6bfa65a28d" providerId="ADAL" clId="{1EE76843-DE76-4DAC-BE77-CE34AB95B513}" dt="2021-03-29T11:04:10.659" v="960" actId="26606"/>
          <ac:cxnSpMkLst>
            <pc:docMk/>
            <pc:sldMk cId="2425633385" sldId="257"/>
            <ac:cxnSpMk id="18" creationId="{063B6EC6-D752-4EE7-908B-F8F19E8C7FEA}"/>
          </ac:cxnSpMkLst>
        </pc:cxnChg>
        <pc:cxnChg chg="add del">
          <ac:chgData name="Nicola Whale" userId="7cf252ae-8571-4f6f-ac68-5e6bfa65a28d" providerId="ADAL" clId="{1EE76843-DE76-4DAC-BE77-CE34AB95B513}" dt="2021-03-29T11:04:10.659" v="960" actId="26606"/>
          <ac:cxnSpMkLst>
            <pc:docMk/>
            <pc:sldMk cId="2425633385" sldId="257"/>
            <ac:cxnSpMk id="20" creationId="{EFECD4E8-AD3E-4228-82A2-9461958EA94D}"/>
          </ac:cxnSpMkLst>
        </pc:cxnChg>
      </pc:sldChg>
      <pc:sldChg chg="addSp modSp mod setBg">
        <pc:chgData name="Nicola Whale" userId="7cf252ae-8571-4f6f-ac68-5e6bfa65a28d" providerId="ADAL" clId="{1EE76843-DE76-4DAC-BE77-CE34AB95B513}" dt="2021-03-29T10:19:51.768" v="192" actId="26606"/>
        <pc:sldMkLst>
          <pc:docMk/>
          <pc:sldMk cId="2715526634" sldId="258"/>
        </pc:sldMkLst>
        <pc:spChg chg="add">
          <ac:chgData name="Nicola Whale" userId="7cf252ae-8571-4f6f-ac68-5e6bfa65a28d" providerId="ADAL" clId="{1EE76843-DE76-4DAC-BE77-CE34AB95B513}" dt="2021-03-29T10:19:51.768" v="192" actId="26606"/>
          <ac:spMkLst>
            <pc:docMk/>
            <pc:sldMk cId="2715526634" sldId="258"/>
            <ac:spMk id="9" creationId="{41DC778F-EF1A-4C1B-B1AD-BA37A74E5DD7}"/>
          </ac:spMkLst>
        </pc:spChg>
        <pc:spChg chg="add">
          <ac:chgData name="Nicola Whale" userId="7cf252ae-8571-4f6f-ac68-5e6bfa65a28d" providerId="ADAL" clId="{1EE76843-DE76-4DAC-BE77-CE34AB95B513}" dt="2021-03-29T10:19:51.768" v="192" actId="26606"/>
          <ac:spMkLst>
            <pc:docMk/>
            <pc:sldMk cId="2715526634" sldId="258"/>
            <ac:spMk id="11" creationId="{613FCDB4-670C-4568-96EE-093382A9E682}"/>
          </ac:spMkLst>
        </pc:spChg>
        <pc:graphicFrameChg chg="mod">
          <ac:chgData name="Nicola Whale" userId="7cf252ae-8571-4f6f-ac68-5e6bfa65a28d" providerId="ADAL" clId="{1EE76843-DE76-4DAC-BE77-CE34AB95B513}" dt="2021-03-29T10:19:36.288" v="191" actId="20577"/>
          <ac:graphicFrameMkLst>
            <pc:docMk/>
            <pc:sldMk cId="2715526634" sldId="258"/>
            <ac:graphicFrameMk id="4" creationId="{00000000-0000-0000-0000-000000000000}"/>
          </ac:graphicFrameMkLst>
        </pc:graphicFrameChg>
      </pc:sldChg>
      <pc:sldChg chg="addSp modSp mod setBg setClrOvrMap">
        <pc:chgData name="Nicola Whale" userId="7cf252ae-8571-4f6f-ac68-5e6bfa65a28d" providerId="ADAL" clId="{1EE76843-DE76-4DAC-BE77-CE34AB95B513}" dt="2021-03-29T11:48:18.082" v="1545" actId="20577"/>
        <pc:sldMkLst>
          <pc:docMk/>
          <pc:sldMk cId="970605134" sldId="259"/>
        </pc:sldMkLst>
        <pc:spChg chg="mod">
          <ac:chgData name="Nicola Whale" userId="7cf252ae-8571-4f6f-ac68-5e6bfa65a28d" providerId="ADAL" clId="{1EE76843-DE76-4DAC-BE77-CE34AB95B513}" dt="2021-03-29T11:10:26.983" v="1012" actId="26606"/>
          <ac:spMkLst>
            <pc:docMk/>
            <pc:sldMk cId="970605134" sldId="259"/>
            <ac:spMk id="2" creationId="{00000000-0000-0000-0000-000000000000}"/>
          </ac:spMkLst>
        </pc:spChg>
        <pc:spChg chg="mod">
          <ac:chgData name="Nicola Whale" userId="7cf252ae-8571-4f6f-ac68-5e6bfa65a28d" providerId="ADAL" clId="{1EE76843-DE76-4DAC-BE77-CE34AB95B513}" dt="2021-03-29T11:48:18.082" v="1545" actId="20577"/>
          <ac:spMkLst>
            <pc:docMk/>
            <pc:sldMk cId="970605134" sldId="259"/>
            <ac:spMk id="3" creationId="{00000000-0000-0000-0000-000000000000}"/>
          </ac:spMkLst>
        </pc:spChg>
        <pc:spChg chg="add">
          <ac:chgData name="Nicola Whale" userId="7cf252ae-8571-4f6f-ac68-5e6bfa65a28d" providerId="ADAL" clId="{1EE76843-DE76-4DAC-BE77-CE34AB95B513}" dt="2021-03-29T11:10:26.983" v="1012" actId="26606"/>
          <ac:spMkLst>
            <pc:docMk/>
            <pc:sldMk cId="970605134" sldId="259"/>
            <ac:spMk id="8" creationId="{86C16C40-7C29-4ACC-B851-7E08E459B596}"/>
          </ac:spMkLst>
        </pc:spChg>
        <pc:grpChg chg="add">
          <ac:chgData name="Nicola Whale" userId="7cf252ae-8571-4f6f-ac68-5e6bfa65a28d" providerId="ADAL" clId="{1EE76843-DE76-4DAC-BE77-CE34AB95B513}" dt="2021-03-29T11:10:26.983" v="1012" actId="26606"/>
          <ac:grpSpMkLst>
            <pc:docMk/>
            <pc:sldMk cId="970605134" sldId="259"/>
            <ac:grpSpMk id="10" creationId="{CDD733AE-DD5E-4C77-8BCD-72BF12A06BB1}"/>
          </ac:grpSpMkLst>
        </pc:grpChg>
        <pc:picChg chg="add mod">
          <ac:chgData name="Nicola Whale" userId="7cf252ae-8571-4f6f-ac68-5e6bfa65a28d" providerId="ADAL" clId="{1EE76843-DE76-4DAC-BE77-CE34AB95B513}" dt="2021-03-29T11:11:51.082" v="1023" actId="1076"/>
          <ac:picMkLst>
            <pc:docMk/>
            <pc:sldMk cId="970605134" sldId="259"/>
            <ac:picMk id="5" creationId="{AC4040F9-E1CA-4745-8C17-7F773F9BC14D}"/>
          </ac:picMkLst>
        </pc:picChg>
      </pc:sldChg>
      <pc:sldChg chg="addSp modSp mod setBg">
        <pc:chgData name="Nicola Whale" userId="7cf252ae-8571-4f6f-ac68-5e6bfa65a28d" providerId="ADAL" clId="{1EE76843-DE76-4DAC-BE77-CE34AB95B513}" dt="2021-03-29T11:12:36.989" v="1031" actId="14100"/>
        <pc:sldMkLst>
          <pc:docMk/>
          <pc:sldMk cId="3926629244" sldId="260"/>
        </pc:sldMkLst>
        <pc:spChg chg="mod ord">
          <ac:chgData name="Nicola Whale" userId="7cf252ae-8571-4f6f-ac68-5e6bfa65a28d" providerId="ADAL" clId="{1EE76843-DE76-4DAC-BE77-CE34AB95B513}" dt="2021-03-29T11:12:14.713" v="1028" actId="26606"/>
          <ac:spMkLst>
            <pc:docMk/>
            <pc:sldMk cId="3926629244" sldId="260"/>
            <ac:spMk id="2" creationId="{00000000-0000-0000-0000-000000000000}"/>
          </ac:spMkLst>
        </pc:spChg>
        <pc:spChg chg="mod">
          <ac:chgData name="Nicola Whale" userId="7cf252ae-8571-4f6f-ac68-5e6bfa65a28d" providerId="ADAL" clId="{1EE76843-DE76-4DAC-BE77-CE34AB95B513}" dt="2021-03-29T11:12:36.989" v="1031" actId="14100"/>
          <ac:spMkLst>
            <pc:docMk/>
            <pc:sldMk cId="3926629244" sldId="260"/>
            <ac:spMk id="3" creationId="{00000000-0000-0000-0000-000000000000}"/>
          </ac:spMkLst>
        </pc:spChg>
        <pc:spChg chg="add">
          <ac:chgData name="Nicola Whale" userId="7cf252ae-8571-4f6f-ac68-5e6bfa65a28d" providerId="ADAL" clId="{1EE76843-DE76-4DAC-BE77-CE34AB95B513}" dt="2021-03-29T11:12:14.713" v="1028" actId="26606"/>
          <ac:spMkLst>
            <pc:docMk/>
            <pc:sldMk cId="3926629244" sldId="260"/>
            <ac:spMk id="8" creationId="{C52ED567-06B3-4107-9773-BBB6BD78673C}"/>
          </ac:spMkLst>
        </pc:spChg>
        <pc:spChg chg="add">
          <ac:chgData name="Nicola Whale" userId="7cf252ae-8571-4f6f-ac68-5e6bfa65a28d" providerId="ADAL" clId="{1EE76843-DE76-4DAC-BE77-CE34AB95B513}" dt="2021-03-29T11:12:14.713" v="1028" actId="26606"/>
          <ac:spMkLst>
            <pc:docMk/>
            <pc:sldMk cId="3926629244" sldId="260"/>
            <ac:spMk id="10" creationId="{AF551D8B-3775-4477-88B7-7B7C350D34E4}"/>
          </ac:spMkLst>
        </pc:spChg>
        <pc:spChg chg="add">
          <ac:chgData name="Nicola Whale" userId="7cf252ae-8571-4f6f-ac68-5e6bfa65a28d" providerId="ADAL" clId="{1EE76843-DE76-4DAC-BE77-CE34AB95B513}" dt="2021-03-29T11:12:14.713" v="1028" actId="26606"/>
          <ac:spMkLst>
            <pc:docMk/>
            <pc:sldMk cId="3926629244" sldId="260"/>
            <ac:spMk id="16" creationId="{BB934D2B-85E2-4375-94EE-B66C16BF7999}"/>
          </ac:spMkLst>
        </pc:spChg>
        <pc:spChg chg="add">
          <ac:chgData name="Nicola Whale" userId="7cf252ae-8571-4f6f-ac68-5e6bfa65a28d" providerId="ADAL" clId="{1EE76843-DE76-4DAC-BE77-CE34AB95B513}" dt="2021-03-29T11:12:14.713" v="1028" actId="26606"/>
          <ac:spMkLst>
            <pc:docMk/>
            <pc:sldMk cId="3926629244" sldId="260"/>
            <ac:spMk id="18" creationId="{9B445E02-D785-4565-B842-9567BBC09508}"/>
          </ac:spMkLst>
        </pc:spChg>
        <pc:spChg chg="add">
          <ac:chgData name="Nicola Whale" userId="7cf252ae-8571-4f6f-ac68-5e6bfa65a28d" providerId="ADAL" clId="{1EE76843-DE76-4DAC-BE77-CE34AB95B513}" dt="2021-03-29T11:12:14.713" v="1028" actId="26606"/>
          <ac:spMkLst>
            <pc:docMk/>
            <pc:sldMk cId="3926629244" sldId="260"/>
            <ac:spMk id="20" creationId="{2C153736-D102-4F57-9DE7-615AFC02B0AC}"/>
          </ac:spMkLst>
        </pc:spChg>
        <pc:spChg chg="add">
          <ac:chgData name="Nicola Whale" userId="7cf252ae-8571-4f6f-ac68-5e6bfa65a28d" providerId="ADAL" clId="{1EE76843-DE76-4DAC-BE77-CE34AB95B513}" dt="2021-03-29T11:12:14.713" v="1028" actId="26606"/>
          <ac:spMkLst>
            <pc:docMk/>
            <pc:sldMk cId="3926629244" sldId="260"/>
            <ac:spMk id="22" creationId="{BA407A52-66F4-4CDE-A726-FF79F3EC342D}"/>
          </ac:spMkLst>
        </pc:spChg>
        <pc:spChg chg="add">
          <ac:chgData name="Nicola Whale" userId="7cf252ae-8571-4f6f-ac68-5e6bfa65a28d" providerId="ADAL" clId="{1EE76843-DE76-4DAC-BE77-CE34AB95B513}" dt="2021-03-29T11:12:14.713" v="1028" actId="26606"/>
          <ac:spMkLst>
            <pc:docMk/>
            <pc:sldMk cId="3926629244" sldId="260"/>
            <ac:spMk id="24" creationId="{D28FFB34-4FC3-46F5-B900-D3B774FD0BE6}"/>
          </ac:spMkLst>
        </pc:spChg>
        <pc:spChg chg="add">
          <ac:chgData name="Nicola Whale" userId="7cf252ae-8571-4f6f-ac68-5e6bfa65a28d" providerId="ADAL" clId="{1EE76843-DE76-4DAC-BE77-CE34AB95B513}" dt="2021-03-29T11:12:14.713" v="1028" actId="26606"/>
          <ac:spMkLst>
            <pc:docMk/>
            <pc:sldMk cId="3926629244" sldId="260"/>
            <ac:spMk id="26" creationId="{205F7B13-ACB5-46BE-8070-0431266B183B}"/>
          </ac:spMkLst>
        </pc:spChg>
        <pc:spChg chg="add">
          <ac:chgData name="Nicola Whale" userId="7cf252ae-8571-4f6f-ac68-5e6bfa65a28d" providerId="ADAL" clId="{1EE76843-DE76-4DAC-BE77-CE34AB95B513}" dt="2021-03-29T11:12:14.713" v="1028" actId="26606"/>
          <ac:spMkLst>
            <pc:docMk/>
            <pc:sldMk cId="3926629244" sldId="260"/>
            <ac:spMk id="28" creationId="{D52A0D23-45DD-4DF4-ADE6-A81F409BB9FB}"/>
          </ac:spMkLst>
        </pc:spChg>
        <pc:cxnChg chg="add">
          <ac:chgData name="Nicola Whale" userId="7cf252ae-8571-4f6f-ac68-5e6bfa65a28d" providerId="ADAL" clId="{1EE76843-DE76-4DAC-BE77-CE34AB95B513}" dt="2021-03-29T11:12:14.713" v="1028" actId="26606"/>
          <ac:cxnSpMkLst>
            <pc:docMk/>
            <pc:sldMk cId="3926629244" sldId="260"/>
            <ac:cxnSpMk id="12" creationId="{1A901C3D-CFAE-460D-BD0E-7D22164D7DFB}"/>
          </ac:cxnSpMkLst>
        </pc:cxnChg>
        <pc:cxnChg chg="add">
          <ac:chgData name="Nicola Whale" userId="7cf252ae-8571-4f6f-ac68-5e6bfa65a28d" providerId="ADAL" clId="{1EE76843-DE76-4DAC-BE77-CE34AB95B513}" dt="2021-03-29T11:12:14.713" v="1028" actId="26606"/>
          <ac:cxnSpMkLst>
            <pc:docMk/>
            <pc:sldMk cId="3926629244" sldId="260"/>
            <ac:cxnSpMk id="14" creationId="{837C0EA9-1437-4437-9D20-2BBDA1AA9FF8}"/>
          </ac:cxnSpMkLst>
        </pc:cxnChg>
      </pc:sldChg>
      <pc:sldChg chg="addSp modSp mod setBg setClrOvrMap">
        <pc:chgData name="Nicola Whale" userId="7cf252ae-8571-4f6f-ac68-5e6bfa65a28d" providerId="ADAL" clId="{1EE76843-DE76-4DAC-BE77-CE34AB95B513}" dt="2021-03-29T11:14:11.980" v="1041" actId="20577"/>
        <pc:sldMkLst>
          <pc:docMk/>
          <pc:sldMk cId="3187323389" sldId="261"/>
        </pc:sldMkLst>
        <pc:spChg chg="mod">
          <ac:chgData name="Nicola Whale" userId="7cf252ae-8571-4f6f-ac68-5e6bfa65a28d" providerId="ADAL" clId="{1EE76843-DE76-4DAC-BE77-CE34AB95B513}" dt="2021-03-29T11:13:37.659" v="1032" actId="26606"/>
          <ac:spMkLst>
            <pc:docMk/>
            <pc:sldMk cId="3187323389" sldId="261"/>
            <ac:spMk id="2" creationId="{00000000-0000-0000-0000-000000000000}"/>
          </ac:spMkLst>
        </pc:spChg>
        <pc:spChg chg="mod">
          <ac:chgData name="Nicola Whale" userId="7cf252ae-8571-4f6f-ac68-5e6bfa65a28d" providerId="ADAL" clId="{1EE76843-DE76-4DAC-BE77-CE34AB95B513}" dt="2021-03-29T11:14:11.980" v="1041" actId="20577"/>
          <ac:spMkLst>
            <pc:docMk/>
            <pc:sldMk cId="3187323389" sldId="261"/>
            <ac:spMk id="3" creationId="{00000000-0000-0000-0000-000000000000}"/>
          </ac:spMkLst>
        </pc:spChg>
        <pc:spChg chg="add">
          <ac:chgData name="Nicola Whale" userId="7cf252ae-8571-4f6f-ac68-5e6bfa65a28d" providerId="ADAL" clId="{1EE76843-DE76-4DAC-BE77-CE34AB95B513}" dt="2021-03-29T11:13:37.659" v="1032" actId="26606"/>
          <ac:spMkLst>
            <pc:docMk/>
            <pc:sldMk cId="3187323389" sldId="261"/>
            <ac:spMk id="8" creationId="{A65AC7D1-EAA9-48F5-B509-60A7F50BF703}"/>
          </ac:spMkLst>
        </pc:spChg>
        <pc:spChg chg="add">
          <ac:chgData name="Nicola Whale" userId="7cf252ae-8571-4f6f-ac68-5e6bfa65a28d" providerId="ADAL" clId="{1EE76843-DE76-4DAC-BE77-CE34AB95B513}" dt="2021-03-29T11:13:37.659" v="1032" actId="26606"/>
          <ac:spMkLst>
            <pc:docMk/>
            <pc:sldMk cId="3187323389" sldId="261"/>
            <ac:spMk id="10" creationId="{D6320AF9-619A-4175-865B-5663E1AEF4C5}"/>
          </ac:spMkLst>
        </pc:spChg>
        <pc:spChg chg="add">
          <ac:chgData name="Nicola Whale" userId="7cf252ae-8571-4f6f-ac68-5e6bfa65a28d" providerId="ADAL" clId="{1EE76843-DE76-4DAC-BE77-CE34AB95B513}" dt="2021-03-29T11:13:37.659" v="1032" actId="26606"/>
          <ac:spMkLst>
            <pc:docMk/>
            <pc:sldMk cId="3187323389" sldId="261"/>
            <ac:spMk id="16" creationId="{7E018740-5C2B-4A41-AC1A-7E68D1EC1954}"/>
          </ac:spMkLst>
        </pc:spChg>
        <pc:spChg chg="add">
          <ac:chgData name="Nicola Whale" userId="7cf252ae-8571-4f6f-ac68-5e6bfa65a28d" providerId="ADAL" clId="{1EE76843-DE76-4DAC-BE77-CE34AB95B513}" dt="2021-03-29T11:13:37.659" v="1032" actId="26606"/>
          <ac:spMkLst>
            <pc:docMk/>
            <pc:sldMk cId="3187323389" sldId="261"/>
            <ac:spMk id="18" creationId="{166F75A4-C475-4941-8EE2-B80A06A2C1BB}"/>
          </ac:spMkLst>
        </pc:spChg>
        <pc:spChg chg="add">
          <ac:chgData name="Nicola Whale" userId="7cf252ae-8571-4f6f-ac68-5e6bfa65a28d" providerId="ADAL" clId="{1EE76843-DE76-4DAC-BE77-CE34AB95B513}" dt="2021-03-29T11:13:37.659" v="1032" actId="26606"/>
          <ac:spMkLst>
            <pc:docMk/>
            <pc:sldMk cId="3187323389" sldId="261"/>
            <ac:spMk id="20" creationId="{A032553A-72E8-4B0D-8405-FF9771C9AF05}"/>
          </ac:spMkLst>
        </pc:spChg>
        <pc:spChg chg="add">
          <ac:chgData name="Nicola Whale" userId="7cf252ae-8571-4f6f-ac68-5e6bfa65a28d" providerId="ADAL" clId="{1EE76843-DE76-4DAC-BE77-CE34AB95B513}" dt="2021-03-29T11:13:37.659" v="1032" actId="26606"/>
          <ac:spMkLst>
            <pc:docMk/>
            <pc:sldMk cId="3187323389" sldId="261"/>
            <ac:spMk id="22" creationId="{765800AC-C3B9-498E-87BC-29FAE4C76B21}"/>
          </ac:spMkLst>
        </pc:spChg>
        <pc:spChg chg="add">
          <ac:chgData name="Nicola Whale" userId="7cf252ae-8571-4f6f-ac68-5e6bfa65a28d" providerId="ADAL" clId="{1EE76843-DE76-4DAC-BE77-CE34AB95B513}" dt="2021-03-29T11:13:37.659" v="1032" actId="26606"/>
          <ac:spMkLst>
            <pc:docMk/>
            <pc:sldMk cId="3187323389" sldId="261"/>
            <ac:spMk id="24" creationId="{1F9D6ACB-2FF4-49F9-978A-E0D5327FC635}"/>
          </ac:spMkLst>
        </pc:spChg>
        <pc:spChg chg="add">
          <ac:chgData name="Nicola Whale" userId="7cf252ae-8571-4f6f-ac68-5e6bfa65a28d" providerId="ADAL" clId="{1EE76843-DE76-4DAC-BE77-CE34AB95B513}" dt="2021-03-29T11:13:37.659" v="1032" actId="26606"/>
          <ac:spMkLst>
            <pc:docMk/>
            <pc:sldMk cId="3187323389" sldId="261"/>
            <ac:spMk id="26" creationId="{142BFA2A-77A0-4F60-A32A-685681C84889}"/>
          </ac:spMkLst>
        </pc:spChg>
        <pc:cxnChg chg="add">
          <ac:chgData name="Nicola Whale" userId="7cf252ae-8571-4f6f-ac68-5e6bfa65a28d" providerId="ADAL" clId="{1EE76843-DE76-4DAC-BE77-CE34AB95B513}" dt="2021-03-29T11:13:37.659" v="1032" actId="26606"/>
          <ac:cxnSpMkLst>
            <pc:docMk/>
            <pc:sldMk cId="3187323389" sldId="261"/>
            <ac:cxnSpMk id="12" creationId="{063B6EC6-D752-4EE7-908B-F8F19E8C7FEA}"/>
          </ac:cxnSpMkLst>
        </pc:cxnChg>
        <pc:cxnChg chg="add">
          <ac:chgData name="Nicola Whale" userId="7cf252ae-8571-4f6f-ac68-5e6bfa65a28d" providerId="ADAL" clId="{1EE76843-DE76-4DAC-BE77-CE34AB95B513}" dt="2021-03-29T11:13:37.659" v="1032" actId="26606"/>
          <ac:cxnSpMkLst>
            <pc:docMk/>
            <pc:sldMk cId="3187323389" sldId="261"/>
            <ac:cxnSpMk id="14" creationId="{EFECD4E8-AD3E-4228-82A2-9461958EA94D}"/>
          </ac:cxnSpMkLst>
        </pc:cxnChg>
      </pc:sldChg>
      <pc:sldChg chg="modSp mod">
        <pc:chgData name="Nicola Whale" userId="7cf252ae-8571-4f6f-ac68-5e6bfa65a28d" providerId="ADAL" clId="{1EE76843-DE76-4DAC-BE77-CE34AB95B513}" dt="2021-03-29T11:15:12.212" v="1111" actId="20577"/>
        <pc:sldMkLst>
          <pc:docMk/>
          <pc:sldMk cId="3018209620" sldId="262"/>
        </pc:sldMkLst>
        <pc:spChg chg="mod">
          <ac:chgData name="Nicola Whale" userId="7cf252ae-8571-4f6f-ac68-5e6bfa65a28d" providerId="ADAL" clId="{1EE76843-DE76-4DAC-BE77-CE34AB95B513}" dt="2021-03-29T11:15:12.212" v="1111" actId="20577"/>
          <ac:spMkLst>
            <pc:docMk/>
            <pc:sldMk cId="3018209620" sldId="262"/>
            <ac:spMk id="3" creationId="{00000000-0000-0000-0000-000000000000}"/>
          </ac:spMkLst>
        </pc:spChg>
      </pc:sldChg>
      <pc:sldChg chg="addSp modSp mod setBg setClrOvrMap">
        <pc:chgData name="Nicola Whale" userId="7cf252ae-8571-4f6f-ac68-5e6bfa65a28d" providerId="ADAL" clId="{1EE76843-DE76-4DAC-BE77-CE34AB95B513}" dt="2021-03-29T11:16:15.810" v="1121" actId="27636"/>
        <pc:sldMkLst>
          <pc:docMk/>
          <pc:sldMk cId="3410842876" sldId="263"/>
        </pc:sldMkLst>
        <pc:spChg chg="mod">
          <ac:chgData name="Nicola Whale" userId="7cf252ae-8571-4f6f-ac68-5e6bfa65a28d" providerId="ADAL" clId="{1EE76843-DE76-4DAC-BE77-CE34AB95B513}" dt="2021-03-29T11:16:01.212" v="1115" actId="1076"/>
          <ac:spMkLst>
            <pc:docMk/>
            <pc:sldMk cId="3410842876" sldId="263"/>
            <ac:spMk id="2" creationId="{00000000-0000-0000-0000-000000000000}"/>
          </ac:spMkLst>
        </pc:spChg>
        <pc:spChg chg="mod">
          <ac:chgData name="Nicola Whale" userId="7cf252ae-8571-4f6f-ac68-5e6bfa65a28d" providerId="ADAL" clId="{1EE76843-DE76-4DAC-BE77-CE34AB95B513}" dt="2021-03-29T11:16:15.810" v="1121" actId="27636"/>
          <ac:spMkLst>
            <pc:docMk/>
            <pc:sldMk cId="3410842876" sldId="263"/>
            <ac:spMk id="3" creationId="{00000000-0000-0000-0000-000000000000}"/>
          </ac:spMkLst>
        </pc:spChg>
        <pc:spChg chg="add">
          <ac:chgData name="Nicola Whale" userId="7cf252ae-8571-4f6f-ac68-5e6bfa65a28d" providerId="ADAL" clId="{1EE76843-DE76-4DAC-BE77-CE34AB95B513}" dt="2021-03-29T11:15:46.781" v="1112" actId="26606"/>
          <ac:spMkLst>
            <pc:docMk/>
            <pc:sldMk cId="3410842876" sldId="263"/>
            <ac:spMk id="8" creationId="{86C16C40-7C29-4ACC-B851-7E08E459B596}"/>
          </ac:spMkLst>
        </pc:spChg>
        <pc:grpChg chg="add">
          <ac:chgData name="Nicola Whale" userId="7cf252ae-8571-4f6f-ac68-5e6bfa65a28d" providerId="ADAL" clId="{1EE76843-DE76-4DAC-BE77-CE34AB95B513}" dt="2021-03-29T11:15:46.781" v="1112" actId="26606"/>
          <ac:grpSpMkLst>
            <pc:docMk/>
            <pc:sldMk cId="3410842876" sldId="263"/>
            <ac:grpSpMk id="10" creationId="{CDD733AE-DD5E-4C77-8BCD-72BF12A06BB1}"/>
          </ac:grpSpMkLst>
        </pc:grpChg>
      </pc:sldChg>
      <pc:sldChg chg="addSp modSp mod setBg setClrOvrMap">
        <pc:chgData name="Nicola Whale" userId="7cf252ae-8571-4f6f-ac68-5e6bfa65a28d" providerId="ADAL" clId="{1EE76843-DE76-4DAC-BE77-CE34AB95B513}" dt="2021-03-29T11:19:19.932" v="1313" actId="20577"/>
        <pc:sldMkLst>
          <pc:docMk/>
          <pc:sldMk cId="609957419" sldId="264"/>
        </pc:sldMkLst>
        <pc:spChg chg="mod">
          <ac:chgData name="Nicola Whale" userId="7cf252ae-8571-4f6f-ac68-5e6bfa65a28d" providerId="ADAL" clId="{1EE76843-DE76-4DAC-BE77-CE34AB95B513}" dt="2021-03-29T11:17:23.901" v="1150" actId="26606"/>
          <ac:spMkLst>
            <pc:docMk/>
            <pc:sldMk cId="609957419" sldId="264"/>
            <ac:spMk id="4" creationId="{00000000-0000-0000-0000-000000000000}"/>
          </ac:spMkLst>
        </pc:spChg>
        <pc:spChg chg="mod">
          <ac:chgData name="Nicola Whale" userId="7cf252ae-8571-4f6f-ac68-5e6bfa65a28d" providerId="ADAL" clId="{1EE76843-DE76-4DAC-BE77-CE34AB95B513}" dt="2021-03-29T11:19:19.932" v="1313" actId="20577"/>
          <ac:spMkLst>
            <pc:docMk/>
            <pc:sldMk cId="609957419" sldId="264"/>
            <ac:spMk id="5" creationId="{00000000-0000-0000-0000-000000000000}"/>
          </ac:spMkLst>
        </pc:spChg>
        <pc:spChg chg="add">
          <ac:chgData name="Nicola Whale" userId="7cf252ae-8571-4f6f-ac68-5e6bfa65a28d" providerId="ADAL" clId="{1EE76843-DE76-4DAC-BE77-CE34AB95B513}" dt="2021-03-29T11:17:23.901" v="1150" actId="26606"/>
          <ac:spMkLst>
            <pc:docMk/>
            <pc:sldMk cId="609957419" sldId="264"/>
            <ac:spMk id="10" creationId="{86C16C40-7C29-4ACC-B851-7E08E459B596}"/>
          </ac:spMkLst>
        </pc:spChg>
        <pc:grpChg chg="add">
          <ac:chgData name="Nicola Whale" userId="7cf252ae-8571-4f6f-ac68-5e6bfa65a28d" providerId="ADAL" clId="{1EE76843-DE76-4DAC-BE77-CE34AB95B513}" dt="2021-03-29T11:17:23.901" v="1150" actId="26606"/>
          <ac:grpSpMkLst>
            <pc:docMk/>
            <pc:sldMk cId="609957419" sldId="264"/>
            <ac:grpSpMk id="12" creationId="{CDD733AE-DD5E-4C77-8BCD-72BF12A06BB1}"/>
          </ac:grpSpMkLst>
        </pc:grpChg>
      </pc:sldChg>
      <pc:sldChg chg="modSp mod">
        <pc:chgData name="Nicola Whale" userId="7cf252ae-8571-4f6f-ac68-5e6bfa65a28d" providerId="ADAL" clId="{1EE76843-DE76-4DAC-BE77-CE34AB95B513}" dt="2021-03-29T11:20:24.990" v="1407" actId="27636"/>
        <pc:sldMkLst>
          <pc:docMk/>
          <pc:sldMk cId="4107094098" sldId="265"/>
        </pc:sldMkLst>
        <pc:spChg chg="mod">
          <ac:chgData name="Nicola Whale" userId="7cf252ae-8571-4f6f-ac68-5e6bfa65a28d" providerId="ADAL" clId="{1EE76843-DE76-4DAC-BE77-CE34AB95B513}" dt="2021-03-29T11:20:24.990" v="1407" actId="27636"/>
          <ac:spMkLst>
            <pc:docMk/>
            <pc:sldMk cId="4107094098" sldId="265"/>
            <ac:spMk id="3" creationId="{00000000-0000-0000-0000-000000000000}"/>
          </ac:spMkLst>
        </pc:spChg>
      </pc:sldChg>
      <pc:sldChg chg="modSp mod">
        <pc:chgData name="Nicola Whale" userId="7cf252ae-8571-4f6f-ac68-5e6bfa65a28d" providerId="ADAL" clId="{1EE76843-DE76-4DAC-BE77-CE34AB95B513}" dt="2021-03-29T10:24:34.400" v="280" actId="207"/>
        <pc:sldMkLst>
          <pc:docMk/>
          <pc:sldMk cId="2535865862" sldId="266"/>
        </pc:sldMkLst>
        <pc:spChg chg="mod">
          <ac:chgData name="Nicola Whale" userId="7cf252ae-8571-4f6f-ac68-5e6bfa65a28d" providerId="ADAL" clId="{1EE76843-DE76-4DAC-BE77-CE34AB95B513}" dt="2021-03-29T10:24:34.400" v="280" actId="207"/>
          <ac:spMkLst>
            <pc:docMk/>
            <pc:sldMk cId="2535865862" sldId="266"/>
            <ac:spMk id="3" creationId="{00000000-0000-0000-0000-000000000000}"/>
          </ac:spMkLst>
        </pc:spChg>
      </pc:sldChg>
      <pc:sldChg chg="addSp delSp modSp new mod ord setBg modAnim setClrOvrMap">
        <pc:chgData name="Nicola Whale" userId="7cf252ae-8571-4f6f-ac68-5e6bfa65a28d" providerId="ADAL" clId="{1EE76843-DE76-4DAC-BE77-CE34AB95B513}" dt="2021-03-29T10:10:54.729" v="131"/>
        <pc:sldMkLst>
          <pc:docMk/>
          <pc:sldMk cId="2157685327" sldId="267"/>
        </pc:sldMkLst>
        <pc:spChg chg="mod">
          <ac:chgData name="Nicola Whale" userId="7cf252ae-8571-4f6f-ac68-5e6bfa65a28d" providerId="ADAL" clId="{1EE76843-DE76-4DAC-BE77-CE34AB95B513}" dt="2021-03-29T10:07:05.040" v="123" actId="26606"/>
          <ac:spMkLst>
            <pc:docMk/>
            <pc:sldMk cId="2157685327" sldId="267"/>
            <ac:spMk id="2" creationId="{9BD3124E-B8B2-4F48-8671-B43122C28B5E}"/>
          </ac:spMkLst>
        </pc:spChg>
        <pc:spChg chg="del mod">
          <ac:chgData name="Nicola Whale" userId="7cf252ae-8571-4f6f-ac68-5e6bfa65a28d" providerId="ADAL" clId="{1EE76843-DE76-4DAC-BE77-CE34AB95B513}" dt="2021-03-29T10:07:59.999" v="124" actId="22"/>
          <ac:spMkLst>
            <pc:docMk/>
            <pc:sldMk cId="2157685327" sldId="267"/>
            <ac:spMk id="3" creationId="{36B7D83A-396A-4775-BE27-8FDA0F32BDA2}"/>
          </ac:spMkLst>
        </pc:spChg>
        <pc:spChg chg="add">
          <ac:chgData name="Nicola Whale" userId="7cf252ae-8571-4f6f-ac68-5e6bfa65a28d" providerId="ADAL" clId="{1EE76843-DE76-4DAC-BE77-CE34AB95B513}" dt="2021-03-29T10:07:05.040" v="123" actId="26606"/>
          <ac:spMkLst>
            <pc:docMk/>
            <pc:sldMk cId="2157685327" sldId="267"/>
            <ac:spMk id="8" creationId="{86C16C40-7C29-4ACC-B851-7E08E459B596}"/>
          </ac:spMkLst>
        </pc:spChg>
        <pc:grpChg chg="add">
          <ac:chgData name="Nicola Whale" userId="7cf252ae-8571-4f6f-ac68-5e6bfa65a28d" providerId="ADAL" clId="{1EE76843-DE76-4DAC-BE77-CE34AB95B513}" dt="2021-03-29T10:07:05.040" v="123" actId="26606"/>
          <ac:grpSpMkLst>
            <pc:docMk/>
            <pc:sldMk cId="2157685327" sldId="267"/>
            <ac:grpSpMk id="10" creationId="{CDD733AE-DD5E-4C77-8BCD-72BF12A06BB1}"/>
          </ac:grpSpMkLst>
        </pc:grpChg>
        <pc:picChg chg="add mod ord">
          <ac:chgData name="Nicola Whale" userId="7cf252ae-8571-4f6f-ac68-5e6bfa65a28d" providerId="ADAL" clId="{1EE76843-DE76-4DAC-BE77-CE34AB95B513}" dt="2021-03-29T10:08:05.705" v="125" actId="1076"/>
          <ac:picMkLst>
            <pc:docMk/>
            <pc:sldMk cId="2157685327" sldId="267"/>
            <ac:picMk id="5" creationId="{54C7D010-768D-409F-AC9E-996ED1FAC66B}"/>
          </ac:picMkLst>
        </pc:picChg>
        <pc:picChg chg="add mod">
          <ac:chgData name="Nicola Whale" userId="7cf252ae-8571-4f6f-ac68-5e6bfa65a28d" providerId="ADAL" clId="{1EE76843-DE76-4DAC-BE77-CE34AB95B513}" dt="2021-03-29T10:10:35.700" v="127" actId="1076"/>
          <ac:picMkLst>
            <pc:docMk/>
            <pc:sldMk cId="2157685327" sldId="267"/>
            <ac:picMk id="7" creationId="{3885DFA6-385F-4789-A80B-9218C08CD9B0}"/>
          </ac:picMkLst>
        </pc:picChg>
      </pc:sldChg>
      <pc:sldChg chg="modSp new mod ord">
        <pc:chgData name="Nicola Whale" userId="7cf252ae-8571-4f6f-ac68-5e6bfa65a28d" providerId="ADAL" clId="{1EE76843-DE76-4DAC-BE77-CE34AB95B513}" dt="2021-03-29T11:51:21.284" v="1571" actId="20577"/>
        <pc:sldMkLst>
          <pc:docMk/>
          <pc:sldMk cId="645217226" sldId="268"/>
        </pc:sldMkLst>
        <pc:spChg chg="mod">
          <ac:chgData name="Nicola Whale" userId="7cf252ae-8571-4f6f-ac68-5e6bfa65a28d" providerId="ADAL" clId="{1EE76843-DE76-4DAC-BE77-CE34AB95B513}" dt="2021-03-29T10:21:13.181" v="209" actId="20577"/>
          <ac:spMkLst>
            <pc:docMk/>
            <pc:sldMk cId="645217226" sldId="268"/>
            <ac:spMk id="2" creationId="{61579EFB-F87E-4AAA-9AE9-A7DA61F894BE}"/>
          </ac:spMkLst>
        </pc:spChg>
        <pc:spChg chg="mod">
          <ac:chgData name="Nicola Whale" userId="7cf252ae-8571-4f6f-ac68-5e6bfa65a28d" providerId="ADAL" clId="{1EE76843-DE76-4DAC-BE77-CE34AB95B513}" dt="2021-03-29T11:51:21.284" v="1571" actId="20577"/>
          <ac:spMkLst>
            <pc:docMk/>
            <pc:sldMk cId="645217226" sldId="268"/>
            <ac:spMk id="3" creationId="{A87DE75B-A34D-472A-B13E-8147F3B10C54}"/>
          </ac:spMkLst>
        </pc:spChg>
      </pc:sldChg>
      <pc:sldChg chg="addSp modSp new mod setBg setClrOvrMap">
        <pc:chgData name="Nicola Whale" userId="7cf252ae-8571-4f6f-ac68-5e6bfa65a28d" providerId="ADAL" clId="{1EE76843-DE76-4DAC-BE77-CE34AB95B513}" dt="2021-03-29T11:22:04.369" v="1452" actId="255"/>
        <pc:sldMkLst>
          <pc:docMk/>
          <pc:sldMk cId="2295023301" sldId="269"/>
        </pc:sldMkLst>
        <pc:spChg chg="mod">
          <ac:chgData name="Nicola Whale" userId="7cf252ae-8571-4f6f-ac68-5e6bfa65a28d" providerId="ADAL" clId="{1EE76843-DE76-4DAC-BE77-CE34AB95B513}" dt="2021-03-29T11:21:55.886" v="1451" actId="26606"/>
          <ac:spMkLst>
            <pc:docMk/>
            <pc:sldMk cId="2295023301" sldId="269"/>
            <ac:spMk id="2" creationId="{9742D9EC-313E-4119-B312-2E75FFF7BD0E}"/>
          </ac:spMkLst>
        </pc:spChg>
        <pc:spChg chg="mod">
          <ac:chgData name="Nicola Whale" userId="7cf252ae-8571-4f6f-ac68-5e6bfa65a28d" providerId="ADAL" clId="{1EE76843-DE76-4DAC-BE77-CE34AB95B513}" dt="2021-03-29T11:22:04.369" v="1452" actId="255"/>
          <ac:spMkLst>
            <pc:docMk/>
            <pc:sldMk cId="2295023301" sldId="269"/>
            <ac:spMk id="3" creationId="{10ADB06A-3126-4B91-BCFA-11C5DF1CE690}"/>
          </ac:spMkLst>
        </pc:spChg>
        <pc:spChg chg="add">
          <ac:chgData name="Nicola Whale" userId="7cf252ae-8571-4f6f-ac68-5e6bfa65a28d" providerId="ADAL" clId="{1EE76843-DE76-4DAC-BE77-CE34AB95B513}" dt="2021-03-29T11:21:55.886" v="1451" actId="26606"/>
          <ac:spMkLst>
            <pc:docMk/>
            <pc:sldMk cId="2295023301" sldId="269"/>
            <ac:spMk id="8" creationId="{A65AC7D1-EAA9-48F5-B509-60A7F50BF703}"/>
          </ac:spMkLst>
        </pc:spChg>
        <pc:spChg chg="add">
          <ac:chgData name="Nicola Whale" userId="7cf252ae-8571-4f6f-ac68-5e6bfa65a28d" providerId="ADAL" clId="{1EE76843-DE76-4DAC-BE77-CE34AB95B513}" dt="2021-03-29T11:21:55.886" v="1451" actId="26606"/>
          <ac:spMkLst>
            <pc:docMk/>
            <pc:sldMk cId="2295023301" sldId="269"/>
            <ac:spMk id="10" creationId="{D6320AF9-619A-4175-865B-5663E1AEF4C5}"/>
          </ac:spMkLst>
        </pc:spChg>
        <pc:spChg chg="add">
          <ac:chgData name="Nicola Whale" userId="7cf252ae-8571-4f6f-ac68-5e6bfa65a28d" providerId="ADAL" clId="{1EE76843-DE76-4DAC-BE77-CE34AB95B513}" dt="2021-03-29T11:21:55.886" v="1451" actId="26606"/>
          <ac:spMkLst>
            <pc:docMk/>
            <pc:sldMk cId="2295023301" sldId="269"/>
            <ac:spMk id="16" creationId="{7E018740-5C2B-4A41-AC1A-7E68D1EC1954}"/>
          </ac:spMkLst>
        </pc:spChg>
        <pc:spChg chg="add">
          <ac:chgData name="Nicola Whale" userId="7cf252ae-8571-4f6f-ac68-5e6bfa65a28d" providerId="ADAL" clId="{1EE76843-DE76-4DAC-BE77-CE34AB95B513}" dt="2021-03-29T11:21:55.886" v="1451" actId="26606"/>
          <ac:spMkLst>
            <pc:docMk/>
            <pc:sldMk cId="2295023301" sldId="269"/>
            <ac:spMk id="18" creationId="{166F75A4-C475-4941-8EE2-B80A06A2C1BB}"/>
          </ac:spMkLst>
        </pc:spChg>
        <pc:spChg chg="add">
          <ac:chgData name="Nicola Whale" userId="7cf252ae-8571-4f6f-ac68-5e6bfa65a28d" providerId="ADAL" clId="{1EE76843-DE76-4DAC-BE77-CE34AB95B513}" dt="2021-03-29T11:21:55.886" v="1451" actId="26606"/>
          <ac:spMkLst>
            <pc:docMk/>
            <pc:sldMk cId="2295023301" sldId="269"/>
            <ac:spMk id="20" creationId="{A032553A-72E8-4B0D-8405-FF9771C9AF05}"/>
          </ac:spMkLst>
        </pc:spChg>
        <pc:spChg chg="add">
          <ac:chgData name="Nicola Whale" userId="7cf252ae-8571-4f6f-ac68-5e6bfa65a28d" providerId="ADAL" clId="{1EE76843-DE76-4DAC-BE77-CE34AB95B513}" dt="2021-03-29T11:21:55.886" v="1451" actId="26606"/>
          <ac:spMkLst>
            <pc:docMk/>
            <pc:sldMk cId="2295023301" sldId="269"/>
            <ac:spMk id="22" creationId="{765800AC-C3B9-498E-87BC-29FAE4C76B21}"/>
          </ac:spMkLst>
        </pc:spChg>
        <pc:spChg chg="add">
          <ac:chgData name="Nicola Whale" userId="7cf252ae-8571-4f6f-ac68-5e6bfa65a28d" providerId="ADAL" clId="{1EE76843-DE76-4DAC-BE77-CE34AB95B513}" dt="2021-03-29T11:21:55.886" v="1451" actId="26606"/>
          <ac:spMkLst>
            <pc:docMk/>
            <pc:sldMk cId="2295023301" sldId="269"/>
            <ac:spMk id="24" creationId="{1F9D6ACB-2FF4-49F9-978A-E0D5327FC635}"/>
          </ac:spMkLst>
        </pc:spChg>
        <pc:spChg chg="add">
          <ac:chgData name="Nicola Whale" userId="7cf252ae-8571-4f6f-ac68-5e6bfa65a28d" providerId="ADAL" clId="{1EE76843-DE76-4DAC-BE77-CE34AB95B513}" dt="2021-03-29T11:21:55.886" v="1451" actId="26606"/>
          <ac:spMkLst>
            <pc:docMk/>
            <pc:sldMk cId="2295023301" sldId="269"/>
            <ac:spMk id="26" creationId="{142BFA2A-77A0-4F60-A32A-685681C84889}"/>
          </ac:spMkLst>
        </pc:spChg>
        <pc:cxnChg chg="add">
          <ac:chgData name="Nicola Whale" userId="7cf252ae-8571-4f6f-ac68-5e6bfa65a28d" providerId="ADAL" clId="{1EE76843-DE76-4DAC-BE77-CE34AB95B513}" dt="2021-03-29T11:21:55.886" v="1451" actId="26606"/>
          <ac:cxnSpMkLst>
            <pc:docMk/>
            <pc:sldMk cId="2295023301" sldId="269"/>
            <ac:cxnSpMk id="12" creationId="{063B6EC6-D752-4EE7-908B-F8F19E8C7FEA}"/>
          </ac:cxnSpMkLst>
        </pc:cxnChg>
        <pc:cxnChg chg="add">
          <ac:chgData name="Nicola Whale" userId="7cf252ae-8571-4f6f-ac68-5e6bfa65a28d" providerId="ADAL" clId="{1EE76843-DE76-4DAC-BE77-CE34AB95B513}" dt="2021-03-29T11:21:55.886" v="1451" actId="26606"/>
          <ac:cxnSpMkLst>
            <pc:docMk/>
            <pc:sldMk cId="2295023301" sldId="269"/>
            <ac:cxnSpMk id="14" creationId="{EFECD4E8-AD3E-4228-82A2-9461958EA94D}"/>
          </ac:cxnSpMkLst>
        </pc:cxnChg>
      </pc:sldChg>
      <pc:sldChg chg="modSp new mod">
        <pc:chgData name="Nicola Whale" userId="7cf252ae-8571-4f6f-ac68-5e6bfa65a28d" providerId="ADAL" clId="{1EE76843-DE76-4DAC-BE77-CE34AB95B513}" dt="2021-03-29T11:47:04.847" v="1463" actId="20577"/>
        <pc:sldMkLst>
          <pc:docMk/>
          <pc:sldMk cId="850374106" sldId="270"/>
        </pc:sldMkLst>
        <pc:spChg chg="mod">
          <ac:chgData name="Nicola Whale" userId="7cf252ae-8571-4f6f-ac68-5e6bfa65a28d" providerId="ADAL" clId="{1EE76843-DE76-4DAC-BE77-CE34AB95B513}" dt="2021-03-29T10:53:46.102" v="459" actId="20577"/>
          <ac:spMkLst>
            <pc:docMk/>
            <pc:sldMk cId="850374106" sldId="270"/>
            <ac:spMk id="2" creationId="{91E695D9-F3F5-4EEA-9926-EC101CC50AB3}"/>
          </ac:spMkLst>
        </pc:spChg>
        <pc:spChg chg="mod">
          <ac:chgData name="Nicola Whale" userId="7cf252ae-8571-4f6f-ac68-5e6bfa65a28d" providerId="ADAL" clId="{1EE76843-DE76-4DAC-BE77-CE34AB95B513}" dt="2021-03-29T11:47:04.847" v="1463" actId="20577"/>
          <ac:spMkLst>
            <pc:docMk/>
            <pc:sldMk cId="850374106" sldId="270"/>
            <ac:spMk id="3" creationId="{09E0CA51-FC25-40CE-B9E3-F0A66D8DF2FE}"/>
          </ac:spMkLst>
        </pc:spChg>
      </pc:sldChg>
    </pc:docChg>
  </pc:docChgLst>
  <pc:docChgLst>
    <pc:chgData name="20RabeMM49" userId="S::20rabemm49@collyers.ac.uk::0c0d2c87-a264-4ef6-ba26-79d2d56f6a92" providerId="AD" clId="Web-{37F86A1C-DE77-429A-870E-4544B298DF55}"/>
    <pc:docChg chg="sldOrd">
      <pc:chgData name="20RabeMM49" userId="S::20rabemm49@collyers.ac.uk::0c0d2c87-a264-4ef6-ba26-79d2d56f6a92" providerId="AD" clId="Web-{37F86A1C-DE77-429A-870E-4544B298DF55}" dt="2021-05-06T11:59:23.657" v="1"/>
      <pc:docMkLst>
        <pc:docMk/>
      </pc:docMkLst>
      <pc:sldChg chg="ord">
        <pc:chgData name="20RabeMM49" userId="S::20rabemm49@collyers.ac.uk::0c0d2c87-a264-4ef6-ba26-79d2d56f6a92" providerId="AD" clId="Web-{37F86A1C-DE77-429A-870E-4544B298DF55}" dt="2021-05-06T11:59:23.657" v="1"/>
        <pc:sldMkLst>
          <pc:docMk/>
          <pc:sldMk cId="3410842876" sldId="263"/>
        </pc:sldMkLst>
      </pc:sldChg>
    </pc:docChg>
  </pc:docChgLst>
  <pc:docChgLst>
    <pc:chgData name="20JohnMC88" userId="f3129193-c122-4e66-81d8-bec54c3945e9" providerId="ADAL" clId="{76716C6C-870C-42BB-B65C-FF45513F2814}"/>
    <pc:docChg chg="custSel modSld">
      <pc:chgData name="20JohnMC88" userId="f3129193-c122-4e66-81d8-bec54c3945e9" providerId="ADAL" clId="{76716C6C-870C-42BB-B65C-FF45513F2814}" dt="2021-04-25T19:55:34.132" v="45" actId="20577"/>
      <pc:docMkLst>
        <pc:docMk/>
      </pc:docMkLst>
      <pc:sldChg chg="modSp mod">
        <pc:chgData name="20JohnMC88" userId="f3129193-c122-4e66-81d8-bec54c3945e9" providerId="ADAL" clId="{76716C6C-870C-42BB-B65C-FF45513F2814}" dt="2021-04-25T19:50:01.516" v="18" actId="20577"/>
        <pc:sldMkLst>
          <pc:docMk/>
          <pc:sldMk cId="2535865862" sldId="266"/>
        </pc:sldMkLst>
        <pc:spChg chg="mod">
          <ac:chgData name="20JohnMC88" userId="f3129193-c122-4e66-81d8-bec54c3945e9" providerId="ADAL" clId="{76716C6C-870C-42BB-B65C-FF45513F2814}" dt="2021-04-25T19:50:01.516" v="18" actId="20577"/>
          <ac:spMkLst>
            <pc:docMk/>
            <pc:sldMk cId="2535865862" sldId="266"/>
            <ac:spMk id="3" creationId="{00000000-0000-0000-0000-000000000000}"/>
          </ac:spMkLst>
        </pc:spChg>
      </pc:sldChg>
      <pc:sldChg chg="modSp mod">
        <pc:chgData name="20JohnMC88" userId="f3129193-c122-4e66-81d8-bec54c3945e9" providerId="ADAL" clId="{76716C6C-870C-42BB-B65C-FF45513F2814}" dt="2021-04-25T19:55:34.132" v="45" actId="20577"/>
        <pc:sldMkLst>
          <pc:docMk/>
          <pc:sldMk cId="2295023301" sldId="269"/>
        </pc:sldMkLst>
        <pc:spChg chg="mod">
          <ac:chgData name="20JohnMC88" userId="f3129193-c122-4e66-81d8-bec54c3945e9" providerId="ADAL" clId="{76716C6C-870C-42BB-B65C-FF45513F2814}" dt="2021-04-25T19:55:34.132" v="45" actId="20577"/>
          <ac:spMkLst>
            <pc:docMk/>
            <pc:sldMk cId="2295023301" sldId="269"/>
            <ac:spMk id="3" creationId="{10ADB06A-3126-4B91-BCFA-11C5DF1CE690}"/>
          </ac:spMkLst>
        </pc:spChg>
      </pc:sldChg>
    </pc:docChg>
  </pc:docChgLst>
  <pc:docChgLst>
    <pc:chgData name="20FulczynsKS94" userId="S::20fulczynsks94@collyers.ac.uk::8a32b551-4868-4e72-9911-525332889425" providerId="AD" clId="Web-{743A7C46-7ABC-4902-9009-80A99ED3B3AA}"/>
    <pc:docChg chg="modSld">
      <pc:chgData name="20FulczynsKS94" userId="S::20fulczynsks94@collyers.ac.uk::8a32b551-4868-4e72-9911-525332889425" providerId="AD" clId="Web-{743A7C46-7ABC-4902-9009-80A99ED3B3AA}" dt="2021-03-30T14:55:15.271" v="3" actId="20577"/>
      <pc:docMkLst>
        <pc:docMk/>
      </pc:docMkLst>
      <pc:sldChg chg="modSp">
        <pc:chgData name="20FulczynsKS94" userId="S::20fulczynsks94@collyers.ac.uk::8a32b551-4868-4e72-9911-525332889425" providerId="AD" clId="Web-{743A7C46-7ABC-4902-9009-80A99ED3B3AA}" dt="2021-03-30T14:55:15.271" v="3" actId="20577"/>
        <pc:sldMkLst>
          <pc:docMk/>
          <pc:sldMk cId="4107094098" sldId="265"/>
        </pc:sldMkLst>
        <pc:spChg chg="mod">
          <ac:chgData name="20FulczynsKS94" userId="S::20fulczynsks94@collyers.ac.uk::8a32b551-4868-4e72-9911-525332889425" providerId="AD" clId="Web-{743A7C46-7ABC-4902-9009-80A99ED3B3AA}" dt="2021-03-30T14:55:15.271" v="3" actId="20577"/>
          <ac:spMkLst>
            <pc:docMk/>
            <pc:sldMk cId="4107094098" sldId="265"/>
            <ac:spMk id="3" creationId="{00000000-0000-0000-0000-000000000000}"/>
          </ac:spMkLst>
        </pc:spChg>
      </pc:sldChg>
    </pc:docChg>
  </pc:docChgLst>
  <pc:docChgLst>
    <pc:chgData name="20AsadK34" userId="S::20asadk34@collyers.ac.uk::6f9e9dc6-e113-43bb-b24e-31a9684f3c4d" providerId="AD" clId="Web-{8055732C-98B8-41DA-9110-28986C2E9A62}"/>
    <pc:docChg chg="modSld">
      <pc:chgData name="20AsadK34" userId="S::20asadk34@collyers.ac.uk::6f9e9dc6-e113-43bb-b24e-31a9684f3c4d" providerId="AD" clId="Web-{8055732C-98B8-41DA-9110-28986C2E9A62}" dt="2021-03-31T10:52:38.275" v="0" actId="1076"/>
      <pc:docMkLst>
        <pc:docMk/>
      </pc:docMkLst>
      <pc:sldChg chg="modSp">
        <pc:chgData name="20AsadK34" userId="S::20asadk34@collyers.ac.uk::6f9e9dc6-e113-43bb-b24e-31a9684f3c4d" providerId="AD" clId="Web-{8055732C-98B8-41DA-9110-28986C2E9A62}" dt="2021-03-31T10:52:38.275" v="0" actId="1076"/>
        <pc:sldMkLst>
          <pc:docMk/>
          <pc:sldMk cId="2295023301" sldId="269"/>
        </pc:sldMkLst>
        <pc:spChg chg="mod">
          <ac:chgData name="20AsadK34" userId="S::20asadk34@collyers.ac.uk::6f9e9dc6-e113-43bb-b24e-31a9684f3c4d" providerId="AD" clId="Web-{8055732C-98B8-41DA-9110-28986C2E9A62}" dt="2021-03-31T10:52:38.275" v="0" actId="1076"/>
          <ac:spMkLst>
            <pc:docMk/>
            <pc:sldMk cId="2295023301" sldId="269"/>
            <ac:spMk id="3" creationId="{10ADB06A-3126-4B91-BCFA-11C5DF1CE69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214728-BABF-4188-B8EC-D1AF86061D6A}"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A4D6350B-D134-4798-BB29-1AAD27BCFC06}">
      <dgm:prSet phldrT="[Text]"/>
      <dgm:spPr/>
      <dgm:t>
        <a:bodyPr/>
        <a:lstStyle/>
        <a:p>
          <a:r>
            <a:rPr lang="en-US"/>
            <a:t>Trends affecting business</a:t>
          </a:r>
        </a:p>
      </dgm:t>
    </dgm:pt>
    <dgm:pt modelId="{DA9F1497-C246-4279-B844-E56973026DED}" type="parTrans" cxnId="{CBF10F5B-AA6A-455E-AECB-BFE967A8671E}">
      <dgm:prSet/>
      <dgm:spPr/>
      <dgm:t>
        <a:bodyPr/>
        <a:lstStyle/>
        <a:p>
          <a:endParaRPr lang="en-US"/>
        </a:p>
      </dgm:t>
    </dgm:pt>
    <dgm:pt modelId="{85D5258A-2730-405F-A33B-AE8E9E5FEB0C}" type="sibTrans" cxnId="{CBF10F5B-AA6A-455E-AECB-BFE967A8671E}">
      <dgm:prSet/>
      <dgm:spPr/>
      <dgm:t>
        <a:bodyPr/>
        <a:lstStyle/>
        <a:p>
          <a:endParaRPr lang="en-US"/>
        </a:p>
      </dgm:t>
    </dgm:pt>
    <dgm:pt modelId="{4FD93D91-CB7F-4BB6-AED5-6388FAD28FE4}">
      <dgm:prSet phldrT="[Text]" custT="1"/>
      <dgm:spPr/>
      <dgm:t>
        <a:bodyPr/>
        <a:lstStyle/>
        <a:p>
          <a:r>
            <a:rPr lang="en-US" sz="1400"/>
            <a:t>Social Trends</a:t>
          </a:r>
        </a:p>
      </dgm:t>
    </dgm:pt>
    <dgm:pt modelId="{9088ACEE-337A-44A8-9DB8-23D8405DD847}" type="parTrans" cxnId="{22DA2B23-71CC-40BB-91AE-17DE3190C80F}">
      <dgm:prSet/>
      <dgm:spPr/>
      <dgm:t>
        <a:bodyPr/>
        <a:lstStyle/>
        <a:p>
          <a:endParaRPr lang="en-US"/>
        </a:p>
      </dgm:t>
    </dgm:pt>
    <dgm:pt modelId="{A1563501-B922-471F-8649-D8C51A7D914F}" type="sibTrans" cxnId="{22DA2B23-71CC-40BB-91AE-17DE3190C80F}">
      <dgm:prSet/>
      <dgm:spPr/>
      <dgm:t>
        <a:bodyPr/>
        <a:lstStyle/>
        <a:p>
          <a:endParaRPr lang="en-US"/>
        </a:p>
      </dgm:t>
    </dgm:pt>
    <dgm:pt modelId="{57366662-D33C-4DF8-A0CB-B793748B723D}">
      <dgm:prSet phldrT="[Text]" custT="1"/>
      <dgm:spPr/>
      <dgm:t>
        <a:bodyPr/>
        <a:lstStyle/>
        <a:p>
          <a:r>
            <a:rPr lang="en-US" sz="1400"/>
            <a:t>Technology Trends</a:t>
          </a:r>
        </a:p>
      </dgm:t>
    </dgm:pt>
    <dgm:pt modelId="{7A7B30E6-932B-4129-B278-AA44271A5AF7}" type="parTrans" cxnId="{41062009-873F-4A5C-ABAC-0B6F63CF777F}">
      <dgm:prSet/>
      <dgm:spPr/>
      <dgm:t>
        <a:bodyPr/>
        <a:lstStyle/>
        <a:p>
          <a:endParaRPr lang="en-US"/>
        </a:p>
      </dgm:t>
    </dgm:pt>
    <dgm:pt modelId="{88F4396B-DF7B-47ED-8E1D-FE80847854AA}" type="sibTrans" cxnId="{41062009-873F-4A5C-ABAC-0B6F63CF777F}">
      <dgm:prSet/>
      <dgm:spPr/>
      <dgm:t>
        <a:bodyPr/>
        <a:lstStyle/>
        <a:p>
          <a:endParaRPr lang="en-US"/>
        </a:p>
      </dgm:t>
    </dgm:pt>
    <dgm:pt modelId="{A6C268F4-EC61-456F-84C5-386C8CA132E3}">
      <dgm:prSet phldrT="[Text]" custT="1"/>
      <dgm:spPr/>
      <dgm:t>
        <a:bodyPr/>
        <a:lstStyle/>
        <a:p>
          <a:r>
            <a:rPr lang="en-US" sz="1400"/>
            <a:t>Environmental Trends</a:t>
          </a:r>
        </a:p>
      </dgm:t>
    </dgm:pt>
    <dgm:pt modelId="{5B1B305C-5C3D-40CB-96F9-CAF769233C87}" type="parTrans" cxnId="{DBBE02D9-0447-404C-9F5C-DBFBB23C29BA}">
      <dgm:prSet/>
      <dgm:spPr/>
      <dgm:t>
        <a:bodyPr/>
        <a:lstStyle/>
        <a:p>
          <a:endParaRPr lang="en-US"/>
        </a:p>
      </dgm:t>
    </dgm:pt>
    <dgm:pt modelId="{8C4C5A9E-2150-4CB6-9131-232D55E3468C}" type="sibTrans" cxnId="{DBBE02D9-0447-404C-9F5C-DBFBB23C29BA}">
      <dgm:prSet/>
      <dgm:spPr/>
      <dgm:t>
        <a:bodyPr/>
        <a:lstStyle/>
        <a:p>
          <a:endParaRPr lang="en-US"/>
        </a:p>
      </dgm:t>
    </dgm:pt>
    <dgm:pt modelId="{1399CC6B-64CC-4A90-91A3-3422AC5F39DF}">
      <dgm:prSet phldrT="[Text]" custT="1"/>
      <dgm:spPr/>
      <dgm:t>
        <a:bodyPr/>
        <a:lstStyle/>
        <a:p>
          <a:r>
            <a:rPr lang="en-US" sz="1400"/>
            <a:t>Ethical Trends</a:t>
          </a:r>
        </a:p>
      </dgm:t>
    </dgm:pt>
    <dgm:pt modelId="{400AC4C8-B8CB-4592-A5E1-3A6D94DF044E}" type="parTrans" cxnId="{65205784-B330-4A46-9D88-7EBE97D53185}">
      <dgm:prSet/>
      <dgm:spPr/>
      <dgm:t>
        <a:bodyPr/>
        <a:lstStyle/>
        <a:p>
          <a:endParaRPr lang="en-US"/>
        </a:p>
      </dgm:t>
    </dgm:pt>
    <dgm:pt modelId="{2DB934C5-A4F9-4842-8CDD-85CBA8184692}" type="sibTrans" cxnId="{65205784-B330-4A46-9D88-7EBE97D53185}">
      <dgm:prSet/>
      <dgm:spPr/>
      <dgm:t>
        <a:bodyPr/>
        <a:lstStyle/>
        <a:p>
          <a:endParaRPr lang="en-US"/>
        </a:p>
      </dgm:t>
    </dgm:pt>
    <dgm:pt modelId="{574BF802-58F3-439E-BE50-0EE51A9D2895}">
      <dgm:prSet phldrT="[Text]" custT="1"/>
      <dgm:spPr/>
      <dgm:t>
        <a:bodyPr/>
        <a:lstStyle/>
        <a:p>
          <a:r>
            <a:rPr lang="en-US" sz="1400"/>
            <a:t>Political Trends</a:t>
          </a:r>
        </a:p>
      </dgm:t>
    </dgm:pt>
    <dgm:pt modelId="{3F5F879C-64BA-449E-AC5C-224EA87A2087}" type="parTrans" cxnId="{F5AEF36F-4E03-4E42-8DA0-950B295903EB}">
      <dgm:prSet/>
      <dgm:spPr/>
      <dgm:t>
        <a:bodyPr/>
        <a:lstStyle/>
        <a:p>
          <a:endParaRPr lang="en-GB"/>
        </a:p>
      </dgm:t>
    </dgm:pt>
    <dgm:pt modelId="{D26497F6-B88C-4CA3-A5AA-7581602AE34D}" type="sibTrans" cxnId="{F5AEF36F-4E03-4E42-8DA0-950B295903EB}">
      <dgm:prSet/>
      <dgm:spPr/>
      <dgm:t>
        <a:bodyPr/>
        <a:lstStyle/>
        <a:p>
          <a:endParaRPr lang="en-GB"/>
        </a:p>
      </dgm:t>
    </dgm:pt>
    <dgm:pt modelId="{61A08D38-A239-4C83-93D0-08339E1205C3}">
      <dgm:prSet phldrT="[Text]" custT="1"/>
      <dgm:spPr/>
      <dgm:t>
        <a:bodyPr/>
        <a:lstStyle/>
        <a:p>
          <a:r>
            <a:rPr lang="en-US" sz="1400"/>
            <a:t>Cultural Trends</a:t>
          </a:r>
        </a:p>
      </dgm:t>
    </dgm:pt>
    <dgm:pt modelId="{8B57B8DA-5D77-4777-A091-372CE63C44AA}" type="parTrans" cxnId="{380C36E5-BB7C-4D9F-A2E8-A8B294D8168D}">
      <dgm:prSet/>
      <dgm:spPr/>
      <dgm:t>
        <a:bodyPr/>
        <a:lstStyle/>
        <a:p>
          <a:endParaRPr lang="en-GB"/>
        </a:p>
      </dgm:t>
    </dgm:pt>
    <dgm:pt modelId="{42D5DDBF-5118-4797-B3CD-822057125302}" type="sibTrans" cxnId="{380C36E5-BB7C-4D9F-A2E8-A8B294D8168D}">
      <dgm:prSet/>
      <dgm:spPr/>
      <dgm:t>
        <a:bodyPr/>
        <a:lstStyle/>
        <a:p>
          <a:endParaRPr lang="en-GB"/>
        </a:p>
      </dgm:t>
    </dgm:pt>
    <dgm:pt modelId="{0E9AC3E3-DE9E-41A1-B1F5-875438EF899F}" type="pres">
      <dgm:prSet presAssocID="{ED214728-BABF-4188-B8EC-D1AF86061D6A}" presName="Name0" presStyleCnt="0">
        <dgm:presLayoutVars>
          <dgm:chMax val="1"/>
          <dgm:dir/>
          <dgm:animLvl val="ctr"/>
          <dgm:resizeHandles val="exact"/>
        </dgm:presLayoutVars>
      </dgm:prSet>
      <dgm:spPr/>
    </dgm:pt>
    <dgm:pt modelId="{DF299E60-2BD6-4F06-A8D6-4A61C3B5AA41}" type="pres">
      <dgm:prSet presAssocID="{A4D6350B-D134-4798-BB29-1AAD27BCFC06}" presName="centerShape" presStyleLbl="node0" presStyleIdx="0" presStyleCnt="1"/>
      <dgm:spPr/>
    </dgm:pt>
    <dgm:pt modelId="{B09D8AB1-BD1C-4487-8CF4-5769D6E5047B}" type="pres">
      <dgm:prSet presAssocID="{4FD93D91-CB7F-4BB6-AED5-6388FAD28FE4}" presName="node" presStyleLbl="node1" presStyleIdx="0" presStyleCnt="6">
        <dgm:presLayoutVars>
          <dgm:bulletEnabled val="1"/>
        </dgm:presLayoutVars>
      </dgm:prSet>
      <dgm:spPr/>
    </dgm:pt>
    <dgm:pt modelId="{E0CFDB5D-C49B-4B4E-BCE4-3CAAEF99BC8F}" type="pres">
      <dgm:prSet presAssocID="{4FD93D91-CB7F-4BB6-AED5-6388FAD28FE4}" presName="dummy" presStyleCnt="0"/>
      <dgm:spPr/>
    </dgm:pt>
    <dgm:pt modelId="{1095E5E8-09BD-43DA-9363-699D4D608EBB}" type="pres">
      <dgm:prSet presAssocID="{A1563501-B922-471F-8649-D8C51A7D914F}" presName="sibTrans" presStyleLbl="sibTrans2D1" presStyleIdx="0" presStyleCnt="6"/>
      <dgm:spPr/>
    </dgm:pt>
    <dgm:pt modelId="{9A03FC16-A581-4157-A588-B6CA4BD9FBED}" type="pres">
      <dgm:prSet presAssocID="{57366662-D33C-4DF8-A0CB-B793748B723D}" presName="node" presStyleLbl="node1" presStyleIdx="1" presStyleCnt="6">
        <dgm:presLayoutVars>
          <dgm:bulletEnabled val="1"/>
        </dgm:presLayoutVars>
      </dgm:prSet>
      <dgm:spPr/>
    </dgm:pt>
    <dgm:pt modelId="{3227B92F-D967-4505-B4F5-C4F6A29BFFEE}" type="pres">
      <dgm:prSet presAssocID="{57366662-D33C-4DF8-A0CB-B793748B723D}" presName="dummy" presStyleCnt="0"/>
      <dgm:spPr/>
    </dgm:pt>
    <dgm:pt modelId="{4692A237-7868-48B2-BF1D-4960BAE253ED}" type="pres">
      <dgm:prSet presAssocID="{88F4396B-DF7B-47ED-8E1D-FE80847854AA}" presName="sibTrans" presStyleLbl="sibTrans2D1" presStyleIdx="1" presStyleCnt="6"/>
      <dgm:spPr/>
    </dgm:pt>
    <dgm:pt modelId="{B2D55FB1-9DB0-4E4F-B78E-63BC67005F86}" type="pres">
      <dgm:prSet presAssocID="{A6C268F4-EC61-456F-84C5-386C8CA132E3}" presName="node" presStyleLbl="node1" presStyleIdx="2" presStyleCnt="6" custScaleX="113911">
        <dgm:presLayoutVars>
          <dgm:bulletEnabled val="1"/>
        </dgm:presLayoutVars>
      </dgm:prSet>
      <dgm:spPr/>
    </dgm:pt>
    <dgm:pt modelId="{7A0D4F3A-9D35-4DF0-AD64-7E350AFD7541}" type="pres">
      <dgm:prSet presAssocID="{A6C268F4-EC61-456F-84C5-386C8CA132E3}" presName="dummy" presStyleCnt="0"/>
      <dgm:spPr/>
    </dgm:pt>
    <dgm:pt modelId="{4B99ED28-F5CF-498A-8EE4-713658DB000E}" type="pres">
      <dgm:prSet presAssocID="{8C4C5A9E-2150-4CB6-9131-232D55E3468C}" presName="sibTrans" presStyleLbl="sibTrans2D1" presStyleIdx="2" presStyleCnt="6"/>
      <dgm:spPr/>
    </dgm:pt>
    <dgm:pt modelId="{73AAAA65-E4E7-481C-907A-CC98DEAE0D8D}" type="pres">
      <dgm:prSet presAssocID="{574BF802-58F3-439E-BE50-0EE51A9D2895}" presName="node" presStyleLbl="node1" presStyleIdx="3" presStyleCnt="6">
        <dgm:presLayoutVars>
          <dgm:bulletEnabled val="1"/>
        </dgm:presLayoutVars>
      </dgm:prSet>
      <dgm:spPr/>
    </dgm:pt>
    <dgm:pt modelId="{76ABB389-66D9-4EF2-8FCE-C085BFA5E8A7}" type="pres">
      <dgm:prSet presAssocID="{574BF802-58F3-439E-BE50-0EE51A9D2895}" presName="dummy" presStyleCnt="0"/>
      <dgm:spPr/>
    </dgm:pt>
    <dgm:pt modelId="{D3FD8B39-6E24-4FBE-B4A4-76A8718F1228}" type="pres">
      <dgm:prSet presAssocID="{D26497F6-B88C-4CA3-A5AA-7581602AE34D}" presName="sibTrans" presStyleLbl="sibTrans2D1" presStyleIdx="3" presStyleCnt="6"/>
      <dgm:spPr/>
    </dgm:pt>
    <dgm:pt modelId="{DAAB0B19-9015-443B-AA7D-6D839D3239E0}" type="pres">
      <dgm:prSet presAssocID="{61A08D38-A239-4C83-93D0-08339E1205C3}" presName="node" presStyleLbl="node1" presStyleIdx="4" presStyleCnt="6">
        <dgm:presLayoutVars>
          <dgm:bulletEnabled val="1"/>
        </dgm:presLayoutVars>
      </dgm:prSet>
      <dgm:spPr/>
    </dgm:pt>
    <dgm:pt modelId="{85ECE3DE-60DB-4953-8113-BD63503DFCCB}" type="pres">
      <dgm:prSet presAssocID="{61A08D38-A239-4C83-93D0-08339E1205C3}" presName="dummy" presStyleCnt="0"/>
      <dgm:spPr/>
    </dgm:pt>
    <dgm:pt modelId="{19B90936-0035-4C72-9D4E-41FF955BAA92}" type="pres">
      <dgm:prSet presAssocID="{42D5DDBF-5118-4797-B3CD-822057125302}" presName="sibTrans" presStyleLbl="sibTrans2D1" presStyleIdx="4" presStyleCnt="6"/>
      <dgm:spPr/>
    </dgm:pt>
    <dgm:pt modelId="{63640407-42BE-4B53-A20C-D10A5CF4181A}" type="pres">
      <dgm:prSet presAssocID="{1399CC6B-64CC-4A90-91A3-3422AC5F39DF}" presName="node" presStyleLbl="node1" presStyleIdx="5" presStyleCnt="6">
        <dgm:presLayoutVars>
          <dgm:bulletEnabled val="1"/>
        </dgm:presLayoutVars>
      </dgm:prSet>
      <dgm:spPr/>
    </dgm:pt>
    <dgm:pt modelId="{77EB9B74-9892-4109-97AA-C2720BC8A533}" type="pres">
      <dgm:prSet presAssocID="{1399CC6B-64CC-4A90-91A3-3422AC5F39DF}" presName="dummy" presStyleCnt="0"/>
      <dgm:spPr/>
    </dgm:pt>
    <dgm:pt modelId="{7AF63756-5367-46D1-9DA0-0FA46CB52DEE}" type="pres">
      <dgm:prSet presAssocID="{2DB934C5-A4F9-4842-8CDD-85CBA8184692}" presName="sibTrans" presStyleLbl="sibTrans2D1" presStyleIdx="5" presStyleCnt="6"/>
      <dgm:spPr/>
    </dgm:pt>
  </dgm:ptLst>
  <dgm:cxnLst>
    <dgm:cxn modelId="{41062009-873F-4A5C-ABAC-0B6F63CF777F}" srcId="{A4D6350B-D134-4798-BB29-1AAD27BCFC06}" destId="{57366662-D33C-4DF8-A0CB-B793748B723D}" srcOrd="1" destOrd="0" parTransId="{7A7B30E6-932B-4129-B278-AA44271A5AF7}" sibTransId="{88F4396B-DF7B-47ED-8E1D-FE80847854AA}"/>
    <dgm:cxn modelId="{E7032318-9612-4F67-8CA0-E71C61E1F889}" type="presOf" srcId="{A4D6350B-D134-4798-BB29-1AAD27BCFC06}" destId="{DF299E60-2BD6-4F06-A8D6-4A61C3B5AA41}" srcOrd="0" destOrd="0" presId="urn:microsoft.com/office/officeart/2005/8/layout/radial6"/>
    <dgm:cxn modelId="{22DA2B23-71CC-40BB-91AE-17DE3190C80F}" srcId="{A4D6350B-D134-4798-BB29-1AAD27BCFC06}" destId="{4FD93D91-CB7F-4BB6-AED5-6388FAD28FE4}" srcOrd="0" destOrd="0" parTransId="{9088ACEE-337A-44A8-9DB8-23D8405DD847}" sibTransId="{A1563501-B922-471F-8649-D8C51A7D914F}"/>
    <dgm:cxn modelId="{8AB7D726-15A3-4F58-BD40-E707D25192B4}" type="presOf" srcId="{4FD93D91-CB7F-4BB6-AED5-6388FAD28FE4}" destId="{B09D8AB1-BD1C-4487-8CF4-5769D6E5047B}" srcOrd="0" destOrd="0" presId="urn:microsoft.com/office/officeart/2005/8/layout/radial6"/>
    <dgm:cxn modelId="{90779937-5CDD-4766-A624-9AA01C902B84}" type="presOf" srcId="{8C4C5A9E-2150-4CB6-9131-232D55E3468C}" destId="{4B99ED28-F5CF-498A-8EE4-713658DB000E}" srcOrd="0" destOrd="0" presId="urn:microsoft.com/office/officeart/2005/8/layout/radial6"/>
    <dgm:cxn modelId="{266BFD3A-E72A-4FA2-B925-1DE99CAD4EB8}" type="presOf" srcId="{ED214728-BABF-4188-B8EC-D1AF86061D6A}" destId="{0E9AC3E3-DE9E-41A1-B1F5-875438EF899F}" srcOrd="0" destOrd="0" presId="urn:microsoft.com/office/officeart/2005/8/layout/radial6"/>
    <dgm:cxn modelId="{CBF10F5B-AA6A-455E-AECB-BFE967A8671E}" srcId="{ED214728-BABF-4188-B8EC-D1AF86061D6A}" destId="{A4D6350B-D134-4798-BB29-1AAD27BCFC06}" srcOrd="0" destOrd="0" parTransId="{DA9F1497-C246-4279-B844-E56973026DED}" sibTransId="{85D5258A-2730-405F-A33B-AE8E9E5FEB0C}"/>
    <dgm:cxn modelId="{AFBD8748-21CB-48AF-8DB8-BD519FF7BEE1}" type="presOf" srcId="{61A08D38-A239-4C83-93D0-08339E1205C3}" destId="{DAAB0B19-9015-443B-AA7D-6D839D3239E0}" srcOrd="0" destOrd="0" presId="urn:microsoft.com/office/officeart/2005/8/layout/radial6"/>
    <dgm:cxn modelId="{A6DF996B-6410-4288-8BF4-B3B3B8EF6FD6}" type="presOf" srcId="{A1563501-B922-471F-8649-D8C51A7D914F}" destId="{1095E5E8-09BD-43DA-9363-699D4D608EBB}" srcOrd="0" destOrd="0" presId="urn:microsoft.com/office/officeart/2005/8/layout/radial6"/>
    <dgm:cxn modelId="{9451E64C-5728-4C30-9942-9FEEF2ECBCC6}" type="presOf" srcId="{57366662-D33C-4DF8-A0CB-B793748B723D}" destId="{9A03FC16-A581-4157-A588-B6CA4BD9FBED}" srcOrd="0" destOrd="0" presId="urn:microsoft.com/office/officeart/2005/8/layout/radial6"/>
    <dgm:cxn modelId="{F5AEF36F-4E03-4E42-8DA0-950B295903EB}" srcId="{A4D6350B-D134-4798-BB29-1AAD27BCFC06}" destId="{574BF802-58F3-439E-BE50-0EE51A9D2895}" srcOrd="3" destOrd="0" parTransId="{3F5F879C-64BA-449E-AC5C-224EA87A2087}" sibTransId="{D26497F6-B88C-4CA3-A5AA-7581602AE34D}"/>
    <dgm:cxn modelId="{839DA974-68A2-4DA0-AB27-A45ECA5F6B81}" type="presOf" srcId="{574BF802-58F3-439E-BE50-0EE51A9D2895}" destId="{73AAAA65-E4E7-481C-907A-CC98DEAE0D8D}" srcOrd="0" destOrd="0" presId="urn:microsoft.com/office/officeart/2005/8/layout/radial6"/>
    <dgm:cxn modelId="{31B16180-C797-4C32-A42C-7E8148207554}" type="presOf" srcId="{1399CC6B-64CC-4A90-91A3-3422AC5F39DF}" destId="{63640407-42BE-4B53-A20C-D10A5CF4181A}" srcOrd="0" destOrd="0" presId="urn:microsoft.com/office/officeart/2005/8/layout/radial6"/>
    <dgm:cxn modelId="{65205784-B330-4A46-9D88-7EBE97D53185}" srcId="{A4D6350B-D134-4798-BB29-1AAD27BCFC06}" destId="{1399CC6B-64CC-4A90-91A3-3422AC5F39DF}" srcOrd="5" destOrd="0" parTransId="{400AC4C8-B8CB-4592-A5E1-3A6D94DF044E}" sibTransId="{2DB934C5-A4F9-4842-8CDD-85CBA8184692}"/>
    <dgm:cxn modelId="{2FDB01A0-3359-4705-8FAA-BB78026774D8}" type="presOf" srcId="{88F4396B-DF7B-47ED-8E1D-FE80847854AA}" destId="{4692A237-7868-48B2-BF1D-4960BAE253ED}" srcOrd="0" destOrd="0" presId="urn:microsoft.com/office/officeart/2005/8/layout/radial6"/>
    <dgm:cxn modelId="{E8DCB9CC-4283-4547-8CA3-2E90D45CE223}" type="presOf" srcId="{42D5DDBF-5118-4797-B3CD-822057125302}" destId="{19B90936-0035-4C72-9D4E-41FF955BAA92}" srcOrd="0" destOrd="0" presId="urn:microsoft.com/office/officeart/2005/8/layout/radial6"/>
    <dgm:cxn modelId="{59106ECF-951A-4DC0-A7D2-63904A5CD33A}" type="presOf" srcId="{2DB934C5-A4F9-4842-8CDD-85CBA8184692}" destId="{7AF63756-5367-46D1-9DA0-0FA46CB52DEE}" srcOrd="0" destOrd="0" presId="urn:microsoft.com/office/officeart/2005/8/layout/radial6"/>
    <dgm:cxn modelId="{DBBE02D9-0447-404C-9F5C-DBFBB23C29BA}" srcId="{A4D6350B-D134-4798-BB29-1AAD27BCFC06}" destId="{A6C268F4-EC61-456F-84C5-386C8CA132E3}" srcOrd="2" destOrd="0" parTransId="{5B1B305C-5C3D-40CB-96F9-CAF769233C87}" sibTransId="{8C4C5A9E-2150-4CB6-9131-232D55E3468C}"/>
    <dgm:cxn modelId="{380C36E5-BB7C-4D9F-A2E8-A8B294D8168D}" srcId="{A4D6350B-D134-4798-BB29-1AAD27BCFC06}" destId="{61A08D38-A239-4C83-93D0-08339E1205C3}" srcOrd="4" destOrd="0" parTransId="{8B57B8DA-5D77-4777-A091-372CE63C44AA}" sibTransId="{42D5DDBF-5118-4797-B3CD-822057125302}"/>
    <dgm:cxn modelId="{9626DBEE-D361-4248-A851-BC7F9491EEA9}" type="presOf" srcId="{A6C268F4-EC61-456F-84C5-386C8CA132E3}" destId="{B2D55FB1-9DB0-4E4F-B78E-63BC67005F86}" srcOrd="0" destOrd="0" presId="urn:microsoft.com/office/officeart/2005/8/layout/radial6"/>
    <dgm:cxn modelId="{B4DCBFF1-5B69-4659-85CC-7FAE647309FA}" type="presOf" srcId="{D26497F6-B88C-4CA3-A5AA-7581602AE34D}" destId="{D3FD8B39-6E24-4FBE-B4A4-76A8718F1228}" srcOrd="0" destOrd="0" presId="urn:microsoft.com/office/officeart/2005/8/layout/radial6"/>
    <dgm:cxn modelId="{D8C06550-B84D-437A-BC84-2058147ACB8A}" type="presParOf" srcId="{0E9AC3E3-DE9E-41A1-B1F5-875438EF899F}" destId="{DF299E60-2BD6-4F06-A8D6-4A61C3B5AA41}" srcOrd="0" destOrd="0" presId="urn:microsoft.com/office/officeart/2005/8/layout/radial6"/>
    <dgm:cxn modelId="{0FB5EA19-27D4-473E-BFC4-B9BEA124BDAA}" type="presParOf" srcId="{0E9AC3E3-DE9E-41A1-B1F5-875438EF899F}" destId="{B09D8AB1-BD1C-4487-8CF4-5769D6E5047B}" srcOrd="1" destOrd="0" presId="urn:microsoft.com/office/officeart/2005/8/layout/radial6"/>
    <dgm:cxn modelId="{3DEEE34F-3BA9-489B-8AE3-33550B116236}" type="presParOf" srcId="{0E9AC3E3-DE9E-41A1-B1F5-875438EF899F}" destId="{E0CFDB5D-C49B-4B4E-BCE4-3CAAEF99BC8F}" srcOrd="2" destOrd="0" presId="urn:microsoft.com/office/officeart/2005/8/layout/radial6"/>
    <dgm:cxn modelId="{F76413C1-C41E-4AC2-A5C3-D9A384723613}" type="presParOf" srcId="{0E9AC3E3-DE9E-41A1-B1F5-875438EF899F}" destId="{1095E5E8-09BD-43DA-9363-699D4D608EBB}" srcOrd="3" destOrd="0" presId="urn:microsoft.com/office/officeart/2005/8/layout/radial6"/>
    <dgm:cxn modelId="{F7512425-6885-4BFA-A63B-2B595DF108EA}" type="presParOf" srcId="{0E9AC3E3-DE9E-41A1-B1F5-875438EF899F}" destId="{9A03FC16-A581-4157-A588-B6CA4BD9FBED}" srcOrd="4" destOrd="0" presId="urn:microsoft.com/office/officeart/2005/8/layout/radial6"/>
    <dgm:cxn modelId="{29A1FA80-1720-4718-ACF6-647CBDF05F3B}" type="presParOf" srcId="{0E9AC3E3-DE9E-41A1-B1F5-875438EF899F}" destId="{3227B92F-D967-4505-B4F5-C4F6A29BFFEE}" srcOrd="5" destOrd="0" presId="urn:microsoft.com/office/officeart/2005/8/layout/radial6"/>
    <dgm:cxn modelId="{FF803A0D-60D3-4081-8E64-0271EA1ADA9E}" type="presParOf" srcId="{0E9AC3E3-DE9E-41A1-B1F5-875438EF899F}" destId="{4692A237-7868-48B2-BF1D-4960BAE253ED}" srcOrd="6" destOrd="0" presId="urn:microsoft.com/office/officeart/2005/8/layout/radial6"/>
    <dgm:cxn modelId="{E9EE3126-0D8A-4446-A345-127DD67E05F2}" type="presParOf" srcId="{0E9AC3E3-DE9E-41A1-B1F5-875438EF899F}" destId="{B2D55FB1-9DB0-4E4F-B78E-63BC67005F86}" srcOrd="7" destOrd="0" presId="urn:microsoft.com/office/officeart/2005/8/layout/radial6"/>
    <dgm:cxn modelId="{FF9FDC09-35AD-439B-B7BF-6FDEBA25D165}" type="presParOf" srcId="{0E9AC3E3-DE9E-41A1-B1F5-875438EF899F}" destId="{7A0D4F3A-9D35-4DF0-AD64-7E350AFD7541}" srcOrd="8" destOrd="0" presId="urn:microsoft.com/office/officeart/2005/8/layout/radial6"/>
    <dgm:cxn modelId="{F8DEF88B-2CC0-4B15-87C3-790E447C7859}" type="presParOf" srcId="{0E9AC3E3-DE9E-41A1-B1F5-875438EF899F}" destId="{4B99ED28-F5CF-498A-8EE4-713658DB000E}" srcOrd="9" destOrd="0" presId="urn:microsoft.com/office/officeart/2005/8/layout/radial6"/>
    <dgm:cxn modelId="{09843AAA-4327-47C1-92D9-039580C5D90E}" type="presParOf" srcId="{0E9AC3E3-DE9E-41A1-B1F5-875438EF899F}" destId="{73AAAA65-E4E7-481C-907A-CC98DEAE0D8D}" srcOrd="10" destOrd="0" presId="urn:microsoft.com/office/officeart/2005/8/layout/radial6"/>
    <dgm:cxn modelId="{86A94493-24E2-4654-A135-B461A266AF5C}" type="presParOf" srcId="{0E9AC3E3-DE9E-41A1-B1F5-875438EF899F}" destId="{76ABB389-66D9-4EF2-8FCE-C085BFA5E8A7}" srcOrd="11" destOrd="0" presId="urn:microsoft.com/office/officeart/2005/8/layout/radial6"/>
    <dgm:cxn modelId="{4A122D06-FB09-4A53-B4AD-85E86A590ECF}" type="presParOf" srcId="{0E9AC3E3-DE9E-41A1-B1F5-875438EF899F}" destId="{D3FD8B39-6E24-4FBE-B4A4-76A8718F1228}" srcOrd="12" destOrd="0" presId="urn:microsoft.com/office/officeart/2005/8/layout/radial6"/>
    <dgm:cxn modelId="{3BC15DB5-8355-4017-8155-F01FAEB88348}" type="presParOf" srcId="{0E9AC3E3-DE9E-41A1-B1F5-875438EF899F}" destId="{DAAB0B19-9015-443B-AA7D-6D839D3239E0}" srcOrd="13" destOrd="0" presId="urn:microsoft.com/office/officeart/2005/8/layout/radial6"/>
    <dgm:cxn modelId="{4A03426B-39E9-468D-8B06-AFC99E5BA1E3}" type="presParOf" srcId="{0E9AC3E3-DE9E-41A1-B1F5-875438EF899F}" destId="{85ECE3DE-60DB-4953-8113-BD63503DFCCB}" srcOrd="14" destOrd="0" presId="urn:microsoft.com/office/officeart/2005/8/layout/radial6"/>
    <dgm:cxn modelId="{3F011A4A-1DC0-4510-825B-81C6E51129C0}" type="presParOf" srcId="{0E9AC3E3-DE9E-41A1-B1F5-875438EF899F}" destId="{19B90936-0035-4C72-9D4E-41FF955BAA92}" srcOrd="15" destOrd="0" presId="urn:microsoft.com/office/officeart/2005/8/layout/radial6"/>
    <dgm:cxn modelId="{735C0E68-188D-4231-A4E2-5B657A90BCEA}" type="presParOf" srcId="{0E9AC3E3-DE9E-41A1-B1F5-875438EF899F}" destId="{63640407-42BE-4B53-A20C-D10A5CF4181A}" srcOrd="16" destOrd="0" presId="urn:microsoft.com/office/officeart/2005/8/layout/radial6"/>
    <dgm:cxn modelId="{10F52008-5E54-4D57-9F53-39411EFCEE3B}" type="presParOf" srcId="{0E9AC3E3-DE9E-41A1-B1F5-875438EF899F}" destId="{77EB9B74-9892-4109-97AA-C2720BC8A533}" srcOrd="17" destOrd="0" presId="urn:microsoft.com/office/officeart/2005/8/layout/radial6"/>
    <dgm:cxn modelId="{3A19D366-3152-4835-AA5B-3548C8746920}" type="presParOf" srcId="{0E9AC3E3-DE9E-41A1-B1F5-875438EF899F}" destId="{7AF63756-5367-46D1-9DA0-0FA46CB52DEE}"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F63756-5367-46D1-9DA0-0FA46CB52DEE}">
      <dsp:nvSpPr>
        <dsp:cNvPr id="0" name=""/>
        <dsp:cNvSpPr/>
      </dsp:nvSpPr>
      <dsp:spPr>
        <a:xfrm>
          <a:off x="2916734" y="706970"/>
          <a:ext cx="4828656" cy="4828656"/>
        </a:xfrm>
        <a:prstGeom prst="blockArc">
          <a:avLst>
            <a:gd name="adj1" fmla="val 12600000"/>
            <a:gd name="adj2" fmla="val 16200000"/>
            <a:gd name="adj3" fmla="val 45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90936-0035-4C72-9D4E-41FF955BAA92}">
      <dsp:nvSpPr>
        <dsp:cNvPr id="0" name=""/>
        <dsp:cNvSpPr/>
      </dsp:nvSpPr>
      <dsp:spPr>
        <a:xfrm>
          <a:off x="2916734" y="706970"/>
          <a:ext cx="4828656" cy="4828656"/>
        </a:xfrm>
        <a:prstGeom prst="blockArc">
          <a:avLst>
            <a:gd name="adj1" fmla="val 9000000"/>
            <a:gd name="adj2" fmla="val 12600000"/>
            <a:gd name="adj3" fmla="val 45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FD8B39-6E24-4FBE-B4A4-76A8718F1228}">
      <dsp:nvSpPr>
        <dsp:cNvPr id="0" name=""/>
        <dsp:cNvSpPr/>
      </dsp:nvSpPr>
      <dsp:spPr>
        <a:xfrm>
          <a:off x="2916734" y="706970"/>
          <a:ext cx="4828656" cy="4828656"/>
        </a:xfrm>
        <a:prstGeom prst="blockArc">
          <a:avLst>
            <a:gd name="adj1" fmla="val 5400000"/>
            <a:gd name="adj2" fmla="val 9000000"/>
            <a:gd name="adj3" fmla="val 45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99ED28-F5CF-498A-8EE4-713658DB000E}">
      <dsp:nvSpPr>
        <dsp:cNvPr id="0" name=""/>
        <dsp:cNvSpPr/>
      </dsp:nvSpPr>
      <dsp:spPr>
        <a:xfrm>
          <a:off x="2916734" y="706970"/>
          <a:ext cx="4828656" cy="4828656"/>
        </a:xfrm>
        <a:prstGeom prst="blockArc">
          <a:avLst>
            <a:gd name="adj1" fmla="val 1800000"/>
            <a:gd name="adj2" fmla="val 5400000"/>
            <a:gd name="adj3" fmla="val 45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92A237-7868-48B2-BF1D-4960BAE253ED}">
      <dsp:nvSpPr>
        <dsp:cNvPr id="0" name=""/>
        <dsp:cNvSpPr/>
      </dsp:nvSpPr>
      <dsp:spPr>
        <a:xfrm>
          <a:off x="2916734" y="706970"/>
          <a:ext cx="4828656" cy="4828656"/>
        </a:xfrm>
        <a:prstGeom prst="blockArc">
          <a:avLst>
            <a:gd name="adj1" fmla="val 19800000"/>
            <a:gd name="adj2" fmla="val 1800000"/>
            <a:gd name="adj3" fmla="val 45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95E5E8-09BD-43DA-9363-699D4D608EBB}">
      <dsp:nvSpPr>
        <dsp:cNvPr id="0" name=""/>
        <dsp:cNvSpPr/>
      </dsp:nvSpPr>
      <dsp:spPr>
        <a:xfrm>
          <a:off x="2916734" y="706970"/>
          <a:ext cx="4828656" cy="4828656"/>
        </a:xfrm>
        <a:prstGeom prst="blockArc">
          <a:avLst>
            <a:gd name="adj1" fmla="val 16200000"/>
            <a:gd name="adj2" fmla="val 19800000"/>
            <a:gd name="adj3" fmla="val 45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299E60-2BD6-4F06-A8D6-4A61C3B5AA41}">
      <dsp:nvSpPr>
        <dsp:cNvPr id="0" name=""/>
        <dsp:cNvSpPr/>
      </dsp:nvSpPr>
      <dsp:spPr>
        <a:xfrm>
          <a:off x="4245339" y="2035575"/>
          <a:ext cx="2171446" cy="217144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a:t>Trends affecting business</a:t>
          </a:r>
        </a:p>
      </dsp:txBody>
      <dsp:txXfrm>
        <a:off x="4563340" y="2353576"/>
        <a:ext cx="1535444" cy="1535444"/>
      </dsp:txXfrm>
    </dsp:sp>
    <dsp:sp modelId="{B09D8AB1-BD1C-4487-8CF4-5769D6E5047B}">
      <dsp:nvSpPr>
        <dsp:cNvPr id="0" name=""/>
        <dsp:cNvSpPr/>
      </dsp:nvSpPr>
      <dsp:spPr>
        <a:xfrm>
          <a:off x="4571056" y="1684"/>
          <a:ext cx="1520012" cy="152001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Social Trends</a:t>
          </a:r>
        </a:p>
      </dsp:txBody>
      <dsp:txXfrm>
        <a:off x="4793657" y="224285"/>
        <a:ext cx="1074810" cy="1074810"/>
      </dsp:txXfrm>
    </dsp:sp>
    <dsp:sp modelId="{9A03FC16-A581-4157-A588-B6CA4BD9FBED}">
      <dsp:nvSpPr>
        <dsp:cNvPr id="0" name=""/>
        <dsp:cNvSpPr/>
      </dsp:nvSpPr>
      <dsp:spPr>
        <a:xfrm>
          <a:off x="6614536" y="1181488"/>
          <a:ext cx="1520012" cy="152001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Technology Trends</a:t>
          </a:r>
        </a:p>
      </dsp:txBody>
      <dsp:txXfrm>
        <a:off x="6837137" y="1404089"/>
        <a:ext cx="1074810" cy="1074810"/>
      </dsp:txXfrm>
    </dsp:sp>
    <dsp:sp modelId="{B2D55FB1-9DB0-4E4F-B78E-63BC67005F86}">
      <dsp:nvSpPr>
        <dsp:cNvPr id="0" name=""/>
        <dsp:cNvSpPr/>
      </dsp:nvSpPr>
      <dsp:spPr>
        <a:xfrm>
          <a:off x="6508811" y="3541096"/>
          <a:ext cx="1731461" cy="152001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Environmental Trends</a:t>
          </a:r>
        </a:p>
      </dsp:txBody>
      <dsp:txXfrm>
        <a:off x="6762378" y="3763697"/>
        <a:ext cx="1224327" cy="1074810"/>
      </dsp:txXfrm>
    </dsp:sp>
    <dsp:sp modelId="{73AAAA65-E4E7-481C-907A-CC98DEAE0D8D}">
      <dsp:nvSpPr>
        <dsp:cNvPr id="0" name=""/>
        <dsp:cNvSpPr/>
      </dsp:nvSpPr>
      <dsp:spPr>
        <a:xfrm>
          <a:off x="4571056" y="4720900"/>
          <a:ext cx="1520012" cy="152001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Political Trends</a:t>
          </a:r>
        </a:p>
      </dsp:txBody>
      <dsp:txXfrm>
        <a:off x="4793657" y="4943501"/>
        <a:ext cx="1074810" cy="1074810"/>
      </dsp:txXfrm>
    </dsp:sp>
    <dsp:sp modelId="{DAAB0B19-9015-443B-AA7D-6D839D3239E0}">
      <dsp:nvSpPr>
        <dsp:cNvPr id="0" name=""/>
        <dsp:cNvSpPr/>
      </dsp:nvSpPr>
      <dsp:spPr>
        <a:xfrm>
          <a:off x="2527575" y="3541096"/>
          <a:ext cx="1520012" cy="152001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Cultural Trends</a:t>
          </a:r>
        </a:p>
      </dsp:txBody>
      <dsp:txXfrm>
        <a:off x="2750176" y="3763697"/>
        <a:ext cx="1074810" cy="1074810"/>
      </dsp:txXfrm>
    </dsp:sp>
    <dsp:sp modelId="{63640407-42BE-4B53-A20C-D10A5CF4181A}">
      <dsp:nvSpPr>
        <dsp:cNvPr id="0" name=""/>
        <dsp:cNvSpPr/>
      </dsp:nvSpPr>
      <dsp:spPr>
        <a:xfrm>
          <a:off x="2527575" y="1181488"/>
          <a:ext cx="1520012" cy="152001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Ethical Trends</a:t>
          </a:r>
        </a:p>
      </dsp:txBody>
      <dsp:txXfrm>
        <a:off x="2750176" y="1404089"/>
        <a:ext cx="1074810" cy="107481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bc.co.uk/bitesize/guides/zd3prj6/revision/4" TargetMode="External"/><Relationship Id="rId2" Type="http://schemas.openxmlformats.org/officeDocument/2006/relationships/hyperlink" Target="https://www.imd.org/research-knowledge/global-signals/political/" TargetMode="External"/><Relationship Id="rId1" Type="http://schemas.openxmlformats.org/officeDocument/2006/relationships/slideLayout" Target="../slideLayouts/slideLayout2.xml"/><Relationship Id="rId5" Type="http://schemas.openxmlformats.org/officeDocument/2006/relationships/hyperlink" Target="https://www.yourarticlelibrary.com/sociology/difference-between-social-and-cultural-change/35128" TargetMode="External"/><Relationship Id="rId4" Type="http://schemas.openxmlformats.org/officeDocument/2006/relationships/hyperlink" Target="https://www.nowandnext.com/top-trends/society-cultu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85969" y="4473227"/>
            <a:ext cx="8288032" cy="1096648"/>
          </a:xfrm>
        </p:spPr>
        <p:txBody>
          <a:bodyPr>
            <a:normAutofit/>
          </a:bodyPr>
          <a:lstStyle/>
          <a:p>
            <a:pPr algn="l">
              <a:lnSpc>
                <a:spcPct val="90000"/>
              </a:lnSpc>
            </a:pPr>
            <a:r>
              <a:rPr lang="en-GB" sz="3400"/>
              <a:t>Current Trends and the Impact on a Start-Up Business</a:t>
            </a:r>
          </a:p>
        </p:txBody>
      </p:sp>
      <p:sp>
        <p:nvSpPr>
          <p:cNvPr id="3" name="Subtitle 2"/>
          <p:cNvSpPr>
            <a:spLocks noGrp="1"/>
          </p:cNvSpPr>
          <p:nvPr>
            <p:ph type="subTitle" idx="1"/>
          </p:nvPr>
        </p:nvSpPr>
        <p:spPr>
          <a:xfrm>
            <a:off x="985969" y="5569874"/>
            <a:ext cx="8288032" cy="701677"/>
          </a:xfrm>
        </p:spPr>
        <p:txBody>
          <a:bodyPr>
            <a:normAutofit/>
          </a:bodyPr>
          <a:lstStyle/>
          <a:p>
            <a:pPr algn="l"/>
            <a:r>
              <a:rPr lang="en-GB"/>
              <a:t>BTEC 2, Unit 3, P2</a:t>
            </a:r>
          </a:p>
        </p:txBody>
      </p:sp>
      <p:pic>
        <p:nvPicPr>
          <p:cNvPr id="5" name="Picture 4" descr="Stock market graph on display">
            <a:extLst>
              <a:ext uri="{FF2B5EF4-FFF2-40B4-BE49-F238E27FC236}">
                <a16:creationId xmlns:a16="http://schemas.microsoft.com/office/drawing/2014/main" id="{43F8A183-BE78-4723-A3BD-9566ECB311CC}"/>
              </a:ext>
            </a:extLst>
          </p:cNvPr>
          <p:cNvPicPr>
            <a:picLocks noChangeAspect="1"/>
          </p:cNvPicPr>
          <p:nvPr/>
        </p:nvPicPr>
        <p:blipFill rotWithShape="1">
          <a:blip r:embed="rId2"/>
          <a:srcRect t="16675" r="2" b="7586"/>
          <a:stretch/>
        </p:blipFill>
        <p:spPr>
          <a:xfrm>
            <a:off x="677334" y="468621"/>
            <a:ext cx="8274669" cy="3635025"/>
          </a:xfrm>
          <a:custGeom>
            <a:avLst/>
            <a:gdLst/>
            <a:ahLst/>
            <a:cxnLst/>
            <a:rect l="l" t="t" r="r" b="b"/>
            <a:pathLst>
              <a:path w="8274669" h="3635025">
                <a:moveTo>
                  <a:pt x="540554" y="0"/>
                </a:moveTo>
                <a:lnTo>
                  <a:pt x="8274669" y="0"/>
                </a:lnTo>
                <a:lnTo>
                  <a:pt x="8274669" y="3635025"/>
                </a:lnTo>
                <a:lnTo>
                  <a:pt x="0" y="3635025"/>
                </a:lnTo>
                <a:close/>
              </a:path>
            </a:pathLst>
          </a:custGeom>
        </p:spPr>
      </p:pic>
    </p:spTree>
    <p:extLst>
      <p:ext uri="{BB962C8B-B14F-4D97-AF65-F5344CB8AC3E}">
        <p14:creationId xmlns:p14="http://schemas.microsoft.com/office/powerpoint/2010/main" val="294600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79EFB-F87E-4AAA-9AE9-A7DA61F894BE}"/>
              </a:ext>
            </a:extLst>
          </p:cNvPr>
          <p:cNvSpPr>
            <a:spLocks noGrp="1"/>
          </p:cNvSpPr>
          <p:nvPr>
            <p:ph type="title"/>
          </p:nvPr>
        </p:nvSpPr>
        <p:spPr/>
        <p:txBody>
          <a:bodyPr/>
          <a:lstStyle/>
          <a:p>
            <a:r>
              <a:rPr lang="en-GB"/>
              <a:t>Cultural Trends</a:t>
            </a:r>
          </a:p>
        </p:txBody>
      </p:sp>
      <p:sp>
        <p:nvSpPr>
          <p:cNvPr id="3" name="Content Placeholder 2">
            <a:extLst>
              <a:ext uri="{FF2B5EF4-FFF2-40B4-BE49-F238E27FC236}">
                <a16:creationId xmlns:a16="http://schemas.microsoft.com/office/drawing/2014/main" id="{A87DE75B-A34D-472A-B13E-8147F3B10C54}"/>
              </a:ext>
            </a:extLst>
          </p:cNvPr>
          <p:cNvSpPr>
            <a:spLocks noGrp="1"/>
          </p:cNvSpPr>
          <p:nvPr>
            <p:ph idx="1"/>
          </p:nvPr>
        </p:nvSpPr>
        <p:spPr>
          <a:xfrm>
            <a:off x="677334" y="1619250"/>
            <a:ext cx="8596668" cy="5132423"/>
          </a:xfrm>
        </p:spPr>
        <p:txBody>
          <a:bodyPr>
            <a:normAutofit fontScale="92500" lnSpcReduction="20000"/>
          </a:bodyPr>
          <a:lstStyle/>
          <a:p>
            <a:pPr marL="0" indent="0">
              <a:buNone/>
            </a:pPr>
            <a:r>
              <a:rPr lang="en-GB"/>
              <a:t>Cultural trends are anything that are widely viewed as normal in society.</a:t>
            </a:r>
          </a:p>
          <a:p>
            <a:pPr marL="0" indent="0">
              <a:buNone/>
            </a:pPr>
            <a:endParaRPr lang="en-GB"/>
          </a:p>
          <a:p>
            <a:r>
              <a:rPr lang="en-GB"/>
              <a:t>Immigration/Emigration has led to a more culturally diverse population.</a:t>
            </a:r>
          </a:p>
          <a:p>
            <a:pPr marL="0" indent="0">
              <a:buNone/>
            </a:pPr>
            <a:endParaRPr lang="en-GB">
              <a:solidFill>
                <a:schemeClr val="accent1">
                  <a:lumMod val="75000"/>
                </a:schemeClr>
              </a:solidFill>
            </a:endParaRPr>
          </a:p>
          <a:p>
            <a:r>
              <a:rPr lang="en-GB"/>
              <a:t>LGBTQ</a:t>
            </a:r>
          </a:p>
          <a:p>
            <a:endParaRPr lang="en-GB"/>
          </a:p>
          <a:p>
            <a:r>
              <a:rPr lang="en-GB"/>
              <a:t>The number of people living alone</a:t>
            </a:r>
          </a:p>
          <a:p>
            <a:endParaRPr lang="en-GB"/>
          </a:p>
          <a:p>
            <a:r>
              <a:rPr lang="en-GB"/>
              <a:t>Working women</a:t>
            </a:r>
          </a:p>
          <a:p>
            <a:pPr marL="0" indent="0">
              <a:buNone/>
            </a:pPr>
            <a:endParaRPr lang="en-GB"/>
          </a:p>
          <a:p>
            <a:r>
              <a:rPr lang="en-GB"/>
              <a:t>Working from home</a:t>
            </a:r>
          </a:p>
          <a:p>
            <a:endParaRPr lang="en-GB"/>
          </a:p>
          <a:p>
            <a:r>
              <a:rPr lang="en-GB"/>
              <a:t>Vegetarianism/Veganism</a:t>
            </a:r>
          </a:p>
          <a:p>
            <a:endParaRPr lang="en-GB"/>
          </a:p>
          <a:p>
            <a:r>
              <a:rPr lang="en-GB">
                <a:solidFill>
                  <a:schemeClr val="accent1">
                    <a:lumMod val="75000"/>
                  </a:schemeClr>
                </a:solidFill>
              </a:rPr>
              <a:t>What business opportunities has this led to?</a:t>
            </a:r>
          </a:p>
          <a:p>
            <a:endParaRPr lang="en-GB"/>
          </a:p>
        </p:txBody>
      </p:sp>
    </p:spTree>
    <p:extLst>
      <p:ext uri="{BB962C8B-B14F-4D97-AF65-F5344CB8AC3E}">
        <p14:creationId xmlns:p14="http://schemas.microsoft.com/office/powerpoint/2010/main" val="645217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itle 3"/>
          <p:cNvSpPr>
            <a:spLocks noGrp="1"/>
          </p:cNvSpPr>
          <p:nvPr>
            <p:ph type="title"/>
          </p:nvPr>
        </p:nvSpPr>
        <p:spPr>
          <a:xfrm>
            <a:off x="677334" y="609600"/>
            <a:ext cx="8596668" cy="1320800"/>
          </a:xfrm>
        </p:spPr>
        <p:txBody>
          <a:bodyPr>
            <a:normAutofit/>
          </a:bodyPr>
          <a:lstStyle/>
          <a:p>
            <a:r>
              <a:rPr lang="en-GB"/>
              <a:t>Technology Trends</a:t>
            </a:r>
          </a:p>
        </p:txBody>
      </p:sp>
      <p:sp>
        <p:nvSpPr>
          <p:cNvPr id="5" name="Content Placeholder 4"/>
          <p:cNvSpPr>
            <a:spLocks noGrp="1"/>
          </p:cNvSpPr>
          <p:nvPr>
            <p:ph idx="1"/>
          </p:nvPr>
        </p:nvSpPr>
        <p:spPr>
          <a:xfrm>
            <a:off x="677334" y="1435395"/>
            <a:ext cx="8596668" cy="5422605"/>
          </a:xfrm>
        </p:spPr>
        <p:txBody>
          <a:bodyPr>
            <a:normAutofit/>
          </a:bodyPr>
          <a:lstStyle/>
          <a:p>
            <a:pPr>
              <a:lnSpc>
                <a:spcPct val="90000"/>
              </a:lnSpc>
            </a:pPr>
            <a:r>
              <a:rPr lang="en-GB" sz="1600"/>
              <a:t>Technology trends not only affect what people buy and how they work and spend their leisure time, but also mean that some products rapidly become obsolete.</a:t>
            </a:r>
          </a:p>
          <a:p>
            <a:pPr>
              <a:lnSpc>
                <a:spcPct val="90000"/>
              </a:lnSpc>
            </a:pPr>
            <a:endParaRPr lang="en-GB" sz="1600"/>
          </a:p>
          <a:p>
            <a:pPr marL="0" indent="0">
              <a:lnSpc>
                <a:spcPct val="90000"/>
              </a:lnSpc>
              <a:buNone/>
            </a:pPr>
            <a:r>
              <a:rPr lang="en-GB" sz="1600"/>
              <a:t>What happened to CDs?</a:t>
            </a:r>
          </a:p>
          <a:p>
            <a:pPr marL="0" indent="0">
              <a:lnSpc>
                <a:spcPct val="90000"/>
              </a:lnSpc>
              <a:buNone/>
            </a:pPr>
            <a:r>
              <a:rPr lang="en-GB" sz="1600"/>
              <a:t>How are TV’s different now to 10 years ago?</a:t>
            </a:r>
          </a:p>
          <a:p>
            <a:pPr marL="0" indent="0">
              <a:lnSpc>
                <a:spcPct val="90000"/>
              </a:lnSpc>
              <a:buNone/>
            </a:pPr>
            <a:r>
              <a:rPr lang="en-GB" sz="1600"/>
              <a:t>What effects has contactless had on the service industry? </a:t>
            </a:r>
          </a:p>
          <a:p>
            <a:pPr marL="0" indent="0">
              <a:lnSpc>
                <a:spcPct val="90000"/>
              </a:lnSpc>
              <a:buNone/>
            </a:pPr>
            <a:r>
              <a:rPr lang="en-GB" sz="1600"/>
              <a:t>How has online shopping impacted business? Pros? Cons</a:t>
            </a:r>
          </a:p>
          <a:p>
            <a:pPr marL="0" indent="0">
              <a:lnSpc>
                <a:spcPct val="90000"/>
              </a:lnSpc>
              <a:buNone/>
            </a:pPr>
            <a:endParaRPr lang="en-GB" sz="1600"/>
          </a:p>
          <a:p>
            <a:pPr>
              <a:lnSpc>
                <a:spcPct val="90000"/>
              </a:lnSpc>
            </a:pPr>
            <a:r>
              <a:rPr lang="en-GB" sz="1600"/>
              <a:t>Technology trends have shaped the way people live. How?</a:t>
            </a:r>
          </a:p>
          <a:p>
            <a:pPr>
              <a:lnSpc>
                <a:spcPct val="90000"/>
              </a:lnSpc>
            </a:pPr>
            <a:endParaRPr lang="en-GB" sz="1600"/>
          </a:p>
          <a:p>
            <a:pPr marL="0" indent="0">
              <a:lnSpc>
                <a:spcPct val="90000"/>
              </a:lnSpc>
              <a:buNone/>
            </a:pPr>
            <a:r>
              <a:rPr lang="en-GB" sz="1600"/>
              <a:t>Banking and shopping, communicating, researching information, social networking and sharing photos are common online activities and a fundamental part of many peoples lives.</a:t>
            </a:r>
          </a:p>
          <a:p>
            <a:pPr marL="0" indent="0">
              <a:lnSpc>
                <a:spcPct val="90000"/>
              </a:lnSpc>
              <a:buNone/>
            </a:pPr>
            <a:endParaRPr lang="en-GB" sz="1600"/>
          </a:p>
          <a:p>
            <a:pPr marL="0" indent="0">
              <a:lnSpc>
                <a:spcPct val="90000"/>
              </a:lnSpc>
              <a:buNone/>
            </a:pPr>
            <a:r>
              <a:rPr lang="en-GB" sz="1600"/>
              <a:t>How has ‘the cloud’ changed the way in which people store information?</a:t>
            </a:r>
          </a:p>
          <a:p>
            <a:pPr marL="0" indent="0">
              <a:lnSpc>
                <a:spcPct val="90000"/>
              </a:lnSpc>
              <a:buNone/>
            </a:pPr>
            <a:endParaRPr lang="en-GB" sz="1500"/>
          </a:p>
          <a:p>
            <a:pPr marL="0" indent="0">
              <a:lnSpc>
                <a:spcPct val="90000"/>
              </a:lnSpc>
              <a:buNone/>
            </a:pPr>
            <a:r>
              <a:rPr lang="en-GB" sz="2000">
                <a:solidFill>
                  <a:schemeClr val="accent1"/>
                </a:solidFill>
              </a:rPr>
              <a:t>How could these changes impact a start-up?</a:t>
            </a:r>
          </a:p>
        </p:txBody>
      </p:sp>
    </p:spTree>
    <p:extLst>
      <p:ext uri="{BB962C8B-B14F-4D97-AF65-F5344CB8AC3E}">
        <p14:creationId xmlns:p14="http://schemas.microsoft.com/office/powerpoint/2010/main" val="60995741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Environmental Trends</a:t>
            </a:r>
          </a:p>
        </p:txBody>
      </p:sp>
      <p:sp>
        <p:nvSpPr>
          <p:cNvPr id="3" name="Content Placeholder 2"/>
          <p:cNvSpPr>
            <a:spLocks noGrp="1"/>
          </p:cNvSpPr>
          <p:nvPr>
            <p:ph idx="1"/>
          </p:nvPr>
        </p:nvSpPr>
        <p:spPr>
          <a:xfrm>
            <a:off x="569269" y="1611949"/>
            <a:ext cx="8596668" cy="4731701"/>
          </a:xfrm>
        </p:spPr>
        <p:txBody>
          <a:bodyPr vert="horz" lIns="91440" tIns="45720" rIns="91440" bIns="45720" rtlCol="0" anchor="t">
            <a:normAutofit fontScale="92500" lnSpcReduction="10000"/>
          </a:bodyPr>
          <a:lstStyle/>
          <a:p>
            <a:r>
              <a:rPr lang="en-GB"/>
              <a:t>Most people are now aware of the negative effects of some consumer and commercial actions on the environment.</a:t>
            </a:r>
          </a:p>
          <a:p>
            <a:pPr marL="0" indent="0">
              <a:buNone/>
            </a:pPr>
            <a:r>
              <a:rPr lang="en-GB">
                <a:solidFill>
                  <a:schemeClr val="accent1">
                    <a:lumMod val="75000"/>
                  </a:schemeClr>
                </a:solidFill>
              </a:rPr>
              <a:t>What environmental concerns are featured in the news regularly at the moment? What do we, as consumers need to be aware of?</a:t>
            </a:r>
          </a:p>
          <a:p>
            <a:pPr marL="0" indent="0">
              <a:buNone/>
            </a:pPr>
            <a:endParaRPr lang="en-GB">
              <a:solidFill>
                <a:schemeClr val="tx1"/>
              </a:solidFill>
            </a:endParaRPr>
          </a:p>
          <a:p>
            <a:pPr marL="0" indent="0">
              <a:buNone/>
            </a:pPr>
            <a:r>
              <a:rPr lang="en-GB">
                <a:solidFill>
                  <a:schemeClr val="accent1">
                    <a:lumMod val="75000"/>
                  </a:schemeClr>
                </a:solidFill>
              </a:rPr>
              <a:t>What renewable energy sources do we use? Why?</a:t>
            </a:r>
          </a:p>
          <a:p>
            <a:pPr marL="0" indent="0">
              <a:buNone/>
            </a:pPr>
            <a:r>
              <a:rPr lang="en-GB">
                <a:solidFill>
                  <a:schemeClr val="accent1">
                    <a:lumMod val="75000"/>
                  </a:schemeClr>
                </a:solidFill>
              </a:rPr>
              <a:t>Why do we recycle?</a:t>
            </a:r>
          </a:p>
          <a:p>
            <a:pPr marL="0" indent="0">
              <a:buNone/>
            </a:pPr>
            <a:r>
              <a:rPr lang="en-GB">
                <a:solidFill>
                  <a:schemeClr val="accent1">
                    <a:lumMod val="75000"/>
                  </a:schemeClr>
                </a:solidFill>
              </a:rPr>
              <a:t>How does this affect business decisions?</a:t>
            </a:r>
          </a:p>
          <a:p>
            <a:pPr marL="0" indent="0">
              <a:buNone/>
            </a:pPr>
            <a:r>
              <a:rPr lang="en-GB">
                <a:solidFill>
                  <a:schemeClr val="accent1">
                    <a:lumMod val="75000"/>
                  </a:schemeClr>
                </a:solidFill>
              </a:rPr>
              <a:t>What business opportunities has this created?</a:t>
            </a:r>
          </a:p>
          <a:p>
            <a:pPr marL="0" indent="0">
              <a:buNone/>
            </a:pPr>
            <a:r>
              <a:rPr lang="en-GB">
                <a:solidFill>
                  <a:schemeClr val="accent1">
                    <a:lumMod val="75000"/>
                  </a:schemeClr>
                </a:solidFill>
              </a:rPr>
              <a:t>What taxes protect the environment?</a:t>
            </a:r>
          </a:p>
          <a:p>
            <a:pPr marL="0" indent="0">
              <a:buNone/>
            </a:pPr>
            <a:endParaRPr lang="en-GB">
              <a:solidFill>
                <a:schemeClr val="accent1">
                  <a:lumMod val="75000"/>
                </a:schemeClr>
              </a:solidFill>
            </a:endParaRPr>
          </a:p>
          <a:p>
            <a:pPr marL="0" indent="0">
              <a:buNone/>
            </a:pPr>
            <a:endParaRPr lang="en-GB">
              <a:solidFill>
                <a:schemeClr val="accent1">
                  <a:lumMod val="75000"/>
                </a:schemeClr>
              </a:solidFill>
            </a:endParaRPr>
          </a:p>
          <a:p>
            <a:pPr marL="0" indent="0">
              <a:buNone/>
            </a:pPr>
            <a:r>
              <a:rPr lang="en-GB" sz="3000">
                <a:solidFill>
                  <a:schemeClr val="accent1">
                    <a:lumMod val="75000"/>
                  </a:schemeClr>
                </a:solidFill>
              </a:rPr>
              <a:t>How could this have an impact on your business?</a:t>
            </a:r>
          </a:p>
        </p:txBody>
      </p:sp>
    </p:spTree>
    <p:extLst>
      <p:ext uri="{BB962C8B-B14F-4D97-AF65-F5344CB8AC3E}">
        <p14:creationId xmlns:p14="http://schemas.microsoft.com/office/powerpoint/2010/main" val="4107094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742D9EC-313E-4119-B312-2E75FFF7BD0E}"/>
              </a:ext>
            </a:extLst>
          </p:cNvPr>
          <p:cNvSpPr>
            <a:spLocks noGrp="1"/>
          </p:cNvSpPr>
          <p:nvPr>
            <p:ph type="title"/>
          </p:nvPr>
        </p:nvSpPr>
        <p:spPr>
          <a:xfrm>
            <a:off x="677334" y="609600"/>
            <a:ext cx="3843375" cy="5175624"/>
          </a:xfrm>
        </p:spPr>
        <p:txBody>
          <a:bodyPr anchor="ctr">
            <a:normAutofit/>
          </a:bodyPr>
          <a:lstStyle/>
          <a:p>
            <a:r>
              <a:rPr lang="en-GB">
                <a:solidFill>
                  <a:schemeClr val="tx1">
                    <a:lumMod val="85000"/>
                    <a:lumOff val="15000"/>
                  </a:schemeClr>
                </a:solidFill>
              </a:rPr>
              <a:t>Political Trends</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0ADB06A-3126-4B91-BCFA-11C5DF1CE690}"/>
              </a:ext>
            </a:extLst>
          </p:cNvPr>
          <p:cNvSpPr>
            <a:spLocks noGrp="1"/>
          </p:cNvSpPr>
          <p:nvPr>
            <p:ph idx="1"/>
          </p:nvPr>
        </p:nvSpPr>
        <p:spPr>
          <a:xfrm>
            <a:off x="6259858" y="609601"/>
            <a:ext cx="5511296" cy="5175624"/>
          </a:xfrm>
        </p:spPr>
        <p:txBody>
          <a:bodyPr anchor="ctr">
            <a:normAutofit/>
          </a:bodyPr>
          <a:lstStyle/>
          <a:p>
            <a:pPr marL="0" indent="0">
              <a:buNone/>
            </a:pPr>
            <a:r>
              <a:rPr lang="en-GB">
                <a:solidFill>
                  <a:srgbClr val="FFFFFF"/>
                </a:solidFill>
              </a:rPr>
              <a:t>The ideals held and promises made by political parties change over time. The longer a party is in power, the more a country will see a trend emerge in a country’s overall direction due to the consistency in decisions being made.</a:t>
            </a:r>
          </a:p>
          <a:p>
            <a:endParaRPr lang="en-GB">
              <a:solidFill>
                <a:srgbClr val="FFFFFF"/>
              </a:solidFill>
            </a:endParaRPr>
          </a:p>
          <a:p>
            <a:pPr marL="0" indent="0">
              <a:buNone/>
            </a:pPr>
            <a:r>
              <a:rPr lang="en-GB">
                <a:solidFill>
                  <a:srgbClr val="FFFFFF"/>
                </a:solidFill>
              </a:rPr>
              <a:t>Trends could include:</a:t>
            </a:r>
          </a:p>
          <a:p>
            <a:r>
              <a:rPr lang="en-GB">
                <a:solidFill>
                  <a:srgbClr val="FFFFFF"/>
                </a:solidFill>
              </a:rPr>
              <a:t>Taxation</a:t>
            </a:r>
          </a:p>
          <a:p>
            <a:r>
              <a:rPr lang="en-GB">
                <a:solidFill>
                  <a:srgbClr val="FFFFFF"/>
                </a:solidFill>
              </a:rPr>
              <a:t>Foreign Policy</a:t>
            </a:r>
          </a:p>
          <a:p>
            <a:r>
              <a:rPr lang="en-GB">
                <a:solidFill>
                  <a:srgbClr val="FFFFFF"/>
                </a:solidFill>
              </a:rPr>
              <a:t>Education</a:t>
            </a:r>
          </a:p>
          <a:p>
            <a:r>
              <a:rPr lang="en-GB">
                <a:solidFill>
                  <a:srgbClr val="FFFFFF"/>
                </a:solidFill>
              </a:rPr>
              <a:t>Healthcare</a:t>
            </a:r>
          </a:p>
          <a:p>
            <a:r>
              <a:rPr lang="en-GB">
                <a:solidFill>
                  <a:srgbClr val="FFFFFF"/>
                </a:solidFill>
              </a:rPr>
              <a:t>Environmental protection</a:t>
            </a:r>
          </a:p>
          <a:p>
            <a:endParaRPr lang="en-GB">
              <a:solidFill>
                <a:srgbClr val="FFFFFF"/>
              </a:solidFill>
            </a:endParaRPr>
          </a:p>
          <a:p>
            <a:r>
              <a:rPr lang="en-GB" sz="2400">
                <a:solidFill>
                  <a:srgbClr val="FFFFFF"/>
                </a:solidFill>
              </a:rPr>
              <a:t>How will Brexit impact a start-up?</a:t>
            </a:r>
          </a:p>
          <a:p>
            <a:endParaRPr lang="en-GB">
              <a:solidFill>
                <a:srgbClr val="FFFFFF"/>
              </a:solidFill>
            </a:endParaRPr>
          </a:p>
          <a:p>
            <a:endParaRPr lang="en-GB">
              <a:solidFill>
                <a:srgbClr val="FFFFFF"/>
              </a:solidFill>
            </a:endParaRPr>
          </a:p>
        </p:txBody>
      </p:sp>
    </p:spTree>
    <p:extLst>
      <p:ext uri="{BB962C8B-B14F-4D97-AF65-F5344CB8AC3E}">
        <p14:creationId xmlns:p14="http://schemas.microsoft.com/office/powerpoint/2010/main" val="229502330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Ethical Trends</a:t>
            </a:r>
          </a:p>
        </p:txBody>
      </p:sp>
      <p:sp>
        <p:nvSpPr>
          <p:cNvPr id="3" name="Content Placeholder 2"/>
          <p:cNvSpPr>
            <a:spLocks noGrp="1"/>
          </p:cNvSpPr>
          <p:nvPr>
            <p:ph idx="1"/>
          </p:nvPr>
        </p:nvSpPr>
        <p:spPr>
          <a:xfrm>
            <a:off x="677333" y="1338349"/>
            <a:ext cx="8998681" cy="4621876"/>
          </a:xfrm>
        </p:spPr>
        <p:txBody>
          <a:bodyPr>
            <a:normAutofit fontScale="85000" lnSpcReduction="10000"/>
          </a:bodyPr>
          <a:lstStyle/>
          <a:p>
            <a:r>
              <a:rPr lang="en-GB"/>
              <a:t>Ethics relates to principles and standards of behaviour.</a:t>
            </a:r>
          </a:p>
          <a:p>
            <a:r>
              <a:rPr lang="en-GB"/>
              <a:t>Consumers expect businesses to behave ethically and give something back to the community.</a:t>
            </a:r>
          </a:p>
          <a:p>
            <a:r>
              <a:rPr lang="en-GB"/>
              <a:t>Ethical issues are often closely linked to environmental concerns.</a:t>
            </a:r>
          </a:p>
          <a:p>
            <a:endParaRPr lang="en-GB"/>
          </a:p>
          <a:p>
            <a:pPr marL="0" indent="0">
              <a:buNone/>
            </a:pPr>
            <a:r>
              <a:rPr lang="en-GB">
                <a:solidFill>
                  <a:schemeClr val="accent1">
                    <a:lumMod val="75000"/>
                  </a:schemeClr>
                </a:solidFill>
              </a:rPr>
              <a:t>What is?</a:t>
            </a:r>
          </a:p>
          <a:p>
            <a:pPr marL="0" indent="0">
              <a:buNone/>
            </a:pPr>
            <a:r>
              <a:rPr lang="en-GB">
                <a:solidFill>
                  <a:schemeClr val="accent1">
                    <a:lumMod val="75000"/>
                  </a:schemeClr>
                </a:solidFill>
              </a:rPr>
              <a:t>Carbon footprint? Being ‘carbon neutral’?</a:t>
            </a:r>
          </a:p>
          <a:p>
            <a:pPr marL="0" indent="0">
              <a:buNone/>
            </a:pPr>
            <a:r>
              <a:rPr lang="en-GB">
                <a:solidFill>
                  <a:schemeClr val="accent1">
                    <a:lumMod val="75000"/>
                  </a:schemeClr>
                </a:solidFill>
              </a:rPr>
              <a:t>Responsible sourcing? Fairtrade? How does labour/pay come into this?</a:t>
            </a:r>
          </a:p>
          <a:p>
            <a:pPr marL="0" indent="0">
              <a:buNone/>
            </a:pPr>
            <a:r>
              <a:rPr lang="en-GB">
                <a:solidFill>
                  <a:schemeClr val="accent1">
                    <a:lumMod val="75000"/>
                  </a:schemeClr>
                </a:solidFill>
              </a:rPr>
              <a:t>Animal welfare?</a:t>
            </a:r>
          </a:p>
          <a:p>
            <a:pPr marL="0" indent="0">
              <a:buNone/>
            </a:pPr>
            <a:endParaRPr lang="en-GB"/>
          </a:p>
          <a:p>
            <a:r>
              <a:rPr lang="en-GB">
                <a:solidFill>
                  <a:schemeClr val="tx1"/>
                </a:solidFill>
              </a:rPr>
              <a:t>Responsible businesses do not wait for the law to tell them what to do. They identify their own values and write an ethical code which states the actions they will and will not take.</a:t>
            </a:r>
          </a:p>
          <a:p>
            <a:r>
              <a:rPr lang="en-GB">
                <a:solidFill>
                  <a:schemeClr val="tx1"/>
                </a:solidFill>
              </a:rPr>
              <a:t>Many businesses are also now part of charitable trusts and foundations.</a:t>
            </a:r>
          </a:p>
          <a:p>
            <a:endParaRPr lang="en-GB">
              <a:solidFill>
                <a:schemeClr val="tx1"/>
              </a:solidFill>
            </a:endParaRPr>
          </a:p>
          <a:p>
            <a:pPr marL="0" indent="0">
              <a:buNone/>
            </a:pPr>
            <a:r>
              <a:rPr lang="en-GB" sz="2400">
                <a:solidFill>
                  <a:schemeClr val="accent1"/>
                </a:solidFill>
              </a:rPr>
              <a:t>What ethical trends and changes might affect your business start-up?</a:t>
            </a:r>
          </a:p>
          <a:p>
            <a:endParaRPr lang="en-GB">
              <a:solidFill>
                <a:schemeClr val="tx1"/>
              </a:solidFill>
            </a:endParaRPr>
          </a:p>
          <a:p>
            <a:endParaRPr lang="en-GB">
              <a:solidFill>
                <a:schemeClr val="accent1">
                  <a:lumMod val="75000"/>
                </a:schemeClr>
              </a:solidFill>
            </a:endParaRPr>
          </a:p>
          <a:p>
            <a:endParaRPr lang="en-GB"/>
          </a:p>
        </p:txBody>
      </p:sp>
    </p:spTree>
    <p:extLst>
      <p:ext uri="{BB962C8B-B14F-4D97-AF65-F5344CB8AC3E}">
        <p14:creationId xmlns:p14="http://schemas.microsoft.com/office/powerpoint/2010/main" val="2535865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695D9-F3F5-4EEA-9926-EC101CC50AB3}"/>
              </a:ext>
            </a:extLst>
          </p:cNvPr>
          <p:cNvSpPr>
            <a:spLocks noGrp="1"/>
          </p:cNvSpPr>
          <p:nvPr>
            <p:ph type="title"/>
          </p:nvPr>
        </p:nvSpPr>
        <p:spPr/>
        <p:txBody>
          <a:bodyPr/>
          <a:lstStyle/>
          <a:p>
            <a:r>
              <a:rPr lang="en-GB"/>
              <a:t>Additional links</a:t>
            </a:r>
          </a:p>
        </p:txBody>
      </p:sp>
      <p:sp>
        <p:nvSpPr>
          <p:cNvPr id="3" name="Content Placeholder 2">
            <a:extLst>
              <a:ext uri="{FF2B5EF4-FFF2-40B4-BE49-F238E27FC236}">
                <a16:creationId xmlns:a16="http://schemas.microsoft.com/office/drawing/2014/main" id="{09E0CA51-FC25-40CE-B9E3-F0A66D8DF2FE}"/>
              </a:ext>
            </a:extLst>
          </p:cNvPr>
          <p:cNvSpPr>
            <a:spLocks noGrp="1"/>
          </p:cNvSpPr>
          <p:nvPr>
            <p:ph idx="1"/>
          </p:nvPr>
        </p:nvSpPr>
        <p:spPr/>
        <p:txBody>
          <a:bodyPr/>
          <a:lstStyle/>
          <a:p>
            <a:r>
              <a:rPr lang="en-GB">
                <a:hlinkClick r:id="rId2"/>
              </a:rPr>
              <a:t>https://www.imd.org/research-knowledge/global-signals/political/</a:t>
            </a:r>
            <a:endParaRPr lang="en-GB"/>
          </a:p>
          <a:p>
            <a:r>
              <a:rPr lang="en-GB">
                <a:hlinkClick r:id="rId3"/>
              </a:rPr>
              <a:t>https://www.bbc.co.uk/bitesize/guides/zd3prj6/revision/4</a:t>
            </a:r>
            <a:endParaRPr lang="en-GB"/>
          </a:p>
          <a:p>
            <a:r>
              <a:rPr lang="en-GB">
                <a:hlinkClick r:id="rId4"/>
              </a:rPr>
              <a:t>https://www.nowandnext.com/top-trends/society-culture/</a:t>
            </a:r>
            <a:endParaRPr lang="en-GB"/>
          </a:p>
          <a:p>
            <a:r>
              <a:rPr lang="en-GB">
                <a:hlinkClick r:id="rId5"/>
              </a:rPr>
              <a:t>https://www.yourarticlelibrary.com/sociology/difference-between-social-and-cultural-change/35128</a:t>
            </a:r>
            <a:endParaRPr lang="en-GB"/>
          </a:p>
          <a:p>
            <a:endParaRPr lang="en-GB"/>
          </a:p>
          <a:p>
            <a:endParaRPr lang="en-GB"/>
          </a:p>
          <a:p>
            <a:endParaRPr lang="en-GB"/>
          </a:p>
        </p:txBody>
      </p:sp>
    </p:spTree>
    <p:extLst>
      <p:ext uri="{BB962C8B-B14F-4D97-AF65-F5344CB8AC3E}">
        <p14:creationId xmlns:p14="http://schemas.microsoft.com/office/powerpoint/2010/main" val="850374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9BD3124E-B8B2-4F48-8671-B43122C28B5E}"/>
              </a:ext>
            </a:extLst>
          </p:cNvPr>
          <p:cNvSpPr>
            <a:spLocks noGrp="1"/>
          </p:cNvSpPr>
          <p:nvPr>
            <p:ph type="title"/>
          </p:nvPr>
        </p:nvSpPr>
        <p:spPr>
          <a:xfrm>
            <a:off x="677334" y="609600"/>
            <a:ext cx="8596668" cy="1320800"/>
          </a:xfrm>
        </p:spPr>
        <p:txBody>
          <a:bodyPr>
            <a:normAutofit/>
          </a:bodyPr>
          <a:lstStyle/>
          <a:p>
            <a:r>
              <a:rPr lang="en-GB"/>
              <a:t>What is ‘a trend’?</a:t>
            </a:r>
          </a:p>
        </p:txBody>
      </p:sp>
      <p:pic>
        <p:nvPicPr>
          <p:cNvPr id="5" name="Content Placeholder 4">
            <a:extLst>
              <a:ext uri="{FF2B5EF4-FFF2-40B4-BE49-F238E27FC236}">
                <a16:creationId xmlns:a16="http://schemas.microsoft.com/office/drawing/2014/main" id="{54C7D010-768D-409F-AC9E-996ED1FAC66B}"/>
              </a:ext>
            </a:extLst>
          </p:cNvPr>
          <p:cNvPicPr>
            <a:picLocks noGrp="1" noChangeAspect="1"/>
          </p:cNvPicPr>
          <p:nvPr>
            <p:ph idx="1"/>
          </p:nvPr>
        </p:nvPicPr>
        <p:blipFill>
          <a:blip r:embed="rId2"/>
          <a:stretch>
            <a:fillRect/>
          </a:stretch>
        </p:blipFill>
        <p:spPr>
          <a:xfrm>
            <a:off x="771526" y="1759839"/>
            <a:ext cx="8596312" cy="2092135"/>
          </a:xfrm>
        </p:spPr>
      </p:pic>
      <p:pic>
        <p:nvPicPr>
          <p:cNvPr id="7" name="Picture 6">
            <a:extLst>
              <a:ext uri="{FF2B5EF4-FFF2-40B4-BE49-F238E27FC236}">
                <a16:creationId xmlns:a16="http://schemas.microsoft.com/office/drawing/2014/main" id="{3885DFA6-385F-4789-A80B-9218C08CD9B0}"/>
              </a:ext>
            </a:extLst>
          </p:cNvPr>
          <p:cNvPicPr>
            <a:picLocks noChangeAspect="1"/>
          </p:cNvPicPr>
          <p:nvPr/>
        </p:nvPicPr>
        <p:blipFill>
          <a:blip r:embed="rId3"/>
          <a:stretch>
            <a:fillRect/>
          </a:stretch>
        </p:blipFill>
        <p:spPr>
          <a:xfrm>
            <a:off x="804172" y="4206764"/>
            <a:ext cx="9183382" cy="1590897"/>
          </a:xfrm>
          <a:prstGeom prst="rect">
            <a:avLst/>
          </a:prstGeom>
        </p:spPr>
      </p:pic>
    </p:spTree>
    <p:extLst>
      <p:ext uri="{BB962C8B-B14F-4D97-AF65-F5344CB8AC3E}">
        <p14:creationId xmlns:p14="http://schemas.microsoft.com/office/powerpoint/2010/main" val="21576853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3">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5">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7">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9">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5">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9">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Freeform: Shape 31">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7168094" y="104775"/>
            <a:ext cx="4512989" cy="2227730"/>
          </a:xfrm>
        </p:spPr>
        <p:txBody>
          <a:bodyPr anchor="ctr">
            <a:normAutofit/>
          </a:bodyPr>
          <a:lstStyle/>
          <a:p>
            <a:r>
              <a:rPr lang="en-GB">
                <a:solidFill>
                  <a:srgbClr val="FFFFFF"/>
                </a:solidFill>
              </a:rPr>
              <a:t>Trends Affecting Business</a:t>
            </a:r>
            <a:br>
              <a:rPr lang="en-GB">
                <a:solidFill>
                  <a:srgbClr val="FFFFFF"/>
                </a:solidFill>
              </a:rPr>
            </a:br>
            <a:endParaRPr lang="en-GB">
              <a:solidFill>
                <a:srgbClr val="FFFFFF"/>
              </a:solidFill>
            </a:endParaRPr>
          </a:p>
        </p:txBody>
      </p:sp>
      <p:pic>
        <p:nvPicPr>
          <p:cNvPr id="9" name="Graphic 8" descr="Meeting with solid fill">
            <a:extLst>
              <a:ext uri="{FF2B5EF4-FFF2-40B4-BE49-F238E27FC236}">
                <a16:creationId xmlns:a16="http://schemas.microsoft.com/office/drawing/2014/main" id="{9193FCA4-12AA-4921-B815-39A44A09E7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8692" y="668762"/>
            <a:ext cx="3856774" cy="3856774"/>
          </a:xfrm>
          <a:prstGeom prst="rect">
            <a:avLst/>
          </a:prstGeom>
        </p:spPr>
      </p:pic>
      <p:sp>
        <p:nvSpPr>
          <p:cNvPr id="3" name="Content Placeholder 2"/>
          <p:cNvSpPr>
            <a:spLocks noGrp="1"/>
          </p:cNvSpPr>
          <p:nvPr>
            <p:ph idx="1"/>
          </p:nvPr>
        </p:nvSpPr>
        <p:spPr>
          <a:xfrm>
            <a:off x="7181725" y="1828800"/>
            <a:ext cx="4512988" cy="4924425"/>
          </a:xfrm>
        </p:spPr>
        <p:txBody>
          <a:bodyPr anchor="t">
            <a:normAutofit/>
          </a:bodyPr>
          <a:lstStyle/>
          <a:p>
            <a:pPr marL="0" indent="0">
              <a:lnSpc>
                <a:spcPct val="90000"/>
              </a:lnSpc>
              <a:buNone/>
            </a:pPr>
            <a:r>
              <a:rPr lang="en-GB" sz="2000">
                <a:solidFill>
                  <a:srgbClr val="FFFFFF"/>
                </a:solidFill>
              </a:rPr>
              <a:t>All businesses are affected by changes in the world around them.</a:t>
            </a:r>
          </a:p>
          <a:p>
            <a:pPr marL="0" indent="0">
              <a:lnSpc>
                <a:spcPct val="90000"/>
              </a:lnSpc>
              <a:buNone/>
            </a:pPr>
            <a:endParaRPr lang="en-GB" sz="2000">
              <a:solidFill>
                <a:srgbClr val="FFFFFF"/>
              </a:solidFill>
            </a:endParaRPr>
          </a:p>
          <a:p>
            <a:pPr marL="0" indent="0">
              <a:lnSpc>
                <a:spcPct val="90000"/>
              </a:lnSpc>
              <a:buNone/>
            </a:pPr>
            <a:r>
              <a:rPr lang="en-GB" sz="2000">
                <a:solidFill>
                  <a:srgbClr val="FFFFFF"/>
                </a:solidFill>
              </a:rPr>
              <a:t>These can provide opportunities but they can also threaten the survival of businesses that fail to adapt.</a:t>
            </a:r>
          </a:p>
          <a:p>
            <a:pPr marL="0" indent="0">
              <a:lnSpc>
                <a:spcPct val="90000"/>
              </a:lnSpc>
              <a:buNone/>
            </a:pPr>
            <a:endParaRPr lang="en-GB" sz="2000">
              <a:solidFill>
                <a:srgbClr val="FFFFFF"/>
              </a:solidFill>
            </a:endParaRPr>
          </a:p>
          <a:p>
            <a:pPr marL="0" indent="0">
              <a:lnSpc>
                <a:spcPct val="90000"/>
              </a:lnSpc>
              <a:buNone/>
            </a:pPr>
            <a:r>
              <a:rPr lang="en-GB" sz="2000">
                <a:solidFill>
                  <a:srgbClr val="FFFFFF"/>
                </a:solidFill>
              </a:rPr>
              <a:t>What changes can you think of that will have an impact on business?</a:t>
            </a:r>
          </a:p>
          <a:p>
            <a:pPr marL="0" indent="0">
              <a:lnSpc>
                <a:spcPct val="90000"/>
              </a:lnSpc>
              <a:buNone/>
            </a:pPr>
            <a:endParaRPr lang="en-GB" sz="1100">
              <a:solidFill>
                <a:srgbClr val="FFFFFF"/>
              </a:solidFill>
            </a:endParaRPr>
          </a:p>
        </p:txBody>
      </p:sp>
      <p:sp>
        <p:nvSpPr>
          <p:cNvPr id="10" name="TextBox 9">
            <a:extLst>
              <a:ext uri="{FF2B5EF4-FFF2-40B4-BE49-F238E27FC236}">
                <a16:creationId xmlns:a16="http://schemas.microsoft.com/office/drawing/2014/main" id="{8BFA912E-5981-42EC-BAAC-673A29618E75}"/>
              </a:ext>
            </a:extLst>
          </p:cNvPr>
          <p:cNvSpPr txBox="1"/>
          <p:nvPr/>
        </p:nvSpPr>
        <p:spPr>
          <a:xfrm>
            <a:off x="1093759" y="4112960"/>
            <a:ext cx="3707385" cy="1421928"/>
          </a:xfrm>
          <a:prstGeom prst="rect">
            <a:avLst/>
          </a:prstGeom>
          <a:noFill/>
        </p:spPr>
        <p:txBody>
          <a:bodyPr wrap="square" rtlCol="0">
            <a:spAutoFit/>
          </a:bodyPr>
          <a:lstStyle/>
          <a:p>
            <a:pPr marL="0" indent="0">
              <a:lnSpc>
                <a:spcPct val="90000"/>
              </a:lnSpc>
              <a:buNone/>
            </a:pPr>
            <a:r>
              <a:rPr lang="en-GB" sz="2400">
                <a:solidFill>
                  <a:schemeClr val="accent1"/>
                </a:solidFill>
              </a:rPr>
              <a:t>Discuss: Mobile phones now have cameras. Will ‘point and click’ cameras become obsolete?</a:t>
            </a:r>
          </a:p>
        </p:txBody>
      </p:sp>
    </p:spTree>
    <p:extLst>
      <p:ext uri="{BB962C8B-B14F-4D97-AF65-F5344CB8AC3E}">
        <p14:creationId xmlns:p14="http://schemas.microsoft.com/office/powerpoint/2010/main" val="242563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1DC778F-EF1A-4C1B-B1AD-BA37A74E5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13FCDB4-670C-4568-96EE-093382A9E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595959"/>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4128777800"/>
              </p:ext>
            </p:extLst>
          </p:nvPr>
        </p:nvGraphicFramePr>
        <p:xfrm>
          <a:off x="0" y="346842"/>
          <a:ext cx="10767849" cy="6242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552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677334" y="609600"/>
            <a:ext cx="8596668" cy="1320800"/>
          </a:xfrm>
        </p:spPr>
        <p:txBody>
          <a:bodyPr>
            <a:normAutofit/>
          </a:bodyPr>
          <a:lstStyle/>
          <a:p>
            <a:r>
              <a:rPr lang="en-GB"/>
              <a:t>Social Trends</a:t>
            </a:r>
          </a:p>
        </p:txBody>
      </p:sp>
      <p:sp>
        <p:nvSpPr>
          <p:cNvPr id="3" name="Content Placeholder 2"/>
          <p:cNvSpPr>
            <a:spLocks noGrp="1"/>
          </p:cNvSpPr>
          <p:nvPr>
            <p:ph idx="1"/>
          </p:nvPr>
        </p:nvSpPr>
        <p:spPr>
          <a:xfrm>
            <a:off x="677334" y="1562987"/>
            <a:ext cx="8596668" cy="4478376"/>
          </a:xfrm>
        </p:spPr>
        <p:txBody>
          <a:bodyPr>
            <a:normAutofit/>
          </a:bodyPr>
          <a:lstStyle/>
          <a:p>
            <a:pPr marL="0" indent="0">
              <a:buNone/>
            </a:pPr>
            <a:r>
              <a:rPr lang="en-GB" sz="2000" b="0" i="0">
                <a:solidFill>
                  <a:schemeClr val="accent1"/>
                </a:solidFill>
                <a:effectLst/>
                <a:latin typeface="+mj-lt"/>
              </a:rPr>
              <a:t>Social trends are the activities in which society participates.</a:t>
            </a:r>
            <a:endParaRPr lang="en-GB" sz="2000">
              <a:solidFill>
                <a:schemeClr val="accent1"/>
              </a:solidFill>
              <a:latin typeface="+mj-lt"/>
            </a:endParaRPr>
          </a:p>
          <a:p>
            <a:pPr marL="0" indent="0">
              <a:buNone/>
            </a:pPr>
            <a:r>
              <a:rPr lang="en-GB" sz="2000">
                <a:solidFill>
                  <a:schemeClr val="accent1"/>
                </a:solidFill>
                <a:latin typeface="+mj-lt"/>
              </a:rPr>
              <a:t>These involve the way we live and behave.</a:t>
            </a:r>
          </a:p>
          <a:p>
            <a:pPr marL="0" indent="0">
              <a:buNone/>
            </a:pPr>
            <a:r>
              <a:rPr lang="en-GB" sz="2000">
                <a:solidFill>
                  <a:schemeClr val="accent1"/>
                </a:solidFill>
                <a:latin typeface="+mj-lt"/>
              </a:rPr>
              <a:t>They can also be considered as changes in the demographic make up of society.</a:t>
            </a:r>
          </a:p>
          <a:p>
            <a:pPr marL="0" indent="0">
              <a:buNone/>
            </a:pPr>
            <a:endParaRPr lang="en-GB"/>
          </a:p>
          <a:p>
            <a:pPr marL="0" indent="0">
              <a:buNone/>
            </a:pPr>
            <a:r>
              <a:rPr lang="en-GB"/>
              <a:t>60 years ago fewer people owned a car, went abroad or dined out. Mobile phones and the internet didn’t exist so keeping in contact was harder. Borrowing money was considered shameful. Today, catching a plane or paying on a credit card is considered normal.</a:t>
            </a:r>
          </a:p>
          <a:p>
            <a:pPr marL="0" indent="0">
              <a:buNone/>
            </a:pPr>
            <a:endParaRPr lang="en-GB"/>
          </a:p>
          <a:p>
            <a:pPr marL="0" indent="0">
              <a:buNone/>
            </a:pPr>
            <a:r>
              <a:rPr lang="en-GB"/>
              <a:t>Think. Is your family the same as it was 50-100 years ago? What is the most significant change?</a:t>
            </a:r>
          </a:p>
          <a:p>
            <a:pPr marL="0" indent="0">
              <a:buNone/>
            </a:pPr>
            <a:endParaRPr lang="en-GB"/>
          </a:p>
          <a:p>
            <a:pPr marL="0" indent="0">
              <a:buNone/>
            </a:pPr>
            <a:endParaRPr lang="en-GB"/>
          </a:p>
          <a:p>
            <a:pPr marL="0" indent="0">
              <a:buNone/>
            </a:pPr>
            <a:endParaRPr lang="en-GB"/>
          </a:p>
          <a:p>
            <a:endParaRPr lang="en-GB"/>
          </a:p>
        </p:txBody>
      </p:sp>
      <p:pic>
        <p:nvPicPr>
          <p:cNvPr id="5" name="Graphic 4" descr="Thought outline">
            <a:extLst>
              <a:ext uri="{FF2B5EF4-FFF2-40B4-BE49-F238E27FC236}">
                <a16:creationId xmlns:a16="http://schemas.microsoft.com/office/drawing/2014/main" id="{AC4040F9-E1CA-4745-8C17-7F773F9BC14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32562" y="5269706"/>
            <a:ext cx="1295400" cy="1295400"/>
          </a:xfrm>
          <a:prstGeom prst="rect">
            <a:avLst/>
          </a:prstGeom>
        </p:spPr>
      </p:pic>
    </p:spTree>
    <p:extLst>
      <p:ext uri="{BB962C8B-B14F-4D97-AF65-F5344CB8AC3E}">
        <p14:creationId xmlns:p14="http://schemas.microsoft.com/office/powerpoint/2010/main" val="97060513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24841" y="1253067"/>
            <a:ext cx="7256084" cy="4351866"/>
          </a:xfrm>
        </p:spPr>
        <p:txBody>
          <a:bodyPr anchor="ctr">
            <a:normAutofit/>
          </a:bodyPr>
          <a:lstStyle/>
          <a:p>
            <a:pPr marL="0" indent="0">
              <a:buNone/>
            </a:pPr>
            <a:endParaRPr lang="en-GB"/>
          </a:p>
          <a:p>
            <a:r>
              <a:rPr lang="en-GB"/>
              <a:t>Between 1911 and 2011 the population of Great Britain grew by over 20 million people. </a:t>
            </a:r>
          </a:p>
          <a:p>
            <a:pPr marL="0" indent="0">
              <a:buNone/>
            </a:pPr>
            <a:r>
              <a:rPr lang="en-GB"/>
              <a:t>How many people are there in the UK today?</a:t>
            </a:r>
          </a:p>
          <a:p>
            <a:endParaRPr lang="en-GB"/>
          </a:p>
          <a:p>
            <a:r>
              <a:rPr lang="en-GB"/>
              <a:t>Increased life expectancy means a higher percentage of elderly people.</a:t>
            </a:r>
          </a:p>
          <a:p>
            <a:pPr marL="0" indent="0">
              <a:buNone/>
            </a:pPr>
            <a:endParaRPr lang="en-GB"/>
          </a:p>
          <a:p>
            <a:pPr marL="0" indent="0">
              <a:buNone/>
            </a:pPr>
            <a:endParaRPr lang="en-GB"/>
          </a:p>
          <a:p>
            <a:pPr marL="0" indent="0">
              <a:buNone/>
            </a:pPr>
            <a:r>
              <a:rPr lang="en-GB" sz="2400"/>
              <a:t>What business opportunities has this led to?</a:t>
            </a:r>
          </a:p>
          <a:p>
            <a:pPr marL="0" indent="0">
              <a:buNone/>
            </a:pPr>
            <a:endParaRPr lang="en-GB"/>
          </a:p>
          <a:p>
            <a:pPr marL="0" indent="0">
              <a:buNone/>
            </a:pPr>
            <a:endParaRPr lang="en-GB"/>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829658" y="1253067"/>
            <a:ext cx="3371742" cy="4351866"/>
          </a:xfrm>
        </p:spPr>
        <p:txBody>
          <a:bodyPr anchor="ctr">
            <a:normAutofit/>
          </a:bodyPr>
          <a:lstStyle/>
          <a:p>
            <a:r>
              <a:rPr lang="en-GB">
                <a:solidFill>
                  <a:schemeClr val="bg1"/>
                </a:solidFill>
              </a:rPr>
              <a:t>How do social trends affect business?</a:t>
            </a:r>
            <a:br>
              <a:rPr lang="en-GB">
                <a:solidFill>
                  <a:schemeClr val="bg1"/>
                </a:solidFill>
              </a:rPr>
            </a:br>
            <a:r>
              <a:rPr lang="en-GB">
                <a:solidFill>
                  <a:schemeClr val="bg1"/>
                </a:solidFill>
              </a:rPr>
              <a:t>Population:</a:t>
            </a:r>
          </a:p>
        </p:txBody>
      </p:sp>
    </p:spTree>
    <p:extLst>
      <p:ext uri="{BB962C8B-B14F-4D97-AF65-F5344CB8AC3E}">
        <p14:creationId xmlns:p14="http://schemas.microsoft.com/office/powerpoint/2010/main" val="392662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77334" y="609600"/>
            <a:ext cx="3843375" cy="5175624"/>
          </a:xfrm>
        </p:spPr>
        <p:txBody>
          <a:bodyPr anchor="ctr">
            <a:normAutofit/>
          </a:bodyPr>
          <a:lstStyle/>
          <a:p>
            <a:r>
              <a:rPr lang="en-GB">
                <a:solidFill>
                  <a:schemeClr val="tx1">
                    <a:lumMod val="85000"/>
                    <a:lumOff val="15000"/>
                  </a:schemeClr>
                </a:solidFill>
              </a:rPr>
              <a:t>How do social trends affect business?</a:t>
            </a:r>
            <a:br>
              <a:rPr lang="en-GB">
                <a:solidFill>
                  <a:schemeClr val="tx1">
                    <a:lumMod val="85000"/>
                    <a:lumOff val="15000"/>
                  </a:schemeClr>
                </a:solidFill>
              </a:rPr>
            </a:br>
            <a:r>
              <a:rPr lang="en-GB">
                <a:solidFill>
                  <a:schemeClr val="tx1">
                    <a:lumMod val="85000"/>
                    <a:lumOff val="15000"/>
                  </a:schemeClr>
                </a:solidFill>
              </a:rPr>
              <a:t>Households and Families:</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116084" y="609601"/>
            <a:ext cx="5511296" cy="5175624"/>
          </a:xfrm>
        </p:spPr>
        <p:txBody>
          <a:bodyPr anchor="ctr">
            <a:normAutofit/>
          </a:bodyPr>
          <a:lstStyle/>
          <a:p>
            <a:pPr marL="0" indent="0">
              <a:buNone/>
            </a:pPr>
            <a:r>
              <a:rPr lang="en-GB">
                <a:solidFill>
                  <a:srgbClr val="FFFFFF"/>
                </a:solidFill>
              </a:rPr>
              <a:t>Now often consist of blended families.</a:t>
            </a:r>
          </a:p>
          <a:p>
            <a:endParaRPr lang="en-GB">
              <a:solidFill>
                <a:srgbClr val="FFFFFF"/>
              </a:solidFill>
            </a:endParaRPr>
          </a:p>
          <a:p>
            <a:pPr marL="0" indent="0">
              <a:buNone/>
            </a:pPr>
            <a:r>
              <a:rPr lang="en-GB">
                <a:solidFill>
                  <a:srgbClr val="FFFFFF"/>
                </a:solidFill>
              </a:rPr>
              <a:t>Couples may co-habit rather than marry.</a:t>
            </a:r>
          </a:p>
          <a:p>
            <a:pPr marL="0" indent="0">
              <a:buNone/>
            </a:pPr>
            <a:endParaRPr lang="en-GB">
              <a:solidFill>
                <a:srgbClr val="FFFFFF"/>
              </a:solidFill>
            </a:endParaRPr>
          </a:p>
          <a:p>
            <a:pPr marL="0" indent="0">
              <a:buNone/>
            </a:pPr>
            <a:r>
              <a:rPr lang="en-GB">
                <a:solidFill>
                  <a:srgbClr val="FFFFFF"/>
                </a:solidFill>
              </a:rPr>
              <a:t>Civil partnerships recognised by society and made legal.</a:t>
            </a:r>
          </a:p>
          <a:p>
            <a:endParaRPr lang="en-GB">
              <a:solidFill>
                <a:srgbClr val="FFFFFF"/>
              </a:solidFill>
            </a:endParaRPr>
          </a:p>
          <a:p>
            <a:endParaRPr lang="en-GB">
              <a:solidFill>
                <a:srgbClr val="FFFFFF"/>
              </a:solidFill>
            </a:endParaRPr>
          </a:p>
          <a:p>
            <a:pPr marL="0" indent="0">
              <a:buNone/>
            </a:pPr>
            <a:r>
              <a:rPr lang="en-GB" sz="2800">
                <a:solidFill>
                  <a:srgbClr val="FFFFFF"/>
                </a:solidFill>
              </a:rPr>
              <a:t>What does this mean?</a:t>
            </a:r>
          </a:p>
          <a:p>
            <a:endParaRPr lang="en-GB">
              <a:solidFill>
                <a:srgbClr val="FFFFFF"/>
              </a:solidFill>
            </a:endParaRPr>
          </a:p>
        </p:txBody>
      </p:sp>
    </p:spTree>
    <p:extLst>
      <p:ext uri="{BB962C8B-B14F-4D97-AF65-F5344CB8AC3E}">
        <p14:creationId xmlns:p14="http://schemas.microsoft.com/office/powerpoint/2010/main" val="318732338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How do social trends affect business?</a:t>
            </a:r>
            <a:br>
              <a:rPr lang="en-GB"/>
            </a:br>
            <a:r>
              <a:rPr lang="en-GB"/>
              <a:t>Education:</a:t>
            </a:r>
          </a:p>
        </p:txBody>
      </p:sp>
      <p:sp>
        <p:nvSpPr>
          <p:cNvPr id="3" name="Content Placeholder 2"/>
          <p:cNvSpPr>
            <a:spLocks noGrp="1"/>
          </p:cNvSpPr>
          <p:nvPr>
            <p:ph idx="1"/>
          </p:nvPr>
        </p:nvSpPr>
        <p:spPr>
          <a:xfrm>
            <a:off x="677334" y="2160589"/>
            <a:ext cx="8596668" cy="4410332"/>
          </a:xfrm>
        </p:spPr>
        <p:txBody>
          <a:bodyPr/>
          <a:lstStyle/>
          <a:p>
            <a:r>
              <a:rPr lang="en-GB"/>
              <a:t>Education has improved with more young people gaining GCSE’s, A levels and attending university.</a:t>
            </a:r>
          </a:p>
          <a:p>
            <a:endParaRPr lang="en-GB"/>
          </a:p>
          <a:p>
            <a:r>
              <a:rPr lang="en-GB"/>
              <a:t>Age of compulsory education has increased.</a:t>
            </a:r>
          </a:p>
          <a:p>
            <a:pPr marL="0" indent="0">
              <a:buNone/>
            </a:pPr>
            <a:r>
              <a:rPr lang="en-GB">
                <a:solidFill>
                  <a:schemeClr val="accent1">
                    <a:lumMod val="75000"/>
                  </a:schemeClr>
                </a:solidFill>
              </a:rPr>
              <a:t>How might this have affected the workforce?</a:t>
            </a:r>
          </a:p>
          <a:p>
            <a:pPr marL="0" indent="0">
              <a:buNone/>
            </a:pPr>
            <a:endParaRPr lang="en-GB"/>
          </a:p>
          <a:p>
            <a:r>
              <a:rPr lang="en-GB"/>
              <a:t>Rising cost of living.</a:t>
            </a:r>
          </a:p>
          <a:p>
            <a:pPr marL="0" indent="0">
              <a:buNone/>
            </a:pPr>
            <a:r>
              <a:rPr lang="en-GB">
                <a:solidFill>
                  <a:schemeClr val="accent1">
                    <a:lumMod val="75000"/>
                  </a:schemeClr>
                </a:solidFill>
              </a:rPr>
              <a:t>How might this have affected students?</a:t>
            </a:r>
          </a:p>
          <a:p>
            <a:pPr marL="0" indent="0">
              <a:buNone/>
            </a:pPr>
            <a:endParaRPr lang="en-GB">
              <a:solidFill>
                <a:schemeClr val="accent1">
                  <a:lumMod val="75000"/>
                </a:schemeClr>
              </a:solidFill>
            </a:endParaRPr>
          </a:p>
          <a:p>
            <a:pPr marL="0" indent="0">
              <a:buNone/>
            </a:pPr>
            <a:r>
              <a:rPr lang="en-GB" sz="2400">
                <a:solidFill>
                  <a:schemeClr val="accent1">
                    <a:lumMod val="75000"/>
                  </a:schemeClr>
                </a:solidFill>
              </a:rPr>
              <a:t>How might a business be impacted by changes in education levels?</a:t>
            </a:r>
          </a:p>
        </p:txBody>
      </p:sp>
    </p:spTree>
    <p:extLst>
      <p:ext uri="{BB962C8B-B14F-4D97-AF65-F5344CB8AC3E}">
        <p14:creationId xmlns:p14="http://schemas.microsoft.com/office/powerpoint/2010/main" val="3018209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717698" y="203200"/>
            <a:ext cx="8596668" cy="1320800"/>
          </a:xfrm>
        </p:spPr>
        <p:txBody>
          <a:bodyPr>
            <a:normAutofit/>
          </a:bodyPr>
          <a:lstStyle/>
          <a:p>
            <a:r>
              <a:rPr lang="en-GB"/>
              <a:t>How do social trends affect business?</a:t>
            </a:r>
            <a:br>
              <a:rPr lang="en-GB"/>
            </a:br>
            <a:r>
              <a:rPr lang="en-GB"/>
              <a:t>Labour Market:</a:t>
            </a:r>
          </a:p>
        </p:txBody>
      </p:sp>
      <p:sp>
        <p:nvSpPr>
          <p:cNvPr id="3" name="Content Placeholder 2"/>
          <p:cNvSpPr>
            <a:spLocks noGrp="1"/>
          </p:cNvSpPr>
          <p:nvPr>
            <p:ph idx="1"/>
          </p:nvPr>
        </p:nvSpPr>
        <p:spPr>
          <a:xfrm>
            <a:off x="677334" y="1727201"/>
            <a:ext cx="8596668" cy="4927600"/>
          </a:xfrm>
        </p:spPr>
        <p:txBody>
          <a:bodyPr>
            <a:normAutofit fontScale="92500" lnSpcReduction="10000"/>
          </a:bodyPr>
          <a:lstStyle/>
          <a:p>
            <a:pPr>
              <a:lnSpc>
                <a:spcPct val="90000"/>
              </a:lnSpc>
            </a:pPr>
            <a:r>
              <a:rPr lang="en-GB" sz="1900"/>
              <a:t>Changes have seen more women working.</a:t>
            </a:r>
          </a:p>
          <a:p>
            <a:pPr marL="0" indent="0">
              <a:lnSpc>
                <a:spcPct val="90000"/>
              </a:lnSpc>
              <a:buNone/>
            </a:pPr>
            <a:r>
              <a:rPr lang="en-GB" sz="1900"/>
              <a:t>What might families need because of this?</a:t>
            </a:r>
          </a:p>
          <a:p>
            <a:pPr marL="0" indent="0">
              <a:lnSpc>
                <a:spcPct val="90000"/>
              </a:lnSpc>
              <a:buNone/>
            </a:pPr>
            <a:endParaRPr lang="en-GB" sz="1900"/>
          </a:p>
          <a:p>
            <a:pPr>
              <a:lnSpc>
                <a:spcPct val="90000"/>
              </a:lnSpc>
            </a:pPr>
            <a:r>
              <a:rPr lang="en-GB" sz="1900"/>
              <a:t>Employment laws have given workers more protection and employees can request more flexibility in working hours. </a:t>
            </a:r>
            <a:r>
              <a:rPr lang="en-GB" sz="1900" err="1"/>
              <a:t>Eg</a:t>
            </a:r>
            <a:r>
              <a:rPr lang="en-GB" sz="1900"/>
              <a:t> working from home, multiple part-time jobs.</a:t>
            </a:r>
          </a:p>
          <a:p>
            <a:pPr marL="0" indent="0">
              <a:lnSpc>
                <a:spcPct val="90000"/>
              </a:lnSpc>
              <a:buNone/>
            </a:pPr>
            <a:r>
              <a:rPr lang="en-GB" sz="1900"/>
              <a:t>What benefits does this bring?</a:t>
            </a:r>
          </a:p>
          <a:p>
            <a:pPr marL="0" indent="0">
              <a:lnSpc>
                <a:spcPct val="90000"/>
              </a:lnSpc>
              <a:buNone/>
            </a:pPr>
            <a:endParaRPr lang="en-GB" sz="1900"/>
          </a:p>
          <a:p>
            <a:pPr>
              <a:lnSpc>
                <a:spcPct val="90000"/>
              </a:lnSpc>
            </a:pPr>
            <a:r>
              <a:rPr lang="en-GB" sz="1900"/>
              <a:t>Introduction of minimum wages, ‘the living wage’ and a reduction in the number of 0 hours contracts.</a:t>
            </a:r>
          </a:p>
          <a:p>
            <a:pPr>
              <a:lnSpc>
                <a:spcPct val="90000"/>
              </a:lnSpc>
            </a:pPr>
            <a:endParaRPr lang="en-GB" sz="1900"/>
          </a:p>
          <a:p>
            <a:pPr>
              <a:lnSpc>
                <a:spcPct val="90000"/>
              </a:lnSpc>
            </a:pPr>
            <a:r>
              <a:rPr lang="en-GB" sz="1900"/>
              <a:t>More movement in employment markets.</a:t>
            </a:r>
          </a:p>
          <a:p>
            <a:pPr marL="0" indent="0">
              <a:lnSpc>
                <a:spcPct val="90000"/>
              </a:lnSpc>
              <a:buNone/>
            </a:pPr>
            <a:r>
              <a:rPr lang="en-GB" sz="1900"/>
              <a:t>How/why has this changed from previously?</a:t>
            </a:r>
          </a:p>
          <a:p>
            <a:pPr marL="0" indent="0">
              <a:lnSpc>
                <a:spcPct val="90000"/>
              </a:lnSpc>
              <a:buNone/>
            </a:pPr>
            <a:endParaRPr lang="en-GB" sz="1900"/>
          </a:p>
          <a:p>
            <a:pPr>
              <a:lnSpc>
                <a:spcPct val="90000"/>
              </a:lnSpc>
            </a:pPr>
            <a:r>
              <a:rPr lang="en-GB" sz="1900"/>
              <a:t>People travelling longer distances to work.</a:t>
            </a:r>
          </a:p>
          <a:p>
            <a:pPr>
              <a:lnSpc>
                <a:spcPct val="90000"/>
              </a:lnSpc>
            </a:pPr>
            <a:endParaRPr lang="en-GB" sz="1300"/>
          </a:p>
        </p:txBody>
      </p:sp>
    </p:spTree>
    <p:extLst>
      <p:ext uri="{BB962C8B-B14F-4D97-AF65-F5344CB8AC3E}">
        <p14:creationId xmlns:p14="http://schemas.microsoft.com/office/powerpoint/2010/main" val="341084287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BF954676B1924799AF64DF0EEA4AA1" ma:contentTypeVersion="7" ma:contentTypeDescription="Create a new document." ma:contentTypeScope="" ma:versionID="ba746d2e4f0d113e886151c0aec649c8">
  <xsd:schema xmlns:xsd="http://www.w3.org/2001/XMLSchema" xmlns:xs="http://www.w3.org/2001/XMLSchema" xmlns:p="http://schemas.microsoft.com/office/2006/metadata/properties" xmlns:ns2="d1ace303-cc6d-4e2f-b2db-6e1c92f3bac7" targetNamespace="http://schemas.microsoft.com/office/2006/metadata/properties" ma:root="true" ma:fieldsID="8c5ebaa9f59a269de2174157ece00aaa" ns2:_="">
    <xsd:import namespace="d1ace303-cc6d-4e2f-b2db-6e1c92f3bac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ce303-cc6d-4e2f-b2db-6e1c92f3ba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46A969-D6D7-4C5F-B857-68D7148822FD}">
  <ds:schemaRefs>
    <ds:schemaRef ds:uri="d1ace303-cc6d-4e2f-b2db-6e1c92f3ba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C124A63-8EDC-446A-854E-C0384371B741}">
  <ds:schemaRefs>
    <ds:schemaRef ds:uri="362e9433-7668-4d12-9a0a-fc3c10b464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FAAA578-8720-413C-AD08-E8783F707E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Facet</vt:lpstr>
      <vt:lpstr>Current Trends and the Impact on a Start-Up Business</vt:lpstr>
      <vt:lpstr>What is ‘a trend’?</vt:lpstr>
      <vt:lpstr>Trends Affecting Business </vt:lpstr>
      <vt:lpstr>PowerPoint Presentation</vt:lpstr>
      <vt:lpstr>Social Trends</vt:lpstr>
      <vt:lpstr>How do social trends affect business? Population:</vt:lpstr>
      <vt:lpstr>How do social trends affect business? Households and Families:</vt:lpstr>
      <vt:lpstr>How do social trends affect business? Education:</vt:lpstr>
      <vt:lpstr>How do social trends affect business? Labour Market:</vt:lpstr>
      <vt:lpstr>Cultural Trends</vt:lpstr>
      <vt:lpstr>Technology Trends</vt:lpstr>
      <vt:lpstr>Environmental Trends</vt:lpstr>
      <vt:lpstr>Political Trends</vt:lpstr>
      <vt:lpstr>Ethical Trends</vt:lpstr>
      <vt:lpstr>Additional links</vt:lpstr>
    </vt:vector>
  </TitlesOfParts>
  <Company>The College of Richard Collyer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Affecting Business</dc:title>
  <dc:creator>Nicola Whale</dc:creator>
  <cp:revision>3</cp:revision>
  <cp:lastPrinted>2018-11-08T16:32:33Z</cp:lastPrinted>
  <dcterms:created xsi:type="dcterms:W3CDTF">2018-11-06T14:56:58Z</dcterms:created>
  <dcterms:modified xsi:type="dcterms:W3CDTF">2021-05-06T11:59:32Z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0x01010041BF954676B1924799AF64DF0EEA4AA1</vt:lpwstr>
  </property>
</Properties>
</file>