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6mVqz2YrgSBw5PABdS0NYOtkK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070" autoAdjust="0"/>
  </p:normalViewPr>
  <p:slideViewPr>
    <p:cSldViewPr snapToGrid="0">
      <p:cViewPr varScale="1">
        <p:scale>
          <a:sx n="68" d="100"/>
          <a:sy n="68" d="100"/>
        </p:scale>
        <p:origin x="21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dxfYWl4ol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261152" y="215117"/>
            <a:ext cx="11723702" cy="90346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GB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Internal and external influences</a:t>
            </a: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261152" y="1365492"/>
            <a:ext cx="11723702" cy="412701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GB" sz="259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Internal influences are factors which are within the control of the business.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GB" sz="259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External influences are factors which are outside the control of the business. 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GB" sz="259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Watch this video and mind-map the different influences on a business marketing objectives.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GB" sz="2590" u="sng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https://www.youtube.com/watch?v=fdxfYWl4ol4</a:t>
            </a:r>
            <a:endParaRPr sz="259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4">
            <a:alphaModFix/>
          </a:blip>
          <a:srcRect l="6548" r="6720" b="13528"/>
          <a:stretch/>
        </p:blipFill>
        <p:spPr>
          <a:xfrm>
            <a:off x="10007566" y="4536496"/>
            <a:ext cx="1914414" cy="2168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77553" y="152061"/>
            <a:ext cx="11842812" cy="91325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GB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External Influences </a:t>
            </a:r>
            <a:endParaRPr/>
          </a:p>
        </p:txBody>
      </p:sp>
      <p:sp>
        <p:nvSpPr>
          <p:cNvPr id="107" name="Google Shape;107;p3"/>
          <p:cNvSpPr/>
          <p:nvPr/>
        </p:nvSpPr>
        <p:spPr>
          <a:xfrm>
            <a:off x="177553" y="1224643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POLITICAL </a:t>
            </a:r>
            <a:endParaRPr/>
          </a:p>
        </p:txBody>
      </p:sp>
      <p:sp>
        <p:nvSpPr>
          <p:cNvPr id="108" name="Google Shape;108;p3"/>
          <p:cNvSpPr/>
          <p:nvPr/>
        </p:nvSpPr>
        <p:spPr>
          <a:xfrm>
            <a:off x="4274333" y="1224643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ECONOMIC  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>
            <a:off x="8371114" y="1224643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SOCIAL  </a:t>
            </a:r>
            <a:endParaRPr/>
          </a:p>
        </p:txBody>
      </p:sp>
      <p:sp>
        <p:nvSpPr>
          <p:cNvPr id="110" name="Google Shape;110;p3"/>
          <p:cNvSpPr/>
          <p:nvPr/>
        </p:nvSpPr>
        <p:spPr>
          <a:xfrm>
            <a:off x="177552" y="4645478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TECHNOLOGICAL </a:t>
            </a:r>
            <a:endParaRPr/>
          </a:p>
        </p:txBody>
      </p:sp>
      <p:sp>
        <p:nvSpPr>
          <p:cNvPr id="111" name="Google Shape;111;p3"/>
          <p:cNvSpPr/>
          <p:nvPr/>
        </p:nvSpPr>
        <p:spPr>
          <a:xfrm>
            <a:off x="4274333" y="4645478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LEGAL AND ETHICAL </a:t>
            </a:r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8371114" y="4645477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ENVIRONMENTAL </a:t>
            </a:r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799872" y="3261213"/>
            <a:ext cx="103362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0" i="0" u="none" strike="noStrike" cap="none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influences fit into these categories?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0" i="0" u="none" strike="noStrike" cap="none">
                <a:solidFill>
                  <a:srgbClr val="7030A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 you think of any specific examples?</a:t>
            </a:r>
            <a:endParaRPr sz="4000" b="0" i="0" u="none" strike="noStrike" cap="none">
              <a:solidFill>
                <a:srgbClr val="7030A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177552" y="1224641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POLITICAL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Unrest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Terrorism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International Political Relations </a:t>
            </a:r>
            <a:endParaRPr/>
          </a:p>
        </p:txBody>
      </p:sp>
      <p:sp>
        <p:nvSpPr>
          <p:cNvPr id="115" name="Google Shape;115;p3"/>
          <p:cNvSpPr/>
          <p:nvPr/>
        </p:nvSpPr>
        <p:spPr>
          <a:xfrm>
            <a:off x="4274332" y="1224640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ECONOMIC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Recession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Exchange rates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Interest rates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Customer disposable income   </a:t>
            </a: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8371111" y="1224639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SOCIAL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Responsible Travel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Demographic &amp; consumer trends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Increase in older/younger consumers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New experiences </a:t>
            </a:r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177551" y="4645476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TECHNOLOGICAL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Social media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Transport Development  </a:t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4274331" y="4645475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LEGAL AND ETHICAL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Advertising standards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Sector codes of practice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Current legislation 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8371110" y="4645473"/>
            <a:ext cx="3643333" cy="197575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ENVIRONMENTAL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Extreme weather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Natural disasters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Sustainable tourism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>
            <a:spLocks noGrp="1"/>
          </p:cNvSpPr>
          <p:nvPr>
            <p:ph type="title"/>
          </p:nvPr>
        </p:nvSpPr>
        <p:spPr>
          <a:xfrm>
            <a:off x="179615" y="250825"/>
            <a:ext cx="6564086" cy="11207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GB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Internal Factors </a:t>
            </a:r>
            <a:endParaRPr/>
          </a:p>
        </p:txBody>
      </p:sp>
      <p:sp>
        <p:nvSpPr>
          <p:cNvPr id="125" name="Google Shape;125;p4"/>
          <p:cNvSpPr/>
          <p:nvPr/>
        </p:nvSpPr>
        <p:spPr>
          <a:xfrm>
            <a:off x="179614" y="1567543"/>
            <a:ext cx="3526972" cy="21063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Size of the organisation</a:t>
            </a:r>
            <a:endParaRPr/>
          </a:p>
        </p:txBody>
      </p:sp>
      <p:sp>
        <p:nvSpPr>
          <p:cNvPr id="126" name="Google Shape;126;p4"/>
          <p:cNvSpPr/>
          <p:nvPr/>
        </p:nvSpPr>
        <p:spPr>
          <a:xfrm>
            <a:off x="3907972" y="1567543"/>
            <a:ext cx="4098472" cy="21063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Organisational aims and objectives </a:t>
            </a:r>
            <a:endParaRPr/>
          </a:p>
        </p:txBody>
      </p:sp>
      <p:sp>
        <p:nvSpPr>
          <p:cNvPr id="127" name="Google Shape;127;p4"/>
          <p:cNvSpPr/>
          <p:nvPr/>
        </p:nvSpPr>
        <p:spPr>
          <a:xfrm>
            <a:off x="8207829" y="1567543"/>
            <a:ext cx="3777341" cy="21063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Culture of the organisation</a:t>
            </a:r>
            <a:endParaRPr/>
          </a:p>
        </p:txBody>
      </p:sp>
      <p:sp>
        <p:nvSpPr>
          <p:cNvPr id="128" name="Google Shape;128;p4"/>
          <p:cNvSpPr/>
          <p:nvPr/>
        </p:nvSpPr>
        <p:spPr>
          <a:xfrm>
            <a:off x="1943100" y="3935186"/>
            <a:ext cx="4098472" cy="21063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Budget</a:t>
            </a:r>
            <a:endParaRPr/>
          </a:p>
        </p:txBody>
      </p:sp>
      <p:sp>
        <p:nvSpPr>
          <p:cNvPr id="129" name="Google Shape;129;p4"/>
          <p:cNvSpPr/>
          <p:nvPr/>
        </p:nvSpPr>
        <p:spPr>
          <a:xfrm>
            <a:off x="6158593" y="3935186"/>
            <a:ext cx="4098472" cy="21063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Resources </a:t>
            </a:r>
            <a:endParaRPr/>
          </a:p>
        </p:txBody>
      </p:sp>
      <p:sp>
        <p:nvSpPr>
          <p:cNvPr id="130" name="Google Shape;130;p4"/>
          <p:cNvSpPr/>
          <p:nvPr/>
        </p:nvSpPr>
        <p:spPr>
          <a:xfrm>
            <a:off x="6906986" y="250825"/>
            <a:ext cx="5078184" cy="1120775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impact does each of these have on marketing activity?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>
            <a:spLocks noGrp="1"/>
          </p:cNvSpPr>
          <p:nvPr>
            <p:ph type="title"/>
          </p:nvPr>
        </p:nvSpPr>
        <p:spPr>
          <a:xfrm>
            <a:off x="168728" y="185510"/>
            <a:ext cx="11783785" cy="132556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GB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Case Study - Travellanda</a:t>
            </a:r>
            <a:endParaRPr/>
          </a:p>
        </p:txBody>
      </p:sp>
      <p:sp>
        <p:nvSpPr>
          <p:cNvPr id="136" name="Google Shape;136;p5"/>
          <p:cNvSpPr txBox="1"/>
          <p:nvPr/>
        </p:nvSpPr>
        <p:spPr>
          <a:xfrm>
            <a:off x="168727" y="1837646"/>
            <a:ext cx="11783785" cy="20621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Using your case study information explain which internal and external factors influence marketing within Travellanda, and how the marketing is conducted as a result.</a:t>
            </a:r>
            <a:endParaRPr/>
          </a:p>
        </p:txBody>
      </p:sp>
      <p:pic>
        <p:nvPicPr>
          <p:cNvPr id="137" name="Google Shape;137;p5" descr="Travellanda Ltd | LinkedI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727" y="4095239"/>
            <a:ext cx="5154502" cy="2577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5" descr="Denise Atkinson steps up as Head Of Sales for Travelland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43800" y="4095239"/>
            <a:ext cx="4408712" cy="257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 txBox="1">
            <a:spLocks noGrp="1"/>
          </p:cNvSpPr>
          <p:nvPr>
            <p:ph type="title"/>
          </p:nvPr>
        </p:nvSpPr>
        <p:spPr>
          <a:xfrm>
            <a:off x="299356" y="185511"/>
            <a:ext cx="11587843" cy="132556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</a:pPr>
            <a:r>
              <a:rPr lang="en-GB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Case Study – Premier Inn</a:t>
            </a:r>
            <a:endParaRPr/>
          </a:p>
        </p:txBody>
      </p:sp>
      <p:sp>
        <p:nvSpPr>
          <p:cNvPr id="144" name="Google Shape;144;p6"/>
          <p:cNvSpPr txBox="1"/>
          <p:nvPr/>
        </p:nvSpPr>
        <p:spPr>
          <a:xfrm>
            <a:off x="299356" y="1859340"/>
            <a:ext cx="11587843" cy="230832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Using your case study information explain which internal and external factors influence marketing within Premier Inn, and how the marketing is conducted as a result.</a:t>
            </a:r>
            <a:endParaRPr/>
          </a:p>
        </p:txBody>
      </p:sp>
      <p:pic>
        <p:nvPicPr>
          <p:cNvPr id="145" name="Google Shape;145;p6" descr="Hotel Premier Inn Wrexham Town Centre Hotel, Wrexham - trivago.i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356" y="4364163"/>
            <a:ext cx="4286250" cy="230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6" descr="Premier Inn - Rob Clark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28114" y="4364163"/>
            <a:ext cx="4963886" cy="2308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214</Words>
  <Application>Microsoft Office PowerPoint</Application>
  <PresentationFormat>Widescreen</PresentationFormat>
  <Paragraphs>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Arial</vt:lpstr>
      <vt:lpstr>Office Theme</vt:lpstr>
      <vt:lpstr>Internal and external influences</vt:lpstr>
      <vt:lpstr>External Influences </vt:lpstr>
      <vt:lpstr>Internal Factors </vt:lpstr>
      <vt:lpstr>Case Study - Travellanda</vt:lpstr>
      <vt:lpstr>Case Study – Premier Inn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and external influences</dc:title>
  <dc:creator>Phil Booth</dc:creator>
  <cp:lastModifiedBy>Helen Sharp</cp:lastModifiedBy>
  <cp:revision>3</cp:revision>
  <dcterms:created xsi:type="dcterms:W3CDTF">2020-06-16T08:05:49Z</dcterms:created>
  <dcterms:modified xsi:type="dcterms:W3CDTF">2022-02-28T14:23:34Z</dcterms:modified>
</cp:coreProperties>
</file>