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8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50343-F7D8-4A9D-96FB-647B2A3FC63C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E6CB-6C17-44D0-931A-3782C4D239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545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50343-F7D8-4A9D-96FB-647B2A3FC63C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E6CB-6C17-44D0-931A-3782C4D239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29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50343-F7D8-4A9D-96FB-647B2A3FC63C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E6CB-6C17-44D0-931A-3782C4D239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017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50343-F7D8-4A9D-96FB-647B2A3FC63C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E6CB-6C17-44D0-931A-3782C4D239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658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50343-F7D8-4A9D-96FB-647B2A3FC63C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E6CB-6C17-44D0-931A-3782C4D239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011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50343-F7D8-4A9D-96FB-647B2A3FC63C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E6CB-6C17-44D0-931A-3782C4D239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330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50343-F7D8-4A9D-96FB-647B2A3FC63C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E6CB-6C17-44D0-931A-3782C4D239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0993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50343-F7D8-4A9D-96FB-647B2A3FC63C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E6CB-6C17-44D0-931A-3782C4D239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413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50343-F7D8-4A9D-96FB-647B2A3FC63C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E6CB-6C17-44D0-931A-3782C4D239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117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50343-F7D8-4A9D-96FB-647B2A3FC63C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E6CB-6C17-44D0-931A-3782C4D239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07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50343-F7D8-4A9D-96FB-647B2A3FC63C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E6CB-6C17-44D0-931A-3782C4D239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737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50343-F7D8-4A9D-96FB-647B2A3FC63C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1E6CB-6C17-44D0-931A-3782C4D239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203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800" b="1" dirty="0"/>
              <a:t>Impacts/potential impacts on </a:t>
            </a:r>
            <a:r>
              <a:rPr lang="en-GB" sz="4800" b="1" dirty="0" smtClean="0"/>
              <a:t>growth, customer </a:t>
            </a:r>
            <a:r>
              <a:rPr lang="en-GB" sz="4800" b="1" dirty="0"/>
              <a:t>relationships &amp; organisational </a:t>
            </a:r>
            <a:r>
              <a:rPr lang="en-GB" sz="4800" b="1" dirty="0" smtClean="0"/>
              <a:t>success</a:t>
            </a:r>
            <a:endParaRPr lang="en-GB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8009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Potential impacts on customers</a:t>
            </a:r>
            <a:endParaRPr lang="en-GB" b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542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000" b="1" dirty="0"/>
              <a:t>A</a:t>
            </a:r>
            <a:r>
              <a:rPr lang="en-GB" sz="4000" b="1" dirty="0" smtClean="0"/>
              <a:t>ttracting new business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</a:t>
            </a:r>
            <a:r>
              <a:rPr lang="en-GB" dirty="0" smtClean="0"/>
              <a:t>ifferent target markets, either domestically or internationally – Expansion of new hotels in new destination markets</a:t>
            </a:r>
            <a:r>
              <a:rPr lang="en-GB" dirty="0" smtClean="0"/>
              <a:t>?</a:t>
            </a:r>
          </a:p>
          <a:p>
            <a:r>
              <a:rPr lang="en-GB" dirty="0" smtClean="0"/>
              <a:t>Premier Inn – Hub and Zip products</a:t>
            </a:r>
            <a:endParaRPr lang="en-GB" dirty="0" smtClean="0"/>
          </a:p>
          <a:p>
            <a:r>
              <a:rPr lang="en-GB" dirty="0" smtClean="0"/>
              <a:t>New destinations for </a:t>
            </a:r>
            <a:r>
              <a:rPr lang="en-GB" dirty="0" err="1" smtClean="0"/>
              <a:t>Travellanda</a:t>
            </a:r>
            <a:r>
              <a:rPr lang="en-GB" dirty="0" smtClean="0"/>
              <a:t>?</a:t>
            </a:r>
          </a:p>
          <a:p>
            <a:r>
              <a:rPr lang="en-GB" dirty="0" smtClean="0"/>
              <a:t>Gaining customers from a competitor (who are their closest competitors, how can they capture their market?)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0802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000" b="1" dirty="0"/>
              <a:t>R</a:t>
            </a:r>
            <a:r>
              <a:rPr lang="en-GB" sz="4000" b="1" dirty="0" smtClean="0"/>
              <a:t>etaining customers/repeat business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</a:t>
            </a:r>
            <a:r>
              <a:rPr lang="en-GB" dirty="0" smtClean="0"/>
              <a:t>ncreasing </a:t>
            </a:r>
            <a:r>
              <a:rPr lang="en-GB" dirty="0"/>
              <a:t>current customer spend by  encouraging more premium business or extra product </a:t>
            </a:r>
            <a:r>
              <a:rPr lang="en-GB" dirty="0" smtClean="0"/>
              <a:t>purchase</a:t>
            </a:r>
          </a:p>
          <a:p>
            <a:r>
              <a:rPr lang="en-GB" dirty="0" smtClean="0"/>
              <a:t>Premier Inn Plus Rooms</a:t>
            </a:r>
          </a:p>
          <a:p>
            <a:r>
              <a:rPr lang="en-GB" dirty="0" smtClean="0"/>
              <a:t>Business services</a:t>
            </a:r>
          </a:p>
          <a:p>
            <a:r>
              <a:rPr lang="en-GB" dirty="0" smtClean="0"/>
              <a:t>Family rooms</a:t>
            </a:r>
          </a:p>
          <a:p>
            <a:r>
              <a:rPr lang="en-GB" dirty="0" smtClean="0"/>
              <a:t>Comfort of beds </a:t>
            </a:r>
            <a:endParaRPr lang="en-GB" dirty="0" smtClean="0"/>
          </a:p>
          <a:p>
            <a:r>
              <a:rPr lang="en-GB" dirty="0" smtClean="0"/>
              <a:t>Awards won 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1550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000" b="1" dirty="0"/>
              <a:t>B</a:t>
            </a:r>
            <a:r>
              <a:rPr lang="en-GB" sz="4000" b="1" dirty="0" smtClean="0"/>
              <a:t>uilding and retaining customer loyalty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</a:t>
            </a:r>
            <a:r>
              <a:rPr lang="en-GB" dirty="0" smtClean="0"/>
              <a:t>ollecting points on an incentive scheme </a:t>
            </a:r>
          </a:p>
          <a:p>
            <a:r>
              <a:rPr lang="en-GB" dirty="0"/>
              <a:t>S</a:t>
            </a:r>
            <a:r>
              <a:rPr lang="en-GB" dirty="0" smtClean="0"/>
              <a:t>trengthening the organisation’s brand</a:t>
            </a:r>
          </a:p>
          <a:p>
            <a:r>
              <a:rPr lang="en-GB" dirty="0" smtClean="0"/>
              <a:t>Keeping standards consistent</a:t>
            </a:r>
          </a:p>
          <a:p>
            <a:r>
              <a:rPr lang="en-GB" dirty="0" smtClean="0"/>
              <a:t>Special offers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3715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B</a:t>
            </a:r>
            <a:r>
              <a:rPr lang="en-GB" b="1" dirty="0" smtClean="0"/>
              <a:t>uilding on CRM techniques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Investing in technology to capture customer feedback and make improvements</a:t>
            </a:r>
          </a:p>
          <a:p>
            <a:r>
              <a:rPr lang="en-GB" dirty="0" smtClean="0"/>
              <a:t>Moving away from overseas call centres</a:t>
            </a:r>
          </a:p>
          <a:p>
            <a:r>
              <a:rPr lang="en-GB" dirty="0" smtClean="0"/>
              <a:t>Increasing the methods in which customers can get in contact</a:t>
            </a:r>
          </a:p>
          <a:p>
            <a:r>
              <a:rPr lang="en-GB" dirty="0" smtClean="0"/>
              <a:t>Online chat functions on their website</a:t>
            </a:r>
          </a:p>
          <a:p>
            <a:r>
              <a:rPr lang="en-GB" dirty="0" smtClean="0"/>
              <a:t>Use of social media to respond to customer queries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3895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178" y="721476"/>
            <a:ext cx="6096000" cy="45339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2386" y="216130"/>
            <a:ext cx="4888376" cy="6354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039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000" b="1" dirty="0" smtClean="0"/>
              <a:t>Globalisation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</a:t>
            </a:r>
            <a:r>
              <a:rPr lang="en-GB" dirty="0" smtClean="0"/>
              <a:t>hanges in the competitive environment </a:t>
            </a:r>
          </a:p>
          <a:p>
            <a:r>
              <a:rPr lang="en-GB" dirty="0"/>
              <a:t>A</a:t>
            </a:r>
            <a:r>
              <a:rPr lang="en-GB" dirty="0" smtClean="0"/>
              <a:t>daptation of marketing activity for different markets in travel and tourism (different advertising strategies)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164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Recommended marketing improvements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Are there any other marketing approaches the organisation could use to help them meet their business aims and objectives? </a:t>
            </a:r>
          </a:p>
          <a:p>
            <a:r>
              <a:rPr lang="en-GB" dirty="0" smtClean="0"/>
              <a:t>Do some competitor analysis, what do they do that the organisation do not use? How has it benefited their competitors?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3256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228</Words>
  <Application>Microsoft Office PowerPoint</Application>
  <PresentationFormat>Widescreen</PresentationFormat>
  <Paragraphs>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Impacts/potential impacts on growth, customer relationships &amp; organisational success</vt:lpstr>
      <vt:lpstr>Potential impacts on customers</vt:lpstr>
      <vt:lpstr>Attracting new business</vt:lpstr>
      <vt:lpstr>Retaining customers/repeat business</vt:lpstr>
      <vt:lpstr>Building and retaining customer loyalty</vt:lpstr>
      <vt:lpstr>Building on CRM techniques</vt:lpstr>
      <vt:lpstr>PowerPoint Presentation</vt:lpstr>
      <vt:lpstr>Globalisation</vt:lpstr>
      <vt:lpstr>Recommended marketing improvements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Impacts/potential impacts on growth and customer relationships &amp; organisational success</dc:title>
  <dc:creator>Helen Sharp</dc:creator>
  <cp:lastModifiedBy>Helen Sharp</cp:lastModifiedBy>
  <cp:revision>7</cp:revision>
  <dcterms:created xsi:type="dcterms:W3CDTF">2022-02-28T14:28:28Z</dcterms:created>
  <dcterms:modified xsi:type="dcterms:W3CDTF">2022-02-28T15:30:31Z</dcterms:modified>
</cp:coreProperties>
</file>