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sldIdLst>
    <p:sldId id="256" r:id="rId5"/>
    <p:sldId id="257" r:id="rId6"/>
    <p:sldId id="258" r:id="rId7"/>
    <p:sldId id="260" r:id="rId8"/>
    <p:sldId id="259" r:id="rId9"/>
    <p:sldId id="263" r:id="rId10"/>
    <p:sldId id="264" r:id="rId11"/>
    <p:sldId id="265"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5289AF-6D75-4A50-B4F1-AF1750A42ED3}" v="5" dt="2021-04-19T13:40:34.714"/>
    <p1510:client id="{C6138B7C-5E82-454D-B51F-B91AB003E543}" vWet="4" dt="2021-04-19T13:40:08.726"/>
    <p1510:client id="{E83F0AE8-3721-4FA6-B440-02046D5EF0AB}" v="6" dt="2021-04-18T17:16:18.339"/>
    <p1510:client id="{F7BF4A25-2769-4158-A2D2-0F4D51D25960}" v="2" dt="2021-05-20T16:01:23.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20RaphaelMJ63" userId="S::20raphaelmj63@collyers.ac.uk::8f293749-0379-456a-84f5-13016124bb74" providerId="AD" clId="Web-{F7BF4A25-2769-4158-A2D2-0F4D51D25960}"/>
    <pc:docChg chg="modSld">
      <pc:chgData name="20RaphaelMJ63" userId="S::20raphaelmj63@collyers.ac.uk::8f293749-0379-456a-84f5-13016124bb74" providerId="AD" clId="Web-{F7BF4A25-2769-4158-A2D2-0F4D51D25960}" dt="2021-05-20T16:01:23.139" v="1"/>
      <pc:docMkLst>
        <pc:docMk/>
      </pc:docMkLst>
      <pc:sldChg chg="addSp delSp">
        <pc:chgData name="20RaphaelMJ63" userId="S::20raphaelmj63@collyers.ac.uk::8f293749-0379-456a-84f5-13016124bb74" providerId="AD" clId="Web-{F7BF4A25-2769-4158-A2D2-0F4D51D25960}" dt="2021-05-20T16:01:23.139" v="1"/>
        <pc:sldMkLst>
          <pc:docMk/>
          <pc:sldMk cId="3328806653" sldId="258"/>
        </pc:sldMkLst>
        <pc:spChg chg="add del">
          <ac:chgData name="20RaphaelMJ63" userId="S::20raphaelmj63@collyers.ac.uk::8f293749-0379-456a-84f5-13016124bb74" providerId="AD" clId="Web-{F7BF4A25-2769-4158-A2D2-0F4D51D25960}" dt="2021-05-20T16:01:23.139" v="1"/>
          <ac:spMkLst>
            <pc:docMk/>
            <pc:sldMk cId="3328806653" sldId="258"/>
            <ac:spMk id="20" creationId="{15212C93-59A1-4D72-B21B-683FA1DEC057}"/>
          </ac:spMkLst>
        </pc:spChg>
      </pc:sldChg>
    </pc:docChg>
  </pc:docChgLst>
  <pc:docChgLst>
    <pc:chgData name="Nicola Whale" userId="S::new@collyers.ac.uk::7cf252ae-8571-4f6f-ac68-5e6bfa65a28d" providerId="AD" clId="Web-{E83F0AE8-3721-4FA6-B440-02046D5EF0AB}"/>
    <pc:docChg chg="modSld">
      <pc:chgData name="Nicola Whale" userId="S::new@collyers.ac.uk::7cf252ae-8571-4f6f-ac68-5e6bfa65a28d" providerId="AD" clId="Web-{E83F0AE8-3721-4FA6-B440-02046D5EF0AB}" dt="2021-04-18T17:16:18.339" v="2" actId="20577"/>
      <pc:docMkLst>
        <pc:docMk/>
      </pc:docMkLst>
      <pc:sldChg chg="modSp">
        <pc:chgData name="Nicola Whale" userId="S::new@collyers.ac.uk::7cf252ae-8571-4f6f-ac68-5e6bfa65a28d" providerId="AD" clId="Web-{E83F0AE8-3721-4FA6-B440-02046D5EF0AB}" dt="2021-04-18T17:16:18.339" v="2" actId="20577"/>
        <pc:sldMkLst>
          <pc:docMk/>
          <pc:sldMk cId="3878897497" sldId="265"/>
        </pc:sldMkLst>
        <pc:spChg chg="mod">
          <ac:chgData name="Nicola Whale" userId="S::new@collyers.ac.uk::7cf252ae-8571-4f6f-ac68-5e6bfa65a28d" providerId="AD" clId="Web-{E83F0AE8-3721-4FA6-B440-02046D5EF0AB}" dt="2021-04-18T17:16:18.339" v="2" actId="20577"/>
          <ac:spMkLst>
            <pc:docMk/>
            <pc:sldMk cId="3878897497" sldId="265"/>
            <ac:spMk id="3" creationId="{2E2C5349-9F8F-4A0A-A591-499FA7247DC8}"/>
          </ac:spMkLst>
        </pc:spChg>
      </pc:sldChg>
    </pc:docChg>
  </pc:docChgLst>
  <pc:docChgLst>
    <pc:chgData name="20JohnMC88" userId="f3129193-c122-4e66-81d8-bec54c3945e9" providerId="ADAL" clId="{9D5289AF-6D75-4A50-B4F1-AF1750A42ED3}"/>
    <pc:docChg chg="custSel modSld">
      <pc:chgData name="20JohnMC88" userId="f3129193-c122-4e66-81d8-bec54c3945e9" providerId="ADAL" clId="{9D5289AF-6D75-4A50-B4F1-AF1750A42ED3}" dt="2021-04-19T13:40:34.714" v="0" actId="478"/>
      <pc:docMkLst>
        <pc:docMk/>
      </pc:docMkLst>
      <pc:sldChg chg="delSp mod">
        <pc:chgData name="20JohnMC88" userId="f3129193-c122-4e66-81d8-bec54c3945e9" providerId="ADAL" clId="{9D5289AF-6D75-4A50-B4F1-AF1750A42ED3}" dt="2021-04-19T13:40:34.714" v="0" actId="478"/>
        <pc:sldMkLst>
          <pc:docMk/>
          <pc:sldMk cId="4013033499" sldId="259"/>
        </pc:sldMkLst>
        <pc:spChg chg="del">
          <ac:chgData name="20JohnMC88" userId="f3129193-c122-4e66-81d8-bec54c3945e9" providerId="ADAL" clId="{9D5289AF-6D75-4A50-B4F1-AF1750A42ED3}" dt="2021-04-19T13:40:34.714" v="0" actId="478"/>
          <ac:spMkLst>
            <pc:docMk/>
            <pc:sldMk cId="4013033499" sldId="259"/>
            <ac:spMk id="3" creationId="{24E3C629-25DB-425A-AB60-1771A1B9A3A6}"/>
          </ac:spMkLst>
        </pc:spChg>
      </pc:sldChg>
    </pc:docChg>
  </pc:docChgLst>
</pc:chgInfo>
</file>

<file path=ppt/diagrams/_rels/data5.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1856F53-961E-4507-9FDC-B709F92B0B35}" type="doc">
      <dgm:prSet loTypeId="urn:microsoft.com/office/officeart/2005/8/layout/hierarchy1" loCatId="hierarchy" qsTypeId="urn:microsoft.com/office/officeart/2005/8/quickstyle/simple2" qsCatId="simple" csTypeId="urn:microsoft.com/office/officeart/2005/8/colors/accent3_2" csCatId="accent3" phldr="1"/>
      <dgm:spPr/>
      <dgm:t>
        <a:bodyPr/>
        <a:lstStyle/>
        <a:p>
          <a:endParaRPr lang="en-US"/>
        </a:p>
      </dgm:t>
    </dgm:pt>
    <dgm:pt modelId="{B8D4E59E-2F4D-47A7-A7FF-EC362BB1BDE7}">
      <dgm:prSet/>
      <dgm:spPr/>
      <dgm:t>
        <a:bodyPr/>
        <a:lstStyle/>
        <a:p>
          <a:r>
            <a:rPr lang="en-GB"/>
            <a:t>It is an exposure to danger, and you need to consider the kinds of events that could pose a risk to your business and then take steps to mitigate or prepare for them.</a:t>
          </a:r>
          <a:endParaRPr lang="en-US"/>
        </a:p>
      </dgm:t>
    </dgm:pt>
    <dgm:pt modelId="{ADC3CF2B-DB29-4F6C-A477-30850C2CBFA3}" type="parTrans" cxnId="{F8C75579-AE0D-420E-8AD4-1EBDCFB491F6}">
      <dgm:prSet/>
      <dgm:spPr/>
      <dgm:t>
        <a:bodyPr/>
        <a:lstStyle/>
        <a:p>
          <a:endParaRPr lang="en-US"/>
        </a:p>
      </dgm:t>
    </dgm:pt>
    <dgm:pt modelId="{8843FAE2-BEDE-41C8-9952-EE5F87696688}" type="sibTrans" cxnId="{F8C75579-AE0D-420E-8AD4-1EBDCFB491F6}">
      <dgm:prSet/>
      <dgm:spPr/>
      <dgm:t>
        <a:bodyPr/>
        <a:lstStyle/>
        <a:p>
          <a:endParaRPr lang="en-US"/>
        </a:p>
      </dgm:t>
    </dgm:pt>
    <dgm:pt modelId="{14670394-B596-48CC-9E66-E3675CFF5609}" type="pres">
      <dgm:prSet presAssocID="{51856F53-961E-4507-9FDC-B709F92B0B35}" presName="hierChild1" presStyleCnt="0">
        <dgm:presLayoutVars>
          <dgm:chPref val="1"/>
          <dgm:dir/>
          <dgm:animOne val="branch"/>
          <dgm:animLvl val="lvl"/>
          <dgm:resizeHandles/>
        </dgm:presLayoutVars>
      </dgm:prSet>
      <dgm:spPr/>
    </dgm:pt>
    <dgm:pt modelId="{6F0EDAF0-78F2-40DB-9B8A-5632544A43DC}" type="pres">
      <dgm:prSet presAssocID="{B8D4E59E-2F4D-47A7-A7FF-EC362BB1BDE7}" presName="hierRoot1" presStyleCnt="0"/>
      <dgm:spPr/>
    </dgm:pt>
    <dgm:pt modelId="{CF7D06DD-7F83-4ACA-B557-AC84077DAAF7}" type="pres">
      <dgm:prSet presAssocID="{B8D4E59E-2F4D-47A7-A7FF-EC362BB1BDE7}" presName="composite" presStyleCnt="0"/>
      <dgm:spPr/>
    </dgm:pt>
    <dgm:pt modelId="{E28BBC39-07D9-4FAE-8A82-4D46C3C44814}" type="pres">
      <dgm:prSet presAssocID="{B8D4E59E-2F4D-47A7-A7FF-EC362BB1BDE7}" presName="background" presStyleLbl="node0" presStyleIdx="0" presStyleCnt="1"/>
      <dgm:spPr/>
    </dgm:pt>
    <dgm:pt modelId="{203D2514-485D-44DE-9D19-620F25E70A11}" type="pres">
      <dgm:prSet presAssocID="{B8D4E59E-2F4D-47A7-A7FF-EC362BB1BDE7}" presName="text" presStyleLbl="fgAcc0" presStyleIdx="0" presStyleCnt="1">
        <dgm:presLayoutVars>
          <dgm:chPref val="3"/>
        </dgm:presLayoutVars>
      </dgm:prSet>
      <dgm:spPr/>
    </dgm:pt>
    <dgm:pt modelId="{AC5A2BFB-60A9-43E9-82B4-324C79931A9A}" type="pres">
      <dgm:prSet presAssocID="{B8D4E59E-2F4D-47A7-A7FF-EC362BB1BDE7}" presName="hierChild2" presStyleCnt="0"/>
      <dgm:spPr/>
    </dgm:pt>
  </dgm:ptLst>
  <dgm:cxnLst>
    <dgm:cxn modelId="{F8C75579-AE0D-420E-8AD4-1EBDCFB491F6}" srcId="{51856F53-961E-4507-9FDC-B709F92B0B35}" destId="{B8D4E59E-2F4D-47A7-A7FF-EC362BB1BDE7}" srcOrd="0" destOrd="0" parTransId="{ADC3CF2B-DB29-4F6C-A477-30850C2CBFA3}" sibTransId="{8843FAE2-BEDE-41C8-9952-EE5F87696688}"/>
    <dgm:cxn modelId="{195D3D97-78C6-49A1-B702-41A9CA43CA4C}" type="presOf" srcId="{51856F53-961E-4507-9FDC-B709F92B0B35}" destId="{14670394-B596-48CC-9E66-E3675CFF5609}" srcOrd="0" destOrd="0" presId="urn:microsoft.com/office/officeart/2005/8/layout/hierarchy1"/>
    <dgm:cxn modelId="{1EB9C9AF-133F-410F-9C29-3128CD373BCE}" type="presOf" srcId="{B8D4E59E-2F4D-47A7-A7FF-EC362BB1BDE7}" destId="{203D2514-485D-44DE-9D19-620F25E70A11}" srcOrd="0" destOrd="0" presId="urn:microsoft.com/office/officeart/2005/8/layout/hierarchy1"/>
    <dgm:cxn modelId="{659FC167-CFF0-40E7-B6A6-ADE2C2AFC8F9}" type="presParOf" srcId="{14670394-B596-48CC-9E66-E3675CFF5609}" destId="{6F0EDAF0-78F2-40DB-9B8A-5632544A43DC}" srcOrd="0" destOrd="0" presId="urn:microsoft.com/office/officeart/2005/8/layout/hierarchy1"/>
    <dgm:cxn modelId="{C993C99A-4000-4CF0-9D23-4104297FFB1C}" type="presParOf" srcId="{6F0EDAF0-78F2-40DB-9B8A-5632544A43DC}" destId="{CF7D06DD-7F83-4ACA-B557-AC84077DAAF7}" srcOrd="0" destOrd="0" presId="urn:microsoft.com/office/officeart/2005/8/layout/hierarchy1"/>
    <dgm:cxn modelId="{1DF92452-A11B-46C8-9CA5-DD4FE4D68842}" type="presParOf" srcId="{CF7D06DD-7F83-4ACA-B557-AC84077DAAF7}" destId="{E28BBC39-07D9-4FAE-8A82-4D46C3C44814}" srcOrd="0" destOrd="0" presId="urn:microsoft.com/office/officeart/2005/8/layout/hierarchy1"/>
    <dgm:cxn modelId="{F5103619-A39E-4B2F-AD07-57E13333B471}" type="presParOf" srcId="{CF7D06DD-7F83-4ACA-B557-AC84077DAAF7}" destId="{203D2514-485D-44DE-9D19-620F25E70A11}" srcOrd="1" destOrd="0" presId="urn:microsoft.com/office/officeart/2005/8/layout/hierarchy1"/>
    <dgm:cxn modelId="{0DD7A299-A2B0-456F-A66C-C6C502D776C6}" type="presParOf" srcId="{6F0EDAF0-78F2-40DB-9B8A-5632544A43DC}" destId="{AC5A2BFB-60A9-43E9-82B4-324C79931A9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346A60-94BE-4ECB-8119-C519E487787F}"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AD0D85B1-9967-41B8-8D00-0DDAAC45FD20}">
      <dgm:prSet phldrT="[Text]"/>
      <dgm:spPr/>
      <dgm:t>
        <a:bodyPr/>
        <a:lstStyle/>
        <a:p>
          <a:r>
            <a:rPr lang="en-US"/>
            <a:t>Risks</a:t>
          </a:r>
        </a:p>
      </dgm:t>
    </dgm:pt>
    <dgm:pt modelId="{3976D5A5-93D4-4EC5-AC34-E0887E9D847D}" type="parTrans" cxnId="{13D68EF0-18B5-4881-A18A-AB7268C1417D}">
      <dgm:prSet/>
      <dgm:spPr/>
      <dgm:t>
        <a:bodyPr/>
        <a:lstStyle/>
        <a:p>
          <a:endParaRPr lang="en-US"/>
        </a:p>
      </dgm:t>
    </dgm:pt>
    <dgm:pt modelId="{C8DF4D65-A6EB-4807-B55A-5A67EAA374BF}" type="sibTrans" cxnId="{13D68EF0-18B5-4881-A18A-AB7268C1417D}">
      <dgm:prSet/>
      <dgm:spPr/>
      <dgm:t>
        <a:bodyPr/>
        <a:lstStyle/>
        <a:p>
          <a:endParaRPr lang="en-US"/>
        </a:p>
      </dgm:t>
    </dgm:pt>
    <dgm:pt modelId="{565C4A9C-F7BD-40DF-B422-A74A6EEDC715}">
      <dgm:prSet phldrT="[Text]" custT="1"/>
      <dgm:spPr/>
      <dgm:t>
        <a:bodyPr/>
        <a:lstStyle/>
        <a:p>
          <a:r>
            <a:rPr lang="en-US" sz="1100" b="1">
              <a:solidFill>
                <a:schemeClr val="tx1"/>
              </a:solidFill>
            </a:rPr>
            <a:t>Competitive</a:t>
          </a:r>
        </a:p>
      </dgm:t>
    </dgm:pt>
    <dgm:pt modelId="{3EEE94A6-735D-4298-8178-91F58D3B7639}" type="parTrans" cxnId="{AD8144FF-2AF7-47BD-9DFD-9AC9CD8FB359}">
      <dgm:prSet/>
      <dgm:spPr/>
      <dgm:t>
        <a:bodyPr/>
        <a:lstStyle/>
        <a:p>
          <a:endParaRPr lang="en-US"/>
        </a:p>
      </dgm:t>
    </dgm:pt>
    <dgm:pt modelId="{477689F5-659B-40B9-A8EF-D1B30F5412C5}" type="sibTrans" cxnId="{AD8144FF-2AF7-47BD-9DFD-9AC9CD8FB359}">
      <dgm:prSet/>
      <dgm:spPr/>
      <dgm:t>
        <a:bodyPr/>
        <a:lstStyle/>
        <a:p>
          <a:endParaRPr lang="en-US"/>
        </a:p>
      </dgm:t>
    </dgm:pt>
    <dgm:pt modelId="{FAA759BE-6561-4467-B836-4F893691DCB6}">
      <dgm:prSet phldrT="[Text]" custT="1"/>
      <dgm:spPr/>
      <dgm:t>
        <a:bodyPr/>
        <a:lstStyle/>
        <a:p>
          <a:r>
            <a:rPr lang="en-US" sz="1100" b="1">
              <a:solidFill>
                <a:schemeClr val="tx1"/>
              </a:solidFill>
            </a:rPr>
            <a:t>Political</a:t>
          </a:r>
        </a:p>
      </dgm:t>
    </dgm:pt>
    <dgm:pt modelId="{09F0EB8B-7FCE-4A14-974B-7CE9CFB27812}" type="parTrans" cxnId="{DC481550-69D1-4A40-AFA5-C47AE964CD1F}">
      <dgm:prSet/>
      <dgm:spPr/>
      <dgm:t>
        <a:bodyPr/>
        <a:lstStyle/>
        <a:p>
          <a:endParaRPr lang="en-US"/>
        </a:p>
      </dgm:t>
    </dgm:pt>
    <dgm:pt modelId="{E180D627-9F5B-4B1D-89DA-F73A1E85F03A}" type="sibTrans" cxnId="{DC481550-69D1-4A40-AFA5-C47AE964CD1F}">
      <dgm:prSet/>
      <dgm:spPr/>
      <dgm:t>
        <a:bodyPr/>
        <a:lstStyle/>
        <a:p>
          <a:endParaRPr lang="en-US"/>
        </a:p>
      </dgm:t>
    </dgm:pt>
    <dgm:pt modelId="{C4C7B730-B3D0-4F85-A48D-9475BF730B50}">
      <dgm:prSet phldrT="[Text]" custT="1"/>
      <dgm:spPr/>
      <dgm:t>
        <a:bodyPr/>
        <a:lstStyle/>
        <a:p>
          <a:r>
            <a:rPr lang="en-US" sz="1100" b="1">
              <a:solidFill>
                <a:schemeClr val="tx1"/>
              </a:solidFill>
            </a:rPr>
            <a:t>Economic</a:t>
          </a:r>
        </a:p>
      </dgm:t>
    </dgm:pt>
    <dgm:pt modelId="{C3021420-037B-48EF-82E4-D8C2645477B7}" type="parTrans" cxnId="{447A2A38-FF9D-4B4A-943F-B1706205BDFC}">
      <dgm:prSet/>
      <dgm:spPr/>
      <dgm:t>
        <a:bodyPr/>
        <a:lstStyle/>
        <a:p>
          <a:endParaRPr lang="en-US"/>
        </a:p>
      </dgm:t>
    </dgm:pt>
    <dgm:pt modelId="{97ABDF2F-3676-426E-96A5-90577AD9C2E4}" type="sibTrans" cxnId="{447A2A38-FF9D-4B4A-943F-B1706205BDFC}">
      <dgm:prSet/>
      <dgm:spPr/>
      <dgm:t>
        <a:bodyPr/>
        <a:lstStyle/>
        <a:p>
          <a:endParaRPr lang="en-US"/>
        </a:p>
      </dgm:t>
    </dgm:pt>
    <dgm:pt modelId="{9A5DE1C4-CDE0-463B-A05F-0EC4EDDF5438}">
      <dgm:prSet phldrT="[Text]" custT="1"/>
      <dgm:spPr/>
      <dgm:t>
        <a:bodyPr/>
        <a:lstStyle/>
        <a:p>
          <a:r>
            <a:rPr lang="en-US" sz="1100" b="1">
              <a:solidFill>
                <a:schemeClr val="tx1"/>
              </a:solidFill>
            </a:rPr>
            <a:t>Reputational</a:t>
          </a:r>
        </a:p>
      </dgm:t>
    </dgm:pt>
    <dgm:pt modelId="{26555CE9-6E45-4B80-BD58-990CB814E4E6}" type="parTrans" cxnId="{A9B95637-8B79-4771-B743-C3471665FFFD}">
      <dgm:prSet/>
      <dgm:spPr/>
      <dgm:t>
        <a:bodyPr/>
        <a:lstStyle/>
        <a:p>
          <a:endParaRPr lang="en-US"/>
        </a:p>
      </dgm:t>
    </dgm:pt>
    <dgm:pt modelId="{C4E8A05F-CEE3-41D8-B47C-9418C94DAF9C}" type="sibTrans" cxnId="{A9B95637-8B79-4771-B743-C3471665FFFD}">
      <dgm:prSet/>
      <dgm:spPr/>
      <dgm:t>
        <a:bodyPr/>
        <a:lstStyle/>
        <a:p>
          <a:endParaRPr lang="en-US"/>
        </a:p>
      </dgm:t>
    </dgm:pt>
    <dgm:pt modelId="{B166725A-749D-4F9C-851F-5CF84CABC792}">
      <dgm:prSet phldrT="[Text]" custT="1"/>
      <dgm:spPr/>
      <dgm:t>
        <a:bodyPr/>
        <a:lstStyle/>
        <a:p>
          <a:r>
            <a:rPr lang="en-US" sz="1100" b="1">
              <a:solidFill>
                <a:schemeClr val="tx1"/>
              </a:solidFill>
            </a:rPr>
            <a:t>Compliance/</a:t>
          </a:r>
        </a:p>
        <a:p>
          <a:r>
            <a:rPr lang="en-US" sz="1100" b="1">
              <a:solidFill>
                <a:schemeClr val="tx1"/>
              </a:solidFill>
            </a:rPr>
            <a:t>Legislation</a:t>
          </a:r>
        </a:p>
      </dgm:t>
    </dgm:pt>
    <dgm:pt modelId="{892D524C-C268-4E4A-91B1-045F75F9957C}" type="parTrans" cxnId="{93E3B16C-4CA4-44A2-8FE3-780CA5AE06A3}">
      <dgm:prSet/>
      <dgm:spPr/>
      <dgm:t>
        <a:bodyPr/>
        <a:lstStyle/>
        <a:p>
          <a:endParaRPr lang="en-US"/>
        </a:p>
      </dgm:t>
    </dgm:pt>
    <dgm:pt modelId="{32C74958-63F6-44A4-9092-0204148929A9}" type="sibTrans" cxnId="{93E3B16C-4CA4-44A2-8FE3-780CA5AE06A3}">
      <dgm:prSet/>
      <dgm:spPr/>
      <dgm:t>
        <a:bodyPr/>
        <a:lstStyle/>
        <a:p>
          <a:endParaRPr lang="en-US"/>
        </a:p>
      </dgm:t>
    </dgm:pt>
    <dgm:pt modelId="{E32ECD0A-F90B-48F9-8E72-03D7F7760785}">
      <dgm:prSet phldrT="[Text]" custT="1"/>
      <dgm:spPr/>
      <dgm:t>
        <a:bodyPr/>
        <a:lstStyle/>
        <a:p>
          <a:r>
            <a:rPr lang="en-US" sz="1100" b="1">
              <a:solidFill>
                <a:schemeClr val="tx1"/>
              </a:solidFill>
            </a:rPr>
            <a:t>Financial</a:t>
          </a:r>
        </a:p>
      </dgm:t>
    </dgm:pt>
    <dgm:pt modelId="{B66B024D-B065-47DC-9BE2-A2CCBA9EC0B6}" type="parTrans" cxnId="{89137789-C0EC-4C0B-825A-E9200BCA3D34}">
      <dgm:prSet/>
      <dgm:spPr/>
      <dgm:t>
        <a:bodyPr/>
        <a:lstStyle/>
        <a:p>
          <a:endParaRPr lang="en-US"/>
        </a:p>
      </dgm:t>
    </dgm:pt>
    <dgm:pt modelId="{45A687AA-CBE6-4E5E-AB50-C238926D9FA8}" type="sibTrans" cxnId="{89137789-C0EC-4C0B-825A-E9200BCA3D34}">
      <dgm:prSet/>
      <dgm:spPr/>
      <dgm:t>
        <a:bodyPr/>
        <a:lstStyle/>
        <a:p>
          <a:endParaRPr lang="en-US"/>
        </a:p>
      </dgm:t>
    </dgm:pt>
    <dgm:pt modelId="{430892E0-E2B9-451C-A896-8A3B66D93966}">
      <dgm:prSet phldrT="[Text]" custT="1"/>
      <dgm:spPr/>
      <dgm:t>
        <a:bodyPr/>
        <a:lstStyle/>
        <a:p>
          <a:r>
            <a:rPr lang="en-US" sz="1100" b="1">
              <a:solidFill>
                <a:schemeClr val="tx1"/>
              </a:solidFill>
            </a:rPr>
            <a:t>Catastrophic</a:t>
          </a:r>
        </a:p>
      </dgm:t>
    </dgm:pt>
    <dgm:pt modelId="{27FAFE9A-A033-427D-96D4-BDA6BD66961D}" type="parTrans" cxnId="{7F4B912F-57FB-4850-B1B9-A04AF1A78041}">
      <dgm:prSet/>
      <dgm:spPr/>
      <dgm:t>
        <a:bodyPr/>
        <a:lstStyle/>
        <a:p>
          <a:endParaRPr lang="en-US"/>
        </a:p>
      </dgm:t>
    </dgm:pt>
    <dgm:pt modelId="{C94E5B63-0417-438C-B322-4DB5E0187C4D}" type="sibTrans" cxnId="{7F4B912F-57FB-4850-B1B9-A04AF1A78041}">
      <dgm:prSet/>
      <dgm:spPr/>
      <dgm:t>
        <a:bodyPr/>
        <a:lstStyle/>
        <a:p>
          <a:endParaRPr lang="en-US"/>
        </a:p>
      </dgm:t>
    </dgm:pt>
    <dgm:pt modelId="{F070BD04-DCDA-4BDC-8266-F2C80189EF9C}" type="pres">
      <dgm:prSet presAssocID="{E5346A60-94BE-4ECB-8119-C519E487787F}" presName="cycle" presStyleCnt="0">
        <dgm:presLayoutVars>
          <dgm:chMax val="1"/>
          <dgm:dir/>
          <dgm:animLvl val="ctr"/>
          <dgm:resizeHandles val="exact"/>
        </dgm:presLayoutVars>
      </dgm:prSet>
      <dgm:spPr/>
    </dgm:pt>
    <dgm:pt modelId="{BE714AA4-2851-4613-B26B-479A74E6DD0A}" type="pres">
      <dgm:prSet presAssocID="{AD0D85B1-9967-41B8-8D00-0DDAAC45FD20}" presName="centerShape" presStyleLbl="node0" presStyleIdx="0" presStyleCnt="1"/>
      <dgm:spPr/>
    </dgm:pt>
    <dgm:pt modelId="{CAE93802-A84B-4536-A03A-DD170E20DE65}" type="pres">
      <dgm:prSet presAssocID="{3EEE94A6-735D-4298-8178-91F58D3B7639}" presName="Name9" presStyleLbl="parChTrans1D2" presStyleIdx="0" presStyleCnt="7"/>
      <dgm:spPr/>
    </dgm:pt>
    <dgm:pt modelId="{ED684BCA-45F0-43A2-A64D-95F5A4FFA6B4}" type="pres">
      <dgm:prSet presAssocID="{3EEE94A6-735D-4298-8178-91F58D3B7639}" presName="connTx" presStyleLbl="parChTrans1D2" presStyleIdx="0" presStyleCnt="7"/>
      <dgm:spPr/>
    </dgm:pt>
    <dgm:pt modelId="{86951A30-36FD-4FB5-BA1F-1124DDB9EDD5}" type="pres">
      <dgm:prSet presAssocID="{565C4A9C-F7BD-40DF-B422-A74A6EEDC715}" presName="node" presStyleLbl="node1" presStyleIdx="0" presStyleCnt="7">
        <dgm:presLayoutVars>
          <dgm:bulletEnabled val="1"/>
        </dgm:presLayoutVars>
      </dgm:prSet>
      <dgm:spPr/>
    </dgm:pt>
    <dgm:pt modelId="{CCE4E176-0BBB-4270-B895-4FF6E6104E39}" type="pres">
      <dgm:prSet presAssocID="{09F0EB8B-7FCE-4A14-974B-7CE9CFB27812}" presName="Name9" presStyleLbl="parChTrans1D2" presStyleIdx="1" presStyleCnt="7"/>
      <dgm:spPr/>
    </dgm:pt>
    <dgm:pt modelId="{F3ECA655-BE51-42FA-A689-A01E0FE5760F}" type="pres">
      <dgm:prSet presAssocID="{09F0EB8B-7FCE-4A14-974B-7CE9CFB27812}" presName="connTx" presStyleLbl="parChTrans1D2" presStyleIdx="1" presStyleCnt="7"/>
      <dgm:spPr/>
    </dgm:pt>
    <dgm:pt modelId="{9D232E9B-CC69-4183-86E0-7C35B99F23DE}" type="pres">
      <dgm:prSet presAssocID="{FAA759BE-6561-4467-B836-4F893691DCB6}" presName="node" presStyleLbl="node1" presStyleIdx="1" presStyleCnt="7">
        <dgm:presLayoutVars>
          <dgm:bulletEnabled val="1"/>
        </dgm:presLayoutVars>
      </dgm:prSet>
      <dgm:spPr/>
    </dgm:pt>
    <dgm:pt modelId="{11713106-E554-4E27-9FC7-B854C0751025}" type="pres">
      <dgm:prSet presAssocID="{B66B024D-B065-47DC-9BE2-A2CCBA9EC0B6}" presName="Name9" presStyleLbl="parChTrans1D2" presStyleIdx="2" presStyleCnt="7"/>
      <dgm:spPr/>
    </dgm:pt>
    <dgm:pt modelId="{0DCD84DE-96EE-4AC2-B725-1850E9695ACC}" type="pres">
      <dgm:prSet presAssocID="{B66B024D-B065-47DC-9BE2-A2CCBA9EC0B6}" presName="connTx" presStyleLbl="parChTrans1D2" presStyleIdx="2" presStyleCnt="7"/>
      <dgm:spPr/>
    </dgm:pt>
    <dgm:pt modelId="{31258445-35A8-497A-AA55-88D5D75A5DBD}" type="pres">
      <dgm:prSet presAssocID="{E32ECD0A-F90B-48F9-8E72-03D7F7760785}" presName="node" presStyleLbl="node1" presStyleIdx="2" presStyleCnt="7">
        <dgm:presLayoutVars>
          <dgm:bulletEnabled val="1"/>
        </dgm:presLayoutVars>
      </dgm:prSet>
      <dgm:spPr/>
    </dgm:pt>
    <dgm:pt modelId="{B13F5523-9ACB-4080-B103-618DC461A6A3}" type="pres">
      <dgm:prSet presAssocID="{27FAFE9A-A033-427D-96D4-BDA6BD66961D}" presName="Name9" presStyleLbl="parChTrans1D2" presStyleIdx="3" presStyleCnt="7"/>
      <dgm:spPr/>
    </dgm:pt>
    <dgm:pt modelId="{5D72E9ED-85A4-4429-9E41-66A38766405C}" type="pres">
      <dgm:prSet presAssocID="{27FAFE9A-A033-427D-96D4-BDA6BD66961D}" presName="connTx" presStyleLbl="parChTrans1D2" presStyleIdx="3" presStyleCnt="7"/>
      <dgm:spPr/>
    </dgm:pt>
    <dgm:pt modelId="{0EB3AD11-80F3-4F48-BD81-3A49A358A306}" type="pres">
      <dgm:prSet presAssocID="{430892E0-E2B9-451C-A896-8A3B66D93966}" presName="node" presStyleLbl="node1" presStyleIdx="3" presStyleCnt="7">
        <dgm:presLayoutVars>
          <dgm:bulletEnabled val="1"/>
        </dgm:presLayoutVars>
      </dgm:prSet>
      <dgm:spPr/>
    </dgm:pt>
    <dgm:pt modelId="{0F297109-9E6D-4927-AA35-AA786EE57D83}" type="pres">
      <dgm:prSet presAssocID="{C3021420-037B-48EF-82E4-D8C2645477B7}" presName="Name9" presStyleLbl="parChTrans1D2" presStyleIdx="4" presStyleCnt="7"/>
      <dgm:spPr/>
    </dgm:pt>
    <dgm:pt modelId="{CAE2B645-20D4-49E7-B261-936F0FDD3FD7}" type="pres">
      <dgm:prSet presAssocID="{C3021420-037B-48EF-82E4-D8C2645477B7}" presName="connTx" presStyleLbl="parChTrans1D2" presStyleIdx="4" presStyleCnt="7"/>
      <dgm:spPr/>
    </dgm:pt>
    <dgm:pt modelId="{14046397-6035-4692-B491-50FF6EC253DF}" type="pres">
      <dgm:prSet presAssocID="{C4C7B730-B3D0-4F85-A48D-9475BF730B50}" presName="node" presStyleLbl="node1" presStyleIdx="4" presStyleCnt="7">
        <dgm:presLayoutVars>
          <dgm:bulletEnabled val="1"/>
        </dgm:presLayoutVars>
      </dgm:prSet>
      <dgm:spPr/>
    </dgm:pt>
    <dgm:pt modelId="{45F5F6BD-8B96-43F7-980A-13EDCB8FB535}" type="pres">
      <dgm:prSet presAssocID="{26555CE9-6E45-4B80-BD58-990CB814E4E6}" presName="Name9" presStyleLbl="parChTrans1D2" presStyleIdx="5" presStyleCnt="7"/>
      <dgm:spPr/>
    </dgm:pt>
    <dgm:pt modelId="{FC6FD130-DA3B-475E-8CB8-504B30440E34}" type="pres">
      <dgm:prSet presAssocID="{26555CE9-6E45-4B80-BD58-990CB814E4E6}" presName="connTx" presStyleLbl="parChTrans1D2" presStyleIdx="5" presStyleCnt="7"/>
      <dgm:spPr/>
    </dgm:pt>
    <dgm:pt modelId="{DF8D68F3-F668-4B21-B687-3357DDEE7A14}" type="pres">
      <dgm:prSet presAssocID="{9A5DE1C4-CDE0-463B-A05F-0EC4EDDF5438}" presName="node" presStyleLbl="node1" presStyleIdx="5" presStyleCnt="7" custScaleX="107335" custScaleY="106650">
        <dgm:presLayoutVars>
          <dgm:bulletEnabled val="1"/>
        </dgm:presLayoutVars>
      </dgm:prSet>
      <dgm:spPr/>
    </dgm:pt>
    <dgm:pt modelId="{6FFA3749-4300-4341-B435-7DC4DB96087E}" type="pres">
      <dgm:prSet presAssocID="{892D524C-C268-4E4A-91B1-045F75F9957C}" presName="Name9" presStyleLbl="parChTrans1D2" presStyleIdx="6" presStyleCnt="7"/>
      <dgm:spPr/>
    </dgm:pt>
    <dgm:pt modelId="{9087212D-BB7B-4A05-A9E1-EF0893826A36}" type="pres">
      <dgm:prSet presAssocID="{892D524C-C268-4E4A-91B1-045F75F9957C}" presName="connTx" presStyleLbl="parChTrans1D2" presStyleIdx="6" presStyleCnt="7"/>
      <dgm:spPr/>
    </dgm:pt>
    <dgm:pt modelId="{A5730482-8624-4974-B1D1-2B9910C49B2B}" type="pres">
      <dgm:prSet presAssocID="{B166725A-749D-4F9C-851F-5CF84CABC792}" presName="node" presStyleLbl="node1" presStyleIdx="6" presStyleCnt="7">
        <dgm:presLayoutVars>
          <dgm:bulletEnabled val="1"/>
        </dgm:presLayoutVars>
      </dgm:prSet>
      <dgm:spPr/>
    </dgm:pt>
  </dgm:ptLst>
  <dgm:cxnLst>
    <dgm:cxn modelId="{8017EA1E-55F9-436B-AA36-37CC45E11851}" type="presOf" srcId="{09F0EB8B-7FCE-4A14-974B-7CE9CFB27812}" destId="{CCE4E176-0BBB-4270-B895-4FF6E6104E39}" srcOrd="0" destOrd="0" presId="urn:microsoft.com/office/officeart/2005/8/layout/radial1"/>
    <dgm:cxn modelId="{89E28E2D-0F5A-4044-99E9-D04CCBEDC772}" type="presOf" srcId="{3EEE94A6-735D-4298-8178-91F58D3B7639}" destId="{ED684BCA-45F0-43A2-A64D-95F5A4FFA6B4}" srcOrd="1" destOrd="0" presId="urn:microsoft.com/office/officeart/2005/8/layout/radial1"/>
    <dgm:cxn modelId="{1975D22D-A6B8-4AEC-9FB1-497657E43CD1}" type="presOf" srcId="{E32ECD0A-F90B-48F9-8E72-03D7F7760785}" destId="{31258445-35A8-497A-AA55-88D5D75A5DBD}" srcOrd="0" destOrd="0" presId="urn:microsoft.com/office/officeart/2005/8/layout/radial1"/>
    <dgm:cxn modelId="{7F4B912F-57FB-4850-B1B9-A04AF1A78041}" srcId="{AD0D85B1-9967-41B8-8D00-0DDAAC45FD20}" destId="{430892E0-E2B9-451C-A896-8A3B66D93966}" srcOrd="3" destOrd="0" parTransId="{27FAFE9A-A033-427D-96D4-BDA6BD66961D}" sibTransId="{C94E5B63-0417-438C-B322-4DB5E0187C4D}"/>
    <dgm:cxn modelId="{6F448230-DA92-4697-8697-5E7F23467DCD}" type="presOf" srcId="{9A5DE1C4-CDE0-463B-A05F-0EC4EDDF5438}" destId="{DF8D68F3-F668-4B21-B687-3357DDEE7A14}" srcOrd="0" destOrd="0" presId="urn:microsoft.com/office/officeart/2005/8/layout/radial1"/>
    <dgm:cxn modelId="{A9B95637-8B79-4771-B743-C3471665FFFD}" srcId="{AD0D85B1-9967-41B8-8D00-0DDAAC45FD20}" destId="{9A5DE1C4-CDE0-463B-A05F-0EC4EDDF5438}" srcOrd="5" destOrd="0" parTransId="{26555CE9-6E45-4B80-BD58-990CB814E4E6}" sibTransId="{C4E8A05F-CEE3-41D8-B47C-9418C94DAF9C}"/>
    <dgm:cxn modelId="{447A2A38-FF9D-4B4A-943F-B1706205BDFC}" srcId="{AD0D85B1-9967-41B8-8D00-0DDAAC45FD20}" destId="{C4C7B730-B3D0-4F85-A48D-9475BF730B50}" srcOrd="4" destOrd="0" parTransId="{C3021420-037B-48EF-82E4-D8C2645477B7}" sibTransId="{97ABDF2F-3676-426E-96A5-90577AD9C2E4}"/>
    <dgm:cxn modelId="{F95B7445-27E4-4D9A-83E1-373F2F31E2D3}" type="presOf" srcId="{C4C7B730-B3D0-4F85-A48D-9475BF730B50}" destId="{14046397-6035-4692-B491-50FF6EC253DF}" srcOrd="0" destOrd="0" presId="urn:microsoft.com/office/officeart/2005/8/layout/radial1"/>
    <dgm:cxn modelId="{93E3B16C-4CA4-44A2-8FE3-780CA5AE06A3}" srcId="{AD0D85B1-9967-41B8-8D00-0DDAAC45FD20}" destId="{B166725A-749D-4F9C-851F-5CF84CABC792}" srcOrd="6" destOrd="0" parTransId="{892D524C-C268-4E4A-91B1-045F75F9957C}" sibTransId="{32C74958-63F6-44A4-9092-0204148929A9}"/>
    <dgm:cxn modelId="{DC481550-69D1-4A40-AFA5-C47AE964CD1F}" srcId="{AD0D85B1-9967-41B8-8D00-0DDAAC45FD20}" destId="{FAA759BE-6561-4467-B836-4F893691DCB6}" srcOrd="1" destOrd="0" parTransId="{09F0EB8B-7FCE-4A14-974B-7CE9CFB27812}" sibTransId="{E180D627-9F5B-4B1D-89DA-F73A1E85F03A}"/>
    <dgm:cxn modelId="{78ADF072-136C-425A-A62D-070A50C6D7E5}" type="presOf" srcId="{27FAFE9A-A033-427D-96D4-BDA6BD66961D}" destId="{5D72E9ED-85A4-4429-9E41-66A38766405C}" srcOrd="1" destOrd="0" presId="urn:microsoft.com/office/officeart/2005/8/layout/radial1"/>
    <dgm:cxn modelId="{D9A37C76-55AE-4C5E-BC8D-69746D77D715}" type="presOf" srcId="{E5346A60-94BE-4ECB-8119-C519E487787F}" destId="{F070BD04-DCDA-4BDC-8266-F2C80189EF9C}" srcOrd="0" destOrd="0" presId="urn:microsoft.com/office/officeart/2005/8/layout/radial1"/>
    <dgm:cxn modelId="{B8A01357-02CE-49F5-8D26-B1D9076D49BB}" type="presOf" srcId="{C3021420-037B-48EF-82E4-D8C2645477B7}" destId="{0F297109-9E6D-4927-AA35-AA786EE57D83}" srcOrd="0" destOrd="0" presId="urn:microsoft.com/office/officeart/2005/8/layout/radial1"/>
    <dgm:cxn modelId="{3041E158-C79E-46DF-AFDC-1E29504DC7B3}" type="presOf" srcId="{B66B024D-B065-47DC-9BE2-A2CCBA9EC0B6}" destId="{0DCD84DE-96EE-4AC2-B725-1850E9695ACC}" srcOrd="1" destOrd="0" presId="urn:microsoft.com/office/officeart/2005/8/layout/radial1"/>
    <dgm:cxn modelId="{89137789-C0EC-4C0B-825A-E9200BCA3D34}" srcId="{AD0D85B1-9967-41B8-8D00-0DDAAC45FD20}" destId="{E32ECD0A-F90B-48F9-8E72-03D7F7760785}" srcOrd="2" destOrd="0" parTransId="{B66B024D-B065-47DC-9BE2-A2CCBA9EC0B6}" sibTransId="{45A687AA-CBE6-4E5E-AB50-C238926D9FA8}"/>
    <dgm:cxn modelId="{DAC12A8D-BE2F-4B5C-B222-56DCF5A8B344}" type="presOf" srcId="{26555CE9-6E45-4B80-BD58-990CB814E4E6}" destId="{FC6FD130-DA3B-475E-8CB8-504B30440E34}" srcOrd="1" destOrd="0" presId="urn:microsoft.com/office/officeart/2005/8/layout/radial1"/>
    <dgm:cxn modelId="{7A2A7593-0F0C-4469-A542-8B4495B50C4C}" type="presOf" srcId="{3EEE94A6-735D-4298-8178-91F58D3B7639}" destId="{CAE93802-A84B-4536-A03A-DD170E20DE65}" srcOrd="0" destOrd="0" presId="urn:microsoft.com/office/officeart/2005/8/layout/radial1"/>
    <dgm:cxn modelId="{F99996A2-095E-425B-8FAD-821452BB60DE}" type="presOf" srcId="{B166725A-749D-4F9C-851F-5CF84CABC792}" destId="{A5730482-8624-4974-B1D1-2B9910C49B2B}" srcOrd="0" destOrd="0" presId="urn:microsoft.com/office/officeart/2005/8/layout/radial1"/>
    <dgm:cxn modelId="{01E68FA3-C8D9-44B2-A83B-FB5EF6B4CE37}" type="presOf" srcId="{FAA759BE-6561-4467-B836-4F893691DCB6}" destId="{9D232E9B-CC69-4183-86E0-7C35B99F23DE}" srcOrd="0" destOrd="0" presId="urn:microsoft.com/office/officeart/2005/8/layout/radial1"/>
    <dgm:cxn modelId="{9FCEC7A8-6A89-489A-AA4D-2F1AE8505A28}" type="presOf" srcId="{892D524C-C268-4E4A-91B1-045F75F9957C}" destId="{6FFA3749-4300-4341-B435-7DC4DB96087E}" srcOrd="0" destOrd="0" presId="urn:microsoft.com/office/officeart/2005/8/layout/radial1"/>
    <dgm:cxn modelId="{D4BE80AB-A8FD-4049-B02D-A343AFEC22ED}" type="presOf" srcId="{565C4A9C-F7BD-40DF-B422-A74A6EEDC715}" destId="{86951A30-36FD-4FB5-BA1F-1124DDB9EDD5}" srcOrd="0" destOrd="0" presId="urn:microsoft.com/office/officeart/2005/8/layout/radial1"/>
    <dgm:cxn modelId="{019A60AE-CBCF-434E-92BC-34E71F23AE9D}" type="presOf" srcId="{C3021420-037B-48EF-82E4-D8C2645477B7}" destId="{CAE2B645-20D4-49E7-B261-936F0FDD3FD7}" srcOrd="1" destOrd="0" presId="urn:microsoft.com/office/officeart/2005/8/layout/radial1"/>
    <dgm:cxn modelId="{4D6CEFBD-C2B9-4D5C-A217-193C39ACC5FE}" type="presOf" srcId="{AD0D85B1-9967-41B8-8D00-0DDAAC45FD20}" destId="{BE714AA4-2851-4613-B26B-479A74E6DD0A}" srcOrd="0" destOrd="0" presId="urn:microsoft.com/office/officeart/2005/8/layout/radial1"/>
    <dgm:cxn modelId="{9E358DBF-AA39-4A0B-9931-E7197BE5C020}" type="presOf" srcId="{26555CE9-6E45-4B80-BD58-990CB814E4E6}" destId="{45F5F6BD-8B96-43F7-980A-13EDCB8FB535}" srcOrd="0" destOrd="0" presId="urn:microsoft.com/office/officeart/2005/8/layout/radial1"/>
    <dgm:cxn modelId="{D46CDEC0-8221-4C94-8289-2AFE37669C03}" type="presOf" srcId="{27FAFE9A-A033-427D-96D4-BDA6BD66961D}" destId="{B13F5523-9ACB-4080-B103-618DC461A6A3}" srcOrd="0" destOrd="0" presId="urn:microsoft.com/office/officeart/2005/8/layout/radial1"/>
    <dgm:cxn modelId="{5AC4CDDA-E470-4056-86E3-149DC3E02007}" type="presOf" srcId="{430892E0-E2B9-451C-A896-8A3B66D93966}" destId="{0EB3AD11-80F3-4F48-BD81-3A49A358A306}" srcOrd="0" destOrd="0" presId="urn:microsoft.com/office/officeart/2005/8/layout/radial1"/>
    <dgm:cxn modelId="{02A2B7E0-5E1F-4058-B244-D126A95C3A33}" type="presOf" srcId="{892D524C-C268-4E4A-91B1-045F75F9957C}" destId="{9087212D-BB7B-4A05-A9E1-EF0893826A36}" srcOrd="1" destOrd="0" presId="urn:microsoft.com/office/officeart/2005/8/layout/radial1"/>
    <dgm:cxn modelId="{D6DA79E3-B17A-41E3-B8A2-23F20C3A250A}" type="presOf" srcId="{B66B024D-B065-47DC-9BE2-A2CCBA9EC0B6}" destId="{11713106-E554-4E27-9FC7-B854C0751025}" srcOrd="0" destOrd="0" presId="urn:microsoft.com/office/officeart/2005/8/layout/radial1"/>
    <dgm:cxn modelId="{6E9254EC-2D25-489F-85E7-F208AEA4360A}" type="presOf" srcId="{09F0EB8B-7FCE-4A14-974B-7CE9CFB27812}" destId="{F3ECA655-BE51-42FA-A689-A01E0FE5760F}" srcOrd="1" destOrd="0" presId="urn:microsoft.com/office/officeart/2005/8/layout/radial1"/>
    <dgm:cxn modelId="{13D68EF0-18B5-4881-A18A-AB7268C1417D}" srcId="{E5346A60-94BE-4ECB-8119-C519E487787F}" destId="{AD0D85B1-9967-41B8-8D00-0DDAAC45FD20}" srcOrd="0" destOrd="0" parTransId="{3976D5A5-93D4-4EC5-AC34-E0887E9D847D}" sibTransId="{C8DF4D65-A6EB-4807-B55A-5A67EAA374BF}"/>
    <dgm:cxn modelId="{AD8144FF-2AF7-47BD-9DFD-9AC9CD8FB359}" srcId="{AD0D85B1-9967-41B8-8D00-0DDAAC45FD20}" destId="{565C4A9C-F7BD-40DF-B422-A74A6EEDC715}" srcOrd="0" destOrd="0" parTransId="{3EEE94A6-735D-4298-8178-91F58D3B7639}" sibTransId="{477689F5-659B-40B9-A8EF-D1B30F5412C5}"/>
    <dgm:cxn modelId="{85C43D82-FEC6-4EFF-8E86-7D22E3753383}" type="presParOf" srcId="{F070BD04-DCDA-4BDC-8266-F2C80189EF9C}" destId="{BE714AA4-2851-4613-B26B-479A74E6DD0A}" srcOrd="0" destOrd="0" presId="urn:microsoft.com/office/officeart/2005/8/layout/radial1"/>
    <dgm:cxn modelId="{08600727-E48A-4909-A36C-C2AC415F232B}" type="presParOf" srcId="{F070BD04-DCDA-4BDC-8266-F2C80189EF9C}" destId="{CAE93802-A84B-4536-A03A-DD170E20DE65}" srcOrd="1" destOrd="0" presId="urn:microsoft.com/office/officeart/2005/8/layout/radial1"/>
    <dgm:cxn modelId="{CD2F7597-9044-4D69-9E49-CEDE1BAD12C3}" type="presParOf" srcId="{CAE93802-A84B-4536-A03A-DD170E20DE65}" destId="{ED684BCA-45F0-43A2-A64D-95F5A4FFA6B4}" srcOrd="0" destOrd="0" presId="urn:microsoft.com/office/officeart/2005/8/layout/radial1"/>
    <dgm:cxn modelId="{4E8A7885-2538-4F16-872B-D6CD5E1E03D7}" type="presParOf" srcId="{F070BD04-DCDA-4BDC-8266-F2C80189EF9C}" destId="{86951A30-36FD-4FB5-BA1F-1124DDB9EDD5}" srcOrd="2" destOrd="0" presId="urn:microsoft.com/office/officeart/2005/8/layout/radial1"/>
    <dgm:cxn modelId="{28CAFF40-1528-47A7-90B3-4CAB336C0222}" type="presParOf" srcId="{F070BD04-DCDA-4BDC-8266-F2C80189EF9C}" destId="{CCE4E176-0BBB-4270-B895-4FF6E6104E39}" srcOrd="3" destOrd="0" presId="urn:microsoft.com/office/officeart/2005/8/layout/radial1"/>
    <dgm:cxn modelId="{7D78E7FB-01F2-4CE4-B045-C3E8E9D9C13E}" type="presParOf" srcId="{CCE4E176-0BBB-4270-B895-4FF6E6104E39}" destId="{F3ECA655-BE51-42FA-A689-A01E0FE5760F}" srcOrd="0" destOrd="0" presId="urn:microsoft.com/office/officeart/2005/8/layout/radial1"/>
    <dgm:cxn modelId="{7A44415C-F2AE-4F0B-B96D-CC909CB85ED6}" type="presParOf" srcId="{F070BD04-DCDA-4BDC-8266-F2C80189EF9C}" destId="{9D232E9B-CC69-4183-86E0-7C35B99F23DE}" srcOrd="4" destOrd="0" presId="urn:microsoft.com/office/officeart/2005/8/layout/radial1"/>
    <dgm:cxn modelId="{0917F8C3-C940-4FC7-B549-5DFA8C01C76E}" type="presParOf" srcId="{F070BD04-DCDA-4BDC-8266-F2C80189EF9C}" destId="{11713106-E554-4E27-9FC7-B854C0751025}" srcOrd="5" destOrd="0" presId="urn:microsoft.com/office/officeart/2005/8/layout/radial1"/>
    <dgm:cxn modelId="{E8BCD672-1333-4E2F-AFD8-0CDA5EFE1AFB}" type="presParOf" srcId="{11713106-E554-4E27-9FC7-B854C0751025}" destId="{0DCD84DE-96EE-4AC2-B725-1850E9695ACC}" srcOrd="0" destOrd="0" presId="urn:microsoft.com/office/officeart/2005/8/layout/radial1"/>
    <dgm:cxn modelId="{A55C5363-CC6F-4018-88FC-5E33CDAE51D6}" type="presParOf" srcId="{F070BD04-DCDA-4BDC-8266-F2C80189EF9C}" destId="{31258445-35A8-497A-AA55-88D5D75A5DBD}" srcOrd="6" destOrd="0" presId="urn:microsoft.com/office/officeart/2005/8/layout/radial1"/>
    <dgm:cxn modelId="{7C63BB56-BF1B-43A8-A961-DB79BD8934C7}" type="presParOf" srcId="{F070BD04-DCDA-4BDC-8266-F2C80189EF9C}" destId="{B13F5523-9ACB-4080-B103-618DC461A6A3}" srcOrd="7" destOrd="0" presId="urn:microsoft.com/office/officeart/2005/8/layout/radial1"/>
    <dgm:cxn modelId="{F0F949B9-61BE-4E32-910A-DDC620DA1F0E}" type="presParOf" srcId="{B13F5523-9ACB-4080-B103-618DC461A6A3}" destId="{5D72E9ED-85A4-4429-9E41-66A38766405C}" srcOrd="0" destOrd="0" presId="urn:microsoft.com/office/officeart/2005/8/layout/radial1"/>
    <dgm:cxn modelId="{967F1A64-7724-403A-ACDC-7A1CC9E8B388}" type="presParOf" srcId="{F070BD04-DCDA-4BDC-8266-F2C80189EF9C}" destId="{0EB3AD11-80F3-4F48-BD81-3A49A358A306}" srcOrd="8" destOrd="0" presId="urn:microsoft.com/office/officeart/2005/8/layout/radial1"/>
    <dgm:cxn modelId="{22A9143D-45CE-4736-952B-EB66989F12EA}" type="presParOf" srcId="{F070BD04-DCDA-4BDC-8266-F2C80189EF9C}" destId="{0F297109-9E6D-4927-AA35-AA786EE57D83}" srcOrd="9" destOrd="0" presId="urn:microsoft.com/office/officeart/2005/8/layout/radial1"/>
    <dgm:cxn modelId="{E2C28E74-1967-42F4-8B9E-2A1AB56D441D}" type="presParOf" srcId="{0F297109-9E6D-4927-AA35-AA786EE57D83}" destId="{CAE2B645-20D4-49E7-B261-936F0FDD3FD7}" srcOrd="0" destOrd="0" presId="urn:microsoft.com/office/officeart/2005/8/layout/radial1"/>
    <dgm:cxn modelId="{1C7780E1-AE03-4CB4-ABF6-4BABC9627E21}" type="presParOf" srcId="{F070BD04-DCDA-4BDC-8266-F2C80189EF9C}" destId="{14046397-6035-4692-B491-50FF6EC253DF}" srcOrd="10" destOrd="0" presId="urn:microsoft.com/office/officeart/2005/8/layout/radial1"/>
    <dgm:cxn modelId="{5523DF9D-2B7B-421B-9AB4-06757F9F14B9}" type="presParOf" srcId="{F070BD04-DCDA-4BDC-8266-F2C80189EF9C}" destId="{45F5F6BD-8B96-43F7-980A-13EDCB8FB535}" srcOrd="11" destOrd="0" presId="urn:microsoft.com/office/officeart/2005/8/layout/radial1"/>
    <dgm:cxn modelId="{7940E5F5-42A3-4120-81DD-12104F0AC6A9}" type="presParOf" srcId="{45F5F6BD-8B96-43F7-980A-13EDCB8FB535}" destId="{FC6FD130-DA3B-475E-8CB8-504B30440E34}" srcOrd="0" destOrd="0" presId="urn:microsoft.com/office/officeart/2005/8/layout/radial1"/>
    <dgm:cxn modelId="{5F21FE8F-3513-43AC-A3F8-EA73A5272A7B}" type="presParOf" srcId="{F070BD04-DCDA-4BDC-8266-F2C80189EF9C}" destId="{DF8D68F3-F668-4B21-B687-3357DDEE7A14}" srcOrd="12" destOrd="0" presId="urn:microsoft.com/office/officeart/2005/8/layout/radial1"/>
    <dgm:cxn modelId="{1421D096-61CD-468E-B057-A578CBE624E2}" type="presParOf" srcId="{F070BD04-DCDA-4BDC-8266-F2C80189EF9C}" destId="{6FFA3749-4300-4341-B435-7DC4DB96087E}" srcOrd="13" destOrd="0" presId="urn:microsoft.com/office/officeart/2005/8/layout/radial1"/>
    <dgm:cxn modelId="{3127008A-42F4-442B-8A6B-9F6FEB6CA39B}" type="presParOf" srcId="{6FFA3749-4300-4341-B435-7DC4DB96087E}" destId="{9087212D-BB7B-4A05-A9E1-EF0893826A36}" srcOrd="0" destOrd="0" presId="urn:microsoft.com/office/officeart/2005/8/layout/radial1"/>
    <dgm:cxn modelId="{5EA60763-F29A-4B75-9E1D-20F630F4A752}" type="presParOf" srcId="{F070BD04-DCDA-4BDC-8266-F2C80189EF9C}" destId="{A5730482-8624-4974-B1D1-2B9910C49B2B}"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D4BAB5-6828-4A6E-A5E5-03ACB7D8204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4E7BB8C-1661-4DAB-823F-62876A09F58C}">
      <dgm:prSet/>
      <dgm:spPr/>
      <dgm:t>
        <a:bodyPr/>
        <a:lstStyle/>
        <a:p>
          <a:r>
            <a:rPr lang="en-GB"/>
            <a:t>An opportunity is a set of circumstances, such as a good idea at the right time with funding available, that can be exploited to help a business meet its objectives.</a:t>
          </a:r>
          <a:endParaRPr lang="en-US"/>
        </a:p>
      </dgm:t>
    </dgm:pt>
    <dgm:pt modelId="{5C98A485-4DF0-4370-9D59-79DD30DE755B}" type="parTrans" cxnId="{459C7603-5301-48ED-9BC8-05FC03C8CCF7}">
      <dgm:prSet/>
      <dgm:spPr/>
      <dgm:t>
        <a:bodyPr/>
        <a:lstStyle/>
        <a:p>
          <a:endParaRPr lang="en-US"/>
        </a:p>
      </dgm:t>
    </dgm:pt>
    <dgm:pt modelId="{EA3F3F8D-45E5-4C09-B47F-8B6D11A4B652}" type="sibTrans" cxnId="{459C7603-5301-48ED-9BC8-05FC03C8CCF7}">
      <dgm:prSet/>
      <dgm:spPr/>
      <dgm:t>
        <a:bodyPr/>
        <a:lstStyle/>
        <a:p>
          <a:endParaRPr lang="en-US"/>
        </a:p>
      </dgm:t>
    </dgm:pt>
    <dgm:pt modelId="{04A9FF47-0041-40FF-A59F-ED5A3545904F}">
      <dgm:prSet/>
      <dgm:spPr/>
      <dgm:t>
        <a:bodyPr/>
        <a:lstStyle/>
        <a:p>
          <a:r>
            <a:rPr lang="en-GB"/>
            <a:t>The outcome is uncertain.</a:t>
          </a:r>
          <a:endParaRPr lang="en-US"/>
        </a:p>
      </dgm:t>
    </dgm:pt>
    <dgm:pt modelId="{2AF47EA3-6467-4879-9C78-AE3C02710967}" type="parTrans" cxnId="{D1AF9EA9-BE77-4698-954C-2C8BDFD8734A}">
      <dgm:prSet/>
      <dgm:spPr/>
      <dgm:t>
        <a:bodyPr/>
        <a:lstStyle/>
        <a:p>
          <a:endParaRPr lang="en-US"/>
        </a:p>
      </dgm:t>
    </dgm:pt>
    <dgm:pt modelId="{52310412-FB04-4DFD-9DF8-B2F02BF7DCB9}" type="sibTrans" cxnId="{D1AF9EA9-BE77-4698-954C-2C8BDFD8734A}">
      <dgm:prSet/>
      <dgm:spPr/>
      <dgm:t>
        <a:bodyPr/>
        <a:lstStyle/>
        <a:p>
          <a:endParaRPr lang="en-US"/>
        </a:p>
      </dgm:t>
    </dgm:pt>
    <dgm:pt modelId="{A9D45B24-B805-4AEE-B060-7EC5C4F9A8CC}" type="pres">
      <dgm:prSet presAssocID="{8FD4BAB5-6828-4A6E-A5E5-03ACB7D82040}" presName="linear" presStyleCnt="0">
        <dgm:presLayoutVars>
          <dgm:animLvl val="lvl"/>
          <dgm:resizeHandles val="exact"/>
        </dgm:presLayoutVars>
      </dgm:prSet>
      <dgm:spPr/>
    </dgm:pt>
    <dgm:pt modelId="{244C2CFC-F73D-4841-BCE8-F37B555A3551}" type="pres">
      <dgm:prSet presAssocID="{74E7BB8C-1661-4DAB-823F-62876A09F58C}" presName="parentText" presStyleLbl="node1" presStyleIdx="0" presStyleCnt="2">
        <dgm:presLayoutVars>
          <dgm:chMax val="0"/>
          <dgm:bulletEnabled val="1"/>
        </dgm:presLayoutVars>
      </dgm:prSet>
      <dgm:spPr/>
    </dgm:pt>
    <dgm:pt modelId="{A3273526-E9F4-403D-BE13-B82FC8AD8069}" type="pres">
      <dgm:prSet presAssocID="{EA3F3F8D-45E5-4C09-B47F-8B6D11A4B652}" presName="spacer" presStyleCnt="0"/>
      <dgm:spPr/>
    </dgm:pt>
    <dgm:pt modelId="{B9654FF5-1976-4402-9610-6498AF8D0953}" type="pres">
      <dgm:prSet presAssocID="{04A9FF47-0041-40FF-A59F-ED5A3545904F}" presName="parentText" presStyleLbl="node1" presStyleIdx="1" presStyleCnt="2">
        <dgm:presLayoutVars>
          <dgm:chMax val="0"/>
          <dgm:bulletEnabled val="1"/>
        </dgm:presLayoutVars>
      </dgm:prSet>
      <dgm:spPr/>
    </dgm:pt>
  </dgm:ptLst>
  <dgm:cxnLst>
    <dgm:cxn modelId="{459C7603-5301-48ED-9BC8-05FC03C8CCF7}" srcId="{8FD4BAB5-6828-4A6E-A5E5-03ACB7D82040}" destId="{74E7BB8C-1661-4DAB-823F-62876A09F58C}" srcOrd="0" destOrd="0" parTransId="{5C98A485-4DF0-4370-9D59-79DD30DE755B}" sibTransId="{EA3F3F8D-45E5-4C09-B47F-8B6D11A4B652}"/>
    <dgm:cxn modelId="{AC5B8914-517D-4268-913E-5CFF2C2948D6}" type="presOf" srcId="{74E7BB8C-1661-4DAB-823F-62876A09F58C}" destId="{244C2CFC-F73D-4841-BCE8-F37B555A3551}" srcOrd="0" destOrd="0" presId="urn:microsoft.com/office/officeart/2005/8/layout/vList2"/>
    <dgm:cxn modelId="{27CAC914-E7B3-46BB-8EBF-461B9AA7A8A6}" type="presOf" srcId="{04A9FF47-0041-40FF-A59F-ED5A3545904F}" destId="{B9654FF5-1976-4402-9610-6498AF8D0953}" srcOrd="0" destOrd="0" presId="urn:microsoft.com/office/officeart/2005/8/layout/vList2"/>
    <dgm:cxn modelId="{B1855796-D60B-4680-94DF-CBDB047134E1}" type="presOf" srcId="{8FD4BAB5-6828-4A6E-A5E5-03ACB7D82040}" destId="{A9D45B24-B805-4AEE-B060-7EC5C4F9A8CC}" srcOrd="0" destOrd="0" presId="urn:microsoft.com/office/officeart/2005/8/layout/vList2"/>
    <dgm:cxn modelId="{D1AF9EA9-BE77-4698-954C-2C8BDFD8734A}" srcId="{8FD4BAB5-6828-4A6E-A5E5-03ACB7D82040}" destId="{04A9FF47-0041-40FF-A59F-ED5A3545904F}" srcOrd="1" destOrd="0" parTransId="{2AF47EA3-6467-4879-9C78-AE3C02710967}" sibTransId="{52310412-FB04-4DFD-9DF8-B2F02BF7DCB9}"/>
    <dgm:cxn modelId="{0360E0BF-C618-4828-BA0B-8D2038CB90B8}" type="presParOf" srcId="{A9D45B24-B805-4AEE-B060-7EC5C4F9A8CC}" destId="{244C2CFC-F73D-4841-BCE8-F37B555A3551}" srcOrd="0" destOrd="0" presId="urn:microsoft.com/office/officeart/2005/8/layout/vList2"/>
    <dgm:cxn modelId="{7436610D-5D9E-4D4B-B389-1E1A924F6837}" type="presParOf" srcId="{A9D45B24-B805-4AEE-B060-7EC5C4F9A8CC}" destId="{A3273526-E9F4-403D-BE13-B82FC8AD8069}" srcOrd="1" destOrd="0" presId="urn:microsoft.com/office/officeart/2005/8/layout/vList2"/>
    <dgm:cxn modelId="{C811F20F-5DDE-49E9-9172-7AAC922140DF}" type="presParOf" srcId="{A9D45B24-B805-4AEE-B060-7EC5C4F9A8CC}" destId="{B9654FF5-1976-4402-9610-6498AF8D095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F0AF43-AC04-4A2F-8128-00C48C7CFBC6}"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9BA82205-FD41-451C-829E-7F0C591201FE}">
      <dgm:prSet phldrT="[Text]" custT="1"/>
      <dgm:spPr/>
      <dgm:t>
        <a:bodyPr/>
        <a:lstStyle/>
        <a:p>
          <a:r>
            <a:rPr lang="en-US" sz="1400" b="1"/>
            <a:t>Opportunities</a:t>
          </a:r>
        </a:p>
      </dgm:t>
    </dgm:pt>
    <dgm:pt modelId="{50F1FC8E-E6E3-4228-9885-CE19AA5A199C}" type="parTrans" cxnId="{8F0CB01B-394F-4FFF-9154-6B2D596C23A1}">
      <dgm:prSet/>
      <dgm:spPr/>
      <dgm:t>
        <a:bodyPr/>
        <a:lstStyle/>
        <a:p>
          <a:endParaRPr lang="en-US"/>
        </a:p>
      </dgm:t>
    </dgm:pt>
    <dgm:pt modelId="{76209642-2338-4FC9-B24B-E0CEB52D0860}" type="sibTrans" cxnId="{8F0CB01B-394F-4FFF-9154-6B2D596C23A1}">
      <dgm:prSet/>
      <dgm:spPr/>
      <dgm:t>
        <a:bodyPr/>
        <a:lstStyle/>
        <a:p>
          <a:endParaRPr lang="en-US"/>
        </a:p>
      </dgm:t>
    </dgm:pt>
    <dgm:pt modelId="{31BFF5F8-1709-4BCE-BF18-A5AE966931FA}">
      <dgm:prSet phldrT="[Text]" custT="1"/>
      <dgm:spPr/>
      <dgm:t>
        <a:bodyPr/>
        <a:lstStyle/>
        <a:p>
          <a:r>
            <a:rPr lang="en-US" sz="1050" b="1">
              <a:solidFill>
                <a:schemeClr val="tx1"/>
              </a:solidFill>
            </a:rPr>
            <a:t>New Markets</a:t>
          </a:r>
        </a:p>
      </dgm:t>
    </dgm:pt>
    <dgm:pt modelId="{47BBDE5A-8574-47FE-8B8D-0D798B8565A3}" type="parTrans" cxnId="{15569143-4282-4430-944D-71DD50CF821A}">
      <dgm:prSet/>
      <dgm:spPr/>
      <dgm:t>
        <a:bodyPr/>
        <a:lstStyle/>
        <a:p>
          <a:endParaRPr lang="en-US"/>
        </a:p>
      </dgm:t>
    </dgm:pt>
    <dgm:pt modelId="{9EE7343C-444F-4B68-B177-11FC0A4D5BEB}" type="sibTrans" cxnId="{15569143-4282-4430-944D-71DD50CF821A}">
      <dgm:prSet/>
      <dgm:spPr/>
      <dgm:t>
        <a:bodyPr/>
        <a:lstStyle/>
        <a:p>
          <a:endParaRPr lang="en-US"/>
        </a:p>
      </dgm:t>
    </dgm:pt>
    <dgm:pt modelId="{17AC59AB-4375-4424-9EA9-D9A0DAF3D41F}">
      <dgm:prSet phldrT="[Text]" custT="1"/>
      <dgm:spPr/>
      <dgm:t>
        <a:bodyPr/>
        <a:lstStyle/>
        <a:p>
          <a:r>
            <a:rPr lang="en-US" sz="1050" b="1">
              <a:solidFill>
                <a:schemeClr val="tx1"/>
              </a:solidFill>
            </a:rPr>
            <a:t>Lack of Competition</a:t>
          </a:r>
        </a:p>
      </dgm:t>
    </dgm:pt>
    <dgm:pt modelId="{BE34BAD4-E33C-40BC-8CE9-04FA84BE4BE3}" type="parTrans" cxnId="{01B070C8-CEB0-426C-9411-76849D54280F}">
      <dgm:prSet/>
      <dgm:spPr/>
      <dgm:t>
        <a:bodyPr/>
        <a:lstStyle/>
        <a:p>
          <a:endParaRPr lang="en-US"/>
        </a:p>
      </dgm:t>
    </dgm:pt>
    <dgm:pt modelId="{67F4551E-341E-4694-81CC-EF4439937F46}" type="sibTrans" cxnId="{01B070C8-CEB0-426C-9411-76849D54280F}">
      <dgm:prSet/>
      <dgm:spPr/>
      <dgm:t>
        <a:bodyPr/>
        <a:lstStyle/>
        <a:p>
          <a:endParaRPr lang="en-US"/>
        </a:p>
      </dgm:t>
    </dgm:pt>
    <dgm:pt modelId="{4A89EFD6-A806-4205-AD11-DED2B5A7B847}">
      <dgm:prSet phldrT="[Text]" custT="1"/>
      <dgm:spPr/>
      <dgm:t>
        <a:bodyPr/>
        <a:lstStyle/>
        <a:p>
          <a:r>
            <a:rPr lang="en-US" sz="1050" b="1">
              <a:solidFill>
                <a:schemeClr val="tx1"/>
              </a:solidFill>
            </a:rPr>
            <a:t>New Technologies</a:t>
          </a:r>
        </a:p>
      </dgm:t>
    </dgm:pt>
    <dgm:pt modelId="{972B7982-42A9-45CB-9132-FA4355C5DDC4}" type="parTrans" cxnId="{E8EEA773-5BFC-4190-BB04-D8B006673DE8}">
      <dgm:prSet/>
      <dgm:spPr/>
      <dgm:t>
        <a:bodyPr/>
        <a:lstStyle/>
        <a:p>
          <a:endParaRPr lang="en-US"/>
        </a:p>
      </dgm:t>
    </dgm:pt>
    <dgm:pt modelId="{56D4C74A-FEE2-4763-9C5F-8E17FE46485D}" type="sibTrans" cxnId="{E8EEA773-5BFC-4190-BB04-D8B006673DE8}">
      <dgm:prSet/>
      <dgm:spPr/>
      <dgm:t>
        <a:bodyPr/>
        <a:lstStyle/>
        <a:p>
          <a:endParaRPr lang="en-US"/>
        </a:p>
      </dgm:t>
    </dgm:pt>
    <dgm:pt modelId="{377194ED-AF29-480A-9203-9F6751C195FD}">
      <dgm:prSet phldrT="[Text]" custT="1"/>
      <dgm:spPr/>
      <dgm:t>
        <a:bodyPr/>
        <a:lstStyle/>
        <a:p>
          <a:r>
            <a:rPr lang="en-US" sz="1050" b="1">
              <a:solidFill>
                <a:schemeClr val="tx1"/>
              </a:solidFill>
            </a:rPr>
            <a:t>Trade deals</a:t>
          </a:r>
        </a:p>
      </dgm:t>
    </dgm:pt>
    <dgm:pt modelId="{7DF260D9-03EF-4E82-815B-E588A1818E4F}" type="parTrans" cxnId="{D3C4B046-9D64-4701-B3D1-543EEAD710B3}">
      <dgm:prSet/>
      <dgm:spPr/>
      <dgm:t>
        <a:bodyPr/>
        <a:lstStyle/>
        <a:p>
          <a:endParaRPr lang="en-US"/>
        </a:p>
      </dgm:t>
    </dgm:pt>
    <dgm:pt modelId="{7F820511-DD34-4AE6-8E32-B35FDE003BA9}" type="sibTrans" cxnId="{D3C4B046-9D64-4701-B3D1-543EEAD710B3}">
      <dgm:prSet/>
      <dgm:spPr/>
      <dgm:t>
        <a:bodyPr/>
        <a:lstStyle/>
        <a:p>
          <a:endParaRPr lang="en-US"/>
        </a:p>
      </dgm:t>
    </dgm:pt>
    <dgm:pt modelId="{8E9196DC-2087-44A2-9A9A-1644E7F72704}">
      <dgm:prSet phldrT="[Text]" custT="1"/>
      <dgm:spPr/>
      <dgm:t>
        <a:bodyPr/>
        <a:lstStyle/>
        <a:p>
          <a:r>
            <a:rPr lang="en-US" sz="1050" b="1">
              <a:solidFill>
                <a:schemeClr val="tx1"/>
              </a:solidFill>
            </a:rPr>
            <a:t>Changes in Government</a:t>
          </a:r>
        </a:p>
      </dgm:t>
    </dgm:pt>
    <dgm:pt modelId="{3D359C63-CD24-43A6-AB84-E912C9F2BE1E}" type="parTrans" cxnId="{C58F8FE0-CE6E-44A7-A9FC-A15F9ED2D4A2}">
      <dgm:prSet/>
      <dgm:spPr/>
      <dgm:t>
        <a:bodyPr/>
        <a:lstStyle/>
        <a:p>
          <a:endParaRPr lang="en-US"/>
        </a:p>
      </dgm:t>
    </dgm:pt>
    <dgm:pt modelId="{B04F122F-5861-4086-AEB5-E4121D51AA06}" type="sibTrans" cxnId="{C58F8FE0-CE6E-44A7-A9FC-A15F9ED2D4A2}">
      <dgm:prSet/>
      <dgm:spPr/>
      <dgm:t>
        <a:bodyPr/>
        <a:lstStyle/>
        <a:p>
          <a:endParaRPr lang="en-US"/>
        </a:p>
      </dgm:t>
    </dgm:pt>
    <dgm:pt modelId="{7FD07FBD-D4F2-437E-8593-3C289896A0A3}">
      <dgm:prSet phldrT="[Text]" custT="1"/>
      <dgm:spPr/>
      <dgm:t>
        <a:bodyPr/>
        <a:lstStyle/>
        <a:p>
          <a:r>
            <a:rPr lang="en-US" sz="1050" b="1">
              <a:solidFill>
                <a:schemeClr val="tx1"/>
              </a:solidFill>
            </a:rPr>
            <a:t>Local Redevelopment</a:t>
          </a:r>
        </a:p>
      </dgm:t>
    </dgm:pt>
    <dgm:pt modelId="{AB0F603E-6AE2-464F-8920-0472FB3FC18A}" type="parTrans" cxnId="{EC301B5C-C071-48A4-B5C9-FD0E2968374C}">
      <dgm:prSet/>
      <dgm:spPr/>
      <dgm:t>
        <a:bodyPr/>
        <a:lstStyle/>
        <a:p>
          <a:endParaRPr lang="en-US"/>
        </a:p>
      </dgm:t>
    </dgm:pt>
    <dgm:pt modelId="{C2C86FDE-5126-4A1D-A520-6C83F9E9E91D}" type="sibTrans" cxnId="{EC301B5C-C071-48A4-B5C9-FD0E2968374C}">
      <dgm:prSet/>
      <dgm:spPr/>
      <dgm:t>
        <a:bodyPr/>
        <a:lstStyle/>
        <a:p>
          <a:endParaRPr lang="en-US"/>
        </a:p>
      </dgm:t>
    </dgm:pt>
    <dgm:pt modelId="{9AAB21E6-BFC8-4392-A486-182E1F0FE663}">
      <dgm:prSet phldrT="[Text]" custT="1"/>
      <dgm:spPr/>
      <dgm:t>
        <a:bodyPr/>
        <a:lstStyle/>
        <a:p>
          <a:r>
            <a:rPr lang="en-US" sz="1050" b="1">
              <a:solidFill>
                <a:schemeClr val="tx1"/>
              </a:solidFill>
            </a:rPr>
            <a:t>Competitor’s Reputational</a:t>
          </a:r>
        </a:p>
        <a:p>
          <a:r>
            <a:rPr lang="en-US" sz="1050" b="1">
              <a:solidFill>
                <a:schemeClr val="tx1"/>
              </a:solidFill>
            </a:rPr>
            <a:t>Damage</a:t>
          </a:r>
        </a:p>
      </dgm:t>
    </dgm:pt>
    <dgm:pt modelId="{30AB9E30-F6A3-44E4-B0F0-6915E9DFC4C1}" type="parTrans" cxnId="{4DB949E2-9313-407D-91F1-BD52B4717205}">
      <dgm:prSet/>
      <dgm:spPr/>
      <dgm:t>
        <a:bodyPr/>
        <a:lstStyle/>
        <a:p>
          <a:endParaRPr lang="en-GB"/>
        </a:p>
      </dgm:t>
    </dgm:pt>
    <dgm:pt modelId="{FBD8F0C9-8AD2-4E7E-84D1-2B4E022840AC}" type="sibTrans" cxnId="{4DB949E2-9313-407D-91F1-BD52B4717205}">
      <dgm:prSet/>
      <dgm:spPr/>
      <dgm:t>
        <a:bodyPr/>
        <a:lstStyle/>
        <a:p>
          <a:endParaRPr lang="en-GB"/>
        </a:p>
      </dgm:t>
    </dgm:pt>
    <dgm:pt modelId="{67B5574C-9346-4FA7-B3AE-3161331A1711}">
      <dgm:prSet phldrT="[Text]"/>
      <dgm:spPr/>
      <dgm:t>
        <a:bodyPr/>
        <a:lstStyle/>
        <a:p>
          <a:endParaRPr lang="en-US" b="1">
            <a:solidFill>
              <a:schemeClr val="tx1"/>
            </a:solidFill>
          </a:endParaRPr>
        </a:p>
      </dgm:t>
    </dgm:pt>
    <dgm:pt modelId="{FE6642B4-7829-46C7-8C18-3255785FDD6D}" type="parTrans" cxnId="{040D455A-A2FE-4D30-9B38-C937C030E3D2}">
      <dgm:prSet/>
      <dgm:spPr/>
      <dgm:t>
        <a:bodyPr/>
        <a:lstStyle/>
        <a:p>
          <a:endParaRPr lang="en-GB"/>
        </a:p>
      </dgm:t>
    </dgm:pt>
    <dgm:pt modelId="{AA36277D-881E-46B5-A4AD-9CD1FFB0004F}" type="sibTrans" cxnId="{040D455A-A2FE-4D30-9B38-C937C030E3D2}">
      <dgm:prSet/>
      <dgm:spPr/>
      <dgm:t>
        <a:bodyPr/>
        <a:lstStyle/>
        <a:p>
          <a:endParaRPr lang="en-GB"/>
        </a:p>
      </dgm:t>
    </dgm:pt>
    <dgm:pt modelId="{15A705EB-97BE-482F-9484-0F5590C2FF89}">
      <dgm:prSet phldrT="[Text]" custT="1"/>
      <dgm:spPr/>
      <dgm:t>
        <a:bodyPr/>
        <a:lstStyle/>
        <a:p>
          <a:r>
            <a:rPr lang="en-US" sz="1050" b="1">
              <a:solidFill>
                <a:schemeClr val="tx1"/>
              </a:solidFill>
            </a:rPr>
            <a:t>Changes in the Economy</a:t>
          </a:r>
        </a:p>
      </dgm:t>
    </dgm:pt>
    <dgm:pt modelId="{E8F15249-1C6A-4EB8-AE84-833E9FF2C891}" type="parTrans" cxnId="{E6F56AA8-6BA3-4988-BD54-BBB1FF4A8B4E}">
      <dgm:prSet/>
      <dgm:spPr/>
      <dgm:t>
        <a:bodyPr/>
        <a:lstStyle/>
        <a:p>
          <a:endParaRPr lang="en-GB"/>
        </a:p>
      </dgm:t>
    </dgm:pt>
    <dgm:pt modelId="{371280A7-3B7C-449B-9774-753E017F3542}" type="sibTrans" cxnId="{E6F56AA8-6BA3-4988-BD54-BBB1FF4A8B4E}">
      <dgm:prSet/>
      <dgm:spPr/>
      <dgm:t>
        <a:bodyPr/>
        <a:lstStyle/>
        <a:p>
          <a:endParaRPr lang="en-GB"/>
        </a:p>
      </dgm:t>
    </dgm:pt>
    <dgm:pt modelId="{50141CC8-5A60-478B-8668-7FE8D1739D82}" type="pres">
      <dgm:prSet presAssocID="{26F0AF43-AC04-4A2F-8128-00C48C7CFBC6}" presName="cycle" presStyleCnt="0">
        <dgm:presLayoutVars>
          <dgm:chMax val="1"/>
          <dgm:dir/>
          <dgm:animLvl val="ctr"/>
          <dgm:resizeHandles val="exact"/>
        </dgm:presLayoutVars>
      </dgm:prSet>
      <dgm:spPr/>
    </dgm:pt>
    <dgm:pt modelId="{51A1B941-F574-4DE2-8BF5-B68F80E31055}" type="pres">
      <dgm:prSet presAssocID="{9BA82205-FD41-451C-829E-7F0C591201FE}" presName="centerShape" presStyleLbl="node0" presStyleIdx="0" presStyleCnt="1" custScaleX="141689" custScaleY="143851"/>
      <dgm:spPr/>
    </dgm:pt>
    <dgm:pt modelId="{BDDDA6C9-413B-4DC8-A4E9-596FEE338CBC}" type="pres">
      <dgm:prSet presAssocID="{47BBDE5A-8574-47FE-8B8D-0D798B8565A3}" presName="Name9" presStyleLbl="parChTrans1D2" presStyleIdx="0" presStyleCnt="8"/>
      <dgm:spPr/>
    </dgm:pt>
    <dgm:pt modelId="{8002C780-2B37-4912-B1A7-41ED6DE8EBAA}" type="pres">
      <dgm:prSet presAssocID="{47BBDE5A-8574-47FE-8B8D-0D798B8565A3}" presName="connTx" presStyleLbl="parChTrans1D2" presStyleIdx="0" presStyleCnt="8"/>
      <dgm:spPr/>
    </dgm:pt>
    <dgm:pt modelId="{99C2E7C3-A4B6-4C9B-831F-A0B858950D78}" type="pres">
      <dgm:prSet presAssocID="{31BFF5F8-1709-4BCE-BF18-A5AE966931FA}" presName="node" presStyleLbl="node1" presStyleIdx="0" presStyleCnt="8">
        <dgm:presLayoutVars>
          <dgm:bulletEnabled val="1"/>
        </dgm:presLayoutVars>
      </dgm:prSet>
      <dgm:spPr/>
    </dgm:pt>
    <dgm:pt modelId="{AEF3E527-800F-4D7D-96D9-3706E41134CB}" type="pres">
      <dgm:prSet presAssocID="{BE34BAD4-E33C-40BC-8CE9-04FA84BE4BE3}" presName="Name9" presStyleLbl="parChTrans1D2" presStyleIdx="1" presStyleCnt="8"/>
      <dgm:spPr/>
    </dgm:pt>
    <dgm:pt modelId="{990D601C-FCDD-4190-A5F2-33C3EACD8C25}" type="pres">
      <dgm:prSet presAssocID="{BE34BAD4-E33C-40BC-8CE9-04FA84BE4BE3}" presName="connTx" presStyleLbl="parChTrans1D2" presStyleIdx="1" presStyleCnt="8"/>
      <dgm:spPr/>
    </dgm:pt>
    <dgm:pt modelId="{65638394-1922-42CC-B07A-6596F911C730}" type="pres">
      <dgm:prSet presAssocID="{17AC59AB-4375-4424-9EA9-D9A0DAF3D41F}" presName="node" presStyleLbl="node1" presStyleIdx="1" presStyleCnt="8">
        <dgm:presLayoutVars>
          <dgm:bulletEnabled val="1"/>
        </dgm:presLayoutVars>
      </dgm:prSet>
      <dgm:spPr/>
    </dgm:pt>
    <dgm:pt modelId="{7E204D94-F7A8-404E-907D-742E3C3FDDFA}" type="pres">
      <dgm:prSet presAssocID="{972B7982-42A9-45CB-9132-FA4355C5DDC4}" presName="Name9" presStyleLbl="parChTrans1D2" presStyleIdx="2" presStyleCnt="8"/>
      <dgm:spPr/>
    </dgm:pt>
    <dgm:pt modelId="{20F1B935-1320-4DC4-8D0E-EA2A84890809}" type="pres">
      <dgm:prSet presAssocID="{972B7982-42A9-45CB-9132-FA4355C5DDC4}" presName="connTx" presStyleLbl="parChTrans1D2" presStyleIdx="2" presStyleCnt="8"/>
      <dgm:spPr/>
    </dgm:pt>
    <dgm:pt modelId="{EB8DD461-146A-4CFA-8E2D-CDBB84CFC95D}" type="pres">
      <dgm:prSet presAssocID="{4A89EFD6-A806-4205-AD11-DED2B5A7B847}" presName="node" presStyleLbl="node1" presStyleIdx="2" presStyleCnt="8">
        <dgm:presLayoutVars>
          <dgm:bulletEnabled val="1"/>
        </dgm:presLayoutVars>
      </dgm:prSet>
      <dgm:spPr/>
    </dgm:pt>
    <dgm:pt modelId="{EFE98F4F-0400-465B-8795-1D7EA42787AB}" type="pres">
      <dgm:prSet presAssocID="{E8F15249-1C6A-4EB8-AE84-833E9FF2C891}" presName="Name9" presStyleLbl="parChTrans1D2" presStyleIdx="3" presStyleCnt="8"/>
      <dgm:spPr/>
    </dgm:pt>
    <dgm:pt modelId="{4FF2CC8F-862C-412F-B6DD-F59535572E95}" type="pres">
      <dgm:prSet presAssocID="{E8F15249-1C6A-4EB8-AE84-833E9FF2C891}" presName="connTx" presStyleLbl="parChTrans1D2" presStyleIdx="3" presStyleCnt="8"/>
      <dgm:spPr/>
    </dgm:pt>
    <dgm:pt modelId="{7122F1A7-25E3-499F-9310-C61EC4F5BA66}" type="pres">
      <dgm:prSet presAssocID="{15A705EB-97BE-482F-9484-0F5590C2FF89}" presName="node" presStyleLbl="node1" presStyleIdx="3" presStyleCnt="8">
        <dgm:presLayoutVars>
          <dgm:bulletEnabled val="1"/>
        </dgm:presLayoutVars>
      </dgm:prSet>
      <dgm:spPr/>
    </dgm:pt>
    <dgm:pt modelId="{008216E6-2A49-4368-AE59-63A39662A74A}" type="pres">
      <dgm:prSet presAssocID="{7DF260D9-03EF-4E82-815B-E588A1818E4F}" presName="Name9" presStyleLbl="parChTrans1D2" presStyleIdx="4" presStyleCnt="8"/>
      <dgm:spPr/>
    </dgm:pt>
    <dgm:pt modelId="{6A203BF6-E181-430E-A604-A9B003A6EA9A}" type="pres">
      <dgm:prSet presAssocID="{7DF260D9-03EF-4E82-815B-E588A1818E4F}" presName="connTx" presStyleLbl="parChTrans1D2" presStyleIdx="4" presStyleCnt="8"/>
      <dgm:spPr/>
    </dgm:pt>
    <dgm:pt modelId="{820D687B-D496-4EFB-A6A1-195A9CAD726D}" type="pres">
      <dgm:prSet presAssocID="{377194ED-AF29-480A-9203-9F6751C195FD}" presName="node" presStyleLbl="node1" presStyleIdx="4" presStyleCnt="8">
        <dgm:presLayoutVars>
          <dgm:bulletEnabled val="1"/>
        </dgm:presLayoutVars>
      </dgm:prSet>
      <dgm:spPr/>
    </dgm:pt>
    <dgm:pt modelId="{4EA2AAEA-726F-4030-AC5A-50445C43230C}" type="pres">
      <dgm:prSet presAssocID="{3D359C63-CD24-43A6-AB84-E912C9F2BE1E}" presName="Name9" presStyleLbl="parChTrans1D2" presStyleIdx="5" presStyleCnt="8"/>
      <dgm:spPr/>
    </dgm:pt>
    <dgm:pt modelId="{B31DD4C2-8442-45EB-BF5E-DFC25D827770}" type="pres">
      <dgm:prSet presAssocID="{3D359C63-CD24-43A6-AB84-E912C9F2BE1E}" presName="connTx" presStyleLbl="parChTrans1D2" presStyleIdx="5" presStyleCnt="8"/>
      <dgm:spPr/>
    </dgm:pt>
    <dgm:pt modelId="{7683E739-BC05-4579-B950-E8D4095DDBE0}" type="pres">
      <dgm:prSet presAssocID="{8E9196DC-2087-44A2-9A9A-1644E7F72704}" presName="node" presStyleLbl="node1" presStyleIdx="5" presStyleCnt="8">
        <dgm:presLayoutVars>
          <dgm:bulletEnabled val="1"/>
        </dgm:presLayoutVars>
      </dgm:prSet>
      <dgm:spPr/>
    </dgm:pt>
    <dgm:pt modelId="{728C3FAD-0DD8-42D2-88E3-6C6700094560}" type="pres">
      <dgm:prSet presAssocID="{AB0F603E-6AE2-464F-8920-0472FB3FC18A}" presName="Name9" presStyleLbl="parChTrans1D2" presStyleIdx="6" presStyleCnt="8"/>
      <dgm:spPr/>
    </dgm:pt>
    <dgm:pt modelId="{E6E802C1-DBD3-4DB5-8128-80C45D57BD28}" type="pres">
      <dgm:prSet presAssocID="{AB0F603E-6AE2-464F-8920-0472FB3FC18A}" presName="connTx" presStyleLbl="parChTrans1D2" presStyleIdx="6" presStyleCnt="8"/>
      <dgm:spPr/>
    </dgm:pt>
    <dgm:pt modelId="{9CD514B4-8FDA-4EFF-A24C-7C0DAC5D973C}" type="pres">
      <dgm:prSet presAssocID="{7FD07FBD-D4F2-437E-8593-3C289896A0A3}" presName="node" presStyleLbl="node1" presStyleIdx="6" presStyleCnt="8">
        <dgm:presLayoutVars>
          <dgm:bulletEnabled val="1"/>
        </dgm:presLayoutVars>
      </dgm:prSet>
      <dgm:spPr/>
    </dgm:pt>
    <dgm:pt modelId="{430B093E-09E6-493D-883D-D6CB1C2A1E35}" type="pres">
      <dgm:prSet presAssocID="{30AB9E30-F6A3-44E4-B0F0-6915E9DFC4C1}" presName="Name9" presStyleLbl="parChTrans1D2" presStyleIdx="7" presStyleCnt="8"/>
      <dgm:spPr/>
    </dgm:pt>
    <dgm:pt modelId="{9A81EEF5-1744-4A33-B3F2-F90174087974}" type="pres">
      <dgm:prSet presAssocID="{30AB9E30-F6A3-44E4-B0F0-6915E9DFC4C1}" presName="connTx" presStyleLbl="parChTrans1D2" presStyleIdx="7" presStyleCnt="8"/>
      <dgm:spPr/>
    </dgm:pt>
    <dgm:pt modelId="{4B970444-F382-4DCC-8465-62BB57202FE2}" type="pres">
      <dgm:prSet presAssocID="{9AAB21E6-BFC8-4392-A486-182E1F0FE663}" presName="node" presStyleLbl="node1" presStyleIdx="7" presStyleCnt="8">
        <dgm:presLayoutVars>
          <dgm:bulletEnabled val="1"/>
        </dgm:presLayoutVars>
      </dgm:prSet>
      <dgm:spPr/>
    </dgm:pt>
  </dgm:ptLst>
  <dgm:cxnLst>
    <dgm:cxn modelId="{5A329411-E236-4DDC-9150-4513FBBD179D}" type="presOf" srcId="{BE34BAD4-E33C-40BC-8CE9-04FA84BE4BE3}" destId="{990D601C-FCDD-4190-A5F2-33C3EACD8C25}" srcOrd="1" destOrd="0" presId="urn:microsoft.com/office/officeart/2005/8/layout/radial1"/>
    <dgm:cxn modelId="{11862C17-AC61-411A-B3F5-3DE263951DBF}" type="presOf" srcId="{17AC59AB-4375-4424-9EA9-D9A0DAF3D41F}" destId="{65638394-1922-42CC-B07A-6596F911C730}" srcOrd="0" destOrd="0" presId="urn:microsoft.com/office/officeart/2005/8/layout/radial1"/>
    <dgm:cxn modelId="{8F0CB01B-394F-4FFF-9154-6B2D596C23A1}" srcId="{26F0AF43-AC04-4A2F-8128-00C48C7CFBC6}" destId="{9BA82205-FD41-451C-829E-7F0C591201FE}" srcOrd="0" destOrd="0" parTransId="{50F1FC8E-E6E3-4228-9885-CE19AA5A199C}" sibTransId="{76209642-2338-4FC9-B24B-E0CEB52D0860}"/>
    <dgm:cxn modelId="{D4DC3324-320D-41BE-8F61-9D91BE412E6B}" type="presOf" srcId="{7DF260D9-03EF-4E82-815B-E588A1818E4F}" destId="{008216E6-2A49-4368-AE59-63A39662A74A}" srcOrd="0" destOrd="0" presId="urn:microsoft.com/office/officeart/2005/8/layout/radial1"/>
    <dgm:cxn modelId="{1EEACA2C-D6D7-4888-BED5-9BC0316D1C3E}" type="presOf" srcId="{E8F15249-1C6A-4EB8-AE84-833E9FF2C891}" destId="{EFE98F4F-0400-465B-8795-1D7EA42787AB}" srcOrd="0" destOrd="0" presId="urn:microsoft.com/office/officeart/2005/8/layout/radial1"/>
    <dgm:cxn modelId="{D182603C-E250-4007-B93F-07DBFBB19E96}" type="presOf" srcId="{E8F15249-1C6A-4EB8-AE84-833E9FF2C891}" destId="{4FF2CC8F-862C-412F-B6DD-F59535572E95}" srcOrd="1" destOrd="0" presId="urn:microsoft.com/office/officeart/2005/8/layout/radial1"/>
    <dgm:cxn modelId="{EC301B5C-C071-48A4-B5C9-FD0E2968374C}" srcId="{9BA82205-FD41-451C-829E-7F0C591201FE}" destId="{7FD07FBD-D4F2-437E-8593-3C289896A0A3}" srcOrd="6" destOrd="0" parTransId="{AB0F603E-6AE2-464F-8920-0472FB3FC18A}" sibTransId="{C2C86FDE-5126-4A1D-A520-6C83F9E9E91D}"/>
    <dgm:cxn modelId="{DD22335F-9DAC-49A1-A364-FD26F2982906}" type="presOf" srcId="{26F0AF43-AC04-4A2F-8128-00C48C7CFBC6}" destId="{50141CC8-5A60-478B-8668-7FE8D1739D82}" srcOrd="0" destOrd="0" presId="urn:microsoft.com/office/officeart/2005/8/layout/radial1"/>
    <dgm:cxn modelId="{61F4AE42-B16B-4DB5-BF7C-2851D140B684}" type="presOf" srcId="{8E9196DC-2087-44A2-9A9A-1644E7F72704}" destId="{7683E739-BC05-4579-B950-E8D4095DDBE0}" srcOrd="0" destOrd="0" presId="urn:microsoft.com/office/officeart/2005/8/layout/radial1"/>
    <dgm:cxn modelId="{15569143-4282-4430-944D-71DD50CF821A}" srcId="{9BA82205-FD41-451C-829E-7F0C591201FE}" destId="{31BFF5F8-1709-4BCE-BF18-A5AE966931FA}" srcOrd="0" destOrd="0" parTransId="{47BBDE5A-8574-47FE-8B8D-0D798B8565A3}" sibTransId="{9EE7343C-444F-4B68-B177-11FC0A4D5BEB}"/>
    <dgm:cxn modelId="{7A6F1444-EC70-4FB4-AC8F-4AE36F6E0CAE}" type="presOf" srcId="{7FD07FBD-D4F2-437E-8593-3C289896A0A3}" destId="{9CD514B4-8FDA-4EFF-A24C-7C0DAC5D973C}" srcOrd="0" destOrd="0" presId="urn:microsoft.com/office/officeart/2005/8/layout/radial1"/>
    <dgm:cxn modelId="{D3C4B046-9D64-4701-B3D1-543EEAD710B3}" srcId="{9BA82205-FD41-451C-829E-7F0C591201FE}" destId="{377194ED-AF29-480A-9203-9F6751C195FD}" srcOrd="4" destOrd="0" parTransId="{7DF260D9-03EF-4E82-815B-E588A1818E4F}" sibTransId="{7F820511-DD34-4AE6-8E32-B35FDE003BA9}"/>
    <dgm:cxn modelId="{2C734249-94BA-4E50-AE87-86813DEAC62D}" type="presOf" srcId="{AB0F603E-6AE2-464F-8920-0472FB3FC18A}" destId="{E6E802C1-DBD3-4DB5-8128-80C45D57BD28}" srcOrd="1" destOrd="0" presId="urn:microsoft.com/office/officeart/2005/8/layout/radial1"/>
    <dgm:cxn modelId="{7FB1736C-200B-4A5F-AC9A-2380A301C16E}" type="presOf" srcId="{BE34BAD4-E33C-40BC-8CE9-04FA84BE4BE3}" destId="{AEF3E527-800F-4D7D-96D9-3706E41134CB}" srcOrd="0" destOrd="0" presId="urn:microsoft.com/office/officeart/2005/8/layout/radial1"/>
    <dgm:cxn modelId="{E8A7F54F-4CBC-4833-B721-55BD40580D71}" type="presOf" srcId="{31BFF5F8-1709-4BCE-BF18-A5AE966931FA}" destId="{99C2E7C3-A4B6-4C9B-831F-A0B858950D78}" srcOrd="0" destOrd="0" presId="urn:microsoft.com/office/officeart/2005/8/layout/radial1"/>
    <dgm:cxn modelId="{66837971-A2C8-4347-874B-A9EB206CAAC3}" type="presOf" srcId="{47BBDE5A-8574-47FE-8B8D-0D798B8565A3}" destId="{BDDDA6C9-413B-4DC8-A4E9-596FEE338CBC}" srcOrd="0" destOrd="0" presId="urn:microsoft.com/office/officeart/2005/8/layout/radial1"/>
    <dgm:cxn modelId="{CAA1A373-66B7-4FB8-B3F4-8FF75DA3B99F}" type="presOf" srcId="{15A705EB-97BE-482F-9484-0F5590C2FF89}" destId="{7122F1A7-25E3-499F-9310-C61EC4F5BA66}" srcOrd="0" destOrd="0" presId="urn:microsoft.com/office/officeart/2005/8/layout/radial1"/>
    <dgm:cxn modelId="{E8EEA773-5BFC-4190-BB04-D8B006673DE8}" srcId="{9BA82205-FD41-451C-829E-7F0C591201FE}" destId="{4A89EFD6-A806-4205-AD11-DED2B5A7B847}" srcOrd="2" destOrd="0" parTransId="{972B7982-42A9-45CB-9132-FA4355C5DDC4}" sibTransId="{56D4C74A-FEE2-4763-9C5F-8E17FE46485D}"/>
    <dgm:cxn modelId="{EE661474-A627-4DB7-B9DE-0FBDC952BC7C}" type="presOf" srcId="{3D359C63-CD24-43A6-AB84-E912C9F2BE1E}" destId="{4EA2AAEA-726F-4030-AC5A-50445C43230C}" srcOrd="0" destOrd="0" presId="urn:microsoft.com/office/officeart/2005/8/layout/radial1"/>
    <dgm:cxn modelId="{D711C775-9EDD-4549-9C18-F82AAE9E239E}" type="presOf" srcId="{7DF260D9-03EF-4E82-815B-E588A1818E4F}" destId="{6A203BF6-E181-430E-A604-A9B003A6EA9A}" srcOrd="1" destOrd="0" presId="urn:microsoft.com/office/officeart/2005/8/layout/radial1"/>
    <dgm:cxn modelId="{A7B5E858-DB25-490F-8FF1-03F237DE7350}" type="presOf" srcId="{30AB9E30-F6A3-44E4-B0F0-6915E9DFC4C1}" destId="{9A81EEF5-1744-4A33-B3F2-F90174087974}" srcOrd="1" destOrd="0" presId="urn:microsoft.com/office/officeart/2005/8/layout/radial1"/>
    <dgm:cxn modelId="{040D455A-A2FE-4D30-9B38-C937C030E3D2}" srcId="{26F0AF43-AC04-4A2F-8128-00C48C7CFBC6}" destId="{67B5574C-9346-4FA7-B3AE-3161331A1711}" srcOrd="1" destOrd="0" parTransId="{FE6642B4-7829-46C7-8C18-3255785FDD6D}" sibTransId="{AA36277D-881E-46B5-A4AD-9CD1FFB0004F}"/>
    <dgm:cxn modelId="{EB677185-2000-4838-9D0E-87125901DE61}" type="presOf" srcId="{972B7982-42A9-45CB-9132-FA4355C5DDC4}" destId="{20F1B935-1320-4DC4-8D0E-EA2A84890809}" srcOrd="1" destOrd="0" presId="urn:microsoft.com/office/officeart/2005/8/layout/radial1"/>
    <dgm:cxn modelId="{CE348D89-3A2E-4574-9CF5-8893FDA87A49}" type="presOf" srcId="{3D359C63-CD24-43A6-AB84-E912C9F2BE1E}" destId="{B31DD4C2-8442-45EB-BF5E-DFC25D827770}" srcOrd="1" destOrd="0" presId="urn:microsoft.com/office/officeart/2005/8/layout/radial1"/>
    <dgm:cxn modelId="{10BCC2A6-0A1D-443D-AEC3-384D35E0552B}" type="presOf" srcId="{4A89EFD6-A806-4205-AD11-DED2B5A7B847}" destId="{EB8DD461-146A-4CFA-8E2D-CDBB84CFC95D}" srcOrd="0" destOrd="0" presId="urn:microsoft.com/office/officeart/2005/8/layout/radial1"/>
    <dgm:cxn modelId="{E6F56AA8-6BA3-4988-BD54-BBB1FF4A8B4E}" srcId="{9BA82205-FD41-451C-829E-7F0C591201FE}" destId="{15A705EB-97BE-482F-9484-0F5590C2FF89}" srcOrd="3" destOrd="0" parTransId="{E8F15249-1C6A-4EB8-AE84-833E9FF2C891}" sibTransId="{371280A7-3B7C-449B-9774-753E017F3542}"/>
    <dgm:cxn modelId="{D277C0B1-A59F-45C4-86B0-3F3415D3D058}" type="presOf" srcId="{9BA82205-FD41-451C-829E-7F0C591201FE}" destId="{51A1B941-F574-4DE2-8BF5-B68F80E31055}" srcOrd="0" destOrd="0" presId="urn:microsoft.com/office/officeart/2005/8/layout/radial1"/>
    <dgm:cxn modelId="{01B070C8-CEB0-426C-9411-76849D54280F}" srcId="{9BA82205-FD41-451C-829E-7F0C591201FE}" destId="{17AC59AB-4375-4424-9EA9-D9A0DAF3D41F}" srcOrd="1" destOrd="0" parTransId="{BE34BAD4-E33C-40BC-8CE9-04FA84BE4BE3}" sibTransId="{67F4551E-341E-4694-81CC-EF4439937F46}"/>
    <dgm:cxn modelId="{B925ABDE-795A-462F-8987-F15B5D176D5D}" type="presOf" srcId="{47BBDE5A-8574-47FE-8B8D-0D798B8565A3}" destId="{8002C780-2B37-4912-B1A7-41ED6DE8EBAA}" srcOrd="1" destOrd="0" presId="urn:microsoft.com/office/officeart/2005/8/layout/radial1"/>
    <dgm:cxn modelId="{C58F8FE0-CE6E-44A7-A9FC-A15F9ED2D4A2}" srcId="{9BA82205-FD41-451C-829E-7F0C591201FE}" destId="{8E9196DC-2087-44A2-9A9A-1644E7F72704}" srcOrd="5" destOrd="0" parTransId="{3D359C63-CD24-43A6-AB84-E912C9F2BE1E}" sibTransId="{B04F122F-5861-4086-AEB5-E4121D51AA06}"/>
    <dgm:cxn modelId="{4DB949E2-9313-407D-91F1-BD52B4717205}" srcId="{9BA82205-FD41-451C-829E-7F0C591201FE}" destId="{9AAB21E6-BFC8-4392-A486-182E1F0FE663}" srcOrd="7" destOrd="0" parTransId="{30AB9E30-F6A3-44E4-B0F0-6915E9DFC4C1}" sibTransId="{FBD8F0C9-8AD2-4E7E-84D1-2B4E022840AC}"/>
    <dgm:cxn modelId="{2ADDB9E5-64B3-45DC-96AB-F22D740066FE}" type="presOf" srcId="{9AAB21E6-BFC8-4392-A486-182E1F0FE663}" destId="{4B970444-F382-4DCC-8465-62BB57202FE2}" srcOrd="0" destOrd="0" presId="urn:microsoft.com/office/officeart/2005/8/layout/radial1"/>
    <dgm:cxn modelId="{DE6FF7E5-83C5-4E2E-8314-E0058BF04FCC}" type="presOf" srcId="{377194ED-AF29-480A-9203-9F6751C195FD}" destId="{820D687B-D496-4EFB-A6A1-195A9CAD726D}" srcOrd="0" destOrd="0" presId="urn:microsoft.com/office/officeart/2005/8/layout/radial1"/>
    <dgm:cxn modelId="{4A7B97ED-9FDE-473A-9800-222F2A815666}" type="presOf" srcId="{AB0F603E-6AE2-464F-8920-0472FB3FC18A}" destId="{728C3FAD-0DD8-42D2-88E3-6C6700094560}" srcOrd="0" destOrd="0" presId="urn:microsoft.com/office/officeart/2005/8/layout/radial1"/>
    <dgm:cxn modelId="{3B7D2AF2-512D-4EB7-BF44-43B9BC2AD993}" type="presOf" srcId="{972B7982-42A9-45CB-9132-FA4355C5DDC4}" destId="{7E204D94-F7A8-404E-907D-742E3C3FDDFA}" srcOrd="0" destOrd="0" presId="urn:microsoft.com/office/officeart/2005/8/layout/radial1"/>
    <dgm:cxn modelId="{A5B6B8FC-6EB1-455D-80F2-4544D388A21E}" type="presOf" srcId="{30AB9E30-F6A3-44E4-B0F0-6915E9DFC4C1}" destId="{430B093E-09E6-493D-883D-D6CB1C2A1E35}" srcOrd="0" destOrd="0" presId="urn:microsoft.com/office/officeart/2005/8/layout/radial1"/>
    <dgm:cxn modelId="{ACF20F4A-6DB4-4F8D-AFEA-31810B2189DA}" type="presParOf" srcId="{50141CC8-5A60-478B-8668-7FE8D1739D82}" destId="{51A1B941-F574-4DE2-8BF5-B68F80E31055}" srcOrd="0" destOrd="0" presId="urn:microsoft.com/office/officeart/2005/8/layout/radial1"/>
    <dgm:cxn modelId="{CA57A66E-EE25-431A-8844-9F5296E2FD6B}" type="presParOf" srcId="{50141CC8-5A60-478B-8668-7FE8D1739D82}" destId="{BDDDA6C9-413B-4DC8-A4E9-596FEE338CBC}" srcOrd="1" destOrd="0" presId="urn:microsoft.com/office/officeart/2005/8/layout/radial1"/>
    <dgm:cxn modelId="{47BFBBA8-D1B3-4626-ABBC-9814FFF0892D}" type="presParOf" srcId="{BDDDA6C9-413B-4DC8-A4E9-596FEE338CBC}" destId="{8002C780-2B37-4912-B1A7-41ED6DE8EBAA}" srcOrd="0" destOrd="0" presId="urn:microsoft.com/office/officeart/2005/8/layout/radial1"/>
    <dgm:cxn modelId="{182138BA-20E0-4C4F-B8A3-5793A0FD28B7}" type="presParOf" srcId="{50141CC8-5A60-478B-8668-7FE8D1739D82}" destId="{99C2E7C3-A4B6-4C9B-831F-A0B858950D78}" srcOrd="2" destOrd="0" presId="urn:microsoft.com/office/officeart/2005/8/layout/radial1"/>
    <dgm:cxn modelId="{B184A111-F66D-4A23-931A-4D854889927A}" type="presParOf" srcId="{50141CC8-5A60-478B-8668-7FE8D1739D82}" destId="{AEF3E527-800F-4D7D-96D9-3706E41134CB}" srcOrd="3" destOrd="0" presId="urn:microsoft.com/office/officeart/2005/8/layout/radial1"/>
    <dgm:cxn modelId="{F6603309-2627-46D8-8093-59B1479B4F0E}" type="presParOf" srcId="{AEF3E527-800F-4D7D-96D9-3706E41134CB}" destId="{990D601C-FCDD-4190-A5F2-33C3EACD8C25}" srcOrd="0" destOrd="0" presId="urn:microsoft.com/office/officeart/2005/8/layout/radial1"/>
    <dgm:cxn modelId="{A91E55BC-02F1-4389-8430-33CBA1578B8A}" type="presParOf" srcId="{50141CC8-5A60-478B-8668-7FE8D1739D82}" destId="{65638394-1922-42CC-B07A-6596F911C730}" srcOrd="4" destOrd="0" presId="urn:microsoft.com/office/officeart/2005/8/layout/radial1"/>
    <dgm:cxn modelId="{E40E5D07-E6B3-4E74-BE23-CDB04A78EC6B}" type="presParOf" srcId="{50141CC8-5A60-478B-8668-7FE8D1739D82}" destId="{7E204D94-F7A8-404E-907D-742E3C3FDDFA}" srcOrd="5" destOrd="0" presId="urn:microsoft.com/office/officeart/2005/8/layout/radial1"/>
    <dgm:cxn modelId="{733CF700-28E4-4278-A3E1-4A06DB32AEC0}" type="presParOf" srcId="{7E204D94-F7A8-404E-907D-742E3C3FDDFA}" destId="{20F1B935-1320-4DC4-8D0E-EA2A84890809}" srcOrd="0" destOrd="0" presId="urn:microsoft.com/office/officeart/2005/8/layout/radial1"/>
    <dgm:cxn modelId="{77ACB0C8-FD68-4810-9759-3C8C3B47D11E}" type="presParOf" srcId="{50141CC8-5A60-478B-8668-7FE8D1739D82}" destId="{EB8DD461-146A-4CFA-8E2D-CDBB84CFC95D}" srcOrd="6" destOrd="0" presId="urn:microsoft.com/office/officeart/2005/8/layout/radial1"/>
    <dgm:cxn modelId="{E1411624-029A-42E7-B667-DEA1C344F5E1}" type="presParOf" srcId="{50141CC8-5A60-478B-8668-7FE8D1739D82}" destId="{EFE98F4F-0400-465B-8795-1D7EA42787AB}" srcOrd="7" destOrd="0" presId="urn:microsoft.com/office/officeart/2005/8/layout/radial1"/>
    <dgm:cxn modelId="{C452D68D-D95B-46B3-83C3-2437E2162999}" type="presParOf" srcId="{EFE98F4F-0400-465B-8795-1D7EA42787AB}" destId="{4FF2CC8F-862C-412F-B6DD-F59535572E95}" srcOrd="0" destOrd="0" presId="urn:microsoft.com/office/officeart/2005/8/layout/radial1"/>
    <dgm:cxn modelId="{275ECE69-1332-47F8-9628-902C18D693B5}" type="presParOf" srcId="{50141CC8-5A60-478B-8668-7FE8D1739D82}" destId="{7122F1A7-25E3-499F-9310-C61EC4F5BA66}" srcOrd="8" destOrd="0" presId="urn:microsoft.com/office/officeart/2005/8/layout/radial1"/>
    <dgm:cxn modelId="{72A64C14-1C1F-47A3-946D-419AA198A8F0}" type="presParOf" srcId="{50141CC8-5A60-478B-8668-7FE8D1739D82}" destId="{008216E6-2A49-4368-AE59-63A39662A74A}" srcOrd="9" destOrd="0" presId="urn:microsoft.com/office/officeart/2005/8/layout/radial1"/>
    <dgm:cxn modelId="{F7E306E6-0716-47BF-A688-13F9823C0347}" type="presParOf" srcId="{008216E6-2A49-4368-AE59-63A39662A74A}" destId="{6A203BF6-E181-430E-A604-A9B003A6EA9A}" srcOrd="0" destOrd="0" presId="urn:microsoft.com/office/officeart/2005/8/layout/radial1"/>
    <dgm:cxn modelId="{1777EA1F-A59F-4051-B6E3-719D5A6A3AA9}" type="presParOf" srcId="{50141CC8-5A60-478B-8668-7FE8D1739D82}" destId="{820D687B-D496-4EFB-A6A1-195A9CAD726D}" srcOrd="10" destOrd="0" presId="urn:microsoft.com/office/officeart/2005/8/layout/radial1"/>
    <dgm:cxn modelId="{B6790566-6E09-4735-8465-D3C47C830DB4}" type="presParOf" srcId="{50141CC8-5A60-478B-8668-7FE8D1739D82}" destId="{4EA2AAEA-726F-4030-AC5A-50445C43230C}" srcOrd="11" destOrd="0" presId="urn:microsoft.com/office/officeart/2005/8/layout/radial1"/>
    <dgm:cxn modelId="{3E92BA6F-97EF-4BAF-B85F-29A2A0C70A7D}" type="presParOf" srcId="{4EA2AAEA-726F-4030-AC5A-50445C43230C}" destId="{B31DD4C2-8442-45EB-BF5E-DFC25D827770}" srcOrd="0" destOrd="0" presId="urn:microsoft.com/office/officeart/2005/8/layout/radial1"/>
    <dgm:cxn modelId="{D95847FF-EC20-4C9D-950B-63B47A87F5C5}" type="presParOf" srcId="{50141CC8-5A60-478B-8668-7FE8D1739D82}" destId="{7683E739-BC05-4579-B950-E8D4095DDBE0}" srcOrd="12" destOrd="0" presId="urn:microsoft.com/office/officeart/2005/8/layout/radial1"/>
    <dgm:cxn modelId="{E3344012-799D-427C-9419-1EB9ABD6ED6A}" type="presParOf" srcId="{50141CC8-5A60-478B-8668-7FE8D1739D82}" destId="{728C3FAD-0DD8-42D2-88E3-6C6700094560}" srcOrd="13" destOrd="0" presId="urn:microsoft.com/office/officeart/2005/8/layout/radial1"/>
    <dgm:cxn modelId="{940CB9A2-173A-47FA-9D02-BF3A83EA676C}" type="presParOf" srcId="{728C3FAD-0DD8-42D2-88E3-6C6700094560}" destId="{E6E802C1-DBD3-4DB5-8128-80C45D57BD28}" srcOrd="0" destOrd="0" presId="urn:microsoft.com/office/officeart/2005/8/layout/radial1"/>
    <dgm:cxn modelId="{AE46DDCB-0AA2-47E9-BBA0-B90E1B8A2781}" type="presParOf" srcId="{50141CC8-5A60-478B-8668-7FE8D1739D82}" destId="{9CD514B4-8FDA-4EFF-A24C-7C0DAC5D973C}" srcOrd="14" destOrd="0" presId="urn:microsoft.com/office/officeart/2005/8/layout/radial1"/>
    <dgm:cxn modelId="{392D6422-3600-4BAD-9230-77BE31F02DA2}" type="presParOf" srcId="{50141CC8-5A60-478B-8668-7FE8D1739D82}" destId="{430B093E-09E6-493D-883D-D6CB1C2A1E35}" srcOrd="15" destOrd="0" presId="urn:microsoft.com/office/officeart/2005/8/layout/radial1"/>
    <dgm:cxn modelId="{942F5572-FD11-4554-8183-F22C514BB1B6}" type="presParOf" srcId="{430B093E-09E6-493D-883D-D6CB1C2A1E35}" destId="{9A81EEF5-1744-4A33-B3F2-F90174087974}" srcOrd="0" destOrd="0" presId="urn:microsoft.com/office/officeart/2005/8/layout/radial1"/>
    <dgm:cxn modelId="{54DCB22D-F54F-4535-ABB7-868A0596E5D0}" type="presParOf" srcId="{50141CC8-5A60-478B-8668-7FE8D1739D82}" destId="{4B970444-F382-4DCC-8465-62BB57202FE2}"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059C74-530F-4E97-A8A8-8B4AE7B710A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E0E1237-63C5-44B5-962E-AB6B768B0747}">
      <dgm:prSet/>
      <dgm:spPr/>
      <dgm:t>
        <a:bodyPr/>
        <a:lstStyle/>
        <a:p>
          <a:r>
            <a:rPr lang="en-GB"/>
            <a:t>Social/Cultural Trends</a:t>
          </a:r>
          <a:endParaRPr lang="en-US"/>
        </a:p>
      </dgm:t>
    </dgm:pt>
    <dgm:pt modelId="{2AC993F2-0658-4702-BB1B-44A198345D52}" type="parTrans" cxnId="{D02B3756-3CB4-46BE-87BD-19C6CB41B173}">
      <dgm:prSet/>
      <dgm:spPr/>
      <dgm:t>
        <a:bodyPr/>
        <a:lstStyle/>
        <a:p>
          <a:endParaRPr lang="en-US"/>
        </a:p>
      </dgm:t>
    </dgm:pt>
    <dgm:pt modelId="{941707D6-7A2C-4F2A-A4D9-7409FF5201D1}" type="sibTrans" cxnId="{D02B3756-3CB4-46BE-87BD-19C6CB41B173}">
      <dgm:prSet/>
      <dgm:spPr/>
      <dgm:t>
        <a:bodyPr/>
        <a:lstStyle/>
        <a:p>
          <a:endParaRPr lang="en-US"/>
        </a:p>
      </dgm:t>
    </dgm:pt>
    <dgm:pt modelId="{B8F03E80-F557-4B89-8606-69FCD181B53F}">
      <dgm:prSet/>
      <dgm:spPr/>
      <dgm:t>
        <a:bodyPr/>
        <a:lstStyle/>
        <a:p>
          <a:r>
            <a:rPr lang="en-GB"/>
            <a:t>Technological Trends</a:t>
          </a:r>
          <a:endParaRPr lang="en-US"/>
        </a:p>
      </dgm:t>
    </dgm:pt>
    <dgm:pt modelId="{5531C91E-CAB8-4CB5-AE0A-CC2F339B77FF}" type="parTrans" cxnId="{526BDDEE-25A9-49EA-9518-76042C15AE8E}">
      <dgm:prSet/>
      <dgm:spPr/>
      <dgm:t>
        <a:bodyPr/>
        <a:lstStyle/>
        <a:p>
          <a:endParaRPr lang="en-US"/>
        </a:p>
      </dgm:t>
    </dgm:pt>
    <dgm:pt modelId="{923A5F7E-3CDA-482F-8D5C-272175404055}" type="sibTrans" cxnId="{526BDDEE-25A9-49EA-9518-76042C15AE8E}">
      <dgm:prSet/>
      <dgm:spPr/>
      <dgm:t>
        <a:bodyPr/>
        <a:lstStyle/>
        <a:p>
          <a:endParaRPr lang="en-US"/>
        </a:p>
      </dgm:t>
    </dgm:pt>
    <dgm:pt modelId="{0C14DCE6-7AC7-4FEF-82DB-B581C9E28B84}">
      <dgm:prSet/>
      <dgm:spPr/>
      <dgm:t>
        <a:bodyPr/>
        <a:lstStyle/>
        <a:p>
          <a:r>
            <a:rPr lang="en-GB"/>
            <a:t>Environmental/Ethical Trends</a:t>
          </a:r>
          <a:endParaRPr lang="en-US"/>
        </a:p>
      </dgm:t>
    </dgm:pt>
    <dgm:pt modelId="{DB93E9EF-6494-4856-AF9D-B0285EFE9267}" type="parTrans" cxnId="{E5C99438-E8F9-4854-8B3F-017E557EAC34}">
      <dgm:prSet/>
      <dgm:spPr/>
      <dgm:t>
        <a:bodyPr/>
        <a:lstStyle/>
        <a:p>
          <a:endParaRPr lang="en-US"/>
        </a:p>
      </dgm:t>
    </dgm:pt>
    <dgm:pt modelId="{009B009D-967D-4ECB-8D6B-003FEFD5626E}" type="sibTrans" cxnId="{E5C99438-E8F9-4854-8B3F-017E557EAC34}">
      <dgm:prSet/>
      <dgm:spPr/>
      <dgm:t>
        <a:bodyPr/>
        <a:lstStyle/>
        <a:p>
          <a:endParaRPr lang="en-US"/>
        </a:p>
      </dgm:t>
    </dgm:pt>
    <dgm:pt modelId="{0418B238-FFEB-4F3C-9DC7-EE306C33D74A}">
      <dgm:prSet/>
      <dgm:spPr/>
      <dgm:t>
        <a:bodyPr/>
        <a:lstStyle/>
        <a:p>
          <a:r>
            <a:rPr lang="en-GB"/>
            <a:t>Political Trends</a:t>
          </a:r>
          <a:endParaRPr lang="en-US"/>
        </a:p>
      </dgm:t>
    </dgm:pt>
    <dgm:pt modelId="{9E382A1A-B6C1-4DF8-8243-7BF0648C6080}" type="parTrans" cxnId="{8E520DC6-D500-4C4E-B3A4-4DE9A56F1A10}">
      <dgm:prSet/>
      <dgm:spPr/>
      <dgm:t>
        <a:bodyPr/>
        <a:lstStyle/>
        <a:p>
          <a:endParaRPr lang="en-US"/>
        </a:p>
      </dgm:t>
    </dgm:pt>
    <dgm:pt modelId="{CA8993A8-CE3B-4FEA-B390-FC872178661C}" type="sibTrans" cxnId="{8E520DC6-D500-4C4E-B3A4-4DE9A56F1A10}">
      <dgm:prSet/>
      <dgm:spPr/>
      <dgm:t>
        <a:bodyPr/>
        <a:lstStyle/>
        <a:p>
          <a:endParaRPr lang="en-US"/>
        </a:p>
      </dgm:t>
    </dgm:pt>
    <dgm:pt modelId="{667A7599-C30B-42A7-AE91-C083D7601803}" type="pres">
      <dgm:prSet presAssocID="{65059C74-530F-4E97-A8A8-8B4AE7B710A2}" presName="root" presStyleCnt="0">
        <dgm:presLayoutVars>
          <dgm:dir/>
          <dgm:resizeHandles val="exact"/>
        </dgm:presLayoutVars>
      </dgm:prSet>
      <dgm:spPr/>
    </dgm:pt>
    <dgm:pt modelId="{FF994CF8-50F0-449B-B805-C2D1713DCD69}" type="pres">
      <dgm:prSet presAssocID="{2E0E1237-63C5-44B5-962E-AB6B768B0747}" presName="compNode" presStyleCnt="0"/>
      <dgm:spPr/>
    </dgm:pt>
    <dgm:pt modelId="{1F998571-28DC-4990-AE3D-13FB99519E8E}" type="pres">
      <dgm:prSet presAssocID="{2E0E1237-63C5-44B5-962E-AB6B768B0747}" presName="bgRect" presStyleLbl="bgShp" presStyleIdx="0" presStyleCnt="4"/>
      <dgm:spPr/>
    </dgm:pt>
    <dgm:pt modelId="{1398DC7A-6113-4353-B972-2B1EF58C6F7A}" type="pres">
      <dgm:prSet presAssocID="{2E0E1237-63C5-44B5-962E-AB6B768B074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E10424C7-9455-4554-BCC7-978DDC7BA03C}" type="pres">
      <dgm:prSet presAssocID="{2E0E1237-63C5-44B5-962E-AB6B768B0747}" presName="spaceRect" presStyleCnt="0"/>
      <dgm:spPr/>
    </dgm:pt>
    <dgm:pt modelId="{9ECC0278-0E1B-424C-84A4-AC052251677C}" type="pres">
      <dgm:prSet presAssocID="{2E0E1237-63C5-44B5-962E-AB6B768B0747}" presName="parTx" presStyleLbl="revTx" presStyleIdx="0" presStyleCnt="4">
        <dgm:presLayoutVars>
          <dgm:chMax val="0"/>
          <dgm:chPref val="0"/>
        </dgm:presLayoutVars>
      </dgm:prSet>
      <dgm:spPr/>
    </dgm:pt>
    <dgm:pt modelId="{50E8B8ED-DB59-4110-826A-5BDE6BC331A3}" type="pres">
      <dgm:prSet presAssocID="{941707D6-7A2C-4F2A-A4D9-7409FF5201D1}" presName="sibTrans" presStyleCnt="0"/>
      <dgm:spPr/>
    </dgm:pt>
    <dgm:pt modelId="{5AA22F3F-C51B-4DB7-AE9B-770AE9872DC8}" type="pres">
      <dgm:prSet presAssocID="{B8F03E80-F557-4B89-8606-69FCD181B53F}" presName="compNode" presStyleCnt="0"/>
      <dgm:spPr/>
    </dgm:pt>
    <dgm:pt modelId="{2F5FC88C-B6D9-4C88-88A1-091FEA1AC399}" type="pres">
      <dgm:prSet presAssocID="{B8F03E80-F557-4B89-8606-69FCD181B53F}" presName="bgRect" presStyleLbl="bgShp" presStyleIdx="1" presStyleCnt="4"/>
      <dgm:spPr/>
    </dgm:pt>
    <dgm:pt modelId="{89687BF8-795E-4CDA-A9BA-D86822274796}" type="pres">
      <dgm:prSet presAssocID="{B8F03E80-F557-4B89-8606-69FCD181B53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puter"/>
        </a:ext>
      </dgm:extLst>
    </dgm:pt>
    <dgm:pt modelId="{BC2C89BB-B881-4F3C-8B97-9CAA88131E6C}" type="pres">
      <dgm:prSet presAssocID="{B8F03E80-F557-4B89-8606-69FCD181B53F}" presName="spaceRect" presStyleCnt="0"/>
      <dgm:spPr/>
    </dgm:pt>
    <dgm:pt modelId="{57277341-1B0B-4BC4-A1F1-EFED4B4194B1}" type="pres">
      <dgm:prSet presAssocID="{B8F03E80-F557-4B89-8606-69FCD181B53F}" presName="parTx" presStyleLbl="revTx" presStyleIdx="1" presStyleCnt="4">
        <dgm:presLayoutVars>
          <dgm:chMax val="0"/>
          <dgm:chPref val="0"/>
        </dgm:presLayoutVars>
      </dgm:prSet>
      <dgm:spPr/>
    </dgm:pt>
    <dgm:pt modelId="{8810A83F-2A9A-4FD9-A5D1-5BE741EA2B56}" type="pres">
      <dgm:prSet presAssocID="{923A5F7E-3CDA-482F-8D5C-272175404055}" presName="sibTrans" presStyleCnt="0"/>
      <dgm:spPr/>
    </dgm:pt>
    <dgm:pt modelId="{3CAE63D7-E092-489A-9D6F-D45D1F348CA6}" type="pres">
      <dgm:prSet presAssocID="{0C14DCE6-7AC7-4FEF-82DB-B581C9E28B84}" presName="compNode" presStyleCnt="0"/>
      <dgm:spPr/>
    </dgm:pt>
    <dgm:pt modelId="{4B6CC2D0-6320-470E-AE09-0C4D7A207EC2}" type="pres">
      <dgm:prSet presAssocID="{0C14DCE6-7AC7-4FEF-82DB-B581C9E28B84}" presName="bgRect" presStyleLbl="bgShp" presStyleIdx="2" presStyleCnt="4"/>
      <dgm:spPr/>
    </dgm:pt>
    <dgm:pt modelId="{4F045E89-64F8-42C1-A6D8-3F3B8C5744A6}" type="pres">
      <dgm:prSet presAssocID="{0C14DCE6-7AC7-4FEF-82DB-B581C9E28B8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duous tree"/>
        </a:ext>
      </dgm:extLst>
    </dgm:pt>
    <dgm:pt modelId="{78CEE6FD-58DD-4CE9-A3E1-5222ED06B202}" type="pres">
      <dgm:prSet presAssocID="{0C14DCE6-7AC7-4FEF-82DB-B581C9E28B84}" presName="spaceRect" presStyleCnt="0"/>
      <dgm:spPr/>
    </dgm:pt>
    <dgm:pt modelId="{24E9C645-B1AD-4974-863A-887BE7BD4D5E}" type="pres">
      <dgm:prSet presAssocID="{0C14DCE6-7AC7-4FEF-82DB-B581C9E28B84}" presName="parTx" presStyleLbl="revTx" presStyleIdx="2" presStyleCnt="4">
        <dgm:presLayoutVars>
          <dgm:chMax val="0"/>
          <dgm:chPref val="0"/>
        </dgm:presLayoutVars>
      </dgm:prSet>
      <dgm:spPr/>
    </dgm:pt>
    <dgm:pt modelId="{ECC8A80E-4DB0-45E3-94FA-0635466204B4}" type="pres">
      <dgm:prSet presAssocID="{009B009D-967D-4ECB-8D6B-003FEFD5626E}" presName="sibTrans" presStyleCnt="0"/>
      <dgm:spPr/>
    </dgm:pt>
    <dgm:pt modelId="{1A381D4C-0E20-423B-AA42-0E450E862B6D}" type="pres">
      <dgm:prSet presAssocID="{0418B238-FFEB-4F3C-9DC7-EE306C33D74A}" presName="compNode" presStyleCnt="0"/>
      <dgm:spPr/>
    </dgm:pt>
    <dgm:pt modelId="{862A4198-64A6-4D0D-9E5F-4D33472CD3FD}" type="pres">
      <dgm:prSet presAssocID="{0418B238-FFEB-4F3C-9DC7-EE306C33D74A}" presName="bgRect" presStyleLbl="bgShp" presStyleIdx="3" presStyleCnt="4"/>
      <dgm:spPr/>
    </dgm:pt>
    <dgm:pt modelId="{893FE19A-9B00-4CC4-808B-E72D135DAC1E}" type="pres">
      <dgm:prSet presAssocID="{0418B238-FFEB-4F3C-9DC7-EE306C33D74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599A1423-75DC-4835-A362-185F307A249C}" type="pres">
      <dgm:prSet presAssocID="{0418B238-FFEB-4F3C-9DC7-EE306C33D74A}" presName="spaceRect" presStyleCnt="0"/>
      <dgm:spPr/>
    </dgm:pt>
    <dgm:pt modelId="{7904BEFC-A1F6-4200-B94A-3C0AD559568F}" type="pres">
      <dgm:prSet presAssocID="{0418B238-FFEB-4F3C-9DC7-EE306C33D74A}" presName="parTx" presStyleLbl="revTx" presStyleIdx="3" presStyleCnt="4">
        <dgm:presLayoutVars>
          <dgm:chMax val="0"/>
          <dgm:chPref val="0"/>
        </dgm:presLayoutVars>
      </dgm:prSet>
      <dgm:spPr/>
    </dgm:pt>
  </dgm:ptLst>
  <dgm:cxnLst>
    <dgm:cxn modelId="{5544A521-38CE-4F75-A772-B30F7F321659}" type="presOf" srcId="{65059C74-530F-4E97-A8A8-8B4AE7B710A2}" destId="{667A7599-C30B-42A7-AE91-C083D7601803}" srcOrd="0" destOrd="0" presId="urn:microsoft.com/office/officeart/2018/2/layout/IconVerticalSolidList"/>
    <dgm:cxn modelId="{E5C99438-E8F9-4854-8B3F-017E557EAC34}" srcId="{65059C74-530F-4E97-A8A8-8B4AE7B710A2}" destId="{0C14DCE6-7AC7-4FEF-82DB-B581C9E28B84}" srcOrd="2" destOrd="0" parTransId="{DB93E9EF-6494-4856-AF9D-B0285EFE9267}" sibTransId="{009B009D-967D-4ECB-8D6B-003FEFD5626E}"/>
    <dgm:cxn modelId="{E7B6755D-10F5-462C-82B6-5458821B01DC}" type="presOf" srcId="{B8F03E80-F557-4B89-8606-69FCD181B53F}" destId="{57277341-1B0B-4BC4-A1F1-EFED4B4194B1}" srcOrd="0" destOrd="0" presId="urn:microsoft.com/office/officeart/2018/2/layout/IconVerticalSolidList"/>
    <dgm:cxn modelId="{6FC15371-9672-40E9-8B47-BC15A53EA5DB}" type="presOf" srcId="{2E0E1237-63C5-44B5-962E-AB6B768B0747}" destId="{9ECC0278-0E1B-424C-84A4-AC052251677C}" srcOrd="0" destOrd="0" presId="urn:microsoft.com/office/officeart/2018/2/layout/IconVerticalSolidList"/>
    <dgm:cxn modelId="{D02B3756-3CB4-46BE-87BD-19C6CB41B173}" srcId="{65059C74-530F-4E97-A8A8-8B4AE7B710A2}" destId="{2E0E1237-63C5-44B5-962E-AB6B768B0747}" srcOrd="0" destOrd="0" parTransId="{2AC993F2-0658-4702-BB1B-44A198345D52}" sibTransId="{941707D6-7A2C-4F2A-A4D9-7409FF5201D1}"/>
    <dgm:cxn modelId="{894A0F8A-A1BF-4684-8470-10DB790B0887}" type="presOf" srcId="{0C14DCE6-7AC7-4FEF-82DB-B581C9E28B84}" destId="{24E9C645-B1AD-4974-863A-887BE7BD4D5E}" srcOrd="0" destOrd="0" presId="urn:microsoft.com/office/officeart/2018/2/layout/IconVerticalSolidList"/>
    <dgm:cxn modelId="{A06B17B5-E408-426A-BC92-E22AADF4160B}" type="presOf" srcId="{0418B238-FFEB-4F3C-9DC7-EE306C33D74A}" destId="{7904BEFC-A1F6-4200-B94A-3C0AD559568F}" srcOrd="0" destOrd="0" presId="urn:microsoft.com/office/officeart/2018/2/layout/IconVerticalSolidList"/>
    <dgm:cxn modelId="{8E520DC6-D500-4C4E-B3A4-4DE9A56F1A10}" srcId="{65059C74-530F-4E97-A8A8-8B4AE7B710A2}" destId="{0418B238-FFEB-4F3C-9DC7-EE306C33D74A}" srcOrd="3" destOrd="0" parTransId="{9E382A1A-B6C1-4DF8-8243-7BF0648C6080}" sibTransId="{CA8993A8-CE3B-4FEA-B390-FC872178661C}"/>
    <dgm:cxn modelId="{526BDDEE-25A9-49EA-9518-76042C15AE8E}" srcId="{65059C74-530F-4E97-A8A8-8B4AE7B710A2}" destId="{B8F03E80-F557-4B89-8606-69FCD181B53F}" srcOrd="1" destOrd="0" parTransId="{5531C91E-CAB8-4CB5-AE0A-CC2F339B77FF}" sibTransId="{923A5F7E-3CDA-482F-8D5C-272175404055}"/>
    <dgm:cxn modelId="{4EF84657-1A22-4A43-9790-21565F959C72}" type="presParOf" srcId="{667A7599-C30B-42A7-AE91-C083D7601803}" destId="{FF994CF8-50F0-449B-B805-C2D1713DCD69}" srcOrd="0" destOrd="0" presId="urn:microsoft.com/office/officeart/2018/2/layout/IconVerticalSolidList"/>
    <dgm:cxn modelId="{7E679F45-9112-4F46-AB00-F96A93F93AEC}" type="presParOf" srcId="{FF994CF8-50F0-449B-B805-C2D1713DCD69}" destId="{1F998571-28DC-4990-AE3D-13FB99519E8E}" srcOrd="0" destOrd="0" presId="urn:microsoft.com/office/officeart/2018/2/layout/IconVerticalSolidList"/>
    <dgm:cxn modelId="{AC97AC25-F90F-479A-A7A6-8E196A91CFB0}" type="presParOf" srcId="{FF994CF8-50F0-449B-B805-C2D1713DCD69}" destId="{1398DC7A-6113-4353-B972-2B1EF58C6F7A}" srcOrd="1" destOrd="0" presId="urn:microsoft.com/office/officeart/2018/2/layout/IconVerticalSolidList"/>
    <dgm:cxn modelId="{0CFE2A02-EE3E-471E-B78E-CDDEEC498A1C}" type="presParOf" srcId="{FF994CF8-50F0-449B-B805-C2D1713DCD69}" destId="{E10424C7-9455-4554-BCC7-978DDC7BA03C}" srcOrd="2" destOrd="0" presId="urn:microsoft.com/office/officeart/2018/2/layout/IconVerticalSolidList"/>
    <dgm:cxn modelId="{160DC5B3-E9A3-4251-9920-5C0C40BD83DF}" type="presParOf" srcId="{FF994CF8-50F0-449B-B805-C2D1713DCD69}" destId="{9ECC0278-0E1B-424C-84A4-AC052251677C}" srcOrd="3" destOrd="0" presId="urn:microsoft.com/office/officeart/2018/2/layout/IconVerticalSolidList"/>
    <dgm:cxn modelId="{CBFDF271-86B9-4DC0-9561-6E16E333F1D7}" type="presParOf" srcId="{667A7599-C30B-42A7-AE91-C083D7601803}" destId="{50E8B8ED-DB59-4110-826A-5BDE6BC331A3}" srcOrd="1" destOrd="0" presId="urn:microsoft.com/office/officeart/2018/2/layout/IconVerticalSolidList"/>
    <dgm:cxn modelId="{17AFEAFA-49DE-4F51-8A71-43D424B7FE60}" type="presParOf" srcId="{667A7599-C30B-42A7-AE91-C083D7601803}" destId="{5AA22F3F-C51B-4DB7-AE9B-770AE9872DC8}" srcOrd="2" destOrd="0" presId="urn:microsoft.com/office/officeart/2018/2/layout/IconVerticalSolidList"/>
    <dgm:cxn modelId="{63F566F0-29AD-49F8-88E6-5CB6D0835EB2}" type="presParOf" srcId="{5AA22F3F-C51B-4DB7-AE9B-770AE9872DC8}" destId="{2F5FC88C-B6D9-4C88-88A1-091FEA1AC399}" srcOrd="0" destOrd="0" presId="urn:microsoft.com/office/officeart/2018/2/layout/IconVerticalSolidList"/>
    <dgm:cxn modelId="{6B8194E1-5099-437F-B5E7-4ED12CAACCD4}" type="presParOf" srcId="{5AA22F3F-C51B-4DB7-AE9B-770AE9872DC8}" destId="{89687BF8-795E-4CDA-A9BA-D86822274796}" srcOrd="1" destOrd="0" presId="urn:microsoft.com/office/officeart/2018/2/layout/IconVerticalSolidList"/>
    <dgm:cxn modelId="{15E2630B-F33E-455D-9116-C9F091CF68AC}" type="presParOf" srcId="{5AA22F3F-C51B-4DB7-AE9B-770AE9872DC8}" destId="{BC2C89BB-B881-4F3C-8B97-9CAA88131E6C}" srcOrd="2" destOrd="0" presId="urn:microsoft.com/office/officeart/2018/2/layout/IconVerticalSolidList"/>
    <dgm:cxn modelId="{58CE410D-60DD-4DC5-A4CE-DC682FFB65AC}" type="presParOf" srcId="{5AA22F3F-C51B-4DB7-AE9B-770AE9872DC8}" destId="{57277341-1B0B-4BC4-A1F1-EFED4B4194B1}" srcOrd="3" destOrd="0" presId="urn:microsoft.com/office/officeart/2018/2/layout/IconVerticalSolidList"/>
    <dgm:cxn modelId="{414AAF58-0527-4F01-9379-BDCC75DD823E}" type="presParOf" srcId="{667A7599-C30B-42A7-AE91-C083D7601803}" destId="{8810A83F-2A9A-4FD9-A5D1-5BE741EA2B56}" srcOrd="3" destOrd="0" presId="urn:microsoft.com/office/officeart/2018/2/layout/IconVerticalSolidList"/>
    <dgm:cxn modelId="{EB8676BF-7578-4B5E-B928-4F51ED7EC796}" type="presParOf" srcId="{667A7599-C30B-42A7-AE91-C083D7601803}" destId="{3CAE63D7-E092-489A-9D6F-D45D1F348CA6}" srcOrd="4" destOrd="0" presId="urn:microsoft.com/office/officeart/2018/2/layout/IconVerticalSolidList"/>
    <dgm:cxn modelId="{5B4C6C06-F447-43FD-928E-C06466BE9915}" type="presParOf" srcId="{3CAE63D7-E092-489A-9D6F-D45D1F348CA6}" destId="{4B6CC2D0-6320-470E-AE09-0C4D7A207EC2}" srcOrd="0" destOrd="0" presId="urn:microsoft.com/office/officeart/2018/2/layout/IconVerticalSolidList"/>
    <dgm:cxn modelId="{1855BDCA-B631-4D24-AE97-186032F951E2}" type="presParOf" srcId="{3CAE63D7-E092-489A-9D6F-D45D1F348CA6}" destId="{4F045E89-64F8-42C1-A6D8-3F3B8C5744A6}" srcOrd="1" destOrd="0" presId="urn:microsoft.com/office/officeart/2018/2/layout/IconVerticalSolidList"/>
    <dgm:cxn modelId="{6F4F2950-E89C-443B-AA50-60ABAF02F6D1}" type="presParOf" srcId="{3CAE63D7-E092-489A-9D6F-D45D1F348CA6}" destId="{78CEE6FD-58DD-4CE9-A3E1-5222ED06B202}" srcOrd="2" destOrd="0" presId="urn:microsoft.com/office/officeart/2018/2/layout/IconVerticalSolidList"/>
    <dgm:cxn modelId="{0EE00AED-2C97-429E-A5A6-4A7ECA96118B}" type="presParOf" srcId="{3CAE63D7-E092-489A-9D6F-D45D1F348CA6}" destId="{24E9C645-B1AD-4974-863A-887BE7BD4D5E}" srcOrd="3" destOrd="0" presId="urn:microsoft.com/office/officeart/2018/2/layout/IconVerticalSolidList"/>
    <dgm:cxn modelId="{7370D4C5-B561-4068-ACE7-3C6D7F7116B1}" type="presParOf" srcId="{667A7599-C30B-42A7-AE91-C083D7601803}" destId="{ECC8A80E-4DB0-45E3-94FA-0635466204B4}" srcOrd="5" destOrd="0" presId="urn:microsoft.com/office/officeart/2018/2/layout/IconVerticalSolidList"/>
    <dgm:cxn modelId="{FD834611-A928-484F-BC7B-1152A097606C}" type="presParOf" srcId="{667A7599-C30B-42A7-AE91-C083D7601803}" destId="{1A381D4C-0E20-423B-AA42-0E450E862B6D}" srcOrd="6" destOrd="0" presId="urn:microsoft.com/office/officeart/2018/2/layout/IconVerticalSolidList"/>
    <dgm:cxn modelId="{32CFB7D9-B8A3-4A9F-9426-E7C4BCA60843}" type="presParOf" srcId="{1A381D4C-0E20-423B-AA42-0E450E862B6D}" destId="{862A4198-64A6-4D0D-9E5F-4D33472CD3FD}" srcOrd="0" destOrd="0" presId="urn:microsoft.com/office/officeart/2018/2/layout/IconVerticalSolidList"/>
    <dgm:cxn modelId="{2E2BFCCA-149F-4AC2-BEB5-42C1C4039D65}" type="presParOf" srcId="{1A381D4C-0E20-423B-AA42-0E450E862B6D}" destId="{893FE19A-9B00-4CC4-808B-E72D135DAC1E}" srcOrd="1" destOrd="0" presId="urn:microsoft.com/office/officeart/2018/2/layout/IconVerticalSolidList"/>
    <dgm:cxn modelId="{5C5C524D-2BE2-410D-B9FD-1C1E12B8DFC2}" type="presParOf" srcId="{1A381D4C-0E20-423B-AA42-0E450E862B6D}" destId="{599A1423-75DC-4835-A362-185F307A249C}" srcOrd="2" destOrd="0" presId="urn:microsoft.com/office/officeart/2018/2/layout/IconVerticalSolidList"/>
    <dgm:cxn modelId="{DCF45E0E-8E16-4A87-A415-4D78A833DCD6}" type="presParOf" srcId="{1A381D4C-0E20-423B-AA42-0E450E862B6D}" destId="{7904BEFC-A1F6-4200-B94A-3C0AD559568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BBC39-07D9-4FAE-8A82-4D46C3C44814}">
      <dsp:nvSpPr>
        <dsp:cNvPr id="0" name=""/>
        <dsp:cNvSpPr/>
      </dsp:nvSpPr>
      <dsp:spPr>
        <a:xfrm>
          <a:off x="1389402" y="1583"/>
          <a:ext cx="5236076" cy="3324908"/>
        </a:xfrm>
        <a:prstGeom prst="roundRect">
          <a:avLst>
            <a:gd name="adj" fmla="val 10000"/>
          </a:avLst>
        </a:prstGeom>
        <a:solidFill>
          <a:schemeClr val="accent3">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03D2514-485D-44DE-9D19-620F25E70A11}">
      <dsp:nvSpPr>
        <dsp:cNvPr id="0" name=""/>
        <dsp:cNvSpPr/>
      </dsp:nvSpPr>
      <dsp:spPr>
        <a:xfrm>
          <a:off x="1971189" y="554280"/>
          <a:ext cx="5236076" cy="3324908"/>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GB" sz="3100" kern="1200"/>
            <a:t>It is an exposure to danger, and you need to consider the kinds of events that could pose a risk to your business and then take steps to mitigate or prepare for them.</a:t>
          </a:r>
          <a:endParaRPr lang="en-US" sz="3100" kern="1200"/>
        </a:p>
      </dsp:txBody>
      <dsp:txXfrm>
        <a:off x="2068572" y="651663"/>
        <a:ext cx="5041310" cy="31301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14AA4-2851-4613-B26B-479A74E6DD0A}">
      <dsp:nvSpPr>
        <dsp:cNvPr id="0" name=""/>
        <dsp:cNvSpPr/>
      </dsp:nvSpPr>
      <dsp:spPr>
        <a:xfrm>
          <a:off x="4032827" y="2050108"/>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a:t>Risks</a:t>
          </a:r>
        </a:p>
      </dsp:txBody>
      <dsp:txXfrm>
        <a:off x="4232718" y="2249999"/>
        <a:ext cx="965159" cy="965159"/>
      </dsp:txXfrm>
    </dsp:sp>
    <dsp:sp modelId="{CAE93802-A84B-4536-A03A-DD170E20DE65}">
      <dsp:nvSpPr>
        <dsp:cNvPr id="0" name=""/>
        <dsp:cNvSpPr/>
      </dsp:nvSpPr>
      <dsp:spPr>
        <a:xfrm rot="16200000">
          <a:off x="4374382" y="1696097"/>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8252" y="1692147"/>
        <a:ext cx="34091" cy="34091"/>
      </dsp:txXfrm>
    </dsp:sp>
    <dsp:sp modelId="{86951A30-36FD-4FB5-BA1F-1124DDB9EDD5}">
      <dsp:nvSpPr>
        <dsp:cNvPr id="0" name=""/>
        <dsp:cNvSpPr/>
      </dsp:nvSpPr>
      <dsp:spPr>
        <a:xfrm>
          <a:off x="4032827" y="3336"/>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Competitive</a:t>
          </a:r>
        </a:p>
      </dsp:txBody>
      <dsp:txXfrm>
        <a:off x="4232718" y="203227"/>
        <a:ext cx="965159" cy="965159"/>
      </dsp:txXfrm>
    </dsp:sp>
    <dsp:sp modelId="{CCE4E176-0BBB-4270-B895-4FF6E6104E39}">
      <dsp:nvSpPr>
        <dsp:cNvPr id="0" name=""/>
        <dsp:cNvSpPr/>
      </dsp:nvSpPr>
      <dsp:spPr>
        <a:xfrm rot="19285714">
          <a:off x="5174498" y="2081413"/>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98367" y="2077463"/>
        <a:ext cx="34091" cy="34091"/>
      </dsp:txXfrm>
    </dsp:sp>
    <dsp:sp modelId="{9D232E9B-CC69-4183-86E0-7C35B99F23DE}">
      <dsp:nvSpPr>
        <dsp:cNvPr id="0" name=""/>
        <dsp:cNvSpPr/>
      </dsp:nvSpPr>
      <dsp:spPr>
        <a:xfrm>
          <a:off x="5633058" y="773967"/>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Political</a:t>
          </a:r>
        </a:p>
      </dsp:txBody>
      <dsp:txXfrm>
        <a:off x="5832949" y="973858"/>
        <a:ext cx="965159" cy="965159"/>
      </dsp:txXfrm>
    </dsp:sp>
    <dsp:sp modelId="{11713106-E554-4E27-9FC7-B854C0751025}">
      <dsp:nvSpPr>
        <dsp:cNvPr id="0" name=""/>
        <dsp:cNvSpPr/>
      </dsp:nvSpPr>
      <dsp:spPr>
        <a:xfrm rot="771429">
          <a:off x="5372110" y="2947208"/>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95979" y="2943258"/>
        <a:ext cx="34091" cy="34091"/>
      </dsp:txXfrm>
    </dsp:sp>
    <dsp:sp modelId="{31258445-35A8-497A-AA55-88D5D75A5DBD}">
      <dsp:nvSpPr>
        <dsp:cNvPr id="0" name=""/>
        <dsp:cNvSpPr/>
      </dsp:nvSpPr>
      <dsp:spPr>
        <a:xfrm>
          <a:off x="6028282" y="2505558"/>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Financial</a:t>
          </a:r>
        </a:p>
      </dsp:txBody>
      <dsp:txXfrm>
        <a:off x="6228173" y="2705449"/>
        <a:ext cx="965159" cy="965159"/>
      </dsp:txXfrm>
    </dsp:sp>
    <dsp:sp modelId="{B13F5523-9ACB-4080-B103-618DC461A6A3}">
      <dsp:nvSpPr>
        <dsp:cNvPr id="0" name=""/>
        <dsp:cNvSpPr/>
      </dsp:nvSpPr>
      <dsp:spPr>
        <a:xfrm rot="3857143">
          <a:off x="4818413" y="3641522"/>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42282" y="3637572"/>
        <a:ext cx="34091" cy="34091"/>
      </dsp:txXfrm>
    </dsp:sp>
    <dsp:sp modelId="{0EB3AD11-80F3-4F48-BD81-3A49A358A306}">
      <dsp:nvSpPr>
        <dsp:cNvPr id="0" name=""/>
        <dsp:cNvSpPr/>
      </dsp:nvSpPr>
      <dsp:spPr>
        <a:xfrm>
          <a:off x="4920888" y="3894186"/>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Catastrophic</a:t>
          </a:r>
        </a:p>
      </dsp:txBody>
      <dsp:txXfrm>
        <a:off x="5120779" y="4094077"/>
        <a:ext cx="965159" cy="965159"/>
      </dsp:txXfrm>
    </dsp:sp>
    <dsp:sp modelId="{0F297109-9E6D-4927-AA35-AA786EE57D83}">
      <dsp:nvSpPr>
        <dsp:cNvPr id="0" name=""/>
        <dsp:cNvSpPr/>
      </dsp:nvSpPr>
      <dsp:spPr>
        <a:xfrm rot="6942857">
          <a:off x="3930352" y="3641522"/>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254221" y="3637572"/>
        <a:ext cx="34091" cy="34091"/>
      </dsp:txXfrm>
    </dsp:sp>
    <dsp:sp modelId="{14046397-6035-4692-B491-50FF6EC253DF}">
      <dsp:nvSpPr>
        <dsp:cNvPr id="0" name=""/>
        <dsp:cNvSpPr/>
      </dsp:nvSpPr>
      <dsp:spPr>
        <a:xfrm>
          <a:off x="3144766" y="3894186"/>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Economic</a:t>
          </a:r>
        </a:p>
      </dsp:txBody>
      <dsp:txXfrm>
        <a:off x="3344657" y="4094077"/>
        <a:ext cx="965159" cy="965159"/>
      </dsp:txXfrm>
    </dsp:sp>
    <dsp:sp modelId="{45F5F6BD-8B96-43F7-980A-13EDCB8FB535}">
      <dsp:nvSpPr>
        <dsp:cNvPr id="0" name=""/>
        <dsp:cNvSpPr/>
      </dsp:nvSpPr>
      <dsp:spPr>
        <a:xfrm rot="10028571">
          <a:off x="3425856" y="2941665"/>
          <a:ext cx="632004" cy="26191"/>
        </a:xfrm>
        <a:custGeom>
          <a:avLst/>
          <a:gdLst/>
          <a:ahLst/>
          <a:cxnLst/>
          <a:rect l="0" t="0" r="0" b="0"/>
          <a:pathLst>
            <a:path>
              <a:moveTo>
                <a:pt x="0" y="13095"/>
              </a:moveTo>
              <a:lnTo>
                <a:pt x="632004"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26058" y="2938960"/>
        <a:ext cx="31600" cy="31600"/>
      </dsp:txXfrm>
    </dsp:sp>
    <dsp:sp modelId="{DF8D68F3-F668-4B21-B687-3357DDEE7A14}">
      <dsp:nvSpPr>
        <dsp:cNvPr id="0" name=""/>
        <dsp:cNvSpPr/>
      </dsp:nvSpPr>
      <dsp:spPr>
        <a:xfrm>
          <a:off x="1987313" y="2460174"/>
          <a:ext cx="1465059" cy="145571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Reputational</a:t>
          </a:r>
        </a:p>
      </dsp:txBody>
      <dsp:txXfrm>
        <a:off x="2201866" y="2673358"/>
        <a:ext cx="1035953" cy="1029342"/>
      </dsp:txXfrm>
    </dsp:sp>
    <dsp:sp modelId="{6FFA3749-4300-4341-B435-7DC4DB96087E}">
      <dsp:nvSpPr>
        <dsp:cNvPr id="0" name=""/>
        <dsp:cNvSpPr/>
      </dsp:nvSpPr>
      <dsp:spPr>
        <a:xfrm rot="13114286">
          <a:off x="3574267" y="2081413"/>
          <a:ext cx="681830" cy="26191"/>
        </a:xfrm>
        <a:custGeom>
          <a:avLst/>
          <a:gdLst/>
          <a:ahLst/>
          <a:cxnLst/>
          <a:rect l="0" t="0" r="0" b="0"/>
          <a:pathLst>
            <a:path>
              <a:moveTo>
                <a:pt x="0" y="13095"/>
              </a:moveTo>
              <a:lnTo>
                <a:pt x="681830" y="130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898136" y="2077463"/>
        <a:ext cx="34091" cy="34091"/>
      </dsp:txXfrm>
    </dsp:sp>
    <dsp:sp modelId="{A5730482-8624-4974-B1D1-2B9910C49B2B}">
      <dsp:nvSpPr>
        <dsp:cNvPr id="0" name=""/>
        <dsp:cNvSpPr/>
      </dsp:nvSpPr>
      <dsp:spPr>
        <a:xfrm>
          <a:off x="2432596" y="773967"/>
          <a:ext cx="1364941" cy="136494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a:solidFill>
                <a:schemeClr val="tx1"/>
              </a:solidFill>
            </a:rPr>
            <a:t>Compliance/</a:t>
          </a:r>
        </a:p>
        <a:p>
          <a:pPr marL="0" lvl="0" indent="0" algn="ctr" defTabSz="488950">
            <a:lnSpc>
              <a:spcPct val="90000"/>
            </a:lnSpc>
            <a:spcBef>
              <a:spcPct val="0"/>
            </a:spcBef>
            <a:spcAft>
              <a:spcPct val="35000"/>
            </a:spcAft>
            <a:buNone/>
          </a:pPr>
          <a:r>
            <a:rPr lang="en-US" sz="1100" b="1" kern="1200">
              <a:solidFill>
                <a:schemeClr val="tx1"/>
              </a:solidFill>
            </a:rPr>
            <a:t>Legislation</a:t>
          </a:r>
        </a:p>
      </dsp:txBody>
      <dsp:txXfrm>
        <a:off x="2632487" y="973858"/>
        <a:ext cx="965159" cy="9651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C2CFC-F73D-4841-BCE8-F37B555A3551}">
      <dsp:nvSpPr>
        <dsp:cNvPr id="0" name=""/>
        <dsp:cNvSpPr/>
      </dsp:nvSpPr>
      <dsp:spPr>
        <a:xfrm>
          <a:off x="0" y="5070"/>
          <a:ext cx="6628804" cy="244296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An opportunity is a set of circumstances, such as a good idea at the right time with funding available, that can be exploited to help a business meet its objectives.</a:t>
          </a:r>
          <a:endParaRPr lang="en-US" sz="2900" kern="1200"/>
        </a:p>
      </dsp:txBody>
      <dsp:txXfrm>
        <a:off x="119255" y="124325"/>
        <a:ext cx="6390294" cy="2204450"/>
      </dsp:txXfrm>
    </dsp:sp>
    <dsp:sp modelId="{B9654FF5-1976-4402-9610-6498AF8D0953}">
      <dsp:nvSpPr>
        <dsp:cNvPr id="0" name=""/>
        <dsp:cNvSpPr/>
      </dsp:nvSpPr>
      <dsp:spPr>
        <a:xfrm>
          <a:off x="0" y="2531550"/>
          <a:ext cx="6628804" cy="244296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The outcome is uncertain.</a:t>
          </a:r>
          <a:endParaRPr lang="en-US" sz="2900" kern="1200"/>
        </a:p>
      </dsp:txBody>
      <dsp:txXfrm>
        <a:off x="119255" y="2650805"/>
        <a:ext cx="6390294" cy="2204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1B941-F574-4DE2-8BF5-B68F80E31055}">
      <dsp:nvSpPr>
        <dsp:cNvPr id="0" name=""/>
        <dsp:cNvSpPr/>
      </dsp:nvSpPr>
      <dsp:spPr>
        <a:xfrm>
          <a:off x="4915932" y="2242805"/>
          <a:ext cx="2120951" cy="215331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a:t>Opportunities</a:t>
          </a:r>
        </a:p>
      </dsp:txBody>
      <dsp:txXfrm>
        <a:off x="5226538" y="2558151"/>
        <a:ext cx="1499739" cy="1522622"/>
      </dsp:txXfrm>
    </dsp:sp>
    <dsp:sp modelId="{BDDDA6C9-413B-4DC8-A4E9-596FEE338CBC}">
      <dsp:nvSpPr>
        <dsp:cNvPr id="0" name=""/>
        <dsp:cNvSpPr/>
      </dsp:nvSpPr>
      <dsp:spPr>
        <a:xfrm rot="16200000">
          <a:off x="5616142" y="1871268"/>
          <a:ext cx="720531" cy="22542"/>
        </a:xfrm>
        <a:custGeom>
          <a:avLst/>
          <a:gdLst/>
          <a:ahLst/>
          <a:cxnLst/>
          <a:rect l="0" t="0" r="0" b="0"/>
          <a:pathLst>
            <a:path>
              <a:moveTo>
                <a:pt x="0" y="11271"/>
              </a:moveTo>
              <a:lnTo>
                <a:pt x="720531"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58394" y="1864526"/>
        <a:ext cx="36026" cy="36026"/>
      </dsp:txXfrm>
    </dsp:sp>
    <dsp:sp modelId="{99C2E7C3-A4B6-4C9B-831F-A0B858950D78}">
      <dsp:nvSpPr>
        <dsp:cNvPr id="0" name=""/>
        <dsp:cNvSpPr/>
      </dsp:nvSpPr>
      <dsp:spPr>
        <a:xfrm>
          <a:off x="5227954" y="25367"/>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New Markets</a:t>
          </a:r>
        </a:p>
      </dsp:txBody>
      <dsp:txXfrm>
        <a:off x="5447171" y="244584"/>
        <a:ext cx="1058472" cy="1058472"/>
      </dsp:txXfrm>
    </dsp:sp>
    <dsp:sp modelId="{AEF3E527-800F-4D7D-96D9-3706E41134CB}">
      <dsp:nvSpPr>
        <dsp:cNvPr id="0" name=""/>
        <dsp:cNvSpPr/>
      </dsp:nvSpPr>
      <dsp:spPr>
        <a:xfrm rot="18900000">
          <a:off x="6625215" y="2295026"/>
          <a:ext cx="728714" cy="22542"/>
        </a:xfrm>
        <a:custGeom>
          <a:avLst/>
          <a:gdLst/>
          <a:ahLst/>
          <a:cxnLst/>
          <a:rect l="0" t="0" r="0" b="0"/>
          <a:pathLst>
            <a:path>
              <a:moveTo>
                <a:pt x="0" y="11271"/>
              </a:moveTo>
              <a:lnTo>
                <a:pt x="728714"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71355" y="2288079"/>
        <a:ext cx="36435" cy="36435"/>
      </dsp:txXfrm>
    </dsp:sp>
    <dsp:sp modelId="{65638394-1922-42CC-B07A-6596F911C730}">
      <dsp:nvSpPr>
        <dsp:cNvPr id="0" name=""/>
        <dsp:cNvSpPr/>
      </dsp:nvSpPr>
      <dsp:spPr>
        <a:xfrm>
          <a:off x="7027995" y="770968"/>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Lack of Competition</a:t>
          </a:r>
        </a:p>
      </dsp:txBody>
      <dsp:txXfrm>
        <a:off x="7247212" y="990185"/>
        <a:ext cx="1058472" cy="1058472"/>
      </dsp:txXfrm>
    </dsp:sp>
    <dsp:sp modelId="{7E204D94-F7A8-404E-907D-742E3C3FDDFA}">
      <dsp:nvSpPr>
        <dsp:cNvPr id="0" name=""/>
        <dsp:cNvSpPr/>
      </dsp:nvSpPr>
      <dsp:spPr>
        <a:xfrm>
          <a:off x="7036883" y="3308191"/>
          <a:ext cx="736713" cy="22542"/>
        </a:xfrm>
        <a:custGeom>
          <a:avLst/>
          <a:gdLst/>
          <a:ahLst/>
          <a:cxnLst/>
          <a:rect l="0" t="0" r="0" b="0"/>
          <a:pathLst>
            <a:path>
              <a:moveTo>
                <a:pt x="0" y="11271"/>
              </a:moveTo>
              <a:lnTo>
                <a:pt x="736713"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86822" y="3301044"/>
        <a:ext cx="36835" cy="36835"/>
      </dsp:txXfrm>
    </dsp:sp>
    <dsp:sp modelId="{EB8DD461-146A-4CFA-8E2D-CDBB84CFC95D}">
      <dsp:nvSpPr>
        <dsp:cNvPr id="0" name=""/>
        <dsp:cNvSpPr/>
      </dsp:nvSpPr>
      <dsp:spPr>
        <a:xfrm>
          <a:off x="7773597" y="2571009"/>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New Technologies</a:t>
          </a:r>
        </a:p>
      </dsp:txBody>
      <dsp:txXfrm>
        <a:off x="7992814" y="2790226"/>
        <a:ext cx="1058472" cy="1058472"/>
      </dsp:txXfrm>
    </dsp:sp>
    <dsp:sp modelId="{EFE98F4F-0400-465B-8795-1D7EA42787AB}">
      <dsp:nvSpPr>
        <dsp:cNvPr id="0" name=""/>
        <dsp:cNvSpPr/>
      </dsp:nvSpPr>
      <dsp:spPr>
        <a:xfrm rot="2700000">
          <a:off x="6625215" y="4321356"/>
          <a:ext cx="728714" cy="22542"/>
        </a:xfrm>
        <a:custGeom>
          <a:avLst/>
          <a:gdLst/>
          <a:ahLst/>
          <a:cxnLst/>
          <a:rect l="0" t="0" r="0" b="0"/>
          <a:pathLst>
            <a:path>
              <a:moveTo>
                <a:pt x="0" y="11271"/>
              </a:moveTo>
              <a:lnTo>
                <a:pt x="728714"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971355" y="4314409"/>
        <a:ext cx="36435" cy="36435"/>
      </dsp:txXfrm>
    </dsp:sp>
    <dsp:sp modelId="{7122F1A7-25E3-499F-9310-C61EC4F5BA66}">
      <dsp:nvSpPr>
        <dsp:cNvPr id="0" name=""/>
        <dsp:cNvSpPr/>
      </dsp:nvSpPr>
      <dsp:spPr>
        <a:xfrm>
          <a:off x="7027995" y="4371050"/>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Changes in the Economy</a:t>
          </a:r>
        </a:p>
      </dsp:txBody>
      <dsp:txXfrm>
        <a:off x="7247212" y="4590267"/>
        <a:ext cx="1058472" cy="1058472"/>
      </dsp:txXfrm>
    </dsp:sp>
    <dsp:sp modelId="{008216E6-2A49-4368-AE59-63A39662A74A}">
      <dsp:nvSpPr>
        <dsp:cNvPr id="0" name=""/>
        <dsp:cNvSpPr/>
      </dsp:nvSpPr>
      <dsp:spPr>
        <a:xfrm rot="5400000">
          <a:off x="5616142" y="4745114"/>
          <a:ext cx="720531" cy="22542"/>
        </a:xfrm>
        <a:custGeom>
          <a:avLst/>
          <a:gdLst/>
          <a:ahLst/>
          <a:cxnLst/>
          <a:rect l="0" t="0" r="0" b="0"/>
          <a:pathLst>
            <a:path>
              <a:moveTo>
                <a:pt x="0" y="11271"/>
              </a:moveTo>
              <a:lnTo>
                <a:pt x="720531"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58394" y="4738372"/>
        <a:ext cx="36026" cy="36026"/>
      </dsp:txXfrm>
    </dsp:sp>
    <dsp:sp modelId="{820D687B-D496-4EFB-A6A1-195A9CAD726D}">
      <dsp:nvSpPr>
        <dsp:cNvPr id="0" name=""/>
        <dsp:cNvSpPr/>
      </dsp:nvSpPr>
      <dsp:spPr>
        <a:xfrm>
          <a:off x="5227954" y="5116651"/>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Trade deals</a:t>
          </a:r>
        </a:p>
      </dsp:txBody>
      <dsp:txXfrm>
        <a:off x="5447171" y="5335868"/>
        <a:ext cx="1058472" cy="1058472"/>
      </dsp:txXfrm>
    </dsp:sp>
    <dsp:sp modelId="{4EA2AAEA-726F-4030-AC5A-50445C43230C}">
      <dsp:nvSpPr>
        <dsp:cNvPr id="0" name=""/>
        <dsp:cNvSpPr/>
      </dsp:nvSpPr>
      <dsp:spPr>
        <a:xfrm rot="8100000">
          <a:off x="4598885" y="4321356"/>
          <a:ext cx="728714" cy="22542"/>
        </a:xfrm>
        <a:custGeom>
          <a:avLst/>
          <a:gdLst/>
          <a:ahLst/>
          <a:cxnLst/>
          <a:rect l="0" t="0" r="0" b="0"/>
          <a:pathLst>
            <a:path>
              <a:moveTo>
                <a:pt x="0" y="11271"/>
              </a:moveTo>
              <a:lnTo>
                <a:pt x="728714"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945025" y="4314409"/>
        <a:ext cx="36435" cy="36435"/>
      </dsp:txXfrm>
    </dsp:sp>
    <dsp:sp modelId="{7683E739-BC05-4579-B950-E8D4095DDBE0}">
      <dsp:nvSpPr>
        <dsp:cNvPr id="0" name=""/>
        <dsp:cNvSpPr/>
      </dsp:nvSpPr>
      <dsp:spPr>
        <a:xfrm>
          <a:off x="3427914" y="4371050"/>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Changes in Government</a:t>
          </a:r>
        </a:p>
      </dsp:txBody>
      <dsp:txXfrm>
        <a:off x="3647131" y="4590267"/>
        <a:ext cx="1058472" cy="1058472"/>
      </dsp:txXfrm>
    </dsp:sp>
    <dsp:sp modelId="{728C3FAD-0DD8-42D2-88E3-6C6700094560}">
      <dsp:nvSpPr>
        <dsp:cNvPr id="0" name=""/>
        <dsp:cNvSpPr/>
      </dsp:nvSpPr>
      <dsp:spPr>
        <a:xfrm rot="10800000">
          <a:off x="4179218" y="3308191"/>
          <a:ext cx="736713" cy="22542"/>
        </a:xfrm>
        <a:custGeom>
          <a:avLst/>
          <a:gdLst/>
          <a:ahLst/>
          <a:cxnLst/>
          <a:rect l="0" t="0" r="0" b="0"/>
          <a:pathLst>
            <a:path>
              <a:moveTo>
                <a:pt x="0" y="11271"/>
              </a:moveTo>
              <a:lnTo>
                <a:pt x="736713"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529157" y="3301044"/>
        <a:ext cx="36835" cy="36835"/>
      </dsp:txXfrm>
    </dsp:sp>
    <dsp:sp modelId="{9CD514B4-8FDA-4EFF-A24C-7C0DAC5D973C}">
      <dsp:nvSpPr>
        <dsp:cNvPr id="0" name=""/>
        <dsp:cNvSpPr/>
      </dsp:nvSpPr>
      <dsp:spPr>
        <a:xfrm>
          <a:off x="2682312" y="2571009"/>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Local Redevelopment</a:t>
          </a:r>
        </a:p>
      </dsp:txBody>
      <dsp:txXfrm>
        <a:off x="2901529" y="2790226"/>
        <a:ext cx="1058472" cy="1058472"/>
      </dsp:txXfrm>
    </dsp:sp>
    <dsp:sp modelId="{430B093E-09E6-493D-883D-D6CB1C2A1E35}">
      <dsp:nvSpPr>
        <dsp:cNvPr id="0" name=""/>
        <dsp:cNvSpPr/>
      </dsp:nvSpPr>
      <dsp:spPr>
        <a:xfrm rot="13500000">
          <a:off x="4598885" y="2295026"/>
          <a:ext cx="728714" cy="22542"/>
        </a:xfrm>
        <a:custGeom>
          <a:avLst/>
          <a:gdLst/>
          <a:ahLst/>
          <a:cxnLst/>
          <a:rect l="0" t="0" r="0" b="0"/>
          <a:pathLst>
            <a:path>
              <a:moveTo>
                <a:pt x="0" y="11271"/>
              </a:moveTo>
              <a:lnTo>
                <a:pt x="728714" y="1127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4945025" y="2288079"/>
        <a:ext cx="36435" cy="36435"/>
      </dsp:txXfrm>
    </dsp:sp>
    <dsp:sp modelId="{4B970444-F382-4DCC-8465-62BB57202FE2}">
      <dsp:nvSpPr>
        <dsp:cNvPr id="0" name=""/>
        <dsp:cNvSpPr/>
      </dsp:nvSpPr>
      <dsp:spPr>
        <a:xfrm>
          <a:off x="3427914" y="770968"/>
          <a:ext cx="1496906" cy="149690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b="1" kern="1200">
              <a:solidFill>
                <a:schemeClr val="tx1"/>
              </a:solidFill>
            </a:rPr>
            <a:t>Competitor’s Reputational</a:t>
          </a:r>
        </a:p>
        <a:p>
          <a:pPr marL="0" lvl="0" indent="0" algn="ctr" defTabSz="466725">
            <a:lnSpc>
              <a:spcPct val="90000"/>
            </a:lnSpc>
            <a:spcBef>
              <a:spcPct val="0"/>
            </a:spcBef>
            <a:spcAft>
              <a:spcPct val="35000"/>
            </a:spcAft>
            <a:buNone/>
          </a:pPr>
          <a:r>
            <a:rPr lang="en-US" sz="1050" b="1" kern="1200">
              <a:solidFill>
                <a:schemeClr val="tx1"/>
              </a:solidFill>
            </a:rPr>
            <a:t>Damage</a:t>
          </a:r>
        </a:p>
      </dsp:txBody>
      <dsp:txXfrm>
        <a:off x="3647131" y="990185"/>
        <a:ext cx="1058472" cy="10584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98571-28DC-4990-AE3D-13FB99519E8E}">
      <dsp:nvSpPr>
        <dsp:cNvPr id="0" name=""/>
        <dsp:cNvSpPr/>
      </dsp:nvSpPr>
      <dsp:spPr>
        <a:xfrm>
          <a:off x="0" y="2066"/>
          <a:ext cx="6628804" cy="10474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98DC7A-6113-4353-B972-2B1EF58C6F7A}">
      <dsp:nvSpPr>
        <dsp:cNvPr id="0" name=""/>
        <dsp:cNvSpPr/>
      </dsp:nvSpPr>
      <dsp:spPr>
        <a:xfrm>
          <a:off x="316857" y="237745"/>
          <a:ext cx="576104" cy="576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ECC0278-0E1B-424C-84A4-AC052251677C}">
      <dsp:nvSpPr>
        <dsp:cNvPr id="0" name=""/>
        <dsp:cNvSpPr/>
      </dsp:nvSpPr>
      <dsp:spPr>
        <a:xfrm>
          <a:off x="1209819" y="2066"/>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90000"/>
            </a:lnSpc>
            <a:spcBef>
              <a:spcPct val="0"/>
            </a:spcBef>
            <a:spcAft>
              <a:spcPct val="35000"/>
            </a:spcAft>
            <a:buNone/>
          </a:pPr>
          <a:r>
            <a:rPr lang="en-GB" sz="2200" kern="1200"/>
            <a:t>Social/Cultural Trends</a:t>
          </a:r>
          <a:endParaRPr lang="en-US" sz="2200" kern="1200"/>
        </a:p>
      </dsp:txBody>
      <dsp:txXfrm>
        <a:off x="1209819" y="2066"/>
        <a:ext cx="5418984" cy="1047462"/>
      </dsp:txXfrm>
    </dsp:sp>
    <dsp:sp modelId="{2F5FC88C-B6D9-4C88-88A1-091FEA1AC399}">
      <dsp:nvSpPr>
        <dsp:cNvPr id="0" name=""/>
        <dsp:cNvSpPr/>
      </dsp:nvSpPr>
      <dsp:spPr>
        <a:xfrm>
          <a:off x="0" y="1311395"/>
          <a:ext cx="6628804" cy="10474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687BF8-795E-4CDA-A9BA-D86822274796}">
      <dsp:nvSpPr>
        <dsp:cNvPr id="0" name=""/>
        <dsp:cNvSpPr/>
      </dsp:nvSpPr>
      <dsp:spPr>
        <a:xfrm>
          <a:off x="316857" y="1547074"/>
          <a:ext cx="576104" cy="576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7277341-1B0B-4BC4-A1F1-EFED4B4194B1}">
      <dsp:nvSpPr>
        <dsp:cNvPr id="0" name=""/>
        <dsp:cNvSpPr/>
      </dsp:nvSpPr>
      <dsp:spPr>
        <a:xfrm>
          <a:off x="1209819" y="1311395"/>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90000"/>
            </a:lnSpc>
            <a:spcBef>
              <a:spcPct val="0"/>
            </a:spcBef>
            <a:spcAft>
              <a:spcPct val="35000"/>
            </a:spcAft>
            <a:buNone/>
          </a:pPr>
          <a:r>
            <a:rPr lang="en-GB" sz="2200" kern="1200"/>
            <a:t>Technological Trends</a:t>
          </a:r>
          <a:endParaRPr lang="en-US" sz="2200" kern="1200"/>
        </a:p>
      </dsp:txBody>
      <dsp:txXfrm>
        <a:off x="1209819" y="1311395"/>
        <a:ext cx="5418984" cy="1047462"/>
      </dsp:txXfrm>
    </dsp:sp>
    <dsp:sp modelId="{4B6CC2D0-6320-470E-AE09-0C4D7A207EC2}">
      <dsp:nvSpPr>
        <dsp:cNvPr id="0" name=""/>
        <dsp:cNvSpPr/>
      </dsp:nvSpPr>
      <dsp:spPr>
        <a:xfrm>
          <a:off x="0" y="2620723"/>
          <a:ext cx="6628804" cy="10474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045E89-64F8-42C1-A6D8-3F3B8C5744A6}">
      <dsp:nvSpPr>
        <dsp:cNvPr id="0" name=""/>
        <dsp:cNvSpPr/>
      </dsp:nvSpPr>
      <dsp:spPr>
        <a:xfrm>
          <a:off x="316857" y="2856402"/>
          <a:ext cx="576104" cy="5761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4E9C645-B1AD-4974-863A-887BE7BD4D5E}">
      <dsp:nvSpPr>
        <dsp:cNvPr id="0" name=""/>
        <dsp:cNvSpPr/>
      </dsp:nvSpPr>
      <dsp:spPr>
        <a:xfrm>
          <a:off x="1209819" y="2620723"/>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90000"/>
            </a:lnSpc>
            <a:spcBef>
              <a:spcPct val="0"/>
            </a:spcBef>
            <a:spcAft>
              <a:spcPct val="35000"/>
            </a:spcAft>
            <a:buNone/>
          </a:pPr>
          <a:r>
            <a:rPr lang="en-GB" sz="2200" kern="1200"/>
            <a:t>Environmental/Ethical Trends</a:t>
          </a:r>
          <a:endParaRPr lang="en-US" sz="2200" kern="1200"/>
        </a:p>
      </dsp:txBody>
      <dsp:txXfrm>
        <a:off x="1209819" y="2620723"/>
        <a:ext cx="5418984" cy="1047462"/>
      </dsp:txXfrm>
    </dsp:sp>
    <dsp:sp modelId="{862A4198-64A6-4D0D-9E5F-4D33472CD3FD}">
      <dsp:nvSpPr>
        <dsp:cNvPr id="0" name=""/>
        <dsp:cNvSpPr/>
      </dsp:nvSpPr>
      <dsp:spPr>
        <a:xfrm>
          <a:off x="0" y="3930051"/>
          <a:ext cx="6628804" cy="10474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3FE19A-9B00-4CC4-808B-E72D135DAC1E}">
      <dsp:nvSpPr>
        <dsp:cNvPr id="0" name=""/>
        <dsp:cNvSpPr/>
      </dsp:nvSpPr>
      <dsp:spPr>
        <a:xfrm>
          <a:off x="316857" y="4165730"/>
          <a:ext cx="576104" cy="5761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904BEFC-A1F6-4200-B94A-3C0AD559568F}">
      <dsp:nvSpPr>
        <dsp:cNvPr id="0" name=""/>
        <dsp:cNvSpPr/>
      </dsp:nvSpPr>
      <dsp:spPr>
        <a:xfrm>
          <a:off x="1209819" y="3930051"/>
          <a:ext cx="5418984"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90000"/>
            </a:lnSpc>
            <a:spcBef>
              <a:spcPct val="0"/>
            </a:spcBef>
            <a:spcAft>
              <a:spcPct val="35000"/>
            </a:spcAft>
            <a:buNone/>
          </a:pPr>
          <a:r>
            <a:rPr lang="en-GB" sz="2200" kern="1200"/>
            <a:t>Political Trends</a:t>
          </a:r>
          <a:endParaRPr lang="en-US" sz="2200" kern="1200"/>
        </a:p>
      </dsp:txBody>
      <dsp:txXfrm>
        <a:off x="1209819" y="3930051"/>
        <a:ext cx="5418984" cy="104746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1787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7842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099776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33885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8379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96386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2126212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2874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4025868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5270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13912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3/3/2022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929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3/3/2022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4932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607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78229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6599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66014955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type="subTitle" idx="1"/>
          </p:nvPr>
        </p:nvSpPr>
        <p:spPr>
          <a:xfrm>
            <a:off x="1507067" y="4050833"/>
            <a:ext cx="7766936" cy="1096899"/>
          </a:xfrm>
        </p:spPr>
        <p:txBody>
          <a:bodyPr>
            <a:normAutofit/>
          </a:bodyPr>
          <a:lstStyle/>
          <a:p>
            <a:r>
              <a:rPr lang="en-GB" sz="2800"/>
              <a:t>How will they impact my start up?</a:t>
            </a:r>
          </a:p>
        </p:txBody>
      </p:sp>
      <p:sp>
        <p:nvSpPr>
          <p:cNvPr id="2" name="Title 1"/>
          <p:cNvSpPr>
            <a:spLocks noGrp="1"/>
          </p:cNvSpPr>
          <p:nvPr>
            <p:ph type="ctrTitle"/>
          </p:nvPr>
        </p:nvSpPr>
        <p:spPr>
          <a:xfrm>
            <a:off x="1507067" y="1397000"/>
            <a:ext cx="7766936" cy="2653836"/>
          </a:xfrm>
        </p:spPr>
        <p:txBody>
          <a:bodyPr>
            <a:normAutofit/>
          </a:bodyPr>
          <a:lstStyle/>
          <a:p>
            <a:r>
              <a:rPr lang="en-GB" err="1"/>
              <a:t>Risks,Opportunities</a:t>
            </a:r>
            <a:r>
              <a:rPr lang="en-GB"/>
              <a:t> and Trends in the Current Business Environment</a:t>
            </a:r>
          </a:p>
        </p:txBody>
      </p:sp>
    </p:spTree>
    <p:extLst>
      <p:ext uri="{BB962C8B-B14F-4D97-AF65-F5344CB8AC3E}">
        <p14:creationId xmlns:p14="http://schemas.microsoft.com/office/powerpoint/2010/main" val="76512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42">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677334" y="609600"/>
            <a:ext cx="8596668" cy="1320800"/>
          </a:xfrm>
        </p:spPr>
        <p:txBody>
          <a:bodyPr>
            <a:normAutofit/>
          </a:bodyPr>
          <a:lstStyle/>
          <a:p>
            <a:r>
              <a:rPr lang="en-GB"/>
              <a:t>What is a risk?</a:t>
            </a:r>
          </a:p>
        </p:txBody>
      </p:sp>
      <p:graphicFrame>
        <p:nvGraphicFramePr>
          <p:cNvPr id="31" name="Content Placeholder 2">
            <a:extLst>
              <a:ext uri="{FF2B5EF4-FFF2-40B4-BE49-F238E27FC236}">
                <a16:creationId xmlns:a16="http://schemas.microsoft.com/office/drawing/2014/main" id="{152EB807-3242-4212-A281-BF35E1B97EBA}"/>
              </a:ext>
            </a:extLst>
          </p:cNvPr>
          <p:cNvGraphicFramePr>
            <a:graphicFrameLocks noGrp="1"/>
          </p:cNvGraphicFramePr>
          <p:nvPr>
            <p:ph idx="1"/>
            <p:extLst>
              <p:ext uri="{D42A27DB-BD31-4B8C-83A1-F6EECF244321}">
                <p14:modId xmlns:p14="http://schemas.microsoft.com/office/powerpoint/2010/main" val="1876861976"/>
              </p:ext>
            </p:extLst>
          </p:nvPr>
        </p:nvGraphicFramePr>
        <p:xfrm>
          <a:off x="754210" y="174102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215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1"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3935"/>
            <a:ext cx="8596668" cy="1320800"/>
          </a:xfrm>
        </p:spPr>
        <p:txBody>
          <a:bodyPr/>
          <a:lstStyle/>
          <a:p>
            <a:r>
              <a:rPr lang="en-GB"/>
              <a:t>What types of risks might a start up business face?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8845523"/>
              </p:ext>
            </p:extLst>
          </p:nvPr>
        </p:nvGraphicFramePr>
        <p:xfrm>
          <a:off x="677334" y="1371600"/>
          <a:ext cx="9380537" cy="5262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880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14E69A-4EC9-4C2D-B5BC-1CA129B58B97}"/>
              </a:ext>
            </a:extLst>
          </p:cNvPr>
          <p:cNvSpPr>
            <a:spLocks noGrp="1"/>
          </p:cNvSpPr>
          <p:nvPr>
            <p:ph type="title"/>
          </p:nvPr>
        </p:nvSpPr>
        <p:spPr>
          <a:xfrm>
            <a:off x="652481" y="1382486"/>
            <a:ext cx="3547581" cy="4093028"/>
          </a:xfrm>
        </p:spPr>
        <p:txBody>
          <a:bodyPr anchor="ctr">
            <a:normAutofit/>
          </a:bodyPr>
          <a:lstStyle/>
          <a:p>
            <a:r>
              <a:rPr lang="en-GB" sz="4400"/>
              <a:t>What is an opportunity?</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8BACDF0-4917-49B5-81B2-077463302C9D}"/>
              </a:ext>
            </a:extLst>
          </p:cNvPr>
          <p:cNvGraphicFramePr>
            <a:graphicFrameLocks noGrp="1"/>
          </p:cNvGraphicFramePr>
          <p:nvPr>
            <p:ph idx="1"/>
            <p:extLst>
              <p:ext uri="{D42A27DB-BD31-4B8C-83A1-F6EECF244321}">
                <p14:modId xmlns:p14="http://schemas.microsoft.com/office/powerpoint/2010/main" val="307819733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40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84" y="218016"/>
            <a:ext cx="3854528" cy="1278466"/>
          </a:xfrm>
        </p:spPr>
        <p:txBody>
          <a:bodyPr/>
          <a:lstStyle/>
          <a:p>
            <a:r>
              <a:rPr lang="en-GB"/>
              <a:t>What type of opportunities might a start-up be able to exploit?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756498"/>
              </p:ext>
            </p:extLst>
          </p:nvPr>
        </p:nvGraphicFramePr>
        <p:xfrm>
          <a:off x="239184" y="114300"/>
          <a:ext cx="11952816" cy="6638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303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A51728-3E23-4216-905A-E88CCA6D9279}"/>
              </a:ext>
            </a:extLst>
          </p:cNvPr>
          <p:cNvSpPr>
            <a:spLocks noGrp="1"/>
          </p:cNvSpPr>
          <p:nvPr>
            <p:ph type="title"/>
          </p:nvPr>
        </p:nvSpPr>
        <p:spPr>
          <a:xfrm>
            <a:off x="652481" y="1382486"/>
            <a:ext cx="3547581" cy="4093028"/>
          </a:xfrm>
        </p:spPr>
        <p:txBody>
          <a:bodyPr anchor="ctr">
            <a:normAutofit/>
          </a:bodyPr>
          <a:lstStyle/>
          <a:p>
            <a:r>
              <a:rPr lang="en-GB" sz="4400"/>
              <a:t>What are ‘trends’?</a:t>
            </a: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6535BEA-45F9-4B28-B77E-ECECAE2A8AD2}"/>
              </a:ext>
            </a:extLst>
          </p:cNvPr>
          <p:cNvGraphicFramePr>
            <a:graphicFrameLocks noGrp="1"/>
          </p:cNvGraphicFramePr>
          <p:nvPr>
            <p:ph idx="1"/>
            <p:extLst>
              <p:ext uri="{D42A27DB-BD31-4B8C-83A1-F6EECF244321}">
                <p14:modId xmlns:p14="http://schemas.microsoft.com/office/powerpoint/2010/main" val="16235507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560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D78D-9D19-4B4E-BE84-98A75630BBA5}"/>
              </a:ext>
            </a:extLst>
          </p:cNvPr>
          <p:cNvSpPr>
            <a:spLocks noGrp="1"/>
          </p:cNvSpPr>
          <p:nvPr>
            <p:ph type="title"/>
          </p:nvPr>
        </p:nvSpPr>
        <p:spPr/>
        <p:txBody>
          <a:bodyPr/>
          <a:lstStyle/>
          <a:p>
            <a:r>
              <a:rPr lang="en-GB"/>
              <a:t>Task C:</a:t>
            </a:r>
          </a:p>
        </p:txBody>
      </p:sp>
      <p:sp>
        <p:nvSpPr>
          <p:cNvPr id="3" name="Content Placeholder 2">
            <a:extLst>
              <a:ext uri="{FF2B5EF4-FFF2-40B4-BE49-F238E27FC236}">
                <a16:creationId xmlns:a16="http://schemas.microsoft.com/office/drawing/2014/main" id="{0606924B-2915-44F0-A71C-C15C72045097}"/>
              </a:ext>
            </a:extLst>
          </p:cNvPr>
          <p:cNvSpPr>
            <a:spLocks noGrp="1"/>
          </p:cNvSpPr>
          <p:nvPr>
            <p:ph idx="1"/>
          </p:nvPr>
        </p:nvSpPr>
        <p:spPr>
          <a:xfrm>
            <a:off x="607665" y="1488613"/>
            <a:ext cx="8596668" cy="3880773"/>
          </a:xfrm>
        </p:spPr>
        <p:txBody>
          <a:bodyPr>
            <a:normAutofit/>
          </a:bodyPr>
          <a:lstStyle/>
          <a:p>
            <a:pPr>
              <a:lnSpc>
                <a:spcPct val="107000"/>
              </a:lnSpc>
              <a:spcAft>
                <a:spcPts val="800"/>
              </a:spcAft>
            </a:pPr>
            <a:r>
              <a:rPr lang="en-GB" sz="1800">
                <a:effectLst/>
                <a:latin typeface="Calibri" panose="020F0502020204030204" pitchFamily="34" charset="0"/>
                <a:ea typeface="Calibri" panose="020F0502020204030204" pitchFamily="34" charset="0"/>
                <a:cs typeface="Arial" panose="020B0604020202020204" pitchFamily="34" charset="0"/>
              </a:rPr>
              <a:t>Write a detailed report that identifies 2 risks, 2 opportunities and 2 trends in the business environment that will have an impact on the way your business is run and the success that it experiences. Which risks, opportunities and trends should your business consider to be most important/relevant? Why? </a:t>
            </a:r>
          </a:p>
          <a:p>
            <a:pPr>
              <a:lnSpc>
                <a:spcPct val="107000"/>
              </a:lnSpc>
              <a:spcAft>
                <a:spcPts val="800"/>
              </a:spcAft>
            </a:pPr>
            <a:r>
              <a:rPr lang="en-GB" sz="1800">
                <a:effectLst/>
                <a:latin typeface="Calibri" panose="020F0502020204030204" pitchFamily="34" charset="0"/>
                <a:ea typeface="Calibri" panose="020F0502020204030204" pitchFamily="34" charset="0"/>
                <a:cs typeface="Arial" panose="020B0604020202020204" pitchFamily="34" charset="0"/>
              </a:rPr>
              <a:t>Support your findings with referenced evidence from your research. The risks, opportunities or trends should go beyond a hunch or opinion – you need to show evidence that it exists.  Finish with a detailed, supported conclusion as to what your business should watch out for and why it is important that you are aware of the risks, opportunities and current trends when both planning and operating your business.</a:t>
            </a:r>
          </a:p>
          <a:p>
            <a:pPr marL="0" indent="0">
              <a:buNone/>
            </a:pPr>
            <a:endParaRPr lang="en-GB"/>
          </a:p>
        </p:txBody>
      </p:sp>
    </p:spTree>
    <p:extLst>
      <p:ext uri="{BB962C8B-B14F-4D97-AF65-F5344CB8AC3E}">
        <p14:creationId xmlns:p14="http://schemas.microsoft.com/office/powerpoint/2010/main" val="172634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3921B-3256-4AC7-9A9B-42A329DADA1D}"/>
              </a:ext>
            </a:extLst>
          </p:cNvPr>
          <p:cNvSpPr>
            <a:spLocks noGrp="1"/>
          </p:cNvSpPr>
          <p:nvPr>
            <p:ph type="title"/>
          </p:nvPr>
        </p:nvSpPr>
        <p:spPr/>
        <p:txBody>
          <a:bodyPr/>
          <a:lstStyle/>
          <a:p>
            <a:r>
              <a:rPr lang="en-GB"/>
              <a:t>Preparation for task…</a:t>
            </a:r>
          </a:p>
        </p:txBody>
      </p:sp>
      <p:sp>
        <p:nvSpPr>
          <p:cNvPr id="3" name="Content Placeholder 2">
            <a:extLst>
              <a:ext uri="{FF2B5EF4-FFF2-40B4-BE49-F238E27FC236}">
                <a16:creationId xmlns:a16="http://schemas.microsoft.com/office/drawing/2014/main" id="{2E2C5349-9F8F-4A0A-A591-499FA7247DC8}"/>
              </a:ext>
            </a:extLst>
          </p:cNvPr>
          <p:cNvSpPr>
            <a:spLocks noGrp="1"/>
          </p:cNvSpPr>
          <p:nvPr>
            <p:ph idx="1"/>
          </p:nvPr>
        </p:nvSpPr>
        <p:spPr/>
        <p:txBody>
          <a:bodyPr vert="horz" lIns="91440" tIns="45720" rIns="91440" bIns="45720" rtlCol="0" anchor="t">
            <a:normAutofit/>
          </a:bodyPr>
          <a:lstStyle/>
          <a:p>
            <a:r>
              <a:rPr lang="en-GB"/>
              <a:t>Complete the risks, opportunities and trends Word worksheet in preparation for the final part of Unit 3, Assignment 1.</a:t>
            </a:r>
          </a:p>
        </p:txBody>
      </p:sp>
    </p:spTree>
    <p:extLst>
      <p:ext uri="{BB962C8B-B14F-4D97-AF65-F5344CB8AC3E}">
        <p14:creationId xmlns:p14="http://schemas.microsoft.com/office/powerpoint/2010/main" val="38788974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BF954676B1924799AF64DF0EEA4AA1" ma:contentTypeVersion="7" ma:contentTypeDescription="Create a new document." ma:contentTypeScope="" ma:versionID="ba746d2e4f0d113e886151c0aec649c8">
  <xsd:schema xmlns:xsd="http://www.w3.org/2001/XMLSchema" xmlns:xs="http://www.w3.org/2001/XMLSchema" xmlns:p="http://schemas.microsoft.com/office/2006/metadata/properties" xmlns:ns2="d1ace303-cc6d-4e2f-b2db-6e1c92f3bac7" targetNamespace="http://schemas.microsoft.com/office/2006/metadata/properties" ma:root="true" ma:fieldsID="8c5ebaa9f59a269de2174157ece00aaa" ns2:_="">
    <xsd:import namespace="d1ace303-cc6d-4e2f-b2db-6e1c92f3bac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ce303-cc6d-4e2f-b2db-6e1c92f3ba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28CDDC-3086-4C26-8DCB-EAFDFC008087}">
  <ds:schemaRefs>
    <ds:schemaRef ds:uri="362e9433-7668-4d12-9a0a-fc3c10b464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B7D6322-4A4B-4994-8268-CA4D280C3357}">
  <ds:schemaRefs>
    <ds:schemaRef ds:uri="http://schemas.microsoft.com/sharepoint/v3/contenttype/forms"/>
  </ds:schemaRefs>
</ds:datastoreItem>
</file>

<file path=customXml/itemProps3.xml><?xml version="1.0" encoding="utf-8"?>
<ds:datastoreItem xmlns:ds="http://schemas.openxmlformats.org/officeDocument/2006/customXml" ds:itemID="{34893377-1935-4029-8F79-8E52DCCC61D3}">
  <ds:schemaRefs>
    <ds:schemaRef ds:uri="d1ace303-cc6d-4e2f-b2db-6e1c92f3ba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332</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Risks,Opportunities and Trends in the Current Business Environment</vt:lpstr>
      <vt:lpstr>What is a risk?</vt:lpstr>
      <vt:lpstr>What types of risks might a start up business face?</vt:lpstr>
      <vt:lpstr>What is an opportunity?</vt:lpstr>
      <vt:lpstr>What type of opportunities might a start-up be able to exploit?</vt:lpstr>
      <vt:lpstr>What are ‘trends’?</vt:lpstr>
      <vt:lpstr>Task C:</vt:lpstr>
      <vt:lpstr>Preparation for 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Risks, Opportunities and Trends in the Current Business Environment</dc:title>
  <dc:creator>Nicola Whale</dc:creator>
  <cp:lastModifiedBy>Ellen Bateman</cp:lastModifiedBy>
  <cp:revision>1</cp:revision>
  <cp:lastPrinted>2020-01-31T11:10:36Z</cp:lastPrinted>
  <dcterms:created xsi:type="dcterms:W3CDTF">2020-01-31T10:37:52Z</dcterms:created>
  <dcterms:modified xsi:type="dcterms:W3CDTF">2022-03-03T10:11:55Z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0x01010041BF954676B1924799AF64DF0EEA4AA1</vt:lpwstr>
  </property>
</Properties>
</file>