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Research Project Ideas….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0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Organisations use market research to see whether a business idea is viable or to help identify a gap for a new product or service in a particular sector.  The research can: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Identify or review the characteristics and behaviour of the target market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Establish customer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Identify a gap in the market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Identify competitors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will be carrying out market research to identify a new product or service for a real travel and tourism organisation or destination.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01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Alice Holt Forest park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14" y="2554917"/>
            <a:ext cx="6322661" cy="310198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Forest Lodges</a:t>
            </a:r>
          </a:p>
          <a:p>
            <a:r>
              <a:rPr lang="en-GB" dirty="0" smtClean="0"/>
              <a:t>Glamping Site</a:t>
            </a:r>
          </a:p>
          <a:p>
            <a:r>
              <a:rPr lang="en-GB" dirty="0" smtClean="0"/>
              <a:t>New Activities for families? Petting Zoo? Weekly Forest School? </a:t>
            </a:r>
          </a:p>
          <a:p>
            <a:r>
              <a:rPr lang="en-GB" dirty="0" smtClean="0"/>
              <a:t>Festival style weddings (Tepee's / hay bales / BBQ catering)</a:t>
            </a:r>
          </a:p>
          <a:p>
            <a:endParaRPr lang="en-GB" dirty="0"/>
          </a:p>
          <a:p>
            <a:r>
              <a:rPr lang="en-GB" dirty="0" smtClean="0"/>
              <a:t>Who is the product aimed at??  Demographic??</a:t>
            </a:r>
          </a:p>
          <a:p>
            <a:r>
              <a:rPr lang="en-GB" dirty="0" smtClean="0"/>
              <a:t>Customer need? </a:t>
            </a:r>
          </a:p>
          <a:p>
            <a:r>
              <a:rPr lang="en-GB" dirty="0" smtClean="0"/>
              <a:t>Gap in market?</a:t>
            </a:r>
          </a:p>
          <a:p>
            <a:r>
              <a:rPr lang="en-GB" dirty="0" smtClean="0"/>
              <a:t>Competitors?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54" y="2554918"/>
            <a:ext cx="4337847" cy="31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9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Butlin’s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Gym and Indoor activity centre </a:t>
            </a:r>
          </a:p>
          <a:p>
            <a:r>
              <a:rPr lang="en-GB" dirty="0" smtClean="0"/>
              <a:t>New type of accommodation</a:t>
            </a:r>
          </a:p>
          <a:p>
            <a:r>
              <a:rPr lang="en-GB" dirty="0" smtClean="0"/>
              <a:t>Family style wedding’s</a:t>
            </a:r>
          </a:p>
          <a:p>
            <a:endParaRPr lang="en-GB" dirty="0"/>
          </a:p>
          <a:p>
            <a:r>
              <a:rPr lang="en-GB" dirty="0"/>
              <a:t>Who is the product aimed at??  Demographic??</a:t>
            </a:r>
          </a:p>
          <a:p>
            <a:r>
              <a:rPr lang="en-GB" dirty="0"/>
              <a:t>Customer need? </a:t>
            </a:r>
          </a:p>
          <a:p>
            <a:r>
              <a:rPr lang="en-GB" dirty="0"/>
              <a:t>Gap in market?</a:t>
            </a:r>
          </a:p>
          <a:p>
            <a:r>
              <a:rPr lang="en-GB" dirty="0"/>
              <a:t>Competitors?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793" y="2737796"/>
            <a:ext cx="4445280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9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Thorpe park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Themed hotel</a:t>
            </a:r>
          </a:p>
          <a:p>
            <a:r>
              <a:rPr lang="en-GB" dirty="0" smtClean="0"/>
              <a:t>Water park</a:t>
            </a:r>
          </a:p>
          <a:p>
            <a:r>
              <a:rPr lang="en-GB" dirty="0" smtClean="0"/>
              <a:t>Evening events</a:t>
            </a:r>
          </a:p>
          <a:p>
            <a:r>
              <a:rPr lang="en-GB" dirty="0" smtClean="0"/>
              <a:t>Rides for young family members</a:t>
            </a:r>
          </a:p>
          <a:p>
            <a:endParaRPr lang="en-GB" dirty="0"/>
          </a:p>
          <a:p>
            <a:r>
              <a:rPr lang="en-GB" dirty="0"/>
              <a:t>Who is the product aimed at??  Demographic??</a:t>
            </a:r>
          </a:p>
          <a:p>
            <a:r>
              <a:rPr lang="en-GB" dirty="0"/>
              <a:t>Customer need? </a:t>
            </a:r>
          </a:p>
          <a:p>
            <a:r>
              <a:rPr lang="en-GB" dirty="0"/>
              <a:t>Gap in market?</a:t>
            </a:r>
          </a:p>
          <a:p>
            <a:r>
              <a:rPr lang="en-GB" dirty="0"/>
              <a:t>Competitors?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462" y="2638044"/>
            <a:ext cx="444436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Centre parks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Family weddings – Festival style</a:t>
            </a:r>
          </a:p>
          <a:p>
            <a:r>
              <a:rPr lang="en-GB" dirty="0" smtClean="0"/>
              <a:t>Evening entertainment</a:t>
            </a:r>
          </a:p>
          <a:p>
            <a:r>
              <a:rPr lang="en-GB" dirty="0" smtClean="0"/>
              <a:t>Indoor activity centre</a:t>
            </a:r>
          </a:p>
          <a:p>
            <a:r>
              <a:rPr lang="en-GB" dirty="0" smtClean="0"/>
              <a:t>Go karts</a:t>
            </a:r>
          </a:p>
          <a:p>
            <a:endParaRPr lang="en-GB" dirty="0"/>
          </a:p>
          <a:p>
            <a:r>
              <a:rPr lang="en-GB" dirty="0"/>
              <a:t>Who is the product aimed at??  Demographic??</a:t>
            </a:r>
          </a:p>
          <a:p>
            <a:r>
              <a:rPr lang="en-GB" dirty="0"/>
              <a:t>Customer need? </a:t>
            </a:r>
          </a:p>
          <a:p>
            <a:r>
              <a:rPr lang="en-GB" dirty="0"/>
              <a:t>Gap in market?</a:t>
            </a:r>
          </a:p>
          <a:p>
            <a:r>
              <a:rPr lang="en-GB" dirty="0"/>
              <a:t>Competitors?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339" y="2638044"/>
            <a:ext cx="444436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8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Bognor Regis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5469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Regeneration of Bognor Regis?</a:t>
            </a:r>
          </a:p>
          <a:p>
            <a:r>
              <a:rPr lang="en-GB" dirty="0" smtClean="0"/>
              <a:t>Mini Theme park like Harbour Park</a:t>
            </a:r>
          </a:p>
          <a:p>
            <a:r>
              <a:rPr lang="en-GB" dirty="0" smtClean="0"/>
              <a:t>New 4* seafront hotel</a:t>
            </a:r>
          </a:p>
          <a:p>
            <a:r>
              <a:rPr lang="en-GB" dirty="0" smtClean="0"/>
              <a:t>Redevelopment of the Pier</a:t>
            </a:r>
          </a:p>
          <a:p>
            <a:r>
              <a:rPr lang="en-GB" dirty="0" smtClean="0"/>
              <a:t>Splash area for young kids</a:t>
            </a:r>
          </a:p>
          <a:p>
            <a:endParaRPr lang="en-GB" dirty="0"/>
          </a:p>
          <a:p>
            <a:r>
              <a:rPr lang="en-GB" dirty="0"/>
              <a:t>Who is the product aimed at??  Demographic??</a:t>
            </a:r>
          </a:p>
          <a:p>
            <a:r>
              <a:rPr lang="en-GB" dirty="0"/>
              <a:t>Customer need? </a:t>
            </a:r>
          </a:p>
          <a:p>
            <a:r>
              <a:rPr lang="en-GB" dirty="0"/>
              <a:t>Gap in market?</a:t>
            </a:r>
          </a:p>
          <a:p>
            <a:r>
              <a:rPr lang="en-GB" dirty="0"/>
              <a:t>Competitors?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778" y="2696233"/>
            <a:ext cx="444436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10" y="941654"/>
            <a:ext cx="3806363" cy="47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5597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42</TotalTime>
  <Words>274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</vt:lpstr>
      <vt:lpstr>Parcel</vt:lpstr>
      <vt:lpstr>Research Project Ideas….</vt:lpstr>
      <vt:lpstr>Your Task</vt:lpstr>
      <vt:lpstr>Alice Holt Forest park</vt:lpstr>
      <vt:lpstr>Butlin’s</vt:lpstr>
      <vt:lpstr>Thorpe park</vt:lpstr>
      <vt:lpstr>Centre parks</vt:lpstr>
      <vt:lpstr>Bognor Regis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Project Ideas….</dc:title>
  <dc:creator>Helen Sharp</dc:creator>
  <cp:lastModifiedBy>Helen Sharp</cp:lastModifiedBy>
  <cp:revision>5</cp:revision>
  <dcterms:created xsi:type="dcterms:W3CDTF">2022-03-09T11:29:31Z</dcterms:created>
  <dcterms:modified xsi:type="dcterms:W3CDTF">2022-03-09T12:12:21Z</dcterms:modified>
</cp:coreProperties>
</file>