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60" r:id="rId7"/>
    <p:sldId id="258" r:id="rId8"/>
    <p:sldId id="259" r:id="rId9"/>
    <p:sldId id="263" r:id="rId10"/>
    <p:sldId id="264" r:id="rId11"/>
    <p:sldId id="261" r:id="rId12"/>
    <p:sldId id="262" r:id="rId13"/>
    <p:sldId id="265" r:id="rId14"/>
    <p:sldId id="266" r:id="rId15"/>
    <p:sldId id="267" r:id="rId16"/>
    <p:sldId id="268" r:id="rId17"/>
    <p:sldId id="270" r:id="rId18"/>
    <p:sldId id="269" r:id="rId19"/>
    <p:sldId id="275" r:id="rId20"/>
    <p:sldId id="276" r:id="rId21"/>
    <p:sldId id="277" r:id="rId22"/>
    <p:sldId id="274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Y2 - </a:t>
            </a:r>
            <a:r>
              <a:rPr lang="en-GB" dirty="0" err="1" smtClean="0"/>
              <a:t>Révisions</a:t>
            </a:r>
            <a:r>
              <a:rPr lang="en-GB" dirty="0" smtClean="0"/>
              <a:t> sur le </a:t>
            </a:r>
            <a:r>
              <a:rPr lang="en-GB" dirty="0" err="1" smtClean="0"/>
              <a:t>bénévolat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5" y="743712"/>
            <a:ext cx="11507709" cy="38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12"/>
            <a:ext cx="12184561" cy="59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91"/>
            <a:ext cx="12108383" cy="3738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12108383" cy="31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88" y="0"/>
            <a:ext cx="10515211" cy="67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286" y="3552444"/>
            <a:ext cx="5026914" cy="288645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err="1" smtClean="0"/>
              <a:t>Rassemblées</a:t>
            </a:r>
            <a:r>
              <a:rPr lang="en-GB" sz="2800" dirty="0" smtClean="0"/>
              <a:t> = </a:t>
            </a:r>
            <a:r>
              <a:rPr lang="en-GB" sz="2800" dirty="0" err="1" smtClean="0"/>
              <a:t>réunies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err="1" smtClean="0"/>
              <a:t>Déficients</a:t>
            </a:r>
            <a:r>
              <a:rPr lang="en-GB" sz="2800" dirty="0" smtClean="0"/>
              <a:t> = </a:t>
            </a:r>
            <a:r>
              <a:rPr lang="en-GB" sz="2800" dirty="0" err="1" smtClean="0"/>
              <a:t>défaillants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err="1" smtClean="0"/>
              <a:t>Pauvres</a:t>
            </a:r>
            <a:r>
              <a:rPr lang="en-GB" sz="2800" dirty="0" smtClean="0"/>
              <a:t> = </a:t>
            </a:r>
            <a:r>
              <a:rPr lang="en-GB" sz="2800" dirty="0" err="1" smtClean="0"/>
              <a:t>nécéssiteux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combat = </a:t>
            </a:r>
            <a:r>
              <a:rPr lang="en-GB" sz="2800" smtClean="0"/>
              <a:t>lutte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err="1" smtClean="0"/>
              <a:t>S’engagent</a:t>
            </a:r>
            <a:r>
              <a:rPr lang="en-GB" sz="2800" dirty="0" smtClean="0"/>
              <a:t> = </a:t>
            </a:r>
            <a:r>
              <a:rPr lang="en-GB" sz="2800" dirty="0" err="1" smtClean="0"/>
              <a:t>s’impliquent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6" y="176913"/>
            <a:ext cx="10286856" cy="31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13" y="0"/>
            <a:ext cx="10170009" cy="2543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3378"/>
            <a:ext cx="12175273" cy="38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37207" cy="35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0"/>
            <a:ext cx="11163300" cy="6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094"/>
            <a:ext cx="11347622" cy="40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345"/>
          <a:stretch/>
        </p:blipFill>
        <p:spPr>
          <a:xfrm>
            <a:off x="0" y="964692"/>
            <a:ext cx="11885287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16" y="408561"/>
            <a:ext cx="9255967" cy="60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850"/>
            <a:ext cx="11899672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025"/>
            <a:ext cx="12192439" cy="58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0"/>
            <a:ext cx="7725747" cy="69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39" y="167996"/>
            <a:ext cx="9181322" cy="2782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39" y="2950107"/>
            <a:ext cx="9218645" cy="3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77" y="261382"/>
            <a:ext cx="9218645" cy="3784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60" y="3998068"/>
            <a:ext cx="9106678" cy="2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Traduisez</a:t>
            </a:r>
            <a:r>
              <a:rPr lang="en-GB" dirty="0" smtClean="0"/>
              <a:t> les phrases </a:t>
            </a:r>
            <a:r>
              <a:rPr lang="en-GB" dirty="0" err="1" smtClean="0"/>
              <a:t>suivantes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anglais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8" y="5105416"/>
            <a:ext cx="11766159" cy="1269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399" b="15116"/>
          <a:stretch/>
        </p:blipFill>
        <p:spPr>
          <a:xfrm>
            <a:off x="645423" y="2294964"/>
            <a:ext cx="10364257" cy="23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28016"/>
            <a:ext cx="7729728" cy="1188720"/>
          </a:xfrm>
        </p:spPr>
        <p:txBody>
          <a:bodyPr/>
          <a:lstStyle/>
          <a:p>
            <a:r>
              <a:rPr lang="en-GB" dirty="0" err="1" smtClean="0"/>
              <a:t>Traduisez</a:t>
            </a:r>
            <a:r>
              <a:rPr lang="en-GB" dirty="0" smtClean="0"/>
              <a:t> les phrases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5134256"/>
            <a:ext cx="10883153" cy="125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977"/>
          <a:stretch/>
        </p:blipFill>
        <p:spPr>
          <a:xfrm>
            <a:off x="1541929" y="1522783"/>
            <a:ext cx="9108141" cy="34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5" y="223824"/>
            <a:ext cx="11217606" cy="49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942" b="7375"/>
          <a:stretch/>
        </p:blipFill>
        <p:spPr>
          <a:xfrm>
            <a:off x="1266306" y="0"/>
            <a:ext cx="9144000" cy="1654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8" y="1046868"/>
            <a:ext cx="10602977" cy="58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18" y="215602"/>
            <a:ext cx="11403563" cy="55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D629E8-5398-4810-8A36-02C55EFC27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8C28CE-A7E7-4815-BCA6-6C51651CC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A858EB-8E4D-4592-BE3B-C745FDC42C38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80</TotalTime>
  <Words>32</Words>
  <Application>Microsoft Office PowerPoint</Application>
  <PresentationFormat>Widescreen</PresentationFormat>
  <Paragraphs>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Parcel</vt:lpstr>
      <vt:lpstr>Y2 - Révisions sur le bénévolat</vt:lpstr>
      <vt:lpstr>PowerPoint Presentation</vt:lpstr>
      <vt:lpstr>PowerPoint Presentation</vt:lpstr>
      <vt:lpstr>PowerPoint Presentation</vt:lpstr>
      <vt:lpstr>Traduisez les phrases suivantes en anglais</vt:lpstr>
      <vt:lpstr>Traduisez les phrases en français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Y2 - Révisions sur le bénévolat</dc:title>
  <dc:creator>Frédérique E. Lecerf</dc:creator>
  <cp:lastModifiedBy>Frédérique E. Lecerf</cp:lastModifiedBy>
  <cp:revision>10</cp:revision>
  <dcterms:created xsi:type="dcterms:W3CDTF">2022-03-16T08:40:06Z</dcterms:created>
  <dcterms:modified xsi:type="dcterms:W3CDTF">2022-03-16T10:03:48Z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