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8" r:id="rId6"/>
    <p:sldId id="263" r:id="rId7"/>
    <p:sldId id="259" r:id="rId8"/>
    <p:sldId id="271" r:id="rId9"/>
    <p:sldId id="273" r:id="rId10"/>
    <p:sldId id="257" r:id="rId11"/>
    <p:sldId id="270" r:id="rId12"/>
    <p:sldId id="269" r:id="rId13"/>
    <p:sldId id="261" r:id="rId14"/>
    <p:sldId id="268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36443AC-DC13-4838-9838-FB4214A1B14E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95A2C4A-E897-43F2-8AEA-595ED72BF64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to Year 2 Business Studies!</a:t>
            </a:r>
          </a:p>
        </p:txBody>
      </p:sp>
    </p:spTree>
    <p:extLst>
      <p:ext uri="{BB962C8B-B14F-4D97-AF65-F5344CB8AC3E}">
        <p14:creationId xmlns:p14="http://schemas.microsoft.com/office/powerpoint/2010/main" val="1348842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71600" y="2132856"/>
            <a:ext cx="3352800" cy="1252728"/>
          </a:xfrm>
        </p:spPr>
        <p:txBody>
          <a:bodyPr/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COMP2 and especially COMP3 have SYNOPTIC elements.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1962" y="1268760"/>
            <a:ext cx="3904076" cy="525658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SYNOPTIC – i.e. draws from all elements of the syllabus</a:t>
            </a:r>
          </a:p>
          <a:p>
            <a:endParaRPr lang="en-GB" dirty="0"/>
          </a:p>
          <a:p>
            <a:r>
              <a:rPr lang="en-GB" dirty="0"/>
              <a:t>The COMP3 essay will be particularly synoptic</a:t>
            </a:r>
          </a:p>
          <a:p>
            <a:endParaRPr lang="en-GB" dirty="0"/>
          </a:p>
          <a:p>
            <a:r>
              <a:rPr lang="en-GB" dirty="0"/>
              <a:t>Don’t worry, Business Studies is synoptic by nature! If you’re trying to figure out why a business made a poor decision, you would obviously consider ALL the issues – not just those in a given area of the specification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73016"/>
            <a:ext cx="3783946" cy="25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601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The Assessment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endParaRPr lang="en-GB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GB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GB" dirty="0"/>
              <a:t>See the Course Information section of GOL for a link to the assessment policy.</a:t>
            </a:r>
          </a:p>
          <a:p>
            <a:pPr>
              <a:defRPr/>
            </a:pPr>
            <a:endParaRPr lang="en-GB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GB" dirty="0"/>
              <a:t>It is vital you understand this policy. Any updates will be shared with students via GOL.</a:t>
            </a:r>
          </a:p>
        </p:txBody>
      </p:sp>
    </p:spTree>
    <p:extLst>
      <p:ext uri="{BB962C8B-B14F-4D97-AF65-F5344CB8AC3E}">
        <p14:creationId xmlns:p14="http://schemas.microsoft.com/office/powerpoint/2010/main" val="4203625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2564904"/>
            <a:ext cx="3888432" cy="378297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You are all advised to get organised and utilise your teacher/s fully. They are your biggest ally through this process.</a:t>
            </a:r>
          </a:p>
          <a:p>
            <a:r>
              <a:rPr lang="en-GB" dirty="0"/>
              <a:t>Remember: through challenge comes growth. Stay engaged and you enjoy the course.</a:t>
            </a:r>
          </a:p>
          <a:p>
            <a:endParaRPr lang="en-GB" dirty="0"/>
          </a:p>
          <a:p>
            <a:r>
              <a:rPr lang="en-GB" dirty="0"/>
              <a:t>Let’s get started…………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Enjoy it!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675467"/>
            <a:ext cx="367240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4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have been promoted to the Board of Directors!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r>
              <a:rPr lang="en-GB" dirty="0"/>
              <a:t>View the second year like this, because instead of looking at issues that concern your department only, you will be looking at businesses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STRATEGICALLY</a:t>
            </a:r>
            <a:r>
              <a:rPr lang="en-GB" dirty="0"/>
              <a:t> or from a company-wide perspective.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Congratulations!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665" y="3212976"/>
            <a:ext cx="212407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37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731408"/>
              </p:ext>
            </p:extLst>
          </p:nvPr>
        </p:nvGraphicFramePr>
        <p:xfrm>
          <a:off x="871538" y="2674938"/>
          <a:ext cx="7408864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2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2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Business Opportunities</a:t>
                      </a:r>
                      <a:r>
                        <a:rPr lang="en-GB" baseline="0" dirty="0"/>
                        <a:t> &amp; Functions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Business Analysis &amp;</a:t>
                      </a:r>
                      <a:r>
                        <a:rPr lang="en-GB" baseline="0" dirty="0"/>
                        <a:t> Strategy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Business in a Changing World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Exam 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Compulsory short-answer &amp; data response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Compulsory data response &amp; structured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Compulsory questions based on a case study AND one essay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hours 15 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 hours 15 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 hours 15 mins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Weighting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33.3%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33.3%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Components; 3 Exams</a:t>
            </a:r>
          </a:p>
        </p:txBody>
      </p:sp>
    </p:spTree>
    <p:extLst>
      <p:ext uri="{BB962C8B-B14F-4D97-AF65-F5344CB8AC3E}">
        <p14:creationId xmlns:p14="http://schemas.microsoft.com/office/powerpoint/2010/main" val="133724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600" b="1" dirty="0"/>
              <a:t>The good news?</a:t>
            </a:r>
          </a:p>
          <a:p>
            <a:pPr marL="0" indent="0">
              <a:buNone/>
            </a:pPr>
            <a:endParaRPr lang="en-GB" b="1" u="sng" dirty="0"/>
          </a:p>
          <a:p>
            <a:pPr marL="0" indent="0">
              <a:buNone/>
            </a:pPr>
            <a:r>
              <a:rPr lang="en-GB" b="1" dirty="0"/>
              <a:t>You’ve already covered COMP1.</a:t>
            </a:r>
          </a:p>
          <a:p>
            <a:pPr marL="0" indent="0">
              <a:buNone/>
            </a:pPr>
            <a:r>
              <a:rPr lang="en-GB" b="1" dirty="0"/>
              <a:t>It is what you studied in the first year.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We start the second year with COMP2, then go onto COMP3, then go back to briefly re-cap COMP1, ready for your summer exams.</a:t>
            </a:r>
          </a:p>
          <a:p>
            <a:pPr marL="0" indent="0">
              <a:buNone/>
            </a:pPr>
            <a:endParaRPr lang="en-GB" b="1" u="sng" dirty="0"/>
          </a:p>
          <a:p>
            <a:pPr marL="0" indent="0">
              <a:buNone/>
            </a:pPr>
            <a:endParaRPr lang="en-GB" b="1" u="sng" dirty="0"/>
          </a:p>
          <a:p>
            <a:pPr marL="0" indent="0">
              <a:buNone/>
            </a:pPr>
            <a:endParaRPr lang="en-GB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COMP1, COMP2 and COMP3</a:t>
            </a:r>
          </a:p>
        </p:txBody>
      </p:sp>
    </p:spTree>
    <p:extLst>
      <p:ext uri="{BB962C8B-B14F-4D97-AF65-F5344CB8AC3E}">
        <p14:creationId xmlns:p14="http://schemas.microsoft.com/office/powerpoint/2010/main" val="3781565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Spend </a:t>
            </a:r>
            <a:r>
              <a:rPr lang="en-GB" u="sng" dirty="0"/>
              <a:t>at least </a:t>
            </a:r>
            <a:r>
              <a:rPr lang="en-GB" dirty="0"/>
              <a:t>as much time studying Business independently outside class time as you do in class.</a:t>
            </a:r>
          </a:p>
          <a:p>
            <a:pPr marL="0" indent="0">
              <a:buNone/>
            </a:pPr>
            <a:r>
              <a:rPr lang="en-GB" dirty="0"/>
              <a:t>‘Class’ can mean either in college or via timetabled remote lessons.</a:t>
            </a:r>
            <a:br>
              <a:rPr lang="en-GB" dirty="0"/>
            </a:br>
            <a:r>
              <a:rPr lang="en-GB" dirty="0"/>
              <a:t>That means at least 4.5 hours per week in class and 4.5 – 6 hours per week of independent study.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50/50 Ethos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157192"/>
            <a:ext cx="245745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31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91077" y="2348880"/>
            <a:ext cx="7895723" cy="3961397"/>
          </a:xfrm>
        </p:spPr>
        <p:txBody>
          <a:bodyPr>
            <a:normAutofit fontScale="55000" lnSpcReduction="20000"/>
          </a:bodyPr>
          <a:lstStyle/>
          <a:p>
            <a:endParaRPr lang="en-GB" sz="1950" dirty="0"/>
          </a:p>
          <a:p>
            <a:r>
              <a:rPr lang="en-GB" sz="2600" dirty="0"/>
              <a:t>Keep a log of business news stories that you read – this will help you prepare for Comp 3 where you will need to illustrate your essays with ‘real world’ examples</a:t>
            </a:r>
          </a:p>
          <a:p>
            <a:pPr marL="0" indent="0">
              <a:buNone/>
            </a:pPr>
            <a:endParaRPr lang="en-GB" sz="2600" dirty="0"/>
          </a:p>
          <a:p>
            <a:r>
              <a:rPr lang="en-GB" sz="2600" dirty="0"/>
              <a:t>Use a page to log data throughout the year for interest rates, unemployment, inflation, Economic Growth (GDP) this will be useful to refer to in your Comp 3 exam </a:t>
            </a:r>
          </a:p>
          <a:p>
            <a:endParaRPr lang="en-GB" sz="2600" dirty="0"/>
          </a:p>
          <a:p>
            <a:r>
              <a:rPr lang="en-GB" sz="2600" dirty="0"/>
              <a:t>Log all your useful formulae for each of your Comps</a:t>
            </a:r>
          </a:p>
          <a:p>
            <a:endParaRPr lang="en-GB" sz="2600" dirty="0"/>
          </a:p>
          <a:p>
            <a:r>
              <a:rPr lang="en-GB" sz="2600" dirty="0"/>
              <a:t>Log strategies for exam technique for each of your three papers so this information is all in one handy place to refer to when you revise for your exams</a:t>
            </a:r>
          </a:p>
          <a:p>
            <a:endParaRPr lang="en-GB" sz="2600" dirty="0"/>
          </a:p>
          <a:p>
            <a:r>
              <a:rPr lang="en-GB" sz="2600" dirty="0"/>
              <a:t>Use a couple of pages for Planning/logging revision activities.  This can include a list of your urgent/important topic areas.  You could also use it to log questions that arise as you are undertaking your revision so that you remember to ask them in lessons.</a:t>
            </a:r>
          </a:p>
          <a:p>
            <a:endParaRPr lang="en-GB" sz="2600" dirty="0"/>
          </a:p>
          <a:p>
            <a:r>
              <a:rPr lang="en-GB" sz="2600" dirty="0"/>
              <a:t>This is your Purple Business Book – it is yours to customise to make it as useful for you.  Before you make a start on it you need to plan how you will divide it up and use it to get the most out of it.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your Purple Business Book</a:t>
            </a:r>
          </a:p>
        </p:txBody>
      </p:sp>
    </p:spTree>
    <p:extLst>
      <p:ext uri="{BB962C8B-B14F-4D97-AF65-F5344CB8AC3E}">
        <p14:creationId xmlns:p14="http://schemas.microsoft.com/office/powerpoint/2010/main" val="318124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132856"/>
            <a:ext cx="5860173" cy="446449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This year will build on and include the concepts learned in your first year.</a:t>
            </a:r>
            <a:br>
              <a:rPr lang="en-GB" dirty="0"/>
            </a:br>
            <a:endParaRPr lang="en-GB" dirty="0"/>
          </a:p>
          <a:p>
            <a:r>
              <a:rPr lang="en-GB" dirty="0"/>
              <a:t>The focus in your exam answering will switch more towards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ANALYSIS, APPLICATION </a:t>
            </a:r>
            <a:r>
              <a:rPr lang="en-GB" dirty="0"/>
              <a:t>and </a:t>
            </a: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EVALUATION.</a:t>
            </a:r>
          </a:p>
          <a:p>
            <a:endParaRPr lang="en-GB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GB" dirty="0"/>
              <a:t>Success at A Level is about balance, being decisive, being aware, having clarity in your thoughts and clarity in your writing. </a:t>
            </a:r>
          </a:p>
          <a:p>
            <a:r>
              <a:rPr lang="en-GB" dirty="0"/>
              <a:t>Be involved and engaged in the material and you’ll enjoy it.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708920"/>
            <a:ext cx="2857500" cy="1905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Focus of Year 2</a:t>
            </a:r>
          </a:p>
        </p:txBody>
      </p:sp>
    </p:spTree>
    <p:extLst>
      <p:ext uri="{BB962C8B-B14F-4D97-AF65-F5344CB8AC3E}">
        <p14:creationId xmlns:p14="http://schemas.microsoft.com/office/powerpoint/2010/main" val="360409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6120" y="1844824"/>
            <a:ext cx="7280256" cy="477104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Objectives</a:t>
            </a:r>
          </a:p>
        </p:txBody>
      </p:sp>
    </p:spTree>
    <p:extLst>
      <p:ext uri="{BB962C8B-B14F-4D97-AF65-F5344CB8AC3E}">
        <p14:creationId xmlns:p14="http://schemas.microsoft.com/office/powerpoint/2010/main" val="2860433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8398" y="2708920"/>
            <a:ext cx="8038828" cy="223224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Assessment Objectives and Weighting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259632" y="76108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398" y="5229200"/>
            <a:ext cx="7638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Analyse the table above. What do you conclude about the focus of COMP2 and COMP3? </a:t>
            </a:r>
          </a:p>
        </p:txBody>
      </p:sp>
    </p:spTree>
    <p:extLst>
      <p:ext uri="{BB962C8B-B14F-4D97-AF65-F5344CB8AC3E}">
        <p14:creationId xmlns:p14="http://schemas.microsoft.com/office/powerpoint/2010/main" val="3322040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C7C511-7954-4569-B575-20FF17CE41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329E0D-89D6-457C-B374-30CC496F213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0DC4947-B6E9-4EB8-94C3-F979F06DCE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247</TotalTime>
  <Words>687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Candara</vt:lpstr>
      <vt:lpstr>Symbol</vt:lpstr>
      <vt:lpstr>Wingdings 2</vt:lpstr>
      <vt:lpstr>Waveform</vt:lpstr>
      <vt:lpstr>Welcome to Year 2 Business Studies!</vt:lpstr>
      <vt:lpstr>Congratulations!</vt:lpstr>
      <vt:lpstr>3 Components; 3 Exams</vt:lpstr>
      <vt:lpstr>COMP1, COMP2 and COMP3</vt:lpstr>
      <vt:lpstr>50/50 Ethos</vt:lpstr>
      <vt:lpstr>Using your Purple Business Book</vt:lpstr>
      <vt:lpstr>The Focus of Year 2</vt:lpstr>
      <vt:lpstr>Assessment Objectives</vt:lpstr>
      <vt:lpstr>Assessment Objectives and Weighting</vt:lpstr>
      <vt:lpstr>   COMP2 and especially COMP3 have SYNOPTIC elements. </vt:lpstr>
      <vt:lpstr>The Assessment Policy</vt:lpstr>
      <vt:lpstr>Enjoy it!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A2 Business Studies!</dc:title>
  <dc:creator>Anne E Lomas</dc:creator>
  <cp:lastModifiedBy>Anne Lomas</cp:lastModifiedBy>
  <cp:revision>31</cp:revision>
  <dcterms:created xsi:type="dcterms:W3CDTF">2012-05-31T09:35:33Z</dcterms:created>
  <dcterms:modified xsi:type="dcterms:W3CDTF">2020-07-06T14:00:59Z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