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2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8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0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6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2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42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29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6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0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67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9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EAA8-30B4-4728-989D-9F7E7EB6307D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E7C0F-778A-43E3-B39D-6DE3EC2F3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2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9577" y="1844825"/>
            <a:ext cx="7704856" cy="4680519"/>
          </a:xfrm>
        </p:spPr>
        <p:txBody>
          <a:bodyPr>
            <a:normAutofit fontScale="55000" lnSpcReduction="20000"/>
          </a:bodyPr>
          <a:lstStyle/>
          <a:p>
            <a:endParaRPr lang="en-GB" sz="2600" dirty="0"/>
          </a:p>
          <a:p>
            <a:r>
              <a:rPr lang="en-GB" sz="2600" dirty="0"/>
              <a:t>Keep a log of business news stories that you read – this will help you prepare for Comp 3 where you will need to illustrate your essays with ‘real world’ examples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/>
              <a:t>Use a page to log data throughout the year for interest rates, unemployment, inflation, Economic Growth (GDP) this will be useful to refer to in your Comp 3 exam </a:t>
            </a:r>
          </a:p>
          <a:p>
            <a:endParaRPr lang="en-GB" sz="2600" dirty="0"/>
          </a:p>
          <a:p>
            <a:r>
              <a:rPr lang="en-GB" sz="2600" dirty="0"/>
              <a:t>Log all your useful formulae for each of your Comps</a:t>
            </a:r>
          </a:p>
          <a:p>
            <a:endParaRPr lang="en-GB" sz="2600" dirty="0"/>
          </a:p>
          <a:p>
            <a:r>
              <a:rPr lang="en-GB" sz="2600" dirty="0"/>
              <a:t>Log strategies for exam technique for each of your three papers so this information is all in one handy place to refer to when you revise for your exams</a:t>
            </a:r>
          </a:p>
          <a:p>
            <a:endParaRPr lang="en-GB" sz="2600" dirty="0"/>
          </a:p>
          <a:p>
            <a:r>
              <a:rPr lang="en-GB" sz="2600" dirty="0"/>
              <a:t>Use a couple of pages for Planning/logging revision activities.  This can include a list of your urgent/important topic areas.  You could also use it to log questions that arise as you are undertaking your revision so that you remember to ask them in lessons.</a:t>
            </a:r>
          </a:p>
          <a:p>
            <a:endParaRPr lang="en-GB" sz="2600" dirty="0"/>
          </a:p>
          <a:p>
            <a:r>
              <a:rPr lang="en-GB" sz="2600" dirty="0"/>
              <a:t>This is your Purple Business Book – it is yours to customise to make it as useful for you.  Before you make a start on it you need to plan how you will divide it up and use it to get the most out of it.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your Purple Business 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78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Using your Purple Business Book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your Purple Business Book</dc:title>
  <dc:creator>Jane Scott</dc:creator>
  <cp:lastModifiedBy>Jane Scott</cp:lastModifiedBy>
  <cp:revision>1</cp:revision>
  <dcterms:created xsi:type="dcterms:W3CDTF">2019-07-02T11:04:18Z</dcterms:created>
  <dcterms:modified xsi:type="dcterms:W3CDTF">2019-07-02T11:04:44Z</dcterms:modified>
</cp:coreProperties>
</file>