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C4108-18F1-445B-9D9B-F52C38C17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F9B5B-BD43-4781-ABE7-E29818029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6D7D1-B690-4CC2-8393-1B21C3E9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58AF6-7B32-4E3D-B307-54B1A799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3A0E-8A92-4588-A6A2-E0D8F0D9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07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963-C872-4F0C-AB32-BE1D45E8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CC440F-9145-4CFF-8811-5B0CDF837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D8F68-5857-4AB2-921C-86279C9E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CCAB-5807-4FC8-8100-8D4D2A8A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C36F0-1465-4F40-B85F-516E557E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4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7D9643-689D-4A44-8DEC-95A2CF93C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F2B54-69BD-49C3-88AB-DE3BE4F99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975D5-4D0F-47B9-B13C-8EE8D0F3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45612-4E07-4152-BF40-4647C0F1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35C71-89A0-4F51-843C-85C4F8E2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3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E3F7-CF00-4208-8D2B-56386CFC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0A47-8620-4F99-BF40-DA9F2F925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317F8-31B4-48AC-A707-44F1EB97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9CCFE-EE98-4A71-8364-E52F40F7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7E7C6-17FA-44FA-982C-60BD3077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61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8587-5DE2-47EA-9CD3-3CD935B1C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8E09-833F-42FC-B4AD-9599FF90F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768D6-E4BC-4BD0-A63B-96493C43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43AD0-7EA2-4C6C-9334-BEE7F486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04781-F3B2-441F-979A-B51C5D62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9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E2DEF-6F0F-400D-9EBB-FE157B06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C6A49-B094-4990-9AC7-02C30789B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01493-AAE2-4750-9D30-31178E4E2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921DF-0D27-4C44-BCCA-261F916D9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83B8A-B6E7-4391-B75A-74F6D03E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4E35D-9DB5-462C-906A-712A1424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BD75A-0AD8-4109-910E-DDB7C1D1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AFE86-EC20-4958-BC49-C84783085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94D5E-E2BE-4975-ADA7-057A5017D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C83231-1E9E-438B-AA90-7BDCAB57B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C5AD0-9557-4328-A2A3-18D60C660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98E95A-D663-451E-A9B5-9F8640C3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46BEA-CD0E-43E8-B9D8-42D36481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407090-E50A-44AB-A461-E7AF66C8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2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F4BC-43E2-4741-A26B-3E8C77FD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6D9B08-CFC1-4C05-B501-5239DEBD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44B3BF-1AC3-43C5-B013-777E2EC44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6CC796-9F40-4138-8FDA-8D0FFB9C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300B2-80CE-4505-92C4-3B63CCBA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44E17-16BF-4069-9C15-0814D5E4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148CC-323A-4039-97FC-C8DC3AD8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39D85-A794-4A6F-9C9B-9B09B0981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6D6AE-A5D9-4A78-8165-A245FF073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45BF2-CB37-4008-9E1E-A64B55A9D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ECEC2-6164-4032-B9D9-D8E5E108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D4D24-3F93-4900-B17A-7720798A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F8E64-9AF8-4952-ABCA-5DEE1340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63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468C5-FF58-4508-8EF0-7981F430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5A9D9-A401-4542-B7CA-433933BDF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B9DD4-317C-46CF-BDC5-68DE02729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65D90-D2B6-4B11-9165-619E707F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4DA20-24B7-42F7-A7CC-AA6BD4F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A7A37-EA74-44CB-9EFC-BF0740A1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88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C8B0C4-F5EB-4F6C-8D9C-E7A5065E9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631F8-9BD6-49B6-8B95-E82702189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18753-6986-48FF-9E9E-C19A87994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A6B0B-BE83-49DA-9EBA-CA499DBE0777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E0E8-428F-42AE-86DD-F3FFF88BE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88BB-E808-4373-A4C3-730737B00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3C92-649D-40ED-8610-ED45A2BA56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9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FFE1-A3EF-4372-832C-616A43A8B2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 1 revisited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8703E-2F43-45D3-A11A-420E2F15E1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9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AA28-655B-4B09-B2A6-2F37DD8F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5876D-D784-4452-B44C-357B26F4D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a quick overview of some of your Comp 1 topics for a comprehensive list of topics you should refer to your copy of </a:t>
            </a:r>
            <a:r>
              <a:rPr lang="en-GB"/>
              <a:t>the spec.</a:t>
            </a:r>
          </a:p>
        </p:txBody>
      </p:sp>
    </p:spTree>
    <p:extLst>
      <p:ext uri="{BB962C8B-B14F-4D97-AF65-F5344CB8AC3E}">
        <p14:creationId xmlns:p14="http://schemas.microsoft.com/office/powerpoint/2010/main" val="3523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6499-8335-4181-B601-420FE90F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D1359-AFDD-47A7-AA6B-F81D00BD1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Enterprise</a:t>
            </a:r>
          </a:p>
          <a:p>
            <a:r>
              <a:rPr lang="en-GB" dirty="0"/>
              <a:t>Business plans</a:t>
            </a:r>
          </a:p>
          <a:p>
            <a:r>
              <a:rPr lang="en-GB" dirty="0"/>
              <a:t>Markets (different types and their characteristics and including demand and supply diagrams)</a:t>
            </a:r>
          </a:p>
          <a:p>
            <a:r>
              <a:rPr lang="en-GB" dirty="0"/>
              <a:t>Market research (not to be confused with R&amp;D a common mistake)</a:t>
            </a:r>
          </a:p>
          <a:p>
            <a:r>
              <a:rPr lang="en-GB" dirty="0"/>
              <a:t>Business Structure (here make sure you are also aware of the growing role of social enterprises)</a:t>
            </a:r>
          </a:p>
          <a:p>
            <a:r>
              <a:rPr lang="en-GB" dirty="0"/>
              <a:t>Business Location</a:t>
            </a:r>
          </a:p>
          <a:p>
            <a:r>
              <a:rPr lang="en-GB" dirty="0"/>
              <a:t>Business Finance (here the focus was on the sources of finance available when starting up and for SMEs)</a:t>
            </a:r>
          </a:p>
          <a:p>
            <a:r>
              <a:rPr lang="en-GB" dirty="0"/>
              <a:t>Business revenue and costs (numerate marks here for calculations of costs revenue and profit, contribution and break-even)</a:t>
            </a:r>
          </a:p>
        </p:txBody>
      </p:sp>
    </p:spTree>
    <p:extLst>
      <p:ext uri="{BB962C8B-B14F-4D97-AF65-F5344CB8AC3E}">
        <p14:creationId xmlns:p14="http://schemas.microsoft.com/office/powerpoint/2010/main" val="51335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1B75-2D33-40B3-94A5-0B8E6BC7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Functions -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9CAF6-3CCC-429D-9682-DABC9BB9C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Market, product and asset led</a:t>
            </a:r>
          </a:p>
          <a:p>
            <a:r>
              <a:rPr lang="en-GB" dirty="0"/>
              <a:t>Marketing mix (including product life cycle, </a:t>
            </a:r>
            <a:r>
              <a:rPr lang="en-GB" dirty="0" err="1"/>
              <a:t>boston</a:t>
            </a:r>
            <a:r>
              <a:rPr lang="en-GB" dirty="0"/>
              <a:t> matrix, pricing strategies, types of promotion and distribution channels)</a:t>
            </a:r>
          </a:p>
          <a:p>
            <a:r>
              <a:rPr lang="en-GB" dirty="0"/>
              <a:t>Technology (here the focus is on its use in marketing but be aware that marketing features on all 3 comps)</a:t>
            </a:r>
          </a:p>
        </p:txBody>
      </p:sp>
    </p:spTree>
    <p:extLst>
      <p:ext uri="{BB962C8B-B14F-4D97-AF65-F5344CB8AC3E}">
        <p14:creationId xmlns:p14="http://schemas.microsoft.com/office/powerpoint/2010/main" val="401388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03C7-BD51-4B6C-BF29-526A296F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Functions -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B70D4-ADA5-4C01-B347-D3B8167F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Budgeting (you then went on in </a:t>
            </a:r>
            <a:r>
              <a:rPr lang="en-GB" dirty="0" err="1"/>
              <a:t>yr</a:t>
            </a:r>
            <a:r>
              <a:rPr lang="en-GB" dirty="0"/>
              <a:t> 2 to look at variance)</a:t>
            </a:r>
          </a:p>
          <a:p>
            <a:r>
              <a:rPr lang="en-GB" dirty="0"/>
              <a:t>Finance (here key thing is to make sure that you get your external and internal sources correct tricky sources to explain well include debt factoring and venture capital)</a:t>
            </a:r>
          </a:p>
          <a:p>
            <a:r>
              <a:rPr lang="en-GB" dirty="0"/>
              <a:t>Cash flow forecasting (here a common mistake to make is to say that taking out a loan solves a cash flow problem – but does it?)</a:t>
            </a:r>
          </a:p>
          <a:p>
            <a:r>
              <a:rPr lang="en-GB" dirty="0"/>
              <a:t>Income statements (you know much more about these now here it was just main components and gross and net profit margin)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35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420D2-4F2D-4C9A-9C4D-CB269648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Functions -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13BF7-E7E5-4A81-A57F-FE897334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Changes in working practices (think how relevant this is as a topic now)</a:t>
            </a:r>
          </a:p>
          <a:p>
            <a:r>
              <a:rPr lang="en-GB" dirty="0"/>
              <a:t>Workforce planning</a:t>
            </a:r>
          </a:p>
          <a:p>
            <a:r>
              <a:rPr lang="en-GB" dirty="0"/>
              <a:t>Recruitment (here advantages and drawbacks of methods but also the process starting from job analysis)</a:t>
            </a:r>
          </a:p>
          <a:p>
            <a:r>
              <a:rPr lang="en-GB" dirty="0"/>
              <a:t>Training (types, advantages, drawbacks importance of induction)</a:t>
            </a:r>
          </a:p>
          <a:p>
            <a:r>
              <a:rPr lang="en-GB" dirty="0"/>
              <a:t>Appraisal (range of methods here including peer assessment and 360 degree)</a:t>
            </a:r>
          </a:p>
          <a:p>
            <a:r>
              <a:rPr lang="en-GB" dirty="0"/>
              <a:t>Measures of workforce performance (labour productivity, absenteeism, labour turnover)</a:t>
            </a:r>
          </a:p>
          <a:p>
            <a:r>
              <a:rPr lang="en-GB" dirty="0"/>
              <a:t>Organisational design (here the key is terminology chain of command, span of control delayering, matrix, centralisation vs decentralisation)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7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2282-903C-4A1B-82B5-B912A58EB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 </a:t>
            </a:r>
            <a:r>
              <a:rPr lang="en-GB" dirty="0" err="1"/>
              <a:t>contd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80D1E-FB48-4496-812C-8AD9EF3C3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Theories of motivation (often not well integrated into answers)</a:t>
            </a:r>
          </a:p>
          <a:p>
            <a:r>
              <a:rPr lang="en-GB" dirty="0"/>
              <a:t>Financial and non financial methods</a:t>
            </a:r>
          </a:p>
          <a:p>
            <a:r>
              <a:rPr lang="en-GB" dirty="0"/>
              <a:t>Management and leadership (watch McGregor)</a:t>
            </a:r>
          </a:p>
          <a:p>
            <a:r>
              <a:rPr lang="en-GB" dirty="0"/>
              <a:t>Employer/Employee relations (including role of ACAS think here also about links to legislation that you have studied in Comp 3)</a:t>
            </a:r>
          </a:p>
        </p:txBody>
      </p:sp>
    </p:spTree>
    <p:extLst>
      <p:ext uri="{BB962C8B-B14F-4D97-AF65-F5344CB8AC3E}">
        <p14:creationId xmlns:p14="http://schemas.microsoft.com/office/powerpoint/2010/main" val="267319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7E729-3E57-4D92-9525-8938DDE3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9F442-4C62-48AD-8474-16F3D2372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Added value</a:t>
            </a:r>
          </a:p>
          <a:p>
            <a:r>
              <a:rPr lang="en-GB" dirty="0"/>
              <a:t>Different methods of production </a:t>
            </a:r>
          </a:p>
          <a:p>
            <a:r>
              <a:rPr lang="en-GB" dirty="0"/>
              <a:t>Lean production (often students know what it is but they then struggle to explain each of the components)</a:t>
            </a:r>
          </a:p>
          <a:p>
            <a:r>
              <a:rPr lang="en-GB" dirty="0"/>
              <a:t>Technology (highly relevant now in context of use of CAD/CAM, robotics)</a:t>
            </a:r>
          </a:p>
          <a:p>
            <a:r>
              <a:rPr lang="en-GB" dirty="0"/>
              <a:t>Quality (often poorly explained distinction between quality control and quality assurance – remember TQM)</a:t>
            </a:r>
          </a:p>
          <a:p>
            <a:r>
              <a:rPr lang="en-GB" dirty="0"/>
              <a:t>Stock control (can you draw and fully label a stock control diagram and make effective links to finance concepts that you have covered)</a:t>
            </a:r>
          </a:p>
          <a:p>
            <a:r>
              <a:rPr lang="en-GB" dirty="0"/>
              <a:t>R&amp;D (here you need to be very careful to distinguish between research, development and innovation  - R&amp;D is not market research but market research might throw up areas where R&amp;D is undertaken</a:t>
            </a:r>
          </a:p>
          <a:p>
            <a:r>
              <a:rPr lang="en-GB" dirty="0"/>
              <a:t>Economies and diseconomies of scale (make sure you refer </a:t>
            </a:r>
            <a:r>
              <a:rPr lang="en-GB"/>
              <a:t>to specific ones)</a:t>
            </a:r>
          </a:p>
        </p:txBody>
      </p:sp>
    </p:spTree>
    <p:extLst>
      <p:ext uri="{BB962C8B-B14F-4D97-AF65-F5344CB8AC3E}">
        <p14:creationId xmlns:p14="http://schemas.microsoft.com/office/powerpoint/2010/main" val="198887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563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Comp 1 revisited</vt:lpstr>
      <vt:lpstr>PowerPoint Presentation</vt:lpstr>
      <vt:lpstr>Business Opportunities</vt:lpstr>
      <vt:lpstr>Business Functions - marketing</vt:lpstr>
      <vt:lpstr>Business Functions - Finance</vt:lpstr>
      <vt:lpstr>Business Functions - people</vt:lpstr>
      <vt:lpstr>People contd</vt:lpstr>
      <vt:lpstr>Operations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 revisited</dc:title>
  <dc:creator>Jane Scott</dc:creator>
  <cp:lastModifiedBy>Jane Scott</cp:lastModifiedBy>
  <cp:revision>4</cp:revision>
  <dcterms:created xsi:type="dcterms:W3CDTF">2021-03-18T16:44:40Z</dcterms:created>
  <dcterms:modified xsi:type="dcterms:W3CDTF">2021-03-23T17:37:23Z</dcterms:modified>
</cp:coreProperties>
</file>