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1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81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5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46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33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9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85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44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09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1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1769-07F0-4F8F-85ED-EDE05EAA3C27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3B407-8FA0-47D3-91C1-1EE0A9C90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79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BUDGET VARIANCES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96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Consider the following budget – what the company EXPECTS to happen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196806"/>
              </p:ext>
            </p:extLst>
          </p:nvPr>
        </p:nvGraphicFramePr>
        <p:xfrm>
          <a:off x="838200" y="1825625"/>
          <a:ext cx="52578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02116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43823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Budget (£000)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47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2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24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160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357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Sales Revenue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410</a:t>
                      </a:r>
                      <a:endParaRPr lang="en-GB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4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Wages and Salaries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2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Electricity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34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Marketing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71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Raw Materials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Expenditure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335</a:t>
                      </a:r>
                      <a:endParaRPr lang="en-GB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65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PROFIT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75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39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Now look at what ACTAULLY happened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354477"/>
              </p:ext>
            </p:extLst>
          </p:nvPr>
        </p:nvGraphicFramePr>
        <p:xfrm>
          <a:off x="838200" y="1825625"/>
          <a:ext cx="78867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02116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438231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11751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Budget (£000)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Actual (£000)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47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2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135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24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160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357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Sales Revenue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410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395</a:t>
                      </a:r>
                      <a:endParaRPr lang="en-GB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4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Wages and Salaries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140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2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Electricity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34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Marketing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71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Raw Materials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80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Expenditure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335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345</a:t>
                      </a:r>
                      <a:endParaRPr lang="en-GB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65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PROFIT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75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50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005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Now, analyse the variances of the budget, to highlight the KEY areas of strength and weakness.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457377"/>
              </p:ext>
            </p:extLst>
          </p:nvPr>
        </p:nvGraphicFramePr>
        <p:xfrm>
          <a:off x="838200" y="1825625"/>
          <a:ext cx="10515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02116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438231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117515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51996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Budget (£000)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Actual (£000)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Variance (£000)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47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2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135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24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160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357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Sales Revenue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410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395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4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Wages and Salaries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140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2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Electricity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34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Marketing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71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Raw Materials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80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Expenditure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335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345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65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PROFIT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75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50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59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Recommend what courses of action this business could take.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665284"/>
              </p:ext>
            </p:extLst>
          </p:nvPr>
        </p:nvGraphicFramePr>
        <p:xfrm>
          <a:off x="838200" y="1825625"/>
          <a:ext cx="10515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02116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438231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117515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51996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Budget (£000)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Actual (£000)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Variance (£000)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47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105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5 F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2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135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15 A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24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Revenue Product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160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5 A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357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Sales Revenue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410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395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>
                          <a:solidFill>
                            <a:schemeClr val="tx1"/>
                          </a:solidFill>
                        </a:rPr>
                        <a:t>15 A</a:t>
                      </a:r>
                      <a:endParaRPr lang="en-GB" sz="2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4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Wages and Salaries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150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140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10 F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2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Electricity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5 A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75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34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Marketing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5F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71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Raw Materials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80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Total Expenditure</a:t>
                      </a:r>
                      <a:endParaRPr lang="en-GB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335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/>
                        <a:t>345</a:t>
                      </a:r>
                      <a:endParaRPr lang="en-GB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u="sng" dirty="0" smtClean="0">
                          <a:solidFill>
                            <a:schemeClr val="tx1"/>
                          </a:solidFill>
                        </a:rPr>
                        <a:t>10 A</a:t>
                      </a:r>
                      <a:endParaRPr lang="en-GB" sz="2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65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PROFIT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75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50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25 A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337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DA8CA5-7997-4A52-BF22-0366B14CB5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6BF09F-2AE2-4677-8ACC-7CA8822BFF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E5B5C5-C83D-42C6-ABA3-7813AE40E991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286</Words>
  <Application>Microsoft Office PowerPoint</Application>
  <PresentationFormat>Widescreen</PresentationFormat>
  <Paragraphs>147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BUDGET VARIANCES</vt:lpstr>
      <vt:lpstr>Consider the following budget – what the company EXPECTS to happen</vt:lpstr>
      <vt:lpstr>Now look at what ACTAULLY happened</vt:lpstr>
      <vt:lpstr>Now, analyse the variances of the budget, to highlight the KEY areas of strength and weakness.</vt:lpstr>
      <vt:lpstr>Recommend what courses of action this business could take.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VARIANCES</dc:title>
  <dc:creator>Anne E Lomas</dc:creator>
  <cp:lastModifiedBy>Anne E Lomas</cp:lastModifiedBy>
  <cp:revision>2</cp:revision>
  <dcterms:created xsi:type="dcterms:W3CDTF">2020-09-17T08:56:59Z</dcterms:created>
  <dcterms:modified xsi:type="dcterms:W3CDTF">2020-09-17T09:14:07Z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