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92B05B-698C-4632-8728-D3EF5313C1A3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F6AA1-F197-4968-A4DE-E0F9BCF20C7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D06506-3E68-40D6-B31E-331956F15B86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3ABB3-0AD5-424D-9494-BA086A1DE2C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BD4107-7D40-4569-8160-97E315B41D2D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7DCEC-AF6F-4FD5-8B74-E75A3B986EA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6E550-5D5C-486C-AF62-58F6CABAF881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58A29-03FE-425E-95D5-36819C3DFA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4F8276-E02E-4BEC-93BB-83C7EA4A453E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C961-1955-4482-BE23-E439597FB1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14D28-ADFD-4B5A-8BDD-4D4FB398C2EC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C70F3-E7A9-44C4-9E4D-F6F7BF22210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352D12-260D-4AA3-BD56-4E6220CCB7ED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CB1E2-DC61-42EA-9FA5-7366C2C2B0B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FEC2D-0FC5-4736-9226-C38C760F280D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E363C-8A6F-4846-9FC9-68C95408A7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0BC7D4-9CC5-491C-B8F0-B1F4B427BA6D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A07BA-B188-459F-9DB4-A528FED12E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6EFFE-9397-4E23-8048-05E192E281FD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81357-785C-460C-A9DB-60ECDA25A6E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98701-AA43-4AC3-859C-BF50C237DD98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6EB587E-38BB-4883-8C15-CC40FEDA6C0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DDADB31-C443-415C-ADA3-C4C96A61F119}" type="datetimeFigureOut">
              <a:rPr lang="en-US" smtClean="0"/>
              <a:pPr>
                <a:defRPr/>
              </a:pPr>
              <a:t>10/17/2012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07BD766-6A3A-44FC-935A-453ECD8792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Purpose of Financial Analysis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Accounts provide financial information about a business.</a:t>
            </a:r>
          </a:p>
          <a:p>
            <a:endParaRPr lang="en-GB" sz="2400" dirty="0"/>
          </a:p>
          <a:p>
            <a:r>
              <a:rPr lang="en-GB" sz="2400" dirty="0" smtClean="0"/>
              <a:t>They will provide information about revenue, costs and profits during a year.</a:t>
            </a:r>
          </a:p>
          <a:p>
            <a:endParaRPr lang="en-GB" sz="2400" dirty="0"/>
          </a:p>
          <a:p>
            <a:r>
              <a:rPr lang="en-GB" sz="2400" dirty="0" smtClean="0"/>
              <a:t>The main financial documents that a business has to provide are:</a:t>
            </a:r>
          </a:p>
          <a:p>
            <a:pPr marL="800100" lvl="2" indent="0">
              <a:buNone/>
            </a:pPr>
            <a:r>
              <a:rPr lang="en-GB" dirty="0" smtClean="0"/>
              <a:t>Balance sheet</a:t>
            </a:r>
          </a:p>
          <a:p>
            <a:pPr marL="800100" lvl="2" indent="0">
              <a:buNone/>
            </a:pPr>
            <a:r>
              <a:rPr lang="en-GB" dirty="0" smtClean="0"/>
              <a:t>Profit and loss account</a:t>
            </a:r>
          </a:p>
          <a:p>
            <a:pPr marL="800100" lvl="2" indent="0">
              <a:buNone/>
            </a:pPr>
            <a:r>
              <a:rPr lang="en-GB" dirty="0" smtClean="0"/>
              <a:t>Cash flow statement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24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uses accounts?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Internal</a:t>
            </a:r>
          </a:p>
          <a:p>
            <a:r>
              <a:rPr lang="en-GB" dirty="0" smtClean="0"/>
              <a:t>Managers – to help with recording, analysis and evaluation, control and decision making</a:t>
            </a:r>
          </a:p>
          <a:p>
            <a:r>
              <a:rPr lang="en-GB" dirty="0" smtClean="0"/>
              <a:t>Employees</a:t>
            </a:r>
          </a:p>
          <a:p>
            <a:r>
              <a:rPr lang="en-GB" dirty="0" smtClean="0"/>
              <a:t>Owners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28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uses accounts?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External</a:t>
            </a:r>
          </a:p>
          <a:p>
            <a:r>
              <a:rPr lang="en-GB" sz="2000" dirty="0" smtClean="0"/>
              <a:t>Tax authorities</a:t>
            </a:r>
          </a:p>
          <a:p>
            <a:r>
              <a:rPr lang="en-GB" sz="2000" dirty="0" smtClean="0"/>
              <a:t>Auditors</a:t>
            </a:r>
          </a:p>
          <a:p>
            <a:r>
              <a:rPr lang="en-GB" sz="2000" dirty="0" smtClean="0"/>
              <a:t>Registrar of companies</a:t>
            </a:r>
          </a:p>
          <a:p>
            <a:r>
              <a:rPr lang="en-GB" sz="2000" dirty="0" smtClean="0"/>
              <a:t>Bankers</a:t>
            </a:r>
          </a:p>
          <a:p>
            <a:r>
              <a:rPr lang="en-GB" sz="2000" dirty="0" smtClean="0"/>
              <a:t>Suppliers</a:t>
            </a:r>
          </a:p>
          <a:p>
            <a:r>
              <a:rPr lang="en-GB" sz="2000" dirty="0" smtClean="0"/>
              <a:t>Competitors</a:t>
            </a:r>
          </a:p>
          <a:p>
            <a:r>
              <a:rPr lang="en-GB" sz="2000" dirty="0" smtClean="0"/>
              <a:t>Local community</a:t>
            </a:r>
          </a:p>
          <a:p>
            <a:r>
              <a:rPr lang="en-GB" sz="2000" dirty="0" smtClean="0"/>
              <a:t>Media</a:t>
            </a:r>
          </a:p>
          <a:p>
            <a:r>
              <a:rPr lang="en-GB" sz="2000" dirty="0" smtClean="0"/>
              <a:t>Investors and financial analysts</a:t>
            </a:r>
          </a:p>
          <a:p>
            <a:r>
              <a:rPr lang="en-GB" sz="2000" dirty="0" smtClean="0"/>
              <a:t>Government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3721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7734828-79F4-4C31-9EC2-02DA6B938C25}"/>
</file>

<file path=customXml/itemProps2.xml><?xml version="1.0" encoding="utf-8"?>
<ds:datastoreItem xmlns:ds="http://schemas.openxmlformats.org/officeDocument/2006/customXml" ds:itemID="{0F1143C8-651D-4E32-A654-DD7F7CA7296C}"/>
</file>

<file path=customXml/itemProps3.xml><?xml version="1.0" encoding="utf-8"?>
<ds:datastoreItem xmlns:ds="http://schemas.openxmlformats.org/officeDocument/2006/customXml" ds:itemID="{C3AD9DCD-36A9-47ED-9A32-1A481DDD82F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95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Flow</vt:lpstr>
      <vt:lpstr>Purpose of Financial Analysis</vt:lpstr>
      <vt:lpstr>What are they?</vt:lpstr>
      <vt:lpstr>Who uses accounts?</vt:lpstr>
      <vt:lpstr>Who uses accounts?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Financial Analysis</dc:title>
  <dc:creator>Morag Portwine</dc:creator>
  <cp:lastModifiedBy>Morag Portwine</cp:lastModifiedBy>
  <cp:revision>2</cp:revision>
  <dcterms:created xsi:type="dcterms:W3CDTF">2012-10-17T08:52:29Z</dcterms:created>
  <dcterms:modified xsi:type="dcterms:W3CDTF">2012-10-17T09:11:28Z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