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839AA9-53C4-41F3-ACF9-9FFFF47951AE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9A8AD2-D580-4B16-A6E0-A7BC5B27058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EBF34-2C26-496E-805E-5D20E3A8B2D8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5E042-92C2-4648-A54A-C2BE4B8EB9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64342D-B2EF-4DC3-8E83-2E5E410065E2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2E9AB2-44EB-4730-A869-C5A7ABC62EB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3D7B81-3EF3-4F9B-A134-1610E407C9AB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B7721-D1FA-42EF-BA45-6C3D46C81AB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29048-1B52-4A91-A7B1-8E892E0D12B7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27A8B-1662-42D8-8488-82B2FC6AEF3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C85774-445C-4067-B322-4C7DC706C267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F4ED4-5429-4A7C-B3E3-6CC15A812A0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AAAF3D-405A-4604-811E-B5187F538F2F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4F8CDC-2AFC-40BD-A81C-0C5D428DE95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FB4306-CABA-4FEB-AB59-51E000214D6B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DF8D0-B006-46A4-A691-46C06B9B6A4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AC269-8791-46AB-9D01-893F200F7DFF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562299-414D-4490-A4AB-774AAFD969C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837F1-3A4E-4FFA-BC29-E8445F778B9C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ACD48-4718-49ED-BEF4-09789D52968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B2DBDC-60DB-40CA-9E91-9B8BAC40FF35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74186A4-B5A3-4B2C-8B49-B342BCBFE3A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82433C6-EB48-4203-ADAA-006939118576}" type="datetimeFigureOut">
              <a:rPr lang="en-US" smtClean="0"/>
              <a:pPr>
                <a:defRPr/>
              </a:pPr>
              <a:t>11/23/2012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ECAE8BB-DA12-49CF-B3C7-81157767A1B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Non Financial Measures of Performance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Non Financial Measures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Generally speaking the ultimate objective of a firm is to make a profit.</a:t>
            </a:r>
          </a:p>
          <a:p>
            <a:r>
              <a:rPr lang="en-GB" dirty="0" smtClean="0"/>
              <a:t>This can be measured through the use of </a:t>
            </a:r>
            <a:r>
              <a:rPr lang="en-GB" dirty="0" smtClean="0"/>
              <a:t>ROCE, GPM and NPM</a:t>
            </a:r>
          </a:p>
          <a:p>
            <a:r>
              <a:rPr lang="en-GB" dirty="0" smtClean="0"/>
              <a:t>However, the business will probably have WINDOW DRESSED the accounts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There </a:t>
            </a:r>
            <a:r>
              <a:rPr lang="en-GB" dirty="0" smtClean="0"/>
              <a:t>are </a:t>
            </a:r>
            <a:r>
              <a:rPr lang="en-GB" dirty="0" smtClean="0"/>
              <a:t>also non-financial </a:t>
            </a:r>
            <a:r>
              <a:rPr lang="en-GB" dirty="0" smtClean="0"/>
              <a:t>measures that can be </a:t>
            </a:r>
            <a:r>
              <a:rPr lang="en-GB" dirty="0" smtClean="0"/>
              <a:t>used…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61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Non financial measures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Market share</a:t>
            </a:r>
          </a:p>
          <a:p>
            <a:r>
              <a:rPr lang="en-GB" dirty="0" smtClean="0"/>
              <a:t>Sales targets</a:t>
            </a:r>
          </a:p>
          <a:p>
            <a:r>
              <a:rPr lang="en-GB" dirty="0" smtClean="0"/>
              <a:t>Productivity</a:t>
            </a:r>
          </a:p>
          <a:p>
            <a:r>
              <a:rPr lang="en-GB" dirty="0" smtClean="0"/>
              <a:t>Environmental impact</a:t>
            </a:r>
          </a:p>
          <a:p>
            <a:r>
              <a:rPr lang="en-GB" dirty="0" smtClean="0"/>
              <a:t>Quality</a:t>
            </a:r>
          </a:p>
          <a:p>
            <a:r>
              <a:rPr lang="en-GB" dirty="0" smtClean="0"/>
              <a:t>Customer satisfaction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04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963BC-661A-421E-A4E9-A26CFCB16B44}"/>
</file>

<file path=customXml/itemProps2.xml><?xml version="1.0" encoding="utf-8"?>
<ds:datastoreItem xmlns:ds="http://schemas.openxmlformats.org/officeDocument/2006/customXml" ds:itemID="{723496D7-AF75-4A14-B254-83C2CC075937}"/>
</file>

<file path=customXml/itemProps3.xml><?xml version="1.0" encoding="utf-8"?>
<ds:datastoreItem xmlns:ds="http://schemas.openxmlformats.org/officeDocument/2006/customXml" ds:itemID="{E756910C-8F5D-43D1-818D-1384FC4149D3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69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Non Financial Measures of Performance</vt:lpstr>
      <vt:lpstr>Non Financial Measures</vt:lpstr>
      <vt:lpstr>Non financial measures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Financial Measures of Performance</dc:title>
  <dc:creator>Morag Portwine</dc:creator>
  <cp:lastModifiedBy>Anne E Lomas</cp:lastModifiedBy>
  <cp:revision>3</cp:revision>
  <dcterms:created xsi:type="dcterms:W3CDTF">2012-11-14T10:04:20Z</dcterms:created>
  <dcterms:modified xsi:type="dcterms:W3CDTF">2012-11-23T09:16:40Z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