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5A709C-21F2-49B7-8A55-03B3921A3723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F3887-59A0-4302-9233-3ECA377798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20A3CE-6871-4B0C-8ED5-BA528742956B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CFD1C-01AA-4F07-AAD7-C93A82868A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3714B3-1277-44F5-B355-DED3B4D8EA40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A501C-54FC-40E1-ACB3-668DC5131D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E7803F-0621-4D63-8467-C170E6F68E63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675FF-4A5F-4315-A68B-19419051DA8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E89C2D-DF38-4190-8B6B-4CA0BB8AAA72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434B2-7510-4548-A086-A1A3F156C42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2D7F4E-B369-4D06-992F-E61E36A90643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788E3-66E6-4658-82A8-5FC343BF85A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674AD7-509D-4DDB-8777-35000E5A8CB9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492F7-CAFD-4EA2-8305-6E34F4E1502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CC4BAF-E64C-4C8B-AACF-41AB566FA76E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91511-1805-462E-8098-139EBBA509E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26E0F-7A3E-4C00-82DE-3B0B221636A7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D42A1A-1A0C-435B-98CE-04AC1FC4CC1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3D18BE-BC24-4AEA-BD2B-3E38886E6CF9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65FA-EABD-49F1-A9B7-D68260FB5C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28D2B2-E948-4913-B645-676FFD0CB8EC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5B29E74-C4E0-4604-9504-01ADC5FB314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1E2C910-F72C-4152-9A35-D6679572F7A7}" type="datetimeFigureOut">
              <a:rPr lang="en-US" smtClean="0"/>
              <a:pPr>
                <a:defRPr/>
              </a:pPr>
              <a:t>9/12/2012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D8EC2E8-57F5-4A8D-BF8A-B33CE0788B9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Business Objectives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Mission Statements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The Mission Statement is often seen as a crucial element in the strategic planning of the organisation.</a:t>
            </a:r>
          </a:p>
          <a:p>
            <a:endParaRPr lang="en-GB" sz="2800" dirty="0"/>
          </a:p>
          <a:p>
            <a:r>
              <a:rPr lang="en-GB" sz="2800" dirty="0" smtClean="0"/>
              <a:t>Creating a Mission Statement is one of the first actions an organisation should take.</a:t>
            </a:r>
          </a:p>
          <a:p>
            <a:endParaRPr lang="en-GB" sz="2800" dirty="0"/>
          </a:p>
          <a:p>
            <a:r>
              <a:rPr lang="en-GB" sz="2800" dirty="0" smtClean="0"/>
              <a:t>By defining a mission statement an organisation is making a clear statement of its purpose.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9846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Why have a mission statement?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Ensures all stakeholders are clear on the purpose of the company/organisation</a:t>
            </a:r>
          </a:p>
          <a:p>
            <a:r>
              <a:rPr lang="en-GB" dirty="0" smtClean="0"/>
              <a:t>Helps with strategic planning</a:t>
            </a:r>
          </a:p>
          <a:p>
            <a:r>
              <a:rPr lang="en-GB" dirty="0" smtClean="0"/>
              <a:t>Gives some transparency for investors – helps them understand what their money is being used for</a:t>
            </a:r>
          </a:p>
          <a:p>
            <a:r>
              <a:rPr lang="en-GB" dirty="0" smtClean="0"/>
              <a:t>Helps customers understand the ethics and objectives of the company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49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Objectives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What are the most common objectives?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For profit making organisations they could be:</a:t>
            </a:r>
          </a:p>
          <a:p>
            <a:pPr marL="0" indent="0">
              <a:buNone/>
            </a:pPr>
            <a:r>
              <a:rPr lang="en-GB" sz="2400" dirty="0" smtClean="0"/>
              <a:t>Making a profit</a:t>
            </a:r>
          </a:p>
          <a:p>
            <a:pPr marL="0" indent="0">
              <a:buNone/>
            </a:pPr>
            <a:r>
              <a:rPr lang="en-GB" sz="2400" dirty="0" smtClean="0"/>
              <a:t>Increasing shareholder value</a:t>
            </a:r>
          </a:p>
          <a:p>
            <a:pPr marL="0" indent="0">
              <a:buNone/>
            </a:pPr>
            <a:r>
              <a:rPr lang="en-GB" sz="2400" dirty="0" smtClean="0"/>
              <a:t>Survival</a:t>
            </a:r>
          </a:p>
          <a:p>
            <a:pPr marL="0" indent="0">
              <a:buNone/>
            </a:pPr>
            <a:r>
              <a:rPr lang="en-GB" sz="2400" dirty="0" smtClean="0"/>
              <a:t>Gaining market share</a:t>
            </a:r>
          </a:p>
          <a:p>
            <a:pPr marL="0" indent="0">
              <a:buNone/>
            </a:pPr>
            <a:r>
              <a:rPr lang="en-GB" sz="2400" dirty="0" smtClean="0"/>
              <a:t>Increasing brand identity</a:t>
            </a:r>
          </a:p>
          <a:p>
            <a:pPr marL="0" indent="0">
              <a:buNone/>
            </a:pPr>
            <a:r>
              <a:rPr lang="en-GB" sz="2400" dirty="0" smtClean="0"/>
              <a:t>Ethics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All objectives should be SMART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6172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Objectives (</a:t>
            </a:r>
            <a:r>
              <a:rPr lang="en-GB" b="1" dirty="0" err="1" smtClean="0"/>
              <a:t>cont</a:t>
            </a:r>
            <a:r>
              <a:rPr lang="en-GB" b="1" dirty="0" smtClean="0"/>
              <a:t>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Non profit organisations my have a different set of objectives.  They could be: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 smtClean="0"/>
              <a:t>Clear recognition of their aims and purpose</a:t>
            </a:r>
          </a:p>
          <a:p>
            <a:r>
              <a:rPr lang="en-GB" sz="2800" dirty="0" smtClean="0"/>
              <a:t>Develop clear understanding of the diversity of needs of their different stakeholders</a:t>
            </a:r>
          </a:p>
          <a:p>
            <a:r>
              <a:rPr lang="en-GB" sz="2800" dirty="0" smtClean="0"/>
              <a:t>Financial objectives – making sure that their activities can realistically be met</a:t>
            </a:r>
          </a:p>
          <a:p>
            <a:r>
              <a:rPr lang="en-GB" sz="2800" dirty="0" smtClean="0"/>
              <a:t>Value for money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970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Public sector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For organisations in the public sector performance is measured differently.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i="1" dirty="0" smtClean="0"/>
              <a:t>How would you measure the effectiveness of doctors or hospitals?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In the public sector they may have objectives such as</a:t>
            </a:r>
          </a:p>
          <a:p>
            <a:r>
              <a:rPr lang="en-GB" sz="2400" dirty="0" smtClean="0"/>
              <a:t>Providing a quality service</a:t>
            </a:r>
          </a:p>
          <a:p>
            <a:r>
              <a:rPr lang="en-GB" sz="2400" dirty="0" smtClean="0"/>
              <a:t>Value for money</a:t>
            </a:r>
          </a:p>
          <a:p>
            <a:r>
              <a:rPr lang="en-GB" sz="2400" dirty="0" smtClean="0"/>
              <a:t>Provide for customers/consumers needs</a:t>
            </a:r>
          </a:p>
          <a:p>
            <a:r>
              <a:rPr lang="en-GB" sz="2400" dirty="0" smtClean="0"/>
              <a:t>Don’t waste tax payers money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6317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3034533-5A2D-4179-B660-1AE50092C5C6}"/>
</file>

<file path=customXml/itemProps2.xml><?xml version="1.0" encoding="utf-8"?>
<ds:datastoreItem xmlns:ds="http://schemas.openxmlformats.org/officeDocument/2006/customXml" ds:itemID="{4708FC25-A4F5-4E2C-AC09-DEB13717F56D}"/>
</file>

<file path=customXml/itemProps3.xml><?xml version="1.0" encoding="utf-8"?>
<ds:datastoreItem xmlns:ds="http://schemas.openxmlformats.org/officeDocument/2006/customXml" ds:itemID="{AF2D8015-5A63-42A7-AF02-7A50FFE5D8FD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238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Flow</vt:lpstr>
      <vt:lpstr>Business Objectives</vt:lpstr>
      <vt:lpstr>Mission Statements</vt:lpstr>
      <vt:lpstr>Why have a mission statement?</vt:lpstr>
      <vt:lpstr>Objectives</vt:lpstr>
      <vt:lpstr>Objectives (cont)</vt:lpstr>
      <vt:lpstr>Public sector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Objectives</dc:title>
  <dc:creator>Morag Portwine</dc:creator>
  <cp:lastModifiedBy>Morag Portwine</cp:lastModifiedBy>
  <cp:revision>5</cp:revision>
  <dcterms:created xsi:type="dcterms:W3CDTF">2012-09-12T08:16:15Z</dcterms:created>
  <dcterms:modified xsi:type="dcterms:W3CDTF">2012-09-12T09:12:45Z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