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C36438-358A-4512-BAEB-29E5341C5B7C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94A71-ABC0-49BF-A084-038CBD9301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0F8F8-41D2-47A3-A4F4-F098CA618B0E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ACB5E-0FF3-42CA-A50C-A23B97B2C4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312459-3304-4B53-87E4-38DB2DB816FC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94A0E-2B74-43DD-85B9-3F11D3CF6F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19D572-1221-43EF-AA16-DA98D34EE5A6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FAC8D-8AF6-47F7-806E-CF0D17EC18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CF791-5620-4C75-9395-71FBCE10D14B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0A5-956B-4451-8C97-0D60586513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72E8C-9FD1-483A-84DA-38311869DAB4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B27C6-48EE-42F0-8B6D-F3F77B2D0C1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98A64F-E960-417F-A355-5F3C152F4960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BFB00-B016-41F7-9ABF-8A938C62BBE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9FB069-4F56-4B86-B0A4-9BABB375B087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2D5D0-5F34-483C-80ED-C998012999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67369-7FB3-4428-A98B-1FB62506FAD9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98E99-452B-4E4D-B20C-8A58A9B7E2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53E8EE-EA55-45E4-BF58-31DF0F7B8FEA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C5A4B-4213-481A-BC28-7F99E4409E5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BB8CD6-48BD-4CDA-BA1A-8E6F3159E364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1C3E561-D01F-4206-A3A8-93779B4B4C9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AE9DDFF-8F7D-4B24-A40E-A6932AACDB2F}" type="datetimeFigureOut">
              <a:rPr lang="en-US" smtClean="0"/>
              <a:pPr>
                <a:defRPr/>
              </a:pPr>
              <a:t>9/19/2012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40CE3A2-2208-4205-8CB2-4888CCC3218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Corporate Culture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i="1" dirty="0" smtClean="0"/>
              <a:t>How would you describe culture?</a:t>
            </a:r>
          </a:p>
          <a:p>
            <a:endParaRPr lang="en-GB" sz="2400" i="1" dirty="0"/>
          </a:p>
          <a:p>
            <a:r>
              <a:rPr lang="en-GB" sz="2400" i="1" dirty="0" smtClean="0"/>
              <a:t>Think about college or where you work.  How do they differ?</a:t>
            </a:r>
            <a:endParaRPr lang="en-GB" sz="2400" dirty="0" smtClean="0"/>
          </a:p>
          <a:p>
            <a:endParaRPr lang="en-GB" sz="2400" i="1" dirty="0"/>
          </a:p>
          <a:p>
            <a:r>
              <a:rPr lang="en-GB" sz="2400" dirty="0" smtClean="0"/>
              <a:t>In simple terms it is the personality of the business</a:t>
            </a:r>
          </a:p>
          <a:p>
            <a:endParaRPr lang="en-GB" sz="2400" dirty="0"/>
          </a:p>
          <a:p>
            <a:r>
              <a:rPr lang="en-GB" sz="2400" dirty="0" smtClean="0"/>
              <a:t>Corporate culture is made up of the assumptions, values, standards (moral and financial) and behaviour of organisational members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05993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Centralised or leader centric culture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800" dirty="0" smtClean="0"/>
              <a:t>Here the leader is likely to a successful entrepreneur e.g. Richard Branson, Walt Disney, who have/had a great influence on it initial values and principals.</a:t>
            </a:r>
          </a:p>
          <a:p>
            <a:endParaRPr lang="en-GB" sz="2800" dirty="0"/>
          </a:p>
          <a:p>
            <a:r>
              <a:rPr lang="en-GB" sz="2800" dirty="0" smtClean="0"/>
              <a:t>However both these organisations have very different cultures. What do you think the are like?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4532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Risk taking culture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All business decisions involve some element of risk, however, there is a huge difference in taking a risk or playing safe.</a:t>
            </a:r>
          </a:p>
          <a:p>
            <a:endParaRPr lang="en-GB" sz="2400" dirty="0"/>
          </a:p>
          <a:p>
            <a:r>
              <a:rPr lang="en-GB" sz="2400" dirty="0" smtClean="0"/>
              <a:t>Risk taking can lead to rapid innovation of new ideas, methods and products.</a:t>
            </a:r>
          </a:p>
          <a:p>
            <a:endParaRPr lang="en-GB" sz="2400" dirty="0"/>
          </a:p>
          <a:p>
            <a:r>
              <a:rPr lang="en-GB" sz="2400" dirty="0" smtClean="0"/>
              <a:t>However, it can also lead to disaster.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i="1" dirty="0" smtClean="0"/>
              <a:t>Can you think of any recent events where this was the case?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0768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Socially </a:t>
            </a:r>
            <a:r>
              <a:rPr lang="en-GB" b="1" dirty="0"/>
              <a:t>A</a:t>
            </a:r>
            <a:r>
              <a:rPr lang="en-GB" b="1" dirty="0" smtClean="0"/>
              <a:t>ware Culture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This is where a business is aware of the impact of its activities on all stakeholders and will act in a way that will minimise its effects on those groups.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7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Academy Culture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Tend to be highly skilled and employees generally will stay within the organisation and move up the rank </a:t>
            </a:r>
            <a:r>
              <a:rPr lang="en-GB" dirty="0" err="1" smtClean="0"/>
              <a:t>e.g</a:t>
            </a:r>
            <a:r>
              <a:rPr lang="en-GB" dirty="0" smtClean="0"/>
              <a:t> hospitals, large firms such as Sony.</a:t>
            </a:r>
          </a:p>
          <a:p>
            <a:endParaRPr lang="en-GB" dirty="0"/>
          </a:p>
          <a:p>
            <a:r>
              <a:rPr lang="en-GB" dirty="0" smtClean="0"/>
              <a:t>They are often meritocracies – those with ability are promoted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44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Football Team Culture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Employees are ‘free agents’ who have highly prized skills.</a:t>
            </a:r>
          </a:p>
          <a:p>
            <a:endParaRPr lang="en-GB" dirty="0"/>
          </a:p>
          <a:p>
            <a:r>
              <a:rPr lang="en-GB" dirty="0" smtClean="0"/>
              <a:t>This type of culture exists in fast paced, high risk organisations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5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Club Culture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most important part of this culture is to ‘fit in’.</a:t>
            </a:r>
          </a:p>
          <a:p>
            <a:endParaRPr lang="en-GB" dirty="0"/>
          </a:p>
          <a:p>
            <a:r>
              <a:rPr lang="en-GB" dirty="0" smtClean="0"/>
              <a:t>The organisation generally promotes from within and values seniority and experience.  E.g. the military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8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Task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Research and make notes on the following (Hall pages 638 – 640).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the effects of changing corporate culture might be.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can changing organisational culture be beneficial to an organisation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effects of organisational culture on a business.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Advantages and disadvantage of having a strong organisational culture.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652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1A68AC3-5DF1-4FCE-9714-0D6CD6C11BF6}"/>
</file>

<file path=customXml/itemProps2.xml><?xml version="1.0" encoding="utf-8"?>
<ds:datastoreItem xmlns:ds="http://schemas.openxmlformats.org/officeDocument/2006/customXml" ds:itemID="{2D38C661-FF10-4C30-9A8B-31C165E49B95}"/>
</file>

<file path=customXml/itemProps3.xml><?xml version="1.0" encoding="utf-8"?>
<ds:datastoreItem xmlns:ds="http://schemas.openxmlformats.org/officeDocument/2006/customXml" ds:itemID="{9CEC902F-A543-4BDE-ADBC-9FF9A546793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357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Flow</vt:lpstr>
      <vt:lpstr>Corporate Culture</vt:lpstr>
      <vt:lpstr>What is it?</vt:lpstr>
      <vt:lpstr>Centralised or leader centric culture</vt:lpstr>
      <vt:lpstr>Risk taking culture</vt:lpstr>
      <vt:lpstr>Socially Aware Culture</vt:lpstr>
      <vt:lpstr>Academy Culture</vt:lpstr>
      <vt:lpstr>Football Team Culture</vt:lpstr>
      <vt:lpstr>Club Culture</vt:lpstr>
      <vt:lpstr>Task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Culture</dc:title>
  <dc:creator>Morag Portwine</dc:creator>
  <cp:lastModifiedBy>Morag Portwine</cp:lastModifiedBy>
  <cp:revision>5</cp:revision>
  <dcterms:created xsi:type="dcterms:W3CDTF">2012-09-19T10:27:23Z</dcterms:created>
  <dcterms:modified xsi:type="dcterms:W3CDTF">2012-09-19T11:13:11Z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