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10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50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8052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9117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80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364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1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2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2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05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0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0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96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37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0EE8B-F409-4F6E-AFD8-F00F31C1781A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B63C96-14AD-490A-85FB-F75570B12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30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2u.net/business/blog/long-term-strategy-eats-fashion-for-lun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2u.net/business/blog/task-rabbit-outsourcing-household-chor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egraph.co.uk/finance/good-news/9482147/Why-Brompton-is-built-in-Britai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2u.net/economics/blog/you-cant-outsource-responsibilit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Outsourcing: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4400" dirty="0" smtClean="0"/>
              <a:t>Where a business has work done for it by someone else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8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http://www.tutor2u.net/business/blog/long-term-strategy-eats-fashion-for-lunch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There is so much in the video that is useful for teaching business strategy. Core concepts explored briefly include:</a:t>
            </a:r>
          </a:p>
          <a:p>
            <a:pPr lvl="1"/>
            <a:r>
              <a:rPr lang="en-GB" sz="3200" dirty="0" smtClean="0"/>
              <a:t>Conglomerates &amp; diversification</a:t>
            </a:r>
          </a:p>
          <a:p>
            <a:pPr lvl="1"/>
            <a:r>
              <a:rPr lang="en-GB" sz="3200" dirty="0" smtClean="0"/>
              <a:t>Business focus (Porter's generic strategies)</a:t>
            </a:r>
          </a:p>
          <a:p>
            <a:pPr lvl="1"/>
            <a:r>
              <a:rPr lang="en-GB" sz="3200" dirty="0" smtClean="0"/>
              <a:t>Business re-engineering</a:t>
            </a:r>
          </a:p>
          <a:p>
            <a:pPr lvl="1"/>
            <a:r>
              <a:rPr lang="en-GB" sz="3200" dirty="0" smtClean="0"/>
              <a:t>Outsourcing</a:t>
            </a:r>
          </a:p>
          <a:p>
            <a:pPr lvl="1"/>
            <a:r>
              <a:rPr lang="en-GB" sz="3200" dirty="0" smtClean="0"/>
              <a:t>Off-shoring &amp; reshoring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03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Task Rabbit - Outsourcing Household Chores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http://www.tutor2u.net/business/blog/task-rabbit-outsourcing-household-chores</a:t>
            </a:r>
            <a:endParaRPr lang="en-GB" dirty="0" smtClean="0"/>
          </a:p>
          <a:p>
            <a:endParaRPr lang="en-GB" dirty="0"/>
          </a:p>
          <a:p>
            <a:r>
              <a:rPr lang="en-GB" sz="2400" dirty="0" smtClean="0"/>
              <a:t>A </a:t>
            </a:r>
            <a:r>
              <a:rPr lang="en-GB" sz="2400" smtClean="0"/>
              <a:t>business idea based </a:t>
            </a:r>
            <a:r>
              <a:rPr lang="en-GB" sz="2400" dirty="0" smtClean="0"/>
              <a:t>on outsourcing!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44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The Managing Director of Brompton bicycles, Will Butler-Adams, explains the pros and cons of </a:t>
            </a:r>
            <a:r>
              <a:rPr lang="en-GB" sz="2400" b="1" dirty="0" smtClean="0"/>
              <a:t>manufacturing </a:t>
            </a:r>
            <a:r>
              <a:rPr lang="en-GB" sz="2400" b="1" dirty="0"/>
              <a:t>in Britain versus in China or Taiwan. </a:t>
            </a:r>
            <a:endParaRPr lang="en-GB" sz="2400" b="1" dirty="0" smtClean="0"/>
          </a:p>
          <a:p>
            <a:pPr algn="r"/>
            <a:r>
              <a:rPr lang="en-GB" sz="1600" dirty="0"/>
              <a:t>20 Aug 2012</a:t>
            </a:r>
            <a:endParaRPr lang="en-GB" sz="1600" b="1" dirty="0" smtClean="0"/>
          </a:p>
          <a:p>
            <a:endParaRPr lang="en-GB" sz="2400" b="1" dirty="0"/>
          </a:p>
          <a:p>
            <a:r>
              <a:rPr lang="en-GB" sz="2400" dirty="0">
                <a:hlinkClick r:id="rId2"/>
              </a:rPr>
              <a:t>http://</a:t>
            </a:r>
            <a:r>
              <a:rPr lang="en-GB" sz="2400" dirty="0" smtClean="0">
                <a:hlinkClick r:id="rId2"/>
              </a:rPr>
              <a:t>www.telegraph.co.uk/finance/good-news/9482147/Why-Brompton-is-built-in-Britain.html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25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You can't outsource responsibility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http://www.tutor2u.net/economics/blog/you-cant-outsource-responsibility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9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1ADE5E-5F46-4503-8DA8-18F4E3B7D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C7A7A19-0C3C-41B0-B6D8-84CC7D8F9F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C09D79-7ADE-4147-A29F-376E6723B664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107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Outsourcing:</vt:lpstr>
      <vt:lpstr>http://www.tutor2u.net/business/blog/long-term-strategy-eats-fashion-for-lunch </vt:lpstr>
      <vt:lpstr>Task Rabbit - Outsourcing Household Chores</vt:lpstr>
      <vt:lpstr>PowerPoint Presentation</vt:lpstr>
      <vt:lpstr>You can't outsource responsibility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Outsourcing:</dc:title>
  <dc:creator>Tracey Bell</dc:creator>
  <cp:lastModifiedBy>Tracey Bell</cp:lastModifiedBy>
  <cp:revision>4</cp:revision>
  <dcterms:created xsi:type="dcterms:W3CDTF">2016-04-11T12:06:21Z</dcterms:created>
  <dcterms:modified xsi:type="dcterms:W3CDTF">2016-04-11T13:46:01Z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