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DB304-05C1-4AE8-91E2-DDB00B3DF7DE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9B325-6C92-4707-B04D-FE25FEF97CB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AF008A-5928-446D-9AE7-D4561515A898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1FAE1-AD16-46AE-94BC-A668CCE031B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BC73D0-951C-46F5-9DD4-1968C1865BBF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9501E-0049-4E3F-95CE-C739DD3F67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792B77-F9CB-4926-BDFD-05816FDA2143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26E4D-C552-4B19-B07D-F44035E959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C8797-BFBA-4CE4-9722-2B2C19378360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C3822-8F4B-4D34-8648-7B7637AD1F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940804-8502-4551-9C8E-07A1685ABB18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A0F46-9C6F-48C7-A3DE-94FA2760366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378331-D80A-481E-B1ED-B0DAF106FECB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D451F-160A-4390-89E1-9B465C7A1E0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B0067-636E-4470-9DE3-85950B6A775A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A4A8E-0975-46C9-A8BC-0CB7DC9325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ABE51A-7894-430C-985B-34FA15B095E5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88242-0269-4C98-B52B-6DEC16A22D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4F338F-C1B6-466F-836E-FBA59FA12382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F69C-4515-429C-A0B9-D9042B75D03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E57341-3142-460D-851B-C0120072F833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450FD7F-63CB-43C7-8A57-8CBEAADD07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5EEB75-4D56-4F90-8C2F-7C0B563443DA}" type="datetimeFigureOut">
              <a:rPr lang="en-US" smtClean="0"/>
              <a:pPr>
                <a:defRPr/>
              </a:pPr>
              <a:t>10/3/2012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A0B537-7153-41F8-AD0D-0DCD8A50F54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Strategy and Tactics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Decision Making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Making the ‘</a:t>
            </a:r>
            <a:r>
              <a:rPr lang="en-GB" b="1" dirty="0" smtClean="0"/>
              <a:t>right</a:t>
            </a:r>
            <a:r>
              <a:rPr lang="en-GB" dirty="0" smtClean="0"/>
              <a:t>’ decision is important to a business as it will help achieve their aims and objectives.</a:t>
            </a:r>
          </a:p>
          <a:p>
            <a:endParaRPr lang="en-GB" dirty="0"/>
          </a:p>
          <a:p>
            <a:r>
              <a:rPr lang="en-GB" dirty="0" smtClean="0"/>
              <a:t>All decisions involve some </a:t>
            </a:r>
            <a:r>
              <a:rPr lang="en-GB" b="1" dirty="0" smtClean="0"/>
              <a:t>risk </a:t>
            </a:r>
            <a:r>
              <a:rPr lang="en-GB" dirty="0" smtClean="0"/>
              <a:t>but by making the right decision they may be able to minimise this type of risk.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7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Types of decision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 smtClean="0"/>
              <a:t>Strategic decisions </a:t>
            </a:r>
            <a:r>
              <a:rPr lang="en-GB" sz="2400" dirty="0" smtClean="0"/>
              <a:t>– these concern the overall general direction and policy of a business.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They will be </a:t>
            </a:r>
            <a:r>
              <a:rPr lang="en-GB" sz="2400" b="1" dirty="0" smtClean="0"/>
              <a:t>far reaching </a:t>
            </a:r>
            <a:r>
              <a:rPr lang="en-GB" sz="2400" dirty="0" smtClean="0"/>
              <a:t>and can effect the </a:t>
            </a:r>
            <a:r>
              <a:rPr lang="en-GB" sz="2400" b="1" dirty="0" smtClean="0"/>
              <a:t>performance </a:t>
            </a:r>
            <a:r>
              <a:rPr lang="en-GB" sz="2400" dirty="0" smtClean="0"/>
              <a:t>of a business.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They will be </a:t>
            </a:r>
            <a:r>
              <a:rPr lang="en-GB" sz="2400" b="1" dirty="0" smtClean="0"/>
              <a:t>long –term </a:t>
            </a:r>
            <a:r>
              <a:rPr lang="en-GB" sz="2400" dirty="0" smtClean="0"/>
              <a:t>and affect the business for a period of time over one year, </a:t>
            </a:r>
            <a:r>
              <a:rPr lang="en-GB" sz="2400" dirty="0" err="1" smtClean="0"/>
              <a:t>e.g</a:t>
            </a:r>
            <a:r>
              <a:rPr lang="en-GB" sz="2400" dirty="0" smtClean="0"/>
              <a:t> a takeover such as the purchase of </a:t>
            </a:r>
            <a:r>
              <a:rPr lang="en-GB" sz="2400" dirty="0" err="1" smtClean="0"/>
              <a:t>Bebo</a:t>
            </a:r>
            <a:r>
              <a:rPr lang="en-GB" sz="2400" dirty="0" smtClean="0"/>
              <a:t> by AOL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Strategic decisions tend to be high risk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58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Tactical decisions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tend to be </a:t>
            </a:r>
            <a:r>
              <a:rPr lang="en-GB" b="1" dirty="0" smtClean="0"/>
              <a:t>medium term decisions.</a:t>
            </a:r>
          </a:p>
          <a:p>
            <a:endParaRPr lang="en-GB" dirty="0"/>
          </a:p>
          <a:p>
            <a:r>
              <a:rPr lang="en-GB" dirty="0" smtClean="0"/>
              <a:t>They are tactical because they are calculated and their outcome is more predictable </a:t>
            </a:r>
            <a:r>
              <a:rPr lang="en-GB" dirty="0" err="1" smtClean="0"/>
              <a:t>e.g</a:t>
            </a:r>
            <a:r>
              <a:rPr lang="en-GB" dirty="0" smtClean="0"/>
              <a:t> when Safeway was taken over by </a:t>
            </a:r>
            <a:r>
              <a:rPr lang="en-GB" dirty="0" err="1" smtClean="0"/>
              <a:t>Morrisons</a:t>
            </a:r>
            <a:r>
              <a:rPr lang="en-GB" dirty="0" smtClean="0"/>
              <a:t> how many staff needed to be made redundant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28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Operational decisions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are </a:t>
            </a:r>
            <a:r>
              <a:rPr lang="en-GB" b="1" dirty="0" smtClean="0"/>
              <a:t>lower level </a:t>
            </a:r>
            <a:r>
              <a:rPr lang="en-GB" dirty="0" smtClean="0"/>
              <a:t>decisions  and are sometime known as </a:t>
            </a:r>
            <a:r>
              <a:rPr lang="en-GB" b="1" dirty="0" smtClean="0"/>
              <a:t>administrative</a:t>
            </a:r>
            <a:r>
              <a:rPr lang="en-GB" dirty="0" smtClean="0"/>
              <a:t> decisions.</a:t>
            </a:r>
          </a:p>
          <a:p>
            <a:endParaRPr lang="en-GB" dirty="0"/>
          </a:p>
          <a:p>
            <a:r>
              <a:rPr lang="en-GB" dirty="0" smtClean="0"/>
              <a:t>They are relatively quick to make and effect the everyday running of the business </a:t>
            </a:r>
            <a:r>
              <a:rPr lang="en-GB" dirty="0" err="1" smtClean="0"/>
              <a:t>e.g</a:t>
            </a:r>
            <a:r>
              <a:rPr lang="en-GB" dirty="0" smtClean="0"/>
              <a:t> how many tills to open.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19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Decision making process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endParaRPr lang="en-GB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n-GB" dirty="0" smtClean="0"/>
              <a:t>Set/identify objectives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dirty="0" smtClean="0"/>
              <a:t>Gather ideas and data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dirty="0" smtClean="0"/>
              <a:t>Analyse ideas and data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dirty="0" smtClean="0"/>
              <a:t>Make a decision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dirty="0" smtClean="0"/>
              <a:t>Implement decision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dirty="0" smtClean="0"/>
              <a:t>Monitor and evaluate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Constraints on decision making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Internal</a:t>
            </a:r>
          </a:p>
          <a:p>
            <a:pPr marL="0" indent="0">
              <a:buNone/>
            </a:pPr>
            <a:r>
              <a:rPr lang="en-GB" dirty="0" smtClean="0"/>
              <a:t>These could include:</a:t>
            </a:r>
          </a:p>
          <a:p>
            <a:r>
              <a:rPr lang="en-GB" dirty="0" smtClean="0"/>
              <a:t>Availability of finance</a:t>
            </a:r>
          </a:p>
          <a:p>
            <a:r>
              <a:rPr lang="en-GB" dirty="0" smtClean="0"/>
              <a:t>Existing company policy</a:t>
            </a:r>
          </a:p>
          <a:p>
            <a:r>
              <a:rPr lang="en-GB" dirty="0" smtClean="0"/>
              <a:t>People’s behaviour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16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Constraints </a:t>
            </a:r>
            <a:r>
              <a:rPr lang="en-GB" b="1" dirty="0" err="1" smtClean="0"/>
              <a:t>cont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External</a:t>
            </a:r>
          </a:p>
          <a:p>
            <a:r>
              <a:rPr lang="en-GB" dirty="0" smtClean="0"/>
              <a:t>These could include:</a:t>
            </a:r>
          </a:p>
          <a:p>
            <a:r>
              <a:rPr lang="en-GB" dirty="0" smtClean="0"/>
              <a:t>Government and EU legislation</a:t>
            </a:r>
          </a:p>
          <a:p>
            <a:r>
              <a:rPr lang="en-GB" dirty="0" smtClean="0"/>
              <a:t>Competitors  behaviour</a:t>
            </a:r>
          </a:p>
          <a:p>
            <a:r>
              <a:rPr lang="en-GB" dirty="0" smtClean="0"/>
              <a:t>Lack of technology</a:t>
            </a:r>
          </a:p>
          <a:p>
            <a:r>
              <a:rPr lang="en-GB" dirty="0" smtClean="0"/>
              <a:t>Economic environment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To assess the effects of these a firm should carry out a </a:t>
            </a:r>
            <a:r>
              <a:rPr lang="en-GB" b="1" dirty="0" smtClean="0"/>
              <a:t>SWOT analysis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8403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en-GB" b="1" dirty="0" smtClean="0"/>
              <a:t>Porter’s Five Forces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208912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3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36E506-0B62-44F2-AEF0-52ADF4153323}"/>
</file>

<file path=customXml/itemProps2.xml><?xml version="1.0" encoding="utf-8"?>
<ds:datastoreItem xmlns:ds="http://schemas.openxmlformats.org/officeDocument/2006/customXml" ds:itemID="{8D893C64-8671-40D7-87C5-243C5C44B9B1}"/>
</file>

<file path=customXml/itemProps3.xml><?xml version="1.0" encoding="utf-8"?>
<ds:datastoreItem xmlns:ds="http://schemas.openxmlformats.org/officeDocument/2006/customXml" ds:itemID="{177407A6-09DB-4B4C-B272-88315E0AEBB0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265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Strategy and Tactics</vt:lpstr>
      <vt:lpstr>Decision Making</vt:lpstr>
      <vt:lpstr>Types of decision</vt:lpstr>
      <vt:lpstr>Tactical decisions</vt:lpstr>
      <vt:lpstr>Operational decisions</vt:lpstr>
      <vt:lpstr>Decision making process</vt:lpstr>
      <vt:lpstr>Constraints on decision making</vt:lpstr>
      <vt:lpstr>Constraints cont</vt:lpstr>
      <vt:lpstr>Porter’s Five Forces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and Tactics</dc:title>
  <dc:creator>Morag Portwine</dc:creator>
  <cp:lastModifiedBy>Morag Portwine</cp:lastModifiedBy>
  <cp:revision>7</cp:revision>
  <dcterms:created xsi:type="dcterms:W3CDTF">2012-10-03T08:31:39Z</dcterms:created>
  <dcterms:modified xsi:type="dcterms:W3CDTF">2012-10-03T10:42:34Z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