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1" r:id="rId12"/>
    <p:sldId id="264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8D108-8ED6-49D9-9DDA-5B87E71E6412}" type="datetimeFigureOut">
              <a:rPr lang="en-GB" smtClean="0"/>
              <a:t>30/09/2013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EA32F-A4C0-4389-9981-75209F4A2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16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A0097-2B58-4683-80C2-6BF6200B84E2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9929-60CA-47FE-A90B-1F9DC54A1C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EA7BCD-927D-4573-AFC2-F071E393CF2A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8ED1C-D8F5-435A-86C5-5F9A5CBE45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5CD397-469E-4B0E-B0E2-6622CF38DABE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05F77-AE61-4CF7-A1F2-8069CE6623B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F90534-64A8-4AF4-AEC5-842B3F308CFF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9EE6E-B4D7-4C9C-B565-EEB6EBD5095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DCCE0-A349-46C2-80DB-BA231B4B983C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C87F3-26EB-4E62-BFF1-EB5D0DC09D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B7386A-A89A-481D-94FD-B154BF8A6FC9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F159E-0B68-4FC9-9F2B-D4FB24F62F1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F3867A-5C60-4B6B-B8CB-1FF8B8FD297D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FEACE-3CDF-47FD-A755-F7BF51A787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D4B363-E592-4FF2-8507-DB6064C9F710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9A44-0855-4DB4-8CCF-B6FB16B53B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0C792B-6BC9-46A5-901D-BFF45B4B7B7B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76A32-463A-48E6-8074-DAC3A0D12F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0FABD6-CCD2-412D-93F8-DE4D2525E415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298828-98EB-4536-9D54-3FD07E27F9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ABDC8B-4326-4ED9-A4BF-3ADC112D3707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9336C-2BF2-4427-BDB6-BA5A2BD3EEE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6AAADD-9C1A-4CDD-81A2-5E657FA40969}" type="datetimeFigureOut">
              <a:rPr lang="en-US" smtClean="0"/>
              <a:pPr>
                <a:defRPr/>
              </a:pPr>
              <a:t>9/30/2013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A1E69CA-6D15-4A94-9C7D-7AAE85DC232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Risk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Business risk is a circumstance or factor that may have a material impact on the operation or profitability of a firm.</a:t>
            </a:r>
            <a:endParaRPr lang="en-GB" dirty="0"/>
          </a:p>
          <a:p>
            <a:r>
              <a:rPr lang="en-GB" dirty="0" smtClean="0"/>
              <a:t>The risk can result from internal as well as external conditions.</a:t>
            </a:r>
            <a:endParaRPr lang="en-GB" dirty="0"/>
          </a:p>
          <a:p>
            <a:r>
              <a:rPr lang="en-GB" dirty="0" smtClean="0"/>
              <a:t>Risk is often born from uncertainty.</a:t>
            </a:r>
          </a:p>
          <a:p>
            <a:pPr marL="0" indent="0" algn="ctr">
              <a:buNone/>
            </a:pPr>
            <a:r>
              <a:rPr lang="en-GB" i="1" dirty="0" smtClean="0">
                <a:solidFill>
                  <a:srgbClr val="7030A0"/>
                </a:solidFill>
              </a:rPr>
              <a:t>Discussion point: What’s the difference between risk and uncertainty?</a:t>
            </a:r>
            <a:endParaRPr lang="en-GB" i="1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risk?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Risk is inevitable. </a:t>
            </a:r>
          </a:p>
          <a:p>
            <a:r>
              <a:rPr lang="en-GB" dirty="0" smtClean="0"/>
              <a:t>Some risks facing a business are predictable, some are unpredictable.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Sometimes, the likelihood of risks occurring and the impact of these risks can be measured.  </a:t>
            </a:r>
          </a:p>
          <a:p>
            <a:r>
              <a:rPr lang="en-GB" dirty="0" smtClean="0"/>
              <a:t>These are known as quantifiable risks.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</a:t>
            </a:r>
            <a:r>
              <a:rPr lang="en-GB" dirty="0" err="1" smtClean="0"/>
              <a:t>cont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72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Examples of quantifiable risks are:</a:t>
            </a:r>
          </a:p>
          <a:p>
            <a:r>
              <a:rPr lang="en-GB" sz="2800" dirty="0" smtClean="0"/>
              <a:t>Financial e.g. a major customer goes bust or does not pay what is owed</a:t>
            </a:r>
          </a:p>
          <a:p>
            <a:r>
              <a:rPr lang="en-GB" sz="2800" dirty="0" smtClean="0"/>
              <a:t>Operational e.g. effect on costs of a breakdown or theft of equipment</a:t>
            </a:r>
          </a:p>
          <a:p>
            <a:r>
              <a:rPr lang="en-GB" sz="2800" dirty="0" smtClean="0"/>
              <a:t>Strategic e.g. the effect on sales of a new competitor</a:t>
            </a:r>
          </a:p>
          <a:p>
            <a:r>
              <a:rPr lang="en-GB" sz="2800" dirty="0" smtClean="0"/>
              <a:t>Compliance e.g. the cost of responding to a new health and safety regulation (time? </a:t>
            </a:r>
            <a:r>
              <a:rPr lang="en-GB" sz="2800" dirty="0"/>
              <a:t>m</a:t>
            </a:r>
            <a:r>
              <a:rPr lang="en-GB" sz="2800" dirty="0" smtClean="0"/>
              <a:t>oney?)</a:t>
            </a:r>
          </a:p>
          <a:p>
            <a:pPr marL="0" indent="0">
              <a:buNone/>
            </a:pPr>
            <a:r>
              <a:rPr lang="en-GB" sz="2800" i="1" dirty="0" smtClean="0">
                <a:solidFill>
                  <a:srgbClr val="7030A0"/>
                </a:solidFill>
              </a:rPr>
              <a:t>Discussion Point: How could a firm plan for these events?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Quantifiable risks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77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dirty="0" smtClean="0"/>
              <a:t>These type of risks are harder to plan for as they are more broad-based and cannot be measured.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These type of risks can include:</a:t>
            </a:r>
          </a:p>
          <a:p>
            <a:r>
              <a:rPr lang="en-GB" sz="2800" dirty="0" smtClean="0"/>
              <a:t>the adverse effect on the company’s image if a product is not successful.</a:t>
            </a:r>
          </a:p>
          <a:p>
            <a:r>
              <a:rPr lang="en-GB" sz="2800" dirty="0" smtClean="0"/>
              <a:t>the negative impact on the motivation of a workforce of a new leader 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000" dirty="0" smtClean="0">
                <a:solidFill>
                  <a:srgbClr val="7030A0"/>
                </a:solidFill>
              </a:rPr>
              <a:t>Note: Such risks are taken because the product might be successful; the leader might improve motivation / other aspects of they business. 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Unquantifiable risks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38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These are those risks associated with the </a:t>
            </a:r>
            <a:r>
              <a:rPr lang="en-GB" i="1" u="sng" dirty="0" smtClean="0"/>
              <a:t>environment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Sociological, Legal, Environmental, Ethical, Pressure Groups, Political, Economic, E.U., Globalisation and Internationalisation.</a:t>
            </a:r>
          </a:p>
          <a:p>
            <a:pPr marL="0" indent="0" algn="ctr">
              <a:buNone/>
            </a:pPr>
            <a:endParaRPr lang="en-GB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dirty="0"/>
              <a:t>They are often </a:t>
            </a:r>
            <a:r>
              <a:rPr lang="en-GB" dirty="0" smtClean="0"/>
              <a:t>unpredictable, </a:t>
            </a:r>
            <a:r>
              <a:rPr lang="en-GB" dirty="0"/>
              <a:t>although not impossible to plan for.</a:t>
            </a:r>
          </a:p>
          <a:p>
            <a:pPr marL="0" indent="0">
              <a:buNone/>
            </a:pPr>
            <a:endParaRPr lang="en-GB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Systematic Risks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5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These are risks associated with a particular product.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For example, will the new product launch be a success?</a:t>
            </a:r>
          </a:p>
          <a:p>
            <a:r>
              <a:rPr lang="en-GB" dirty="0" smtClean="0"/>
              <a:t>If we increase the price of the product, what’s the risk of losing customers?</a:t>
            </a:r>
          </a:p>
          <a:p>
            <a:r>
              <a:rPr lang="en-GB" dirty="0" smtClean="0"/>
              <a:t>If we cut our Market Research spend, what are the risks of the product’s success?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Risks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03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are the activities undertaken by a firm, which are designed to control and minimize threats to the continuing efficiency, profitability and success of </a:t>
            </a:r>
            <a:r>
              <a:rPr lang="en-GB" smtClean="0"/>
              <a:t>its activities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554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Risk Assessments</a:t>
            </a:r>
          </a:p>
          <a:p>
            <a:r>
              <a:rPr lang="en-GB" dirty="0" smtClean="0"/>
              <a:t>Careful strategic planning</a:t>
            </a:r>
          </a:p>
          <a:p>
            <a:r>
              <a:rPr lang="en-GB" dirty="0" smtClean="0"/>
              <a:t>Contingency planning</a:t>
            </a:r>
          </a:p>
          <a:p>
            <a:r>
              <a:rPr lang="en-GB" dirty="0" smtClean="0"/>
              <a:t>Renewed HRM policies</a:t>
            </a:r>
          </a:p>
          <a:p>
            <a:r>
              <a:rPr lang="en-GB" dirty="0" smtClean="0"/>
              <a:t>Sound financial control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Discussion Point: What’s stopping management from implementing all appropriate Risk Management Methods?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Examples of Risk Management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132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DD8F9C-664F-4225-9905-052652C578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CCB94A-8DE0-431F-8450-320B78D7D5B3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B8713F-85E7-4830-A548-3322B7D12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</TotalTime>
  <Words>421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Risk Management</vt:lpstr>
      <vt:lpstr>What is a risk?</vt:lpstr>
      <vt:lpstr>Risk cont</vt:lpstr>
      <vt:lpstr>Quantifiable risks</vt:lpstr>
      <vt:lpstr>Unquantifiable risks</vt:lpstr>
      <vt:lpstr>Systematic Risks</vt:lpstr>
      <vt:lpstr>Specific Risks</vt:lpstr>
      <vt:lpstr>Risk management</vt:lpstr>
      <vt:lpstr>Examples of Risk Management Methods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dc:creator>Morag Portwine</dc:creator>
  <cp:lastModifiedBy>Anne E Lomas</cp:lastModifiedBy>
  <cp:revision>9</cp:revision>
  <cp:lastPrinted>2013-09-30T10:06:47Z</cp:lastPrinted>
  <dcterms:created xsi:type="dcterms:W3CDTF">2012-09-26T09:02:30Z</dcterms:created>
  <dcterms:modified xsi:type="dcterms:W3CDTF">2013-09-30T10:07:43Z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