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49469-586D-4D10-8364-E49CEF0B448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A5DC8-83D8-4B76-9BBA-09455E7F2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B9DA26-3A53-4CEA-9BCA-736D356881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81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Century Gothic" panose="020B0502020202020204" pitchFamily="34" charset="0"/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7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1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37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042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95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640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11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9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3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2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01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6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7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2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23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topical-events/spending-review-2020" TargetMode="External"/><Relationship Id="rId3" Type="http://schemas.openxmlformats.org/officeDocument/2006/relationships/hyperlink" Target="https://www.tutor2u.net/economics/reference/fiscal-policy-government-borrowing" TargetMode="External"/><Relationship Id="rId7" Type="http://schemas.openxmlformats.org/officeDocument/2006/relationships/hyperlink" Target="https://www.gov.uk/government/publications/budget-2020-documents/budget-20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guardian.com/public-leaders-network/2014/jun/26/top-20-suppliers-central-local-government-data" TargetMode="External"/><Relationship Id="rId5" Type="http://schemas.openxmlformats.org/officeDocument/2006/relationships/hyperlink" Target="https://www.ons.gov.uk/economy/governmentpublicsectorandtaxes/publicspending/bulletins/ukgovernmentdebtanddeficitforeurostatmaast/september2020" TargetMode="External"/><Relationship Id="rId4" Type="http://schemas.openxmlformats.org/officeDocument/2006/relationships/hyperlink" Target="http://www.economicsonline.co.uk/Global_economics/Fiscal_policy_government_spendin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41"/>
            <a:ext cx="10515600" cy="1325563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Political Factors Research Task</a:t>
            </a:r>
            <a:br>
              <a:rPr lang="en-GB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Carry out research and create a revision sheet </a:t>
            </a:r>
            <a:br>
              <a:rPr lang="en-GB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(2xA4 that covers the following:)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0204"/>
            <a:ext cx="10650415" cy="526779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Explain why the UK government has debt</a:t>
            </a:r>
          </a:p>
          <a:p>
            <a:pPr lvl="1"/>
            <a:r>
              <a:rPr lang="en-GB" dirty="0"/>
              <a:t>What are the reasons for the government borrowing money?</a:t>
            </a:r>
          </a:p>
          <a:p>
            <a:pPr lvl="1"/>
            <a:r>
              <a:rPr lang="en-GB" dirty="0"/>
              <a:t>Who do they borrow from?</a:t>
            </a:r>
          </a:p>
          <a:p>
            <a:pPr lvl="1"/>
            <a:r>
              <a:rPr lang="en-GB" dirty="0"/>
              <a:t>Explain the ‘deficit’</a:t>
            </a:r>
          </a:p>
          <a:p>
            <a:pPr lvl="1"/>
            <a:r>
              <a:rPr lang="en-GB" dirty="0"/>
              <a:t>Analyse the pros and cons of the government borrowing.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eriod" startAt="2"/>
            </a:pPr>
            <a:r>
              <a:rPr lang="en-GB" sz="2900" dirty="0">
                <a:solidFill>
                  <a:schemeClr val="tx2"/>
                </a:solidFill>
              </a:rPr>
              <a:t>Explain the </a:t>
            </a:r>
            <a:r>
              <a:rPr lang="en-GB" sz="2900" u="sng" dirty="0">
                <a:solidFill>
                  <a:schemeClr val="tx2"/>
                </a:solidFill>
              </a:rPr>
              <a:t>importance</a:t>
            </a:r>
            <a:r>
              <a:rPr lang="en-GB" sz="2900" dirty="0">
                <a:solidFill>
                  <a:schemeClr val="tx2"/>
                </a:solidFill>
              </a:rPr>
              <a:t> of the government as a purchaser of goods and services in the economy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eriod" startAt="2"/>
            </a:pPr>
            <a:r>
              <a:rPr lang="en-GB" sz="2900" dirty="0">
                <a:solidFill>
                  <a:schemeClr val="tx2"/>
                </a:solidFill>
              </a:rPr>
              <a:t>What is the government doing at present to control the economy?</a:t>
            </a:r>
          </a:p>
          <a:p>
            <a:pPr lvl="1"/>
            <a:r>
              <a:rPr lang="en-GB" dirty="0"/>
              <a:t>Research recent newspaper articles or the BBC website to see what the rationale is for recent budget decisions.</a:t>
            </a:r>
          </a:p>
          <a:p>
            <a:pPr lvl="1"/>
            <a:r>
              <a:rPr lang="en-GB" dirty="0"/>
              <a:t>In doing this, consider the impact of these decision on BUSINESSES and the INDIVIDUAL.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300" dirty="0"/>
              <a:t>Use these links as a starting point:</a:t>
            </a:r>
          </a:p>
          <a:p>
            <a:pPr marL="0" indent="0">
              <a:buNone/>
            </a:pPr>
            <a:r>
              <a:rPr lang="en-GB" sz="2300" dirty="0">
                <a:hlinkClick r:id="rId3"/>
              </a:rPr>
              <a:t>https://www.tutor2u.net/economics/reference/fiscal-policy-government-borrowing</a:t>
            </a:r>
            <a:endParaRPr lang="en-GB" sz="2300" dirty="0"/>
          </a:p>
          <a:p>
            <a:pPr marL="0" indent="0">
              <a:buNone/>
            </a:pPr>
            <a:r>
              <a:rPr lang="en-GB" sz="2300" dirty="0">
                <a:hlinkClick r:id="rId4"/>
              </a:rPr>
              <a:t>http://www.economicsonline.co.uk/Global_economics/Fiscal_policy_government_spending.html</a:t>
            </a:r>
            <a:endParaRPr lang="en-GB" sz="2300" b="1" dirty="0"/>
          </a:p>
          <a:p>
            <a:pPr marL="0" indent="0">
              <a:buNone/>
            </a:pPr>
            <a:r>
              <a:rPr lang="en-GB" sz="2300" dirty="0">
                <a:hlinkClick r:id="rId5"/>
              </a:rPr>
              <a:t>https://www.ons.gov.uk/economy/governmentpublicsectorandtaxes/publicspending/bulletins/ukgovernmentdebtanddeficitforeurostatmaast/september2020</a:t>
            </a:r>
            <a:endParaRPr lang="en-GB" sz="2300" dirty="0"/>
          </a:p>
          <a:p>
            <a:pPr marL="0" indent="0">
              <a:buNone/>
            </a:pPr>
            <a:r>
              <a:rPr lang="en-GB" sz="2300" dirty="0">
                <a:hlinkClick r:id="rId6"/>
              </a:rPr>
              <a:t>https://www.theguardian.com/public-leaders-network/2014/jun/26/top-20-suppliers-central-local-government-data</a:t>
            </a:r>
            <a:endParaRPr lang="en-GB" sz="2300" dirty="0"/>
          </a:p>
          <a:p>
            <a:pPr marL="0" indent="0">
              <a:buNone/>
            </a:pPr>
            <a:r>
              <a:rPr lang="en-GB" sz="2300" dirty="0">
                <a:hlinkClick r:id="rId7"/>
              </a:rPr>
              <a:t>https://www.gov.uk/government/publications/budget-2020-documents/budget-2020</a:t>
            </a:r>
            <a:endParaRPr lang="en-GB" sz="2300" dirty="0"/>
          </a:p>
          <a:p>
            <a:pPr marL="0" indent="0">
              <a:buNone/>
            </a:pPr>
            <a:r>
              <a:rPr lang="en-GB" sz="2300" dirty="0">
                <a:hlinkClick r:id="rId8"/>
              </a:rPr>
              <a:t>https://www.gov.uk/government/topical-events/spending-review-2020</a:t>
            </a:r>
            <a:endParaRPr lang="en-GB" sz="2300" dirty="0"/>
          </a:p>
          <a:p>
            <a:pPr marL="0" indent="0">
              <a:buNone/>
            </a:pPr>
            <a:endParaRPr lang="en-GB" sz="2300" dirty="0"/>
          </a:p>
          <a:p>
            <a:pPr marL="0" indent="0"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25253243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B4B4B"/>
      </a:dk2>
      <a:lt2>
        <a:srgbClr val="8ED5C1"/>
      </a:lt2>
      <a:accent1>
        <a:srgbClr val="73CBB2"/>
      </a:accent1>
      <a:accent2>
        <a:srgbClr val="AACD5B"/>
      </a:accent2>
      <a:accent3>
        <a:srgbClr val="65A9E1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233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Corbel</vt:lpstr>
      <vt:lpstr>Depth</vt:lpstr>
      <vt:lpstr>Political Factors Research Task Carry out research and create a revision sheet  (2xA4 that covers the following:)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– Carry out research and create a revision sheet  (2xA4 that covers the following:)</dc:title>
  <dc:creator>Rebecca Crumpton</dc:creator>
  <cp:lastModifiedBy>Rebecca Crumpton</cp:lastModifiedBy>
  <cp:revision>6</cp:revision>
  <dcterms:created xsi:type="dcterms:W3CDTF">2019-01-22T13:26:18Z</dcterms:created>
  <dcterms:modified xsi:type="dcterms:W3CDTF">2021-01-31T17:23:49Z</dcterms:modified>
</cp:coreProperties>
</file>