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64633" y="1311276"/>
            <a:ext cx="13906500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Arial" charset="0"/>
              </a:endParaRPr>
            </a:p>
          </p:txBody>
        </p:sp>
      </p:grpSp>
      <p:sp>
        <p:nvSpPr>
          <p:cNvPr id="7497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44676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497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E55BC-250E-40D0-B2B9-7EE4BA518F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36143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EB82A-D432-498E-A8F4-06EF849F29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57400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512F4-BC08-428A-9734-31CF21450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872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8D9CA-D1CE-46A8-94BC-F1821F180D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677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B7783-F978-4AE5-96C7-F1C8168D79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03412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D1FE-C4CA-4BFE-B6A5-BFDF621148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52745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A51C1-2134-49C7-BD85-77C8E4A1AF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79782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B50A3-86A4-4696-BC2D-DA4ED45582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19502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5F51-1742-42D3-B706-F96393396C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3897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C9C85-1324-4839-91C0-E0BA1AC1EA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665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5B85-1041-4182-8DAA-CC8D25CCF4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38598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62517" y="1308101"/>
            <a:ext cx="13906501" cy="5908675"/>
            <a:chOff x="-313" y="824"/>
            <a:chExt cx="6570" cy="3722"/>
          </a:xfrm>
        </p:grpSpPr>
        <p:sp>
          <p:nvSpPr>
            <p:cNvPr id="737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7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7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8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  <p:sp>
          <p:nvSpPr>
            <p:cNvPr id="739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GB" sz="1800">
                <a:latin typeface="Century Gothic" panose="020B0502020202020204" pitchFamily="34" charset="0"/>
              </a:endParaRPr>
            </a:p>
          </p:txBody>
        </p:sp>
      </p:grpSp>
      <p:sp>
        <p:nvSpPr>
          <p:cNvPr id="7394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06A9B6A-90D9-47CC-AF95-085F465567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394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94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94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395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41028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3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4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9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9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3950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entury Gothic" panose="020B0502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52424-0389-42CB-A50A-BA465EA13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1DBBB-4061-4579-8EDF-87668E1E1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be able to explain what is meant by “unemployment”</a:t>
            </a:r>
          </a:p>
          <a:p>
            <a:endParaRPr lang="en-GB" dirty="0"/>
          </a:p>
          <a:p>
            <a:r>
              <a:rPr lang="en-GB" dirty="0"/>
              <a:t>To be able to explain the different types of </a:t>
            </a:r>
            <a:r>
              <a:rPr lang="en-GB"/>
              <a:t>“unemployment”</a:t>
            </a:r>
          </a:p>
        </p:txBody>
      </p:sp>
    </p:spTree>
    <p:extLst>
      <p:ext uri="{BB962C8B-B14F-4D97-AF65-F5344CB8AC3E}">
        <p14:creationId xmlns:p14="http://schemas.microsoft.com/office/powerpoint/2010/main" val="360370352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Unemployment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Definition: when those actively seeking work are unable to obtain a job</a:t>
            </a:r>
          </a:p>
          <a:p>
            <a:pPr>
              <a:defRPr/>
            </a:pPr>
            <a:endParaRPr lang="en-GB" sz="2800" dirty="0"/>
          </a:p>
          <a:p>
            <a:pPr>
              <a:defRPr/>
            </a:pPr>
            <a:r>
              <a:rPr lang="en-GB" sz="2800" dirty="0"/>
              <a:t>Every economy has a natural rate of unemployment</a:t>
            </a:r>
          </a:p>
          <a:p>
            <a:pPr>
              <a:defRPr/>
            </a:pPr>
            <a:endParaRPr lang="en-GB" sz="2800" dirty="0"/>
          </a:p>
          <a:p>
            <a:pPr>
              <a:defRPr/>
            </a:pPr>
            <a:r>
              <a:rPr lang="en-GB" sz="2800" dirty="0"/>
              <a:t>Rate of unemployment changes over time and will depend on such things as mobility of labour, availability of training, trade union power and the skills of labour</a:t>
            </a:r>
          </a:p>
        </p:txBody>
      </p:sp>
    </p:spTree>
    <p:extLst>
      <p:ext uri="{BB962C8B-B14F-4D97-AF65-F5344CB8AC3E}">
        <p14:creationId xmlns:p14="http://schemas.microsoft.com/office/powerpoint/2010/main" val="39667647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Types of unemployment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094" y="1341438"/>
            <a:ext cx="10972800" cy="4533900"/>
          </a:xfrm>
        </p:spPr>
        <p:txBody>
          <a:bodyPr/>
          <a:lstStyle/>
          <a:p>
            <a:pPr>
              <a:defRPr/>
            </a:pPr>
            <a:r>
              <a:rPr lang="en-GB" sz="2400" b="1" dirty="0"/>
              <a:t>Structural</a:t>
            </a:r>
            <a:r>
              <a:rPr lang="en-GB" sz="2400" dirty="0"/>
              <a:t>: when the pattern of demand or developments in technology and production changes, leaving workers unemployed in labour markets where demand has shrunk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b="1" dirty="0"/>
              <a:t>Cyclical</a:t>
            </a:r>
            <a:r>
              <a:rPr lang="en-GB" sz="2400" dirty="0"/>
              <a:t>: appears as part of the business cycle. As an economy enters a downturn, unemployment increases: this will be peak during a recession and will fall during recovery.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b="1" dirty="0"/>
              <a:t>Frictional: </a:t>
            </a:r>
            <a:r>
              <a:rPr lang="en-GB" sz="2400" dirty="0"/>
              <a:t>The least problematic of the three. Workers are unemployed for a short length of time between jobs.</a:t>
            </a:r>
          </a:p>
          <a:p>
            <a:pPr>
              <a:defRPr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181123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Effects of unemployment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/>
              <a:t>Output</a:t>
            </a:r>
          </a:p>
          <a:p>
            <a:pPr>
              <a:defRPr/>
            </a:pPr>
            <a:r>
              <a:rPr lang="en-GB" sz="2800" dirty="0"/>
              <a:t>Redundancies and recruitment</a:t>
            </a:r>
          </a:p>
          <a:p>
            <a:pPr>
              <a:defRPr/>
            </a:pPr>
            <a:r>
              <a:rPr lang="en-GB" sz="2800" dirty="0"/>
              <a:t>Capacity</a:t>
            </a:r>
          </a:p>
          <a:p>
            <a:pPr>
              <a:defRPr/>
            </a:pPr>
            <a:r>
              <a:rPr lang="en-GB" sz="2800" dirty="0"/>
              <a:t>Government spending and taxes</a:t>
            </a:r>
          </a:p>
          <a:p>
            <a:pPr>
              <a:defRPr/>
            </a:pPr>
            <a:r>
              <a:rPr lang="en-GB" sz="2800" dirty="0"/>
              <a:t>Sectoral and regional effects</a:t>
            </a:r>
          </a:p>
          <a:p>
            <a:pPr>
              <a:defRPr/>
            </a:pPr>
            <a:r>
              <a:rPr lang="en-GB" sz="2800" dirty="0"/>
              <a:t>Social issues</a:t>
            </a:r>
          </a:p>
        </p:txBody>
      </p:sp>
    </p:spTree>
    <p:extLst>
      <p:ext uri="{BB962C8B-B14F-4D97-AF65-F5344CB8AC3E}">
        <p14:creationId xmlns:p14="http://schemas.microsoft.com/office/powerpoint/2010/main" val="21650833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4" y="1404938"/>
            <a:ext cx="11244262" cy="4533900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Read the “unemployment” section of the PEST factors notes as well as the chapter in the text book (page 667) to explain the different types of unemployment in the table.</a:t>
            </a:r>
          </a:p>
          <a:p>
            <a:pPr>
              <a:defRPr/>
            </a:pPr>
            <a:endParaRPr lang="en-GB" sz="2800" dirty="0"/>
          </a:p>
          <a:p>
            <a:pPr>
              <a:defRPr/>
            </a:pPr>
            <a:r>
              <a:rPr lang="en-GB" sz="2800" dirty="0"/>
              <a:t>Then, </a:t>
            </a:r>
            <a:r>
              <a:rPr lang="en-GB" sz="2800" b="1" u="sng" dirty="0"/>
              <a:t>use everything your have learned so </a:t>
            </a:r>
            <a:r>
              <a:rPr lang="en-GB" sz="2800" dirty="0"/>
              <a:t>far to </a:t>
            </a:r>
            <a:r>
              <a:rPr lang="en-GB" sz="2800" b="1" u="sng" dirty="0"/>
              <a:t>evaluate</a:t>
            </a:r>
            <a:r>
              <a:rPr lang="en-GB" sz="2800" dirty="0"/>
              <a:t> the likely effect of the different stages of the Business Cycle on: UNEMPLOYMENT, INTEREST RATES, INFLATION and EXCHANGE RATES.</a:t>
            </a:r>
          </a:p>
          <a:p>
            <a:pPr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2831260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</vt:lpstr>
      <vt:lpstr>Digital Dots</vt:lpstr>
      <vt:lpstr>Learning Objectives</vt:lpstr>
      <vt:lpstr>Unemployment</vt:lpstr>
      <vt:lpstr>Types of unemployment</vt:lpstr>
      <vt:lpstr>Effects of unemployment</vt:lpstr>
      <vt:lpstr>Activities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</dc:title>
  <dc:creator>Rebecca Crumpton</dc:creator>
  <cp:lastModifiedBy>Rebecca Crumpton</cp:lastModifiedBy>
  <cp:revision>2</cp:revision>
  <dcterms:created xsi:type="dcterms:W3CDTF">2019-02-07T10:42:19Z</dcterms:created>
  <dcterms:modified xsi:type="dcterms:W3CDTF">2021-01-25T11:26:43Z</dcterms:modified>
</cp:coreProperties>
</file>