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83" d="100"/>
          <a:sy n="83" d="100"/>
        </p:scale>
        <p:origin x="48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13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454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086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856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50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249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450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804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078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939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565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079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43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288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867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79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872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53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estream.godalming.ac.uk/View.aspx?id=11240~55~liB7cewdf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10011028" cy="2677648"/>
          </a:xfrm>
        </p:spPr>
        <p:txBody>
          <a:bodyPr/>
          <a:lstStyle/>
          <a:p>
            <a:r>
              <a:rPr lang="en-GB" dirty="0"/>
              <a:t>PEST – Technological factors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10011028" cy="861420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/>
              <a:t>In what ways has technology had an impact on organisations and how they operate?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790" y="1009438"/>
            <a:ext cx="3604124" cy="25492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887" y="1238314"/>
            <a:ext cx="4640766" cy="232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75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Objectives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914" y="2603500"/>
            <a:ext cx="11217498" cy="3416300"/>
          </a:xfrm>
        </p:spPr>
        <p:txBody>
          <a:bodyPr>
            <a:normAutofit/>
          </a:bodyPr>
          <a:lstStyle/>
          <a:p>
            <a:r>
              <a:rPr lang="en-GB" sz="2800" dirty="0"/>
              <a:t>Explain how technological factors, including automation and communication technology, affect business activity</a:t>
            </a:r>
          </a:p>
          <a:p>
            <a:endParaRPr lang="en-GB" sz="2800" dirty="0"/>
          </a:p>
          <a:p>
            <a:r>
              <a:rPr lang="en-GB" sz="2800" dirty="0"/>
              <a:t>Evaluate the impact of technological factors on businesses and their stakeholders</a:t>
            </a:r>
          </a:p>
        </p:txBody>
      </p:sp>
    </p:spTree>
    <p:extLst>
      <p:ext uri="{BB962C8B-B14F-4D97-AF65-F5344CB8AC3E}">
        <p14:creationId xmlns:p14="http://schemas.microsoft.com/office/powerpoint/2010/main" val="2886104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Technological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791" y="2474712"/>
            <a:ext cx="10908405" cy="3416300"/>
          </a:xfrm>
        </p:spPr>
        <p:txBody>
          <a:bodyPr>
            <a:normAutofit/>
          </a:bodyPr>
          <a:lstStyle/>
          <a:p>
            <a:r>
              <a:rPr lang="en-GB" sz="2400" dirty="0"/>
              <a:t>All businesses in competitive markets must now accept that new technologies will have to become an integral part of their operations if they are to stay competitive</a:t>
            </a: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20990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Automation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678" y="2474711"/>
            <a:ext cx="11002702" cy="3887452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The process of the replacement of workers by machines</a:t>
            </a:r>
          </a:p>
          <a:p>
            <a:endParaRPr lang="en-GB" sz="2400" dirty="0"/>
          </a:p>
          <a:p>
            <a:r>
              <a:rPr lang="en-GB" sz="2400" dirty="0"/>
              <a:t>With the person next to you, discuss how automation has changed the operations in the following areas:</a:t>
            </a:r>
          </a:p>
          <a:p>
            <a:pPr lvl="1"/>
            <a:r>
              <a:rPr lang="en-GB" sz="2200" dirty="0"/>
              <a:t>Retail</a:t>
            </a:r>
          </a:p>
          <a:p>
            <a:pPr lvl="1"/>
            <a:r>
              <a:rPr lang="en-GB" sz="2200" dirty="0"/>
              <a:t>Banking</a:t>
            </a:r>
          </a:p>
          <a:p>
            <a:pPr lvl="1"/>
            <a:r>
              <a:rPr lang="en-GB" sz="2200" dirty="0"/>
              <a:t>Warehousing</a:t>
            </a:r>
          </a:p>
          <a:p>
            <a:pPr lvl="1"/>
            <a:r>
              <a:rPr lang="en-GB" sz="2200" dirty="0"/>
              <a:t>Online services</a:t>
            </a:r>
          </a:p>
          <a:p>
            <a:pPr lvl="1"/>
            <a:r>
              <a:rPr lang="en-GB" sz="2200" dirty="0"/>
              <a:t>Utilities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54890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Automation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422" y="2451279"/>
            <a:ext cx="101441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38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245" y="1871799"/>
            <a:ext cx="7282847" cy="43043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3464" y="439947"/>
            <a:ext cx="8773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 view the video – </a:t>
            </a:r>
            <a:r>
              <a:rPr lang="en-GB" dirty="0">
                <a:hlinkClick r:id="rId2"/>
              </a:rPr>
              <a:t>http://estream.godalming.ac.uk/View.aspx?id=11240~55~liB7cewdfg</a:t>
            </a:r>
            <a:endParaRPr lang="en-GB" dirty="0"/>
          </a:p>
          <a:p>
            <a:r>
              <a:rPr lang="en-GB" dirty="0"/>
              <a:t>Use your GOL login to access e-stream. You should make notes of the impact of tech on the industries mentioned in the video</a:t>
            </a:r>
          </a:p>
        </p:txBody>
      </p:sp>
    </p:spTree>
    <p:extLst>
      <p:ext uri="{BB962C8B-B14F-4D97-AF65-F5344CB8AC3E}">
        <p14:creationId xmlns:p14="http://schemas.microsoft.com/office/powerpoint/2010/main" val="3251120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Consolidation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549" y="2434106"/>
            <a:ext cx="10947043" cy="4056845"/>
          </a:xfrm>
        </p:spPr>
        <p:txBody>
          <a:bodyPr>
            <a:normAutofit/>
          </a:bodyPr>
          <a:lstStyle/>
          <a:p>
            <a:pPr lvl="1"/>
            <a:r>
              <a:rPr lang="en-GB" sz="2200" dirty="0"/>
              <a:t>Create a one side of A4 revision sheet which summarises the following:</a:t>
            </a:r>
          </a:p>
          <a:p>
            <a:pPr lvl="2"/>
            <a:r>
              <a:rPr lang="en-GB" sz="2000" dirty="0"/>
              <a:t>How information and communication technologies impacted the way businesses are run in respect of internet marketing, web-based consumer relationships, B2B, manufacturing resource planning 2, electronic point of sales systems.</a:t>
            </a:r>
          </a:p>
          <a:p>
            <a:pPr lvl="2"/>
            <a:r>
              <a:rPr lang="en-GB" sz="2000" dirty="0"/>
              <a:t>Describe how CAD and CAM have changed business operations.</a:t>
            </a:r>
          </a:p>
          <a:p>
            <a:pPr lvl="2"/>
            <a:r>
              <a:rPr lang="en-GB" sz="2000" dirty="0"/>
              <a:t>General impact of technology on businesses</a:t>
            </a:r>
          </a:p>
          <a:p>
            <a:pPr lvl="2"/>
            <a:r>
              <a:rPr lang="en-GB" sz="2000" dirty="0"/>
              <a:t>Impact of technology on consumers</a:t>
            </a:r>
          </a:p>
        </p:txBody>
      </p:sp>
    </p:spTree>
    <p:extLst>
      <p:ext uri="{BB962C8B-B14F-4D97-AF65-F5344CB8AC3E}">
        <p14:creationId xmlns:p14="http://schemas.microsoft.com/office/powerpoint/2010/main" val="597764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427" y="2343954"/>
            <a:ext cx="10985679" cy="43273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dirty="0"/>
              <a:t>Consider the extent to which changes in new technology have had an impact on one of the following organisations: </a:t>
            </a:r>
          </a:p>
          <a:p>
            <a:pPr lvl="0"/>
            <a:r>
              <a:rPr lang="en-GB" sz="1600" dirty="0"/>
              <a:t>British Airways</a:t>
            </a:r>
          </a:p>
          <a:p>
            <a:pPr lvl="0"/>
            <a:r>
              <a:rPr lang="en-GB" sz="1600" dirty="0"/>
              <a:t>AstraZeneca</a:t>
            </a:r>
          </a:p>
          <a:p>
            <a:pPr lvl="0"/>
            <a:r>
              <a:rPr lang="en-GB" sz="1600" dirty="0"/>
              <a:t>Volkswagen</a:t>
            </a:r>
          </a:p>
          <a:p>
            <a:pPr lvl="0"/>
            <a:r>
              <a:rPr lang="en-GB" sz="1600" dirty="0"/>
              <a:t>NatWest</a:t>
            </a:r>
          </a:p>
          <a:p>
            <a:pPr marL="0" indent="0">
              <a:buNone/>
            </a:pPr>
            <a:r>
              <a:rPr lang="en-GB" sz="1600" dirty="0"/>
              <a:t>To do this: </a:t>
            </a:r>
          </a:p>
          <a:p>
            <a:pPr lvl="0"/>
            <a:r>
              <a:rPr lang="en-GB" sz="1600" dirty="0"/>
              <a:t>Identify the types of new technology that will have affected these businesses in recent years;</a:t>
            </a:r>
          </a:p>
          <a:p>
            <a:pPr lvl="0"/>
            <a:r>
              <a:rPr lang="en-GB" sz="1600" dirty="0"/>
              <a:t>Explain how each type of new technology has affected the business, using as many examples as you can;</a:t>
            </a:r>
          </a:p>
          <a:p>
            <a:pPr lvl="0"/>
            <a:r>
              <a:rPr lang="en-GB" sz="1600" dirty="0"/>
              <a:t>Consider and explain the impact of the technological changes on at least 3 stakeholders; </a:t>
            </a:r>
          </a:p>
          <a:p>
            <a:pPr lvl="0"/>
            <a:r>
              <a:rPr lang="en-GB" sz="1600" dirty="0"/>
              <a:t>Decide (evaluate) whether the technological development has been a help or a hindrance to the company. Judge the firm in terms of the extent to which it managed the changes effectively. Decide whether the business is now in a good place as a result of the technological developments it faced.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8858645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402</TotalTime>
  <Words>367</Words>
  <Application>Microsoft Office PowerPoint</Application>
  <PresentationFormat>Widescreen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 Boardroom</vt:lpstr>
      <vt:lpstr>PEST – Technological factors</vt:lpstr>
      <vt:lpstr>Learning Objectives </vt:lpstr>
      <vt:lpstr>Technological factors</vt:lpstr>
      <vt:lpstr>Automation</vt:lpstr>
      <vt:lpstr>Automation</vt:lpstr>
      <vt:lpstr>PowerPoint Presentation</vt:lpstr>
      <vt:lpstr>Consolidation Activity</vt:lpstr>
      <vt:lpstr>Research Activity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PEST – Technological factors</dc:title>
  <dc:creator>Rebecca Needham</dc:creator>
  <cp:lastModifiedBy>Rebecca Crumpton</cp:lastModifiedBy>
  <cp:revision>15</cp:revision>
  <dcterms:created xsi:type="dcterms:W3CDTF">2018-02-22T11:56:49Z</dcterms:created>
  <dcterms:modified xsi:type="dcterms:W3CDTF">2021-02-03T14:53:19Z</dcterms:modified>
</cp:coreProperties>
</file>