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59" r:id="rId5"/>
    <p:sldId id="266" r:id="rId6"/>
    <p:sldId id="257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952" autoAdjust="0"/>
  </p:normalViewPr>
  <p:slideViewPr>
    <p:cSldViewPr>
      <p:cViewPr varScale="1">
        <p:scale>
          <a:sx n="84" d="100"/>
          <a:sy n="84" d="100"/>
        </p:scale>
        <p:origin x="69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7E8D1-3DCD-4CC9-BE82-B4E1CC709AE2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25870-2202-4E8D-ADAF-2A9A4B2A5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194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Staff –</a:t>
            </a:r>
            <a:r>
              <a:rPr lang="en-GB" baseline="0" dirty="0" smtClean="0"/>
              <a:t> values and beliefs may differ from the firm’s ethical stance, resistance to change, staff may lose out of previously held benefits...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25870-2202-4E8D-ADAF-2A9A4B2A568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387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5D2511D-AE2D-46FC-9CD9-CCE6455B09E6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088C8EB-2E38-4E36-A247-B6E3420927DA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511D-AE2D-46FC-9CD9-CCE6455B09E6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C8EB-2E38-4E36-A247-B6E3420927D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511D-AE2D-46FC-9CD9-CCE6455B09E6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C8EB-2E38-4E36-A247-B6E3420927D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511D-AE2D-46FC-9CD9-CCE6455B09E6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C8EB-2E38-4E36-A247-B6E3420927D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511D-AE2D-46FC-9CD9-CCE6455B09E6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C8EB-2E38-4E36-A247-B6E3420927D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511D-AE2D-46FC-9CD9-CCE6455B09E6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C8EB-2E38-4E36-A247-B6E3420927D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511D-AE2D-46FC-9CD9-CCE6455B09E6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C8EB-2E38-4E36-A247-B6E3420927D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511D-AE2D-46FC-9CD9-CCE6455B09E6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C8EB-2E38-4E36-A247-B6E3420927D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511D-AE2D-46FC-9CD9-CCE6455B09E6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C8EB-2E38-4E36-A247-B6E3420927D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511D-AE2D-46FC-9CD9-CCE6455B09E6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C8EB-2E38-4E36-A247-B6E3420927DA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511D-AE2D-46FC-9CD9-CCE6455B09E6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C8EB-2E38-4E36-A247-B6E3420927D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5D2511D-AE2D-46FC-9CD9-CCE6455B09E6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088C8EB-2E38-4E36-A247-B6E3420927D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-P3tovVapI" TargetMode="External"/><Relationship Id="rId2" Type="http://schemas.openxmlformats.org/officeDocument/2006/relationships/hyperlink" Target="http://www.youtube.com/watch?v=84BYVAMhWX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bbc.co.uk/iplayer/episode/b06rfrrr/panorama-the-secret-bribes-of-big-tobacc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>
            <a:noAutofit/>
          </a:bodyPr>
          <a:lstStyle/>
          <a:p>
            <a:r>
              <a:rPr lang="en-GB" b="1" dirty="0" smtClean="0"/>
              <a:t>Recap</a:t>
            </a:r>
            <a:r>
              <a:rPr lang="en-GB" sz="3200" dirty="0" smtClean="0"/>
              <a:t> – Answer the following questions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844824"/>
            <a:ext cx="7128792" cy="4608512"/>
          </a:xfrm>
        </p:spPr>
        <p:txBody>
          <a:bodyPr>
            <a:normAutofit/>
          </a:bodyPr>
          <a:lstStyle/>
          <a:p>
            <a:pPr marL="525780" indent="-457200">
              <a:buFont typeface="+mj-lt"/>
              <a:buAutoNum type="arabicParenR"/>
            </a:pPr>
            <a:r>
              <a:rPr lang="en-GB" dirty="0" smtClean="0"/>
              <a:t>What is ethics?</a:t>
            </a:r>
          </a:p>
          <a:p>
            <a:pPr marL="525780" indent="-457200">
              <a:buFont typeface="+mj-lt"/>
              <a:buAutoNum type="arabicParenR"/>
            </a:pPr>
            <a:endParaRPr lang="en-GB" dirty="0" smtClean="0"/>
          </a:p>
          <a:p>
            <a:pPr marL="525780" indent="-457200">
              <a:buFont typeface="+mj-lt"/>
              <a:buAutoNum type="arabicParenR"/>
            </a:pPr>
            <a:r>
              <a:rPr lang="en-GB" dirty="0" smtClean="0"/>
              <a:t>What is the purpose of an ethical code of practice?</a:t>
            </a:r>
          </a:p>
          <a:p>
            <a:pPr marL="525780" indent="-457200">
              <a:buFont typeface="+mj-lt"/>
              <a:buAutoNum type="arabicParenR"/>
            </a:pPr>
            <a:endParaRPr lang="en-GB" dirty="0" smtClean="0"/>
          </a:p>
          <a:p>
            <a:pPr marL="525780" indent="-457200">
              <a:buFont typeface="+mj-lt"/>
              <a:buAutoNum type="arabicParenR"/>
            </a:pPr>
            <a:r>
              <a:rPr lang="en-GB" dirty="0" smtClean="0"/>
              <a:t>Why might behaving ethically cause tensions between stakeholders? (give examples)</a:t>
            </a:r>
          </a:p>
          <a:p>
            <a:pPr marL="525780" indent="-457200">
              <a:buFont typeface="+mj-lt"/>
              <a:buAutoNum type="arabicParenR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33770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Starbucks – tax avoidance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http://www.youtube.com/watch?v=84BYVAMhWXc</a:t>
            </a:r>
            <a:endParaRPr lang="en-GB" dirty="0"/>
          </a:p>
          <a:p>
            <a:pPr marL="68580" indent="0">
              <a:buNone/>
            </a:pPr>
            <a:endParaRPr lang="en-GB" dirty="0" smtClean="0">
              <a:hlinkClick r:id="rId3"/>
            </a:endParaRPr>
          </a:p>
          <a:p>
            <a:endParaRPr lang="en-GB" dirty="0">
              <a:hlinkClick r:id="rId3"/>
            </a:endParaRPr>
          </a:p>
          <a:p>
            <a:r>
              <a:rPr lang="en-GB" dirty="0" smtClean="0">
                <a:hlinkClick r:id="rId3"/>
              </a:rPr>
              <a:t>https</a:t>
            </a:r>
            <a:r>
              <a:rPr lang="en-GB" dirty="0">
                <a:hlinkClick r:id="rId3"/>
              </a:rPr>
              <a:t>://</a:t>
            </a:r>
            <a:r>
              <a:rPr lang="en-GB" dirty="0" smtClean="0">
                <a:hlinkClick r:id="rId3"/>
              </a:rPr>
              <a:t>www.youtube.com/watch?v=w-P3tovVapI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2711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Ethics vs Profit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GB" sz="3600" b="1" dirty="0" smtClean="0">
                <a:solidFill>
                  <a:srgbClr val="92D050"/>
                </a:solidFill>
              </a:rPr>
              <a:t>Think</a:t>
            </a:r>
            <a:r>
              <a:rPr lang="en-GB" b="1" dirty="0" smtClean="0">
                <a:solidFill>
                  <a:srgbClr val="92D050"/>
                </a:solidFill>
              </a:rPr>
              <a:t> – Pair - Share</a:t>
            </a:r>
          </a:p>
          <a:p>
            <a:r>
              <a:rPr lang="en-GB" dirty="0" smtClean="0"/>
              <a:t>What is the potential conflict between ethical policies and profit?</a:t>
            </a:r>
          </a:p>
          <a:p>
            <a:endParaRPr lang="en-GB" dirty="0"/>
          </a:p>
          <a:p>
            <a:r>
              <a:rPr lang="en-GB" dirty="0" smtClean="0"/>
              <a:t>What could be the effects on staff of behaving ethically?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0608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1143000"/>
          </a:xfrm>
        </p:spPr>
        <p:txBody>
          <a:bodyPr/>
          <a:lstStyle/>
          <a:p>
            <a:r>
              <a:rPr lang="en-GB" dirty="0" smtClean="0"/>
              <a:t>Ethics vs Profit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28800"/>
            <a:ext cx="7200800" cy="453650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GB" sz="2000" dirty="0" smtClean="0"/>
          </a:p>
          <a:p>
            <a:pPr marL="68580" indent="0">
              <a:buNone/>
            </a:pPr>
            <a:r>
              <a:rPr lang="en-GB" sz="2000" dirty="0" smtClean="0"/>
              <a:t>May </a:t>
            </a:r>
            <a:r>
              <a:rPr lang="en-GB" sz="2000" b="1" dirty="0" smtClean="0"/>
              <a:t>reduce</a:t>
            </a:r>
            <a:r>
              <a:rPr lang="en-GB" sz="2000" dirty="0" smtClean="0"/>
              <a:t> profits because:</a:t>
            </a:r>
          </a:p>
          <a:p>
            <a:r>
              <a:rPr lang="en-GB" sz="2000" dirty="0" smtClean="0"/>
              <a:t>May decide not to accept certain orders</a:t>
            </a:r>
          </a:p>
          <a:p>
            <a:r>
              <a:rPr lang="en-GB" sz="2000" dirty="0" smtClean="0"/>
              <a:t>May decide not to take certain actions to win orders</a:t>
            </a:r>
          </a:p>
          <a:p>
            <a:r>
              <a:rPr lang="en-GB" sz="2000" dirty="0" smtClean="0"/>
              <a:t>May lead to costly productions processes</a:t>
            </a:r>
          </a:p>
          <a:p>
            <a:endParaRPr lang="en-GB" sz="2000" dirty="0"/>
          </a:p>
          <a:p>
            <a:pPr marL="68580" indent="0">
              <a:buNone/>
            </a:pPr>
            <a:r>
              <a:rPr lang="en-GB" sz="2000" dirty="0" smtClean="0"/>
              <a:t>May</a:t>
            </a:r>
            <a:r>
              <a:rPr lang="en-GB" sz="2000" b="1" dirty="0" smtClean="0"/>
              <a:t> increase </a:t>
            </a:r>
            <a:r>
              <a:rPr lang="en-GB" sz="2000" dirty="0" smtClean="0"/>
              <a:t>profits:</a:t>
            </a:r>
          </a:p>
          <a:p>
            <a:r>
              <a:rPr lang="en-GB" sz="2000" dirty="0" smtClean="0"/>
              <a:t>Attracting investors</a:t>
            </a:r>
          </a:p>
          <a:p>
            <a:r>
              <a:rPr lang="en-GB" sz="2000" dirty="0" smtClean="0"/>
              <a:t>Attracting more customers</a:t>
            </a:r>
          </a:p>
          <a:p>
            <a:r>
              <a:rPr lang="en-GB" sz="2000" dirty="0" smtClean="0"/>
              <a:t>Attracting/retaining staff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60806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BAT - bribery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www.bbc.co.uk/iplayer/episode/b06rfrrr/panorama-the-secret-bribes-of-big-tobacco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5962" y="4247946"/>
            <a:ext cx="6019800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0283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48A724C-9037-48EA-887A-3791D7BCDE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0C2B4CF-C5E3-45DA-A2CD-68BF228E19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857F3AC-AE39-4DB1-8EBF-BF04AE6C5D8D}">
  <ds:schemaRefs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237</TotalTime>
  <Words>149</Words>
  <Application>Microsoft Office PowerPoint</Application>
  <PresentationFormat>On-screen Show (4:3)</PresentationFormat>
  <Paragraphs>31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Century Gothic</vt:lpstr>
      <vt:lpstr>Wingdings 2</vt:lpstr>
      <vt:lpstr>Austin</vt:lpstr>
      <vt:lpstr>Recap – Answer the following questions</vt:lpstr>
      <vt:lpstr>Starbucks – tax avoidance</vt:lpstr>
      <vt:lpstr>Ethics vs Profit</vt:lpstr>
      <vt:lpstr>Ethics vs Profit</vt:lpstr>
      <vt:lpstr>BAT - bribery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SLEEPP</dc:title>
  <dc:creator>Rebecca Crumpton</dc:creator>
  <cp:lastModifiedBy>Rebecca Crumpton</cp:lastModifiedBy>
  <cp:revision>26</cp:revision>
  <dcterms:created xsi:type="dcterms:W3CDTF">2015-06-11T13:10:22Z</dcterms:created>
  <dcterms:modified xsi:type="dcterms:W3CDTF">2016-06-20T15:09:49Z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