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0"/>
  </p:notesMasterIdLst>
  <p:sldIdLst>
    <p:sldId id="259" r:id="rId5"/>
    <p:sldId id="266" r:id="rId6"/>
    <p:sldId id="257" r:id="rId7"/>
    <p:sldId id="264" r:id="rId8"/>
    <p:sldId id="265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0952" autoAdjust="0"/>
  </p:normalViewPr>
  <p:slideViewPr>
    <p:cSldViewPr>
      <p:cViewPr varScale="1">
        <p:scale>
          <a:sx n="84" d="100"/>
          <a:sy n="84" d="100"/>
        </p:scale>
        <p:origin x="696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67E8D1-3DCD-4CC9-BE82-B4E1CC709AE2}" type="datetimeFigureOut">
              <a:rPr lang="en-GB" smtClean="0"/>
              <a:t>20/06/2016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025870-2202-4E8D-ADAF-2A9A4B2A568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21949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Staff –</a:t>
            </a:r>
            <a:r>
              <a:rPr lang="en-GB" baseline="0" dirty="0" smtClean="0"/>
              <a:t> values and beliefs may differ from the firm’s ethical stance, resistance to change, staff may lose out of previously held benefits...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025870-2202-4E8D-ADAF-2A9A4B2A568C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03870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55D2511D-AE2D-46FC-9CD9-CCE6455B09E6}" type="datetimeFigureOut">
              <a:rPr lang="en-GB" smtClean="0"/>
              <a:t>20/06/2016</a:t>
            </a:fld>
            <a:endParaRPr lang="en-GB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7088C8EB-2E38-4E36-A247-B6E3420927DA}" type="slidenum">
              <a:rPr lang="en-GB" smtClean="0"/>
              <a:t>‹#›</a:t>
            </a:fld>
            <a:endParaRPr lang="en-GB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2511D-AE2D-46FC-9CD9-CCE6455B09E6}" type="datetimeFigureOut">
              <a:rPr lang="en-GB" smtClean="0"/>
              <a:t>20/06/2016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8C8EB-2E38-4E36-A247-B6E3420927D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2511D-AE2D-46FC-9CD9-CCE6455B09E6}" type="datetimeFigureOut">
              <a:rPr lang="en-GB" smtClean="0"/>
              <a:t>20/06/2016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8C8EB-2E38-4E36-A247-B6E3420927D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2511D-AE2D-46FC-9CD9-CCE6455B09E6}" type="datetimeFigureOut">
              <a:rPr lang="en-GB" smtClean="0"/>
              <a:t>20/06/2016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8C8EB-2E38-4E36-A247-B6E3420927D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2511D-AE2D-46FC-9CD9-CCE6455B09E6}" type="datetimeFigureOut">
              <a:rPr lang="en-GB" smtClean="0"/>
              <a:t>20/06/2016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8C8EB-2E38-4E36-A247-B6E3420927D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2511D-AE2D-46FC-9CD9-CCE6455B09E6}" type="datetimeFigureOut">
              <a:rPr lang="en-GB" smtClean="0"/>
              <a:t>20/06/2016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8C8EB-2E38-4E36-A247-B6E3420927DA}" type="slidenum">
              <a:rPr lang="en-GB" smtClean="0"/>
              <a:t>‹#›</a:t>
            </a:fld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2511D-AE2D-46FC-9CD9-CCE6455B09E6}" type="datetimeFigureOut">
              <a:rPr lang="en-GB" smtClean="0"/>
              <a:t>20/06/2016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8C8EB-2E38-4E36-A247-B6E3420927D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2511D-AE2D-46FC-9CD9-CCE6455B09E6}" type="datetimeFigureOut">
              <a:rPr lang="en-GB" smtClean="0"/>
              <a:t>20/06/2016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8C8EB-2E38-4E36-A247-B6E3420927D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2511D-AE2D-46FC-9CD9-CCE6455B09E6}" type="datetimeFigureOut">
              <a:rPr lang="en-GB" smtClean="0"/>
              <a:t>20/06/2016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8C8EB-2E38-4E36-A247-B6E3420927D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2511D-AE2D-46FC-9CD9-CCE6455B09E6}" type="datetimeFigureOut">
              <a:rPr lang="en-GB" smtClean="0"/>
              <a:t>20/06/2016</a:t>
            </a:fld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8C8EB-2E38-4E36-A247-B6E3420927DA}" type="slidenum">
              <a:rPr lang="en-GB" smtClean="0"/>
              <a:t>‹#›</a:t>
            </a:fld>
            <a:endParaRPr lang="en-GB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D2511D-AE2D-46FC-9CD9-CCE6455B09E6}" type="datetimeFigureOut">
              <a:rPr lang="en-GB" smtClean="0"/>
              <a:t>20/06/2016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88C8EB-2E38-4E36-A247-B6E3420927DA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55D2511D-AE2D-46FC-9CD9-CCE6455B09E6}" type="datetimeFigureOut">
              <a:rPr lang="en-GB" smtClean="0"/>
              <a:t>20/06/2016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7088C8EB-2E38-4E36-A247-B6E3420927DA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w-P3tovVapI" TargetMode="External"/><Relationship Id="rId2" Type="http://schemas.openxmlformats.org/officeDocument/2006/relationships/hyperlink" Target="http://www.youtube.com/watch?v=84BYVAMhWXc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bbc.co.uk/iplayer/episode/b06rfrrr/panorama-the-secret-bribes-of-big-tobacco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08" y="692696"/>
            <a:ext cx="7024744" cy="1143000"/>
          </a:xfrm>
        </p:spPr>
        <p:txBody>
          <a:bodyPr>
            <a:noAutofit/>
          </a:bodyPr>
          <a:lstStyle/>
          <a:p>
            <a:r>
              <a:rPr lang="en-GB" b="1" dirty="0" smtClean="0"/>
              <a:t>Recap</a:t>
            </a:r>
            <a:r>
              <a:rPr lang="en-GB" sz="3200" dirty="0" smtClean="0"/>
              <a:t> – Answer the following questions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608" y="1844824"/>
            <a:ext cx="7128792" cy="4608512"/>
          </a:xfrm>
        </p:spPr>
        <p:txBody>
          <a:bodyPr>
            <a:normAutofit/>
          </a:bodyPr>
          <a:lstStyle/>
          <a:p>
            <a:pPr marL="525780" indent="-457200">
              <a:buFont typeface="+mj-lt"/>
              <a:buAutoNum type="arabicParenR"/>
            </a:pPr>
            <a:r>
              <a:rPr lang="en-GB" dirty="0" smtClean="0"/>
              <a:t>What is ethics?</a:t>
            </a:r>
          </a:p>
          <a:p>
            <a:pPr marL="525780" indent="-457200">
              <a:buFont typeface="+mj-lt"/>
              <a:buAutoNum type="arabicParenR"/>
            </a:pPr>
            <a:endParaRPr lang="en-GB" dirty="0" smtClean="0"/>
          </a:p>
          <a:p>
            <a:pPr marL="525780" indent="-457200">
              <a:buFont typeface="+mj-lt"/>
              <a:buAutoNum type="arabicParenR"/>
            </a:pPr>
            <a:r>
              <a:rPr lang="en-GB" dirty="0" smtClean="0"/>
              <a:t>What is the purpose of an ethical code of practice?</a:t>
            </a:r>
          </a:p>
          <a:p>
            <a:pPr marL="525780" indent="-457200">
              <a:buFont typeface="+mj-lt"/>
              <a:buAutoNum type="arabicParenR"/>
            </a:pPr>
            <a:endParaRPr lang="en-GB" dirty="0" smtClean="0"/>
          </a:p>
          <a:p>
            <a:pPr marL="525780" indent="-457200">
              <a:buFont typeface="+mj-lt"/>
              <a:buAutoNum type="arabicParenR"/>
            </a:pPr>
            <a:r>
              <a:rPr lang="en-GB" dirty="0" smtClean="0"/>
              <a:t>Why might behaving ethically cause tensions between stakeholders? (give examples)</a:t>
            </a:r>
          </a:p>
          <a:p>
            <a:pPr marL="525780" indent="-457200">
              <a:buFont typeface="+mj-lt"/>
              <a:buAutoNum type="arabicParenR"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6337707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Starbucks – tax avoidance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>
                <a:hlinkClick r:id="rId2"/>
              </a:rPr>
              <a:t>http://www.youtube.com/watch?v=84BYVAMhWXc</a:t>
            </a:r>
            <a:endParaRPr lang="en-GB" dirty="0"/>
          </a:p>
          <a:p>
            <a:pPr marL="68580" indent="0">
              <a:buNone/>
            </a:pPr>
            <a:endParaRPr lang="en-GB" dirty="0" smtClean="0">
              <a:hlinkClick r:id="rId3"/>
            </a:endParaRPr>
          </a:p>
          <a:p>
            <a:endParaRPr lang="en-GB" dirty="0">
              <a:hlinkClick r:id="rId3"/>
            </a:endParaRPr>
          </a:p>
          <a:p>
            <a:r>
              <a:rPr lang="en-GB" dirty="0" smtClean="0">
                <a:hlinkClick r:id="rId3"/>
              </a:rPr>
              <a:t>https</a:t>
            </a:r>
            <a:r>
              <a:rPr lang="en-GB" dirty="0">
                <a:hlinkClick r:id="rId3"/>
              </a:rPr>
              <a:t>://</a:t>
            </a:r>
            <a:r>
              <a:rPr lang="en-GB" dirty="0" smtClean="0">
                <a:hlinkClick r:id="rId3"/>
              </a:rPr>
              <a:t>www.youtube.com/watch?v=w-P3tovVapI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027114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Ethics vs Profit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>
              <a:buNone/>
            </a:pPr>
            <a:r>
              <a:rPr lang="en-GB" sz="3600" b="1" dirty="0" smtClean="0">
                <a:solidFill>
                  <a:srgbClr val="92D050"/>
                </a:solidFill>
              </a:rPr>
              <a:t>Think</a:t>
            </a:r>
            <a:r>
              <a:rPr lang="en-GB" b="1" dirty="0" smtClean="0">
                <a:solidFill>
                  <a:srgbClr val="92D050"/>
                </a:solidFill>
              </a:rPr>
              <a:t> – Pair - Share</a:t>
            </a:r>
          </a:p>
          <a:p>
            <a:r>
              <a:rPr lang="en-GB" dirty="0" smtClean="0"/>
              <a:t>What is the potential conflict between ethical policies and profit?</a:t>
            </a:r>
          </a:p>
          <a:p>
            <a:endParaRPr lang="en-GB" dirty="0"/>
          </a:p>
          <a:p>
            <a:r>
              <a:rPr lang="en-GB" dirty="0" smtClean="0"/>
              <a:t>What could be the effects on staff of behaving ethically?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06080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08" y="548680"/>
            <a:ext cx="7024744" cy="1143000"/>
          </a:xfrm>
        </p:spPr>
        <p:txBody>
          <a:bodyPr/>
          <a:lstStyle/>
          <a:p>
            <a:r>
              <a:rPr lang="en-GB" dirty="0" smtClean="0"/>
              <a:t>Ethics vs Profit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9592" y="1628800"/>
            <a:ext cx="7200800" cy="4536504"/>
          </a:xfrm>
        </p:spPr>
        <p:txBody>
          <a:bodyPr>
            <a:normAutofit/>
          </a:bodyPr>
          <a:lstStyle/>
          <a:p>
            <a:pPr marL="68580" indent="0">
              <a:buNone/>
            </a:pPr>
            <a:endParaRPr lang="en-GB" sz="2000" dirty="0" smtClean="0"/>
          </a:p>
          <a:p>
            <a:pPr marL="68580" indent="0">
              <a:buNone/>
            </a:pPr>
            <a:r>
              <a:rPr lang="en-GB" sz="2000" dirty="0" smtClean="0"/>
              <a:t>May </a:t>
            </a:r>
            <a:r>
              <a:rPr lang="en-GB" sz="2000" b="1" dirty="0" smtClean="0"/>
              <a:t>reduce</a:t>
            </a:r>
            <a:r>
              <a:rPr lang="en-GB" sz="2000" dirty="0" smtClean="0"/>
              <a:t> profits because:</a:t>
            </a:r>
          </a:p>
          <a:p>
            <a:r>
              <a:rPr lang="en-GB" sz="2000" dirty="0" smtClean="0"/>
              <a:t>May decide not to accept certain orders</a:t>
            </a:r>
          </a:p>
          <a:p>
            <a:r>
              <a:rPr lang="en-GB" sz="2000" dirty="0" smtClean="0"/>
              <a:t>May decide not to take certain actions to win orders</a:t>
            </a:r>
          </a:p>
          <a:p>
            <a:r>
              <a:rPr lang="en-GB" sz="2000" dirty="0" smtClean="0"/>
              <a:t>May lead to costly productions processes</a:t>
            </a:r>
          </a:p>
          <a:p>
            <a:endParaRPr lang="en-GB" sz="2000" dirty="0"/>
          </a:p>
          <a:p>
            <a:pPr marL="68580" indent="0">
              <a:buNone/>
            </a:pPr>
            <a:r>
              <a:rPr lang="en-GB" sz="2000" dirty="0" smtClean="0"/>
              <a:t>May</a:t>
            </a:r>
            <a:r>
              <a:rPr lang="en-GB" sz="2000" b="1" dirty="0" smtClean="0"/>
              <a:t> increase </a:t>
            </a:r>
            <a:r>
              <a:rPr lang="en-GB" sz="2000" dirty="0" smtClean="0"/>
              <a:t>profits:</a:t>
            </a:r>
          </a:p>
          <a:p>
            <a:r>
              <a:rPr lang="en-GB" sz="2000" dirty="0" smtClean="0"/>
              <a:t>Attracting investors</a:t>
            </a:r>
          </a:p>
          <a:p>
            <a:r>
              <a:rPr lang="en-GB" sz="2000" dirty="0" smtClean="0"/>
              <a:t>Attracting more customers</a:t>
            </a:r>
          </a:p>
          <a:p>
            <a:r>
              <a:rPr lang="en-GB" sz="2000" dirty="0" smtClean="0"/>
              <a:t>Attracting/retaining staff</a:t>
            </a:r>
          </a:p>
          <a:p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35608063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BAT - bribery</a:t>
            </a:r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hlinkClick r:id="rId2"/>
              </a:rPr>
              <a:t>http://</a:t>
            </a:r>
            <a:r>
              <a:rPr lang="en-GB" dirty="0" smtClean="0">
                <a:hlinkClick r:id="rId2"/>
              </a:rPr>
              <a:t>www.bbc.co.uk/iplayer/episode/b06rfrrr/panorama-the-secret-bribes-of-big-tobacco</a:t>
            </a:r>
            <a:r>
              <a:rPr lang="en-GB" dirty="0" smtClean="0"/>
              <a:t> 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45962" y="4247946"/>
            <a:ext cx="6019800" cy="1562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602836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PowerPoint" ma:contentTypeID="0x010100EA90949D6391244A906844C304818D4E00ED74B73EA9ED4C4C8C2F8846BE81B58F" ma:contentTypeVersion="1" ma:contentTypeDescription="Create a new PowerPoint document" ma:contentTypeScope="" ma:versionID="0bd2b28df0d9f8508218a1968f5c3216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48A724C-9037-48EA-887A-3791D7BCDE9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0C2B4CF-C5E3-45DA-A2CD-68BF228E199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3857F3AC-AE39-4DB1-8EBF-BF04AE6C5D8D}">
  <ds:schemaRefs>
    <ds:schemaRef ds:uri="http://schemas.openxmlformats.org/package/2006/metadata/core-properties"/>
    <ds:schemaRef ds:uri="http://purl.org/dc/terms/"/>
    <ds:schemaRef ds:uri="http://www.w3.org/XML/1998/namespace"/>
    <ds:schemaRef ds:uri="http://schemas.microsoft.com/office/2006/metadata/properties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237</TotalTime>
  <Words>149</Words>
  <Application>Microsoft Office PowerPoint</Application>
  <PresentationFormat>On-screen Show (4:3)</PresentationFormat>
  <Paragraphs>31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Calibri</vt:lpstr>
      <vt:lpstr>Century Gothic</vt:lpstr>
      <vt:lpstr>Wingdings 2</vt:lpstr>
      <vt:lpstr>Austin</vt:lpstr>
      <vt:lpstr>Recap – Answer the following questions</vt:lpstr>
      <vt:lpstr>Starbucks – tax avoidance</vt:lpstr>
      <vt:lpstr>Ethics vs Profit</vt:lpstr>
      <vt:lpstr>Ethics vs Profit</vt:lpstr>
      <vt:lpstr>BAT - bribery</vt:lpstr>
    </vt:vector>
  </TitlesOfParts>
  <Company>Godalming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SLEEPP</dc:title>
  <dc:creator>Rebecca Crumpton</dc:creator>
  <cp:lastModifiedBy>Rebecca Crumpton</cp:lastModifiedBy>
  <cp:revision>26</cp:revision>
  <dcterms:created xsi:type="dcterms:W3CDTF">2015-06-11T13:10:22Z</dcterms:created>
  <dcterms:modified xsi:type="dcterms:W3CDTF">2016-06-20T15:09:49Z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0x010100EA90949D6391244A906844C304818D4E00ED74B73EA9ED4C4C8C2F8846BE81B58F</vt:lpwstr>
  </property>
</Properties>
</file>