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4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22BC4-C966-407F-882C-548C83027D58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BC9CF-6D71-4794-9488-F61A6F5DA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2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BC9CF-6D71-4794-9488-F61A6F5DAD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06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9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8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1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7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8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4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3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4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4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E1413-162E-49C9-969C-13E4BC493B2A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EB8E5-AF24-4C01-BC48-462899452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356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cshelp.org/blog/81/trade/costs-and-benefits-of-globalis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social costs and benefits of globalization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2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Social Costs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31599"/>
            <a:ext cx="7924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Competition between governments to gain inward investments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Erosion of cultures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Rich become rich and the poor become poorer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Pollution from developed countries impacting on the rest of the world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Emerging markets’ increased Impacts on the environment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93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Increased standards of living</a:t>
            </a:r>
          </a:p>
          <a:p>
            <a:r>
              <a:rPr lang="en-US" dirty="0" smtClean="0"/>
              <a:t>Less armed conflict?</a:t>
            </a:r>
          </a:p>
          <a:p>
            <a:r>
              <a:rPr lang="en-US" dirty="0" smtClean="0"/>
              <a:t>Exports from the UK increasing </a:t>
            </a:r>
          </a:p>
          <a:p>
            <a:r>
              <a:rPr lang="en-US" dirty="0" smtClean="0"/>
              <a:t>More job opportunities and better wages for some</a:t>
            </a:r>
          </a:p>
          <a:p>
            <a:r>
              <a:rPr lang="en-US" dirty="0" smtClean="0"/>
              <a:t>Access to Latest technologies</a:t>
            </a:r>
          </a:p>
          <a:p>
            <a:r>
              <a:rPr lang="en-US" dirty="0" smtClean="0"/>
              <a:t>Higher quality goods at cheaper prices</a:t>
            </a:r>
          </a:p>
          <a:p>
            <a:r>
              <a:rPr lang="en-US" dirty="0" smtClean="0"/>
              <a:t>More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2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Useful Links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http://www.economicshelp.org/blog/81/trade/costs-and-benefits-of-globalisation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http</a:t>
            </a:r>
            <a:r>
              <a:rPr lang="en-GB" dirty="0"/>
              <a:t>://econ.economicshelp.org/2007/05/discuss-whether-globalisation-benefits.html</a:t>
            </a:r>
          </a:p>
        </p:txBody>
      </p:sp>
    </p:spTree>
    <p:extLst>
      <p:ext uri="{BB962C8B-B14F-4D97-AF65-F5344CB8AC3E}">
        <p14:creationId xmlns:p14="http://schemas.microsoft.com/office/powerpoint/2010/main" val="31179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E75543-5EE2-4A27-B805-387EEF80ACA6}"/>
</file>

<file path=customXml/itemProps2.xml><?xml version="1.0" encoding="utf-8"?>
<ds:datastoreItem xmlns:ds="http://schemas.openxmlformats.org/officeDocument/2006/customXml" ds:itemID="{2B7387AB-6C84-47E7-86B2-6CAB4D97D3AB}"/>
</file>

<file path=customXml/itemProps3.xml><?xml version="1.0" encoding="utf-8"?>
<ds:datastoreItem xmlns:ds="http://schemas.openxmlformats.org/officeDocument/2006/customXml" ds:itemID="{BACD63A1-4FFA-4711-B4EB-51E41725DA3E}"/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91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social costs and benefits of globalization</vt:lpstr>
      <vt:lpstr>Social Costs </vt:lpstr>
      <vt:lpstr>Benefits</vt:lpstr>
      <vt:lpstr>Some Useful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 costs and benefits of globalisation</dc:title>
  <dc:creator>susannahjrkerr@gmail.com</dc:creator>
  <cp:lastModifiedBy>Susannah J. Kerr</cp:lastModifiedBy>
  <cp:revision>5</cp:revision>
  <dcterms:created xsi:type="dcterms:W3CDTF">2012-11-22T20:54:13Z</dcterms:created>
  <dcterms:modified xsi:type="dcterms:W3CDTF">2012-11-23T10:09:09Z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