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48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78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4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60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25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9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20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79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DC69-35BD-4089-AC3B-D02E6E21A4F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66C8B-1DF2-460D-901C-BC437E68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86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business/2019/jan/21/world-26-richest-people-own-as-much-as-poorest-50-per-cent-oxfam-report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programmes/p046d9k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Globalisation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9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Increasing integration of the world’s economies</a:t>
            </a:r>
          </a:p>
          <a:p>
            <a:r>
              <a:rPr lang="en-GB" dirty="0"/>
              <a:t>Greater interdependence</a:t>
            </a:r>
          </a:p>
        </p:txBody>
      </p:sp>
    </p:spTree>
    <p:extLst>
      <p:ext uri="{BB962C8B-B14F-4D97-AF65-F5344CB8AC3E}">
        <p14:creationId xmlns:p14="http://schemas.microsoft.com/office/powerpoint/2010/main" val="391846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has caused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Trade liberalisation (role of WTO in this)</a:t>
            </a:r>
          </a:p>
          <a:p>
            <a:r>
              <a:rPr lang="en-GB" dirty="0"/>
              <a:t>Containerisation/transport</a:t>
            </a:r>
          </a:p>
          <a:p>
            <a:r>
              <a:rPr lang="en-GB" dirty="0"/>
              <a:t>Growth of trading blocs (be aware of newer ones TPP, CTPP)</a:t>
            </a:r>
          </a:p>
          <a:p>
            <a:r>
              <a:rPr lang="en-GB" dirty="0"/>
              <a:t>Improved technology</a:t>
            </a:r>
          </a:p>
          <a:p>
            <a:r>
              <a:rPr lang="en-GB" dirty="0"/>
              <a:t>Greater mobility of labour and capital</a:t>
            </a:r>
          </a:p>
          <a:p>
            <a:r>
              <a:rPr lang="en-GB" dirty="0"/>
              <a:t>Growth of MNCs (be aware of footloose nature of these)</a:t>
            </a:r>
          </a:p>
          <a:p>
            <a:r>
              <a:rPr lang="en-GB" dirty="0"/>
              <a:t>Greater offshoring/outsourcing</a:t>
            </a:r>
          </a:p>
        </p:txBody>
      </p:sp>
    </p:spTree>
    <p:extLst>
      <p:ext uri="{BB962C8B-B14F-4D97-AF65-F5344CB8AC3E}">
        <p14:creationId xmlns:p14="http://schemas.microsoft.com/office/powerpoint/2010/main" val="195324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and drawbacks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benefits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Lower prices</a:t>
            </a:r>
          </a:p>
          <a:p>
            <a:r>
              <a:rPr lang="en-GB" dirty="0"/>
              <a:t>Greater competition </a:t>
            </a:r>
          </a:p>
          <a:p>
            <a:r>
              <a:rPr lang="en-GB" dirty="0"/>
              <a:t>Firms able to exploit economies of scale (think about cross border mergers and takeovers)</a:t>
            </a:r>
          </a:p>
          <a:p>
            <a:r>
              <a:rPr lang="en-GB" dirty="0"/>
              <a:t>Greater employment (but has this been the case in all countries?)</a:t>
            </a:r>
          </a:p>
          <a:p>
            <a:r>
              <a:rPr lang="en-GB" dirty="0"/>
              <a:t>More FDI (think how this has benefited LEDCs)</a:t>
            </a:r>
          </a:p>
          <a:p>
            <a:r>
              <a:rPr lang="en-GB" dirty="0"/>
              <a:t>Improved innovation</a:t>
            </a:r>
          </a:p>
          <a:p>
            <a:r>
              <a:rPr lang="en-GB" dirty="0"/>
              <a:t>Trade benefits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drawbacks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Impact on Current Account</a:t>
            </a:r>
          </a:p>
          <a:p>
            <a:r>
              <a:rPr lang="en-GB" dirty="0"/>
              <a:t>Hollowing out/deindustrialisation and associated implications for employment (i.e. structural unemployment)</a:t>
            </a:r>
          </a:p>
          <a:p>
            <a:r>
              <a:rPr lang="en-GB" dirty="0"/>
              <a:t>Greater susceptibility to economic shocks (think 2008/9, current interruption to supply chains)</a:t>
            </a:r>
          </a:p>
          <a:p>
            <a:r>
              <a:rPr lang="en-GB" dirty="0"/>
              <a:t>Impact on cultural diversity (but consider global localisation/</a:t>
            </a:r>
            <a:r>
              <a:rPr lang="en-GB" dirty="0" err="1"/>
              <a:t>glocalisation</a:t>
            </a:r>
            <a:r>
              <a:rPr lang="en-GB" dirty="0"/>
              <a:t>)</a:t>
            </a:r>
          </a:p>
          <a:p>
            <a:r>
              <a:rPr lang="en-GB" dirty="0"/>
              <a:t>Impact on inequality </a:t>
            </a:r>
            <a:r>
              <a:rPr lang="en-GB" dirty="0">
                <a:hlinkClick r:id="rId2"/>
              </a:rPr>
              <a:t>https://www.theguardian.com/business/2019/jan/21/world-26-richest-people-own-as-much-as-poorest-50-per-cent-oxfam-report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601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benefits more Developing or Developed countries?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0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https://www.bbc.co.uk/programmes/p046d9k3</a:t>
            </a:r>
            <a:r>
              <a:rPr lang="en-GB" dirty="0"/>
              <a:t> (</a:t>
            </a:r>
            <a:r>
              <a:rPr lang="en-GB" dirty="0" err="1"/>
              <a:t>Stigilitz</a:t>
            </a:r>
            <a:r>
              <a:rPr lang="en-GB" dirty="0"/>
              <a:t> on globalisation)</a:t>
            </a:r>
          </a:p>
          <a:p>
            <a:r>
              <a:rPr lang="en-GB" dirty="0"/>
              <a:t>Larry Elliott Guardian</a:t>
            </a:r>
          </a:p>
          <a:p>
            <a:r>
              <a:rPr lang="en-GB" dirty="0"/>
              <a:t>Guardian Globalisation the rise and fall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1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223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Globalisation</vt:lpstr>
      <vt:lpstr>What is it?</vt:lpstr>
      <vt:lpstr>What has caused it?</vt:lpstr>
      <vt:lpstr>Benefits and drawbacks</vt:lpstr>
      <vt:lpstr>Who benefits more Developing or Developed countries?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Globalisation</dc:title>
  <dc:creator>Jane Scott</dc:creator>
  <cp:lastModifiedBy>Jane Scott</cp:lastModifiedBy>
  <cp:revision>6</cp:revision>
  <dcterms:created xsi:type="dcterms:W3CDTF">2020-03-06T09:30:19Z</dcterms:created>
  <dcterms:modified xsi:type="dcterms:W3CDTF">2021-03-04T12:52:26Z</dcterms:modified>
</cp:coreProperties>
</file>