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8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1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4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6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2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2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4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5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7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475B-4397-4900-B63E-F80686628B0E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5AB5-EB1F-4BF0-B203-6A95E5131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76663"/>
            <a:ext cx="9144000" cy="2387600"/>
          </a:xfrm>
        </p:spPr>
        <p:txBody>
          <a:bodyPr/>
          <a:lstStyle/>
          <a:p>
            <a:pPr algn="l"/>
            <a:r>
              <a:rPr lang="en-GB" b="1" dirty="0" err="1" smtClean="0"/>
              <a:t>Binnary</a:t>
            </a:r>
            <a:r>
              <a:rPr lang="en-GB" b="1" dirty="0" smtClean="0"/>
              <a:t> Opposites </a:t>
            </a:r>
            <a:r>
              <a:rPr lang="en-GB" dirty="0" smtClean="0"/>
              <a:t>– best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820" y="-140564"/>
            <a:ext cx="4791480" cy="71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9738" cy="657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49" y="0"/>
            <a:ext cx="6112933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37" y="-1"/>
            <a:ext cx="4833001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95249"/>
            <a:ext cx="5029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00012"/>
            <a:ext cx="43815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5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1" y="0"/>
            <a:ext cx="492945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73" y="0"/>
            <a:ext cx="4489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7" y="114300"/>
            <a:ext cx="5270518" cy="665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2" y="955674"/>
            <a:ext cx="5385488" cy="52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36218" y="-1413817"/>
            <a:ext cx="6568920" cy="95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Binnary Opposites – best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Binnary Opposites – best practice</dc:title>
  <dc:creator>Stephen Grantham</dc:creator>
  <cp:lastModifiedBy>Stephen Grantham</cp:lastModifiedBy>
  <cp:revision>3</cp:revision>
  <dcterms:created xsi:type="dcterms:W3CDTF">2022-05-18T08:05:47Z</dcterms:created>
  <dcterms:modified xsi:type="dcterms:W3CDTF">2022-05-19T07:38:44Z</dcterms:modified>
</cp:coreProperties>
</file>