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9"/>
  </p:notesMasterIdLst>
  <p:sldIdLst>
    <p:sldId id="441" r:id="rId5"/>
    <p:sldId id="420" r:id="rId6"/>
    <p:sldId id="443" r:id="rId7"/>
    <p:sldId id="421" r:id="rId8"/>
    <p:sldId id="447" r:id="rId9"/>
    <p:sldId id="448" r:id="rId10"/>
    <p:sldId id="450" r:id="rId11"/>
    <p:sldId id="442" r:id="rId12"/>
    <p:sldId id="428" r:id="rId13"/>
    <p:sldId id="466" r:id="rId14"/>
    <p:sldId id="436" r:id="rId15"/>
    <p:sldId id="437" r:id="rId16"/>
    <p:sldId id="439" r:id="rId17"/>
    <p:sldId id="446" r:id="rId18"/>
    <p:sldId id="444" r:id="rId19"/>
    <p:sldId id="445" r:id="rId20"/>
    <p:sldId id="487" r:id="rId21"/>
    <p:sldId id="429" r:id="rId22"/>
    <p:sldId id="467" r:id="rId23"/>
    <p:sldId id="452" r:id="rId24"/>
    <p:sldId id="453" r:id="rId25"/>
    <p:sldId id="454" r:id="rId26"/>
    <p:sldId id="476" r:id="rId27"/>
    <p:sldId id="477" r:id="rId28"/>
    <p:sldId id="455" r:id="rId29"/>
    <p:sldId id="456" r:id="rId30"/>
    <p:sldId id="457" r:id="rId31"/>
    <p:sldId id="470" r:id="rId32"/>
    <p:sldId id="478" r:id="rId33"/>
    <p:sldId id="479" r:id="rId34"/>
    <p:sldId id="458" r:id="rId35"/>
    <p:sldId id="459" r:id="rId36"/>
    <p:sldId id="460" r:id="rId37"/>
    <p:sldId id="471" r:id="rId38"/>
    <p:sldId id="481" r:id="rId39"/>
    <p:sldId id="490" r:id="rId40"/>
    <p:sldId id="491" r:id="rId41"/>
    <p:sldId id="480" r:id="rId42"/>
    <p:sldId id="461" r:id="rId43"/>
    <p:sldId id="462" r:id="rId44"/>
    <p:sldId id="463" r:id="rId45"/>
    <p:sldId id="464" r:id="rId46"/>
    <p:sldId id="475" r:id="rId47"/>
    <p:sldId id="432" r:id="rId48"/>
    <p:sldId id="473" r:id="rId49"/>
    <p:sldId id="474" r:id="rId50"/>
    <p:sldId id="489" r:id="rId51"/>
    <p:sldId id="482" r:id="rId52"/>
    <p:sldId id="483" r:id="rId53"/>
    <p:sldId id="435" r:id="rId54"/>
    <p:sldId id="484" r:id="rId55"/>
    <p:sldId id="485" r:id="rId56"/>
    <p:sldId id="486" r:id="rId57"/>
    <p:sldId id="488"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EB1688-4AB9-4A91-AF18-0706FDA05E91}" v="117" dt="2020-11-08T16:52:47.3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94840" autoAdjust="0"/>
  </p:normalViewPr>
  <p:slideViewPr>
    <p:cSldViewPr snapToGrid="0">
      <p:cViewPr varScale="1">
        <p:scale>
          <a:sx n="96" d="100"/>
          <a:sy n="96" d="100"/>
        </p:scale>
        <p:origin x="99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ew Chambers" userId="255ac6abe46577dc" providerId="LiveId" clId="{06EB1688-4AB9-4A91-AF18-0706FDA05E91}"/>
    <pc:docChg chg="undo custSel mod addSld delSld modSld sldOrd modMainMaster">
      <pc:chgData name="Drew Chambers" userId="255ac6abe46577dc" providerId="LiveId" clId="{06EB1688-4AB9-4A91-AF18-0706FDA05E91}" dt="2020-11-08T16:52:49.295" v="2279" actId="27636"/>
      <pc:docMkLst>
        <pc:docMk/>
      </pc:docMkLst>
      <pc:sldChg chg="addSp delSp modSp mod setBg delDesignElem">
        <pc:chgData name="Drew Chambers" userId="255ac6abe46577dc" providerId="LiveId" clId="{06EB1688-4AB9-4A91-AF18-0706FDA05E91}" dt="2020-11-08T10:37:36.148" v="593"/>
        <pc:sldMkLst>
          <pc:docMk/>
          <pc:sldMk cId="854872963" sldId="420"/>
        </pc:sldMkLst>
        <pc:spChg chg="mod">
          <ac:chgData name="Drew Chambers" userId="255ac6abe46577dc" providerId="LiveId" clId="{06EB1688-4AB9-4A91-AF18-0706FDA05E91}" dt="2020-11-08T10:14:59.440" v="439" actId="1076"/>
          <ac:spMkLst>
            <pc:docMk/>
            <pc:sldMk cId="854872963" sldId="420"/>
            <ac:spMk id="2" creationId="{00000000-0000-0000-0000-000000000000}"/>
          </ac:spMkLst>
        </pc:spChg>
        <pc:spChg chg="mod">
          <ac:chgData name="Drew Chambers" userId="255ac6abe46577dc" providerId="LiveId" clId="{06EB1688-4AB9-4A91-AF18-0706FDA05E91}" dt="2020-11-08T10:15:04.019" v="440" actId="1076"/>
          <ac:spMkLst>
            <pc:docMk/>
            <pc:sldMk cId="854872963" sldId="420"/>
            <ac:spMk id="3" creationId="{00000000-0000-0000-0000-000000000000}"/>
          </ac:spMkLst>
        </pc:spChg>
        <pc:spChg chg="add del">
          <ac:chgData name="Drew Chambers" userId="255ac6abe46577dc" providerId="LiveId" clId="{06EB1688-4AB9-4A91-AF18-0706FDA05E91}" dt="2020-11-08T10:14:28.415" v="435" actId="26606"/>
          <ac:spMkLst>
            <pc:docMk/>
            <pc:sldMk cId="854872963" sldId="420"/>
            <ac:spMk id="10" creationId="{D880886B-02ED-4317-9236-CB60C22CF7F3}"/>
          </ac:spMkLst>
        </pc:spChg>
        <pc:spChg chg="add del">
          <ac:chgData name="Drew Chambers" userId="255ac6abe46577dc" providerId="LiveId" clId="{06EB1688-4AB9-4A91-AF18-0706FDA05E91}" dt="2020-11-08T10:14:28.415" v="435" actId="26606"/>
          <ac:spMkLst>
            <pc:docMk/>
            <pc:sldMk cId="854872963" sldId="420"/>
            <ac:spMk id="12" creationId="{28C31856-6ABF-41FD-B683-B06E5FFF926B}"/>
          </ac:spMkLst>
        </pc:spChg>
        <pc:spChg chg="add del">
          <ac:chgData name="Drew Chambers" userId="255ac6abe46577dc" providerId="LiveId" clId="{06EB1688-4AB9-4A91-AF18-0706FDA05E91}" dt="2020-11-08T10:37:36.148" v="593"/>
          <ac:spMkLst>
            <pc:docMk/>
            <pc:sldMk cId="854872963" sldId="420"/>
            <ac:spMk id="14" creationId="{A2AEA782-0EA4-42E9-871D-7401D6A09739}"/>
          </ac:spMkLst>
        </pc:spChg>
        <pc:spChg chg="add del">
          <ac:chgData name="Drew Chambers" userId="255ac6abe46577dc" providerId="LiveId" clId="{06EB1688-4AB9-4A91-AF18-0706FDA05E91}" dt="2020-11-08T10:37:36.148" v="593"/>
          <ac:spMkLst>
            <pc:docMk/>
            <pc:sldMk cId="854872963" sldId="420"/>
            <ac:spMk id="15" creationId="{B0992639-1CDA-4FE6-BB95-E13221490740}"/>
          </ac:spMkLst>
        </pc:spChg>
        <pc:picChg chg="add mod ord">
          <ac:chgData name="Drew Chambers" userId="255ac6abe46577dc" providerId="LiveId" clId="{06EB1688-4AB9-4A91-AF18-0706FDA05E91}" dt="2020-11-08T10:14:28.432" v="436" actId="26606"/>
          <ac:picMkLst>
            <pc:docMk/>
            <pc:sldMk cId="854872963" sldId="420"/>
            <ac:picMk id="4" creationId="{10888958-ECC1-44E4-BBBF-31D8AA0EC023}"/>
          </ac:picMkLst>
        </pc:picChg>
        <pc:picChg chg="add mod">
          <ac:chgData name="Drew Chambers" userId="255ac6abe46577dc" providerId="LiveId" clId="{06EB1688-4AB9-4A91-AF18-0706FDA05E91}" dt="2020-11-08T10:14:28.432" v="436" actId="26606"/>
          <ac:picMkLst>
            <pc:docMk/>
            <pc:sldMk cId="854872963" sldId="420"/>
            <ac:picMk id="5" creationId="{4B9B1B4A-B04A-4E3A-A0CD-1C590A02CF4D}"/>
          </ac:picMkLst>
        </pc:picChg>
      </pc:sldChg>
      <pc:sldChg chg="addSp delSp modSp mod setBg modAnim">
        <pc:chgData name="Drew Chambers" userId="255ac6abe46577dc" providerId="LiveId" clId="{06EB1688-4AB9-4A91-AF18-0706FDA05E91}" dt="2020-11-08T12:55:13.253" v="1929"/>
        <pc:sldMkLst>
          <pc:docMk/>
          <pc:sldMk cId="869577886" sldId="421"/>
        </pc:sldMkLst>
        <pc:spChg chg="mod">
          <ac:chgData name="Drew Chambers" userId="255ac6abe46577dc" providerId="LiveId" clId="{06EB1688-4AB9-4A91-AF18-0706FDA05E91}" dt="2020-11-08T10:37:36.148" v="593"/>
          <ac:spMkLst>
            <pc:docMk/>
            <pc:sldMk cId="869577886" sldId="421"/>
            <ac:spMk id="2" creationId="{00000000-0000-0000-0000-000000000000}"/>
          </ac:spMkLst>
        </pc:spChg>
        <pc:spChg chg="add del mod">
          <ac:chgData name="Drew Chambers" userId="255ac6abe46577dc" providerId="LiveId" clId="{06EB1688-4AB9-4A91-AF18-0706FDA05E91}" dt="2020-11-08T10:37:36.148" v="593"/>
          <ac:spMkLst>
            <pc:docMk/>
            <pc:sldMk cId="869577886" sldId="421"/>
            <ac:spMk id="3" creationId="{00000000-0000-0000-0000-000000000000}"/>
          </ac:spMkLst>
        </pc:spChg>
        <pc:spChg chg="add del">
          <ac:chgData name="Drew Chambers" userId="255ac6abe46577dc" providerId="LiveId" clId="{06EB1688-4AB9-4A91-AF18-0706FDA05E91}" dt="2020-11-08T10:18:18.943" v="452" actId="26606"/>
          <ac:spMkLst>
            <pc:docMk/>
            <pc:sldMk cId="869577886" sldId="421"/>
            <ac:spMk id="9" creationId="{AFF8D2E5-2C4E-47B1-930B-6C82B7C31331}"/>
          </ac:spMkLst>
        </pc:spChg>
        <pc:spChg chg="add del">
          <ac:chgData name="Drew Chambers" userId="255ac6abe46577dc" providerId="LiveId" clId="{06EB1688-4AB9-4A91-AF18-0706FDA05E91}" dt="2020-11-08T10:18:18.943" v="452" actId="26606"/>
          <ac:spMkLst>
            <pc:docMk/>
            <pc:sldMk cId="869577886" sldId="421"/>
            <ac:spMk id="11" creationId="{801E4ADA-0EA9-4930-846E-3C11E8BED6DD}"/>
          </ac:spMkLst>
        </pc:spChg>
        <pc:spChg chg="add del">
          <ac:chgData name="Drew Chambers" userId="255ac6abe46577dc" providerId="LiveId" clId="{06EB1688-4AB9-4A91-AF18-0706FDA05E91}" dt="2020-11-08T10:18:18.943" v="452" actId="26606"/>
          <ac:spMkLst>
            <pc:docMk/>
            <pc:sldMk cId="869577886" sldId="421"/>
            <ac:spMk id="13" creationId="{FB92FFCE-0C90-454E-AA25-D4EE9A6C39C5}"/>
          </ac:spMkLst>
        </pc:spChg>
        <pc:graphicFrameChg chg="add del">
          <ac:chgData name="Drew Chambers" userId="255ac6abe46577dc" providerId="LiveId" clId="{06EB1688-4AB9-4A91-AF18-0706FDA05E91}" dt="2020-11-08T10:18:18.943" v="452" actId="26606"/>
          <ac:graphicFrameMkLst>
            <pc:docMk/>
            <pc:sldMk cId="869577886" sldId="421"/>
            <ac:graphicFrameMk id="5" creationId="{48604C19-559B-4298-B647-5417993100B4}"/>
          </ac:graphicFrameMkLst>
        </pc:graphicFrameChg>
      </pc:sldChg>
      <pc:sldChg chg="modSp del mod">
        <pc:chgData name="Drew Chambers" userId="255ac6abe46577dc" providerId="LiveId" clId="{06EB1688-4AB9-4A91-AF18-0706FDA05E91}" dt="2020-11-08T12:45:11.065" v="1904" actId="47"/>
        <pc:sldMkLst>
          <pc:docMk/>
          <pc:sldMk cId="2585511070" sldId="425"/>
        </pc:sldMkLst>
        <pc:spChg chg="mod">
          <ac:chgData name="Drew Chambers" userId="255ac6abe46577dc" providerId="LiveId" clId="{06EB1688-4AB9-4A91-AF18-0706FDA05E91}" dt="2020-11-08T10:37:36.148" v="593"/>
          <ac:spMkLst>
            <pc:docMk/>
            <pc:sldMk cId="2585511070" sldId="425"/>
            <ac:spMk id="2" creationId="{00000000-0000-0000-0000-000000000000}"/>
          </ac:spMkLst>
        </pc:spChg>
        <pc:spChg chg="mod">
          <ac:chgData name="Drew Chambers" userId="255ac6abe46577dc" providerId="LiveId" clId="{06EB1688-4AB9-4A91-AF18-0706FDA05E91}" dt="2020-11-08T10:37:36.148" v="593"/>
          <ac:spMkLst>
            <pc:docMk/>
            <pc:sldMk cId="2585511070" sldId="425"/>
            <ac:spMk id="3" creationId="{00000000-0000-0000-0000-000000000000}"/>
          </ac:spMkLst>
        </pc:spChg>
      </pc:sldChg>
      <pc:sldChg chg="modSp mod modAnim">
        <pc:chgData name="Drew Chambers" userId="255ac6abe46577dc" providerId="LiveId" clId="{06EB1688-4AB9-4A91-AF18-0706FDA05E91}" dt="2020-11-08T12:59:09.406" v="1992"/>
        <pc:sldMkLst>
          <pc:docMk/>
          <pc:sldMk cId="1503601400" sldId="428"/>
        </pc:sldMkLst>
        <pc:spChg chg="mod">
          <ac:chgData name="Drew Chambers" userId="255ac6abe46577dc" providerId="LiveId" clId="{06EB1688-4AB9-4A91-AF18-0706FDA05E91}" dt="2020-11-08T10:37:36.148" v="593"/>
          <ac:spMkLst>
            <pc:docMk/>
            <pc:sldMk cId="1503601400" sldId="428"/>
            <ac:spMk id="2" creationId="{FE50F7CE-5A15-4058-856A-3313F3015317}"/>
          </ac:spMkLst>
        </pc:spChg>
        <pc:spChg chg="mod">
          <ac:chgData name="Drew Chambers" userId="255ac6abe46577dc" providerId="LiveId" clId="{06EB1688-4AB9-4A91-AF18-0706FDA05E91}" dt="2020-11-08T12:58:54.127" v="1991" actId="20577"/>
          <ac:spMkLst>
            <pc:docMk/>
            <pc:sldMk cId="1503601400" sldId="428"/>
            <ac:spMk id="3" creationId="{343BB513-6389-4CF0-AA66-580982359C96}"/>
          </ac:spMkLst>
        </pc:spChg>
      </pc:sldChg>
      <pc:sldChg chg="addSp modSp mod modAnim">
        <pc:chgData name="Drew Chambers" userId="255ac6abe46577dc" providerId="LiveId" clId="{06EB1688-4AB9-4A91-AF18-0706FDA05E91}" dt="2020-11-08T14:23:22.840" v="2136" actId="313"/>
        <pc:sldMkLst>
          <pc:docMk/>
          <pc:sldMk cId="2215569177" sldId="429"/>
        </pc:sldMkLst>
        <pc:spChg chg="mod">
          <ac:chgData name="Drew Chambers" userId="255ac6abe46577dc" providerId="LiveId" clId="{06EB1688-4AB9-4A91-AF18-0706FDA05E91}" dt="2020-11-08T10:37:36.148" v="593"/>
          <ac:spMkLst>
            <pc:docMk/>
            <pc:sldMk cId="2215569177" sldId="429"/>
            <ac:spMk id="2" creationId="{FE50F7CE-5A15-4058-856A-3313F3015317}"/>
          </ac:spMkLst>
        </pc:spChg>
        <pc:spChg chg="mod">
          <ac:chgData name="Drew Chambers" userId="255ac6abe46577dc" providerId="LiveId" clId="{06EB1688-4AB9-4A91-AF18-0706FDA05E91}" dt="2020-11-08T14:23:22.840" v="2136" actId="313"/>
          <ac:spMkLst>
            <pc:docMk/>
            <pc:sldMk cId="2215569177" sldId="429"/>
            <ac:spMk id="3" creationId="{343BB513-6389-4CF0-AA66-580982359C96}"/>
          </ac:spMkLst>
        </pc:spChg>
        <pc:spChg chg="add mod">
          <ac:chgData name="Drew Chambers" userId="255ac6abe46577dc" providerId="LiveId" clId="{06EB1688-4AB9-4A91-AF18-0706FDA05E91}" dt="2020-11-08T10:45:19.596" v="657" actId="1076"/>
          <ac:spMkLst>
            <pc:docMk/>
            <pc:sldMk cId="2215569177" sldId="429"/>
            <ac:spMk id="5" creationId="{A8F0ACED-9928-4DEF-A77A-B3225B954B69}"/>
          </ac:spMkLst>
        </pc:spChg>
      </pc:sldChg>
      <pc:sldChg chg="addSp modSp mod setBg">
        <pc:chgData name="Drew Chambers" userId="255ac6abe46577dc" providerId="LiveId" clId="{06EB1688-4AB9-4A91-AF18-0706FDA05E91}" dt="2020-11-08T14:10:49.501" v="2120" actId="255"/>
        <pc:sldMkLst>
          <pc:docMk/>
          <pc:sldMk cId="1354505569" sldId="432"/>
        </pc:sldMkLst>
        <pc:spChg chg="mod">
          <ac:chgData name="Drew Chambers" userId="255ac6abe46577dc" providerId="LiveId" clId="{06EB1688-4AB9-4A91-AF18-0706FDA05E91}" dt="2020-11-08T12:44:22.812" v="1896" actId="26606"/>
          <ac:spMkLst>
            <pc:docMk/>
            <pc:sldMk cId="1354505569" sldId="432"/>
            <ac:spMk id="2" creationId="{6A392CA6-EBAA-4753-A329-727690F53DC4}"/>
          </ac:spMkLst>
        </pc:spChg>
        <pc:spChg chg="mod">
          <ac:chgData name="Drew Chambers" userId="255ac6abe46577dc" providerId="LiveId" clId="{06EB1688-4AB9-4A91-AF18-0706FDA05E91}" dt="2020-11-08T14:10:49.501" v="2120" actId="255"/>
          <ac:spMkLst>
            <pc:docMk/>
            <pc:sldMk cId="1354505569" sldId="432"/>
            <ac:spMk id="3" creationId="{1C5104EF-C1FC-4463-BE2F-664BA8E0E660}"/>
          </ac:spMkLst>
        </pc:spChg>
        <pc:spChg chg="add">
          <ac:chgData name="Drew Chambers" userId="255ac6abe46577dc" providerId="LiveId" clId="{06EB1688-4AB9-4A91-AF18-0706FDA05E91}" dt="2020-11-08T12:44:22.812" v="1896" actId="26606"/>
          <ac:spMkLst>
            <pc:docMk/>
            <pc:sldMk cId="1354505569" sldId="432"/>
            <ac:spMk id="8" creationId="{827B839B-9ADE-406B-8590-F1CAEDED45A1}"/>
          </ac:spMkLst>
        </pc:spChg>
        <pc:spChg chg="add">
          <ac:chgData name="Drew Chambers" userId="255ac6abe46577dc" providerId="LiveId" clId="{06EB1688-4AB9-4A91-AF18-0706FDA05E91}" dt="2020-11-08T12:44:22.812" v="1896" actId="26606"/>
          <ac:spMkLst>
            <pc:docMk/>
            <pc:sldMk cId="1354505569" sldId="432"/>
            <ac:spMk id="10" creationId="{CFE45BF0-46DB-408C-B5F7-7B11716805D4}"/>
          </ac:spMkLst>
        </pc:spChg>
        <pc:spChg chg="add">
          <ac:chgData name="Drew Chambers" userId="255ac6abe46577dc" providerId="LiveId" clId="{06EB1688-4AB9-4A91-AF18-0706FDA05E91}" dt="2020-11-08T12:44:22.812" v="1896" actId="26606"/>
          <ac:spMkLst>
            <pc:docMk/>
            <pc:sldMk cId="1354505569" sldId="432"/>
            <ac:spMk id="12" creationId="{2AEBC8F2-97B1-41B4-93F1-2D289E197FBA}"/>
          </ac:spMkLst>
        </pc:spChg>
        <pc:spChg chg="add">
          <ac:chgData name="Drew Chambers" userId="255ac6abe46577dc" providerId="LiveId" clId="{06EB1688-4AB9-4A91-AF18-0706FDA05E91}" dt="2020-11-08T12:44:22.812" v="1896" actId="26606"/>
          <ac:spMkLst>
            <pc:docMk/>
            <pc:sldMk cId="1354505569" sldId="432"/>
            <ac:spMk id="14" creationId="{472E3A19-F5D5-48FC-BB9C-48C2F68F598B}"/>
          </ac:spMkLst>
        </pc:spChg>
        <pc:spChg chg="add">
          <ac:chgData name="Drew Chambers" userId="255ac6abe46577dc" providerId="LiveId" clId="{06EB1688-4AB9-4A91-AF18-0706FDA05E91}" dt="2020-11-08T12:44:22.812" v="1896" actId="26606"/>
          <ac:spMkLst>
            <pc:docMk/>
            <pc:sldMk cId="1354505569" sldId="432"/>
            <ac:spMk id="16" creationId="{7A62E32F-BB65-43A8-8EB5-92346890E549}"/>
          </ac:spMkLst>
        </pc:spChg>
        <pc:spChg chg="add">
          <ac:chgData name="Drew Chambers" userId="255ac6abe46577dc" providerId="LiveId" clId="{06EB1688-4AB9-4A91-AF18-0706FDA05E91}" dt="2020-11-08T12:44:22.812" v="1896" actId="26606"/>
          <ac:spMkLst>
            <pc:docMk/>
            <pc:sldMk cId="1354505569" sldId="432"/>
            <ac:spMk id="18" creationId="{14E91B64-9FCC-451E-AFB4-A827D6329367}"/>
          </ac:spMkLst>
        </pc:spChg>
      </pc:sldChg>
      <pc:sldChg chg="addSp delSp modSp mod setBg">
        <pc:chgData name="Drew Chambers" userId="255ac6abe46577dc" providerId="LiveId" clId="{06EB1688-4AB9-4A91-AF18-0706FDA05E91}" dt="2020-11-08T12:45:26.687" v="1910" actId="20577"/>
        <pc:sldMkLst>
          <pc:docMk/>
          <pc:sldMk cId="2399348644" sldId="435"/>
        </pc:sldMkLst>
        <pc:spChg chg="mod">
          <ac:chgData name="Drew Chambers" userId="255ac6abe46577dc" providerId="LiveId" clId="{06EB1688-4AB9-4A91-AF18-0706FDA05E91}" dt="2020-11-08T12:45:26.687" v="1910" actId="20577"/>
          <ac:spMkLst>
            <pc:docMk/>
            <pc:sldMk cId="2399348644" sldId="435"/>
            <ac:spMk id="2" creationId="{00000000-0000-0000-0000-000000000000}"/>
          </ac:spMkLst>
        </pc:spChg>
        <pc:spChg chg="del">
          <ac:chgData name="Drew Chambers" userId="255ac6abe46577dc" providerId="LiveId" clId="{06EB1688-4AB9-4A91-AF18-0706FDA05E91}" dt="2020-11-07T14:20:38.545" v="55" actId="22"/>
          <ac:spMkLst>
            <pc:docMk/>
            <pc:sldMk cId="2399348644" sldId="435"/>
            <ac:spMk id="3" creationId="{00000000-0000-0000-0000-000000000000}"/>
          </ac:spMkLst>
        </pc:spChg>
        <pc:spChg chg="add del mod">
          <ac:chgData name="Drew Chambers" userId="255ac6abe46577dc" providerId="LiveId" clId="{06EB1688-4AB9-4A91-AF18-0706FDA05E91}" dt="2020-11-07T14:21:22.190" v="58" actId="22"/>
          <ac:spMkLst>
            <pc:docMk/>
            <pc:sldMk cId="2399348644" sldId="435"/>
            <ac:spMk id="7" creationId="{E1F5D9B9-0DE5-4E46-BF6D-FAD10480C771}"/>
          </ac:spMkLst>
        </pc:spChg>
        <pc:spChg chg="add del">
          <ac:chgData name="Drew Chambers" userId="255ac6abe46577dc" providerId="LiveId" clId="{06EB1688-4AB9-4A91-AF18-0706FDA05E91}" dt="2020-11-07T14:21:28.668" v="60" actId="26606"/>
          <ac:spMkLst>
            <pc:docMk/>
            <pc:sldMk cId="2399348644" sldId="435"/>
            <ac:spMk id="14" creationId="{6F66A575-7835-4400-BEDE-89F2EF034034}"/>
          </ac:spMkLst>
        </pc:spChg>
        <pc:picChg chg="add del mod ord">
          <ac:chgData name="Drew Chambers" userId="255ac6abe46577dc" providerId="LiveId" clId="{06EB1688-4AB9-4A91-AF18-0706FDA05E91}" dt="2020-11-07T14:20:46.992" v="56" actId="478"/>
          <ac:picMkLst>
            <pc:docMk/>
            <pc:sldMk cId="2399348644" sldId="435"/>
            <ac:picMk id="5" creationId="{1619029F-818E-4E26-9D43-5A8E0F6A2712}"/>
          </ac:picMkLst>
        </pc:picChg>
        <pc:picChg chg="add mod ord">
          <ac:chgData name="Drew Chambers" userId="255ac6abe46577dc" providerId="LiveId" clId="{06EB1688-4AB9-4A91-AF18-0706FDA05E91}" dt="2020-11-07T14:21:36.577" v="62" actId="1076"/>
          <ac:picMkLst>
            <pc:docMk/>
            <pc:sldMk cId="2399348644" sldId="435"/>
            <ac:picMk id="9" creationId="{3E516D3D-8D13-467C-9A7D-156B9DF551F4}"/>
          </ac:picMkLst>
        </pc:picChg>
      </pc:sldChg>
      <pc:sldChg chg="addSp delSp modSp mod setBg modAnim delDesignElem">
        <pc:chgData name="Drew Chambers" userId="255ac6abe46577dc" providerId="LiveId" clId="{06EB1688-4AB9-4A91-AF18-0706FDA05E91}" dt="2020-11-08T14:20:58.530" v="2134"/>
        <pc:sldMkLst>
          <pc:docMk/>
          <pc:sldMk cId="2477624446" sldId="436"/>
        </pc:sldMkLst>
        <pc:spChg chg="mod">
          <ac:chgData name="Drew Chambers" userId="255ac6abe46577dc" providerId="LiveId" clId="{06EB1688-4AB9-4A91-AF18-0706FDA05E91}" dt="2020-11-08T10:32:47.285" v="508" actId="26606"/>
          <ac:spMkLst>
            <pc:docMk/>
            <pc:sldMk cId="2477624446" sldId="436"/>
            <ac:spMk id="2" creationId="{00000000-0000-0000-0000-000000000000}"/>
          </ac:spMkLst>
        </pc:spChg>
        <pc:spChg chg="mod">
          <ac:chgData name="Drew Chambers" userId="255ac6abe46577dc" providerId="LiveId" clId="{06EB1688-4AB9-4A91-AF18-0706FDA05E91}" dt="2020-11-08T10:37:36.148" v="593"/>
          <ac:spMkLst>
            <pc:docMk/>
            <pc:sldMk cId="2477624446" sldId="436"/>
            <ac:spMk id="3" creationId="{00000000-0000-0000-0000-000000000000}"/>
          </ac:spMkLst>
        </pc:spChg>
        <pc:spChg chg="add del">
          <ac:chgData name="Drew Chambers" userId="255ac6abe46577dc" providerId="LiveId" clId="{06EB1688-4AB9-4A91-AF18-0706FDA05E91}" dt="2020-11-08T10:33:04.184" v="515" actId="26606"/>
          <ac:spMkLst>
            <pc:docMk/>
            <pc:sldMk cId="2477624446" sldId="436"/>
            <ac:spMk id="9" creationId="{5AAE9118-0436-4488-AC4A-C14DF6A7B6B1}"/>
          </ac:spMkLst>
        </pc:spChg>
        <pc:spChg chg="add del">
          <ac:chgData name="Drew Chambers" userId="255ac6abe46577dc" providerId="LiveId" clId="{06EB1688-4AB9-4A91-AF18-0706FDA05E91}" dt="2020-11-08T10:33:04.184" v="515" actId="26606"/>
          <ac:spMkLst>
            <pc:docMk/>
            <pc:sldMk cId="2477624446" sldId="436"/>
            <ac:spMk id="11" creationId="{07A0C51E-5464-4470-855E-CA530A59BF98}"/>
          </ac:spMkLst>
        </pc:spChg>
        <pc:spChg chg="add del">
          <ac:chgData name="Drew Chambers" userId="255ac6abe46577dc" providerId="LiveId" clId="{06EB1688-4AB9-4A91-AF18-0706FDA05E91}" dt="2020-11-08T10:37:36.148" v="593"/>
          <ac:spMkLst>
            <pc:docMk/>
            <pc:sldMk cId="2477624446" sldId="436"/>
            <ac:spMk id="16" creationId="{5AAE9118-0436-4488-AC4A-C14DF6A7B6B1}"/>
          </ac:spMkLst>
        </pc:spChg>
        <pc:spChg chg="add del">
          <ac:chgData name="Drew Chambers" userId="255ac6abe46577dc" providerId="LiveId" clId="{06EB1688-4AB9-4A91-AF18-0706FDA05E91}" dt="2020-11-08T10:37:36.148" v="593"/>
          <ac:spMkLst>
            <pc:docMk/>
            <pc:sldMk cId="2477624446" sldId="436"/>
            <ac:spMk id="18" creationId="{07A0C51E-5464-4470-855E-CA530A59BF98}"/>
          </ac:spMkLst>
        </pc:spChg>
        <pc:graphicFrameChg chg="mod modGraphic">
          <ac:chgData name="Drew Chambers" userId="255ac6abe46577dc" providerId="LiveId" clId="{06EB1688-4AB9-4A91-AF18-0706FDA05E91}" dt="2020-11-08T10:33:04.184" v="515" actId="26606"/>
          <ac:graphicFrameMkLst>
            <pc:docMk/>
            <pc:sldMk cId="2477624446" sldId="436"/>
            <ac:graphicFrameMk id="4" creationId="{B6E51F4E-A637-4CCD-AA74-5B1D315661D7}"/>
          </ac:graphicFrameMkLst>
        </pc:graphicFrameChg>
      </pc:sldChg>
      <pc:sldChg chg="addSp delSp modSp mod setBg modAnim delDesignElem">
        <pc:chgData name="Drew Chambers" userId="255ac6abe46577dc" providerId="LiveId" clId="{06EB1688-4AB9-4A91-AF18-0706FDA05E91}" dt="2020-11-08T13:01:15.757" v="1998"/>
        <pc:sldMkLst>
          <pc:docMk/>
          <pc:sldMk cId="242014167" sldId="437"/>
        </pc:sldMkLst>
        <pc:spChg chg="mod">
          <ac:chgData name="Drew Chambers" userId="255ac6abe46577dc" providerId="LiveId" clId="{06EB1688-4AB9-4A91-AF18-0706FDA05E91}" dt="2020-11-08T10:37:36.148" v="593"/>
          <ac:spMkLst>
            <pc:docMk/>
            <pc:sldMk cId="242014167" sldId="437"/>
            <ac:spMk id="2" creationId="{00000000-0000-0000-0000-000000000000}"/>
          </ac:spMkLst>
        </pc:spChg>
        <pc:spChg chg="mod">
          <ac:chgData name="Drew Chambers" userId="255ac6abe46577dc" providerId="LiveId" clId="{06EB1688-4AB9-4A91-AF18-0706FDA05E91}" dt="2020-11-08T13:00:50.658" v="1997" actId="255"/>
          <ac:spMkLst>
            <pc:docMk/>
            <pc:sldMk cId="242014167" sldId="437"/>
            <ac:spMk id="3" creationId="{00000000-0000-0000-0000-000000000000}"/>
          </ac:spMkLst>
        </pc:spChg>
        <pc:spChg chg="add del">
          <ac:chgData name="Drew Chambers" userId="255ac6abe46577dc" providerId="LiveId" clId="{06EB1688-4AB9-4A91-AF18-0706FDA05E91}" dt="2020-11-08T10:37:36.148" v="593"/>
          <ac:spMkLst>
            <pc:docMk/>
            <pc:sldMk cId="242014167" sldId="437"/>
            <ac:spMk id="9" creationId="{5E39A796-BE83-48B1-B33F-35C4A32AAB57}"/>
          </ac:spMkLst>
        </pc:spChg>
        <pc:spChg chg="add del">
          <ac:chgData name="Drew Chambers" userId="255ac6abe46577dc" providerId="LiveId" clId="{06EB1688-4AB9-4A91-AF18-0706FDA05E91}" dt="2020-11-08T10:37:36.148" v="593"/>
          <ac:spMkLst>
            <pc:docMk/>
            <pc:sldMk cId="242014167" sldId="437"/>
            <ac:spMk id="11" creationId="{72F84B47-E267-4194-8194-831DB7B5547F}"/>
          </ac:spMkLst>
        </pc:spChg>
        <pc:graphicFrameChg chg="mod modGraphic">
          <ac:chgData name="Drew Chambers" userId="255ac6abe46577dc" providerId="LiveId" clId="{06EB1688-4AB9-4A91-AF18-0706FDA05E91}" dt="2020-11-08T10:31:37.165" v="503" actId="26606"/>
          <ac:graphicFrameMkLst>
            <pc:docMk/>
            <pc:sldMk cId="242014167" sldId="437"/>
            <ac:graphicFrameMk id="4" creationId="{890A7577-C04D-4F52-A1F8-5665741D35FF}"/>
          </ac:graphicFrameMkLst>
        </pc:graphicFrameChg>
      </pc:sldChg>
      <pc:sldChg chg="addSp delSp modSp mod setBg modAnim delDesignElem">
        <pc:chgData name="Drew Chambers" userId="255ac6abe46577dc" providerId="LiveId" clId="{06EB1688-4AB9-4A91-AF18-0706FDA05E91}" dt="2020-11-08T13:02:13.969" v="2010" actId="20577"/>
        <pc:sldMkLst>
          <pc:docMk/>
          <pc:sldMk cId="4276802722" sldId="439"/>
        </pc:sldMkLst>
        <pc:spChg chg="mod">
          <ac:chgData name="Drew Chambers" userId="255ac6abe46577dc" providerId="LiveId" clId="{06EB1688-4AB9-4A91-AF18-0706FDA05E91}" dt="2020-11-08T10:31:58.928" v="504" actId="26606"/>
          <ac:spMkLst>
            <pc:docMk/>
            <pc:sldMk cId="4276802722" sldId="439"/>
            <ac:spMk id="2" creationId="{00000000-0000-0000-0000-000000000000}"/>
          </ac:spMkLst>
        </pc:spChg>
        <pc:spChg chg="mod">
          <ac:chgData name="Drew Chambers" userId="255ac6abe46577dc" providerId="LiveId" clId="{06EB1688-4AB9-4A91-AF18-0706FDA05E91}" dt="2020-11-08T13:02:13.969" v="2010" actId="20577"/>
          <ac:spMkLst>
            <pc:docMk/>
            <pc:sldMk cId="4276802722" sldId="439"/>
            <ac:spMk id="3" creationId="{00000000-0000-0000-0000-000000000000}"/>
          </ac:spMkLst>
        </pc:spChg>
        <pc:spChg chg="add del">
          <ac:chgData name="Drew Chambers" userId="255ac6abe46577dc" providerId="LiveId" clId="{06EB1688-4AB9-4A91-AF18-0706FDA05E91}" dt="2020-11-08T10:37:36.148" v="593"/>
          <ac:spMkLst>
            <pc:docMk/>
            <pc:sldMk cId="4276802722" sldId="439"/>
            <ac:spMk id="9" creationId="{5AAE9118-0436-4488-AC4A-C14DF6A7B6B1}"/>
          </ac:spMkLst>
        </pc:spChg>
        <pc:spChg chg="add del">
          <ac:chgData name="Drew Chambers" userId="255ac6abe46577dc" providerId="LiveId" clId="{06EB1688-4AB9-4A91-AF18-0706FDA05E91}" dt="2020-11-08T10:37:36.148" v="593"/>
          <ac:spMkLst>
            <pc:docMk/>
            <pc:sldMk cId="4276802722" sldId="439"/>
            <ac:spMk id="11" creationId="{07A0C51E-5464-4470-855E-CA530A59BF98}"/>
          </ac:spMkLst>
        </pc:spChg>
        <pc:graphicFrameChg chg="mod modGraphic">
          <ac:chgData name="Drew Chambers" userId="255ac6abe46577dc" providerId="LiveId" clId="{06EB1688-4AB9-4A91-AF18-0706FDA05E91}" dt="2020-11-08T10:31:58.928" v="504" actId="26606"/>
          <ac:graphicFrameMkLst>
            <pc:docMk/>
            <pc:sldMk cId="4276802722" sldId="439"/>
            <ac:graphicFrameMk id="4" creationId="{5DB69CDA-813A-45E7-AEE0-101C2C66221B}"/>
          </ac:graphicFrameMkLst>
        </pc:graphicFrameChg>
      </pc:sldChg>
      <pc:sldChg chg="modSp modAnim">
        <pc:chgData name="Drew Chambers" userId="255ac6abe46577dc" providerId="LiveId" clId="{06EB1688-4AB9-4A91-AF18-0706FDA05E91}" dt="2020-11-08T12:57:29.188" v="1937"/>
        <pc:sldMkLst>
          <pc:docMk/>
          <pc:sldMk cId="1525189081" sldId="442"/>
        </pc:sldMkLst>
        <pc:spChg chg="mod">
          <ac:chgData name="Drew Chambers" userId="255ac6abe46577dc" providerId="LiveId" clId="{06EB1688-4AB9-4A91-AF18-0706FDA05E91}" dt="2020-11-08T10:37:36.148" v="593"/>
          <ac:spMkLst>
            <pc:docMk/>
            <pc:sldMk cId="1525189081" sldId="442"/>
            <ac:spMk id="2" creationId="{0D5A7292-9676-4876-8157-159BE0B85F5E}"/>
          </ac:spMkLst>
        </pc:spChg>
        <pc:spChg chg="mod">
          <ac:chgData name="Drew Chambers" userId="255ac6abe46577dc" providerId="LiveId" clId="{06EB1688-4AB9-4A91-AF18-0706FDA05E91}" dt="2020-11-08T10:37:36.148" v="593"/>
          <ac:spMkLst>
            <pc:docMk/>
            <pc:sldMk cId="1525189081" sldId="442"/>
            <ac:spMk id="3" creationId="{C965720B-53A1-4687-9BD8-BE78E1B86647}"/>
          </ac:spMkLst>
        </pc:spChg>
      </pc:sldChg>
      <pc:sldChg chg="addSp delSp modSp mod setBg delDesignElem">
        <pc:chgData name="Drew Chambers" userId="255ac6abe46577dc" providerId="LiveId" clId="{06EB1688-4AB9-4A91-AF18-0706FDA05E91}" dt="2020-11-08T10:37:36.148" v="593"/>
        <pc:sldMkLst>
          <pc:docMk/>
          <pc:sldMk cId="2082998922" sldId="443"/>
        </pc:sldMkLst>
        <pc:spChg chg="mod">
          <ac:chgData name="Drew Chambers" userId="255ac6abe46577dc" providerId="LiveId" clId="{06EB1688-4AB9-4A91-AF18-0706FDA05E91}" dt="2020-11-08T10:37:36.148" v="593"/>
          <ac:spMkLst>
            <pc:docMk/>
            <pc:sldMk cId="2082998922" sldId="443"/>
            <ac:spMk id="2" creationId="{D5972684-FDF4-481C-97BB-95B16F24528D}"/>
          </ac:spMkLst>
        </pc:spChg>
        <pc:spChg chg="add del">
          <ac:chgData name="Drew Chambers" userId="255ac6abe46577dc" providerId="LiveId" clId="{06EB1688-4AB9-4A91-AF18-0706FDA05E91}" dt="2020-11-08T10:16:58.919" v="445" actId="26606"/>
          <ac:spMkLst>
            <pc:docMk/>
            <pc:sldMk cId="2082998922" sldId="443"/>
            <ac:spMk id="8" creationId="{74426AB7-D619-4515-962A-BC83909EC015}"/>
          </ac:spMkLst>
        </pc:spChg>
        <pc:spChg chg="add del">
          <ac:chgData name="Drew Chambers" userId="255ac6abe46577dc" providerId="LiveId" clId="{06EB1688-4AB9-4A91-AF18-0706FDA05E91}" dt="2020-11-08T10:16:58.919" v="445" actId="26606"/>
          <ac:spMkLst>
            <pc:docMk/>
            <pc:sldMk cId="2082998922" sldId="443"/>
            <ac:spMk id="10" creationId="{DE47DF98-723F-4AAC-ABCF-CACBC438F78F}"/>
          </ac:spMkLst>
        </pc:spChg>
        <pc:spChg chg="add del">
          <ac:chgData name="Drew Chambers" userId="255ac6abe46577dc" providerId="LiveId" clId="{06EB1688-4AB9-4A91-AF18-0706FDA05E91}" dt="2020-11-08T10:17:25.031" v="450" actId="26606"/>
          <ac:spMkLst>
            <pc:docMk/>
            <pc:sldMk cId="2082998922" sldId="443"/>
            <ac:spMk id="14" creationId="{86295E7F-EA66-480B-B001-C8BE7CD61903}"/>
          </ac:spMkLst>
        </pc:spChg>
        <pc:spChg chg="add del">
          <ac:chgData name="Drew Chambers" userId="255ac6abe46577dc" providerId="LiveId" clId="{06EB1688-4AB9-4A91-AF18-0706FDA05E91}" dt="2020-11-08T10:17:25.031" v="449" actId="26606"/>
          <ac:spMkLst>
            <pc:docMk/>
            <pc:sldMk cId="2082998922" sldId="443"/>
            <ac:spMk id="20" creationId="{07322A9E-F1EC-405E-8971-BA906EFFCCB8}"/>
          </ac:spMkLst>
        </pc:spChg>
        <pc:spChg chg="add del">
          <ac:chgData name="Drew Chambers" userId="255ac6abe46577dc" providerId="LiveId" clId="{06EB1688-4AB9-4A91-AF18-0706FDA05E91}" dt="2020-11-08T10:17:25.031" v="449" actId="26606"/>
          <ac:spMkLst>
            <pc:docMk/>
            <pc:sldMk cId="2082998922" sldId="443"/>
            <ac:spMk id="22" creationId="{A5704422-1118-4FD1-95AD-29A064EB80D9}"/>
          </ac:spMkLst>
        </pc:spChg>
        <pc:spChg chg="add del">
          <ac:chgData name="Drew Chambers" userId="255ac6abe46577dc" providerId="LiveId" clId="{06EB1688-4AB9-4A91-AF18-0706FDA05E91}" dt="2020-11-08T10:17:25.031" v="449" actId="26606"/>
          <ac:spMkLst>
            <pc:docMk/>
            <pc:sldMk cId="2082998922" sldId="443"/>
            <ac:spMk id="24" creationId="{A88B2AAA-B805-498E-A9E6-98B885855498}"/>
          </ac:spMkLst>
        </pc:spChg>
        <pc:spChg chg="add del">
          <ac:chgData name="Drew Chambers" userId="255ac6abe46577dc" providerId="LiveId" clId="{06EB1688-4AB9-4A91-AF18-0706FDA05E91}" dt="2020-11-08T10:17:25.031" v="449" actId="26606"/>
          <ac:spMkLst>
            <pc:docMk/>
            <pc:sldMk cId="2082998922" sldId="443"/>
            <ac:spMk id="26" creationId="{9B8051E0-19D7-43E1-BFD9-E6DBFEB3A3F1}"/>
          </ac:spMkLst>
        </pc:spChg>
        <pc:spChg chg="add del">
          <ac:chgData name="Drew Chambers" userId="255ac6abe46577dc" providerId="LiveId" clId="{06EB1688-4AB9-4A91-AF18-0706FDA05E91}" dt="2020-11-08T10:17:25.031" v="449" actId="26606"/>
          <ac:spMkLst>
            <pc:docMk/>
            <pc:sldMk cId="2082998922" sldId="443"/>
            <ac:spMk id="28" creationId="{4EDB2B02-86A2-46F5-A4BE-B7D9B10411D6}"/>
          </ac:spMkLst>
        </pc:spChg>
        <pc:spChg chg="add del">
          <ac:chgData name="Drew Chambers" userId="255ac6abe46577dc" providerId="LiveId" clId="{06EB1688-4AB9-4A91-AF18-0706FDA05E91}" dt="2020-11-08T10:17:25.031" v="449" actId="26606"/>
          <ac:spMkLst>
            <pc:docMk/>
            <pc:sldMk cId="2082998922" sldId="443"/>
            <ac:spMk id="30" creationId="{43954639-FB5D-41F4-9560-6F6DFE778425}"/>
          </ac:spMkLst>
        </pc:spChg>
        <pc:spChg chg="add del">
          <ac:chgData name="Drew Chambers" userId="255ac6abe46577dc" providerId="LiveId" clId="{06EB1688-4AB9-4A91-AF18-0706FDA05E91}" dt="2020-11-08T10:17:25.031" v="449" actId="26606"/>
          <ac:spMkLst>
            <pc:docMk/>
            <pc:sldMk cId="2082998922" sldId="443"/>
            <ac:spMk id="32" creationId="{E898931C-0323-41FA-A036-20F818B1FF81}"/>
          </ac:spMkLst>
        </pc:spChg>
        <pc:spChg chg="add del">
          <ac:chgData name="Drew Chambers" userId="255ac6abe46577dc" providerId="LiveId" clId="{06EB1688-4AB9-4A91-AF18-0706FDA05E91}" dt="2020-11-08T10:17:25.031" v="449" actId="26606"/>
          <ac:spMkLst>
            <pc:docMk/>
            <pc:sldMk cId="2082998922" sldId="443"/>
            <ac:spMk id="34" creationId="{89AFE9DD-0792-4B98-B4EB-97ACA17E6AA8}"/>
          </ac:spMkLst>
        </pc:spChg>
        <pc:spChg chg="add del">
          <ac:chgData name="Drew Chambers" userId="255ac6abe46577dc" providerId="LiveId" clId="{06EB1688-4AB9-4A91-AF18-0706FDA05E91}" dt="2020-11-08T10:17:25.031" v="449" actId="26606"/>
          <ac:spMkLst>
            <pc:docMk/>
            <pc:sldMk cId="2082998922" sldId="443"/>
            <ac:spMk id="36" creationId="{3981F5C4-9AE1-404E-AF44-A4E6DB374F9D}"/>
          </ac:spMkLst>
        </pc:spChg>
        <pc:spChg chg="add del">
          <ac:chgData name="Drew Chambers" userId="255ac6abe46577dc" providerId="LiveId" clId="{06EB1688-4AB9-4A91-AF18-0706FDA05E91}" dt="2020-11-08T10:17:25.031" v="449" actId="26606"/>
          <ac:spMkLst>
            <pc:docMk/>
            <pc:sldMk cId="2082998922" sldId="443"/>
            <ac:spMk id="38" creationId="{763C1781-8726-4FAC-8C45-FF40376BE409}"/>
          </ac:spMkLst>
        </pc:spChg>
        <pc:spChg chg="add del">
          <ac:chgData name="Drew Chambers" userId="255ac6abe46577dc" providerId="LiveId" clId="{06EB1688-4AB9-4A91-AF18-0706FDA05E91}" dt="2020-11-08T10:17:25.031" v="449" actId="26606"/>
          <ac:spMkLst>
            <pc:docMk/>
            <pc:sldMk cId="2082998922" sldId="443"/>
            <ac:spMk id="40" creationId="{301491B5-56C7-43DC-A3D9-861EECCA056A}"/>
          </ac:spMkLst>
        </pc:spChg>
        <pc:spChg chg="add del">
          <ac:chgData name="Drew Chambers" userId="255ac6abe46577dc" providerId="LiveId" clId="{06EB1688-4AB9-4A91-AF18-0706FDA05E91}" dt="2020-11-08T10:17:25.031" v="449" actId="26606"/>
          <ac:spMkLst>
            <pc:docMk/>
            <pc:sldMk cId="2082998922" sldId="443"/>
            <ac:spMk id="42" creationId="{237E2353-22DF-46E0-A200-FB30F8F394E2}"/>
          </ac:spMkLst>
        </pc:spChg>
        <pc:spChg chg="add del">
          <ac:chgData name="Drew Chambers" userId="255ac6abe46577dc" providerId="LiveId" clId="{06EB1688-4AB9-4A91-AF18-0706FDA05E91}" dt="2020-11-08T10:17:25.031" v="449" actId="26606"/>
          <ac:spMkLst>
            <pc:docMk/>
            <pc:sldMk cId="2082998922" sldId="443"/>
            <ac:spMk id="44" creationId="{DD6138DB-057B-45F7-A5F4-E7BFDA20D02C}"/>
          </ac:spMkLst>
        </pc:spChg>
        <pc:spChg chg="add del">
          <ac:chgData name="Drew Chambers" userId="255ac6abe46577dc" providerId="LiveId" clId="{06EB1688-4AB9-4A91-AF18-0706FDA05E91}" dt="2020-11-08T10:17:25.031" v="449" actId="26606"/>
          <ac:spMkLst>
            <pc:docMk/>
            <pc:sldMk cId="2082998922" sldId="443"/>
            <ac:spMk id="46" creationId="{79A54AB1-B64F-4843-BFAB-81CB74E66B65}"/>
          </ac:spMkLst>
        </pc:spChg>
        <pc:spChg chg="add del">
          <ac:chgData name="Drew Chambers" userId="255ac6abe46577dc" providerId="LiveId" clId="{06EB1688-4AB9-4A91-AF18-0706FDA05E91}" dt="2020-11-08T10:37:36.148" v="593"/>
          <ac:spMkLst>
            <pc:docMk/>
            <pc:sldMk cId="2082998922" sldId="443"/>
            <ac:spMk id="48" creationId="{71FC7D98-7B8B-402A-90FC-F027482F2142}"/>
          </ac:spMkLst>
        </pc:spChg>
        <pc:spChg chg="add del">
          <ac:chgData name="Drew Chambers" userId="255ac6abe46577dc" providerId="LiveId" clId="{06EB1688-4AB9-4A91-AF18-0706FDA05E91}" dt="2020-11-08T10:37:36.148" v="593"/>
          <ac:spMkLst>
            <pc:docMk/>
            <pc:sldMk cId="2082998922" sldId="443"/>
            <ac:spMk id="49" creationId="{AD7356EA-285B-4E5D-8FEC-104659A4FD2C}"/>
          </ac:spMkLst>
        </pc:spChg>
        <pc:picChg chg="add mod">
          <ac:chgData name="Drew Chambers" userId="255ac6abe46577dc" providerId="LiveId" clId="{06EB1688-4AB9-4A91-AF18-0706FDA05E91}" dt="2020-11-08T10:17:25.031" v="450" actId="26606"/>
          <ac:picMkLst>
            <pc:docMk/>
            <pc:sldMk cId="2082998922" sldId="443"/>
            <ac:picMk id="3" creationId="{F218ED59-BC65-48D7-BE44-2E60888F264B}"/>
          </ac:picMkLst>
        </pc:picChg>
        <pc:cxnChg chg="add del">
          <ac:chgData name="Drew Chambers" userId="255ac6abe46577dc" providerId="LiveId" clId="{06EB1688-4AB9-4A91-AF18-0706FDA05E91}" dt="2020-11-08T10:16:58.919" v="445" actId="26606"/>
          <ac:cxnSpMkLst>
            <pc:docMk/>
            <pc:sldMk cId="2082998922" sldId="443"/>
            <ac:cxnSpMk id="12" creationId="{EA29FC7C-9308-4FDE-8DCA-405668055B0F}"/>
          </ac:cxnSpMkLst>
        </pc:cxnChg>
        <pc:cxnChg chg="add del">
          <ac:chgData name="Drew Chambers" userId="255ac6abe46577dc" providerId="LiveId" clId="{06EB1688-4AB9-4A91-AF18-0706FDA05E91}" dt="2020-11-08T10:17:25.031" v="450" actId="26606"/>
          <ac:cxnSpMkLst>
            <pc:docMk/>
            <pc:sldMk cId="2082998922" sldId="443"/>
            <ac:cxnSpMk id="15" creationId="{E126E481-B945-4179-BD79-05E96E9B29E1}"/>
          </ac:cxnSpMkLst>
        </pc:cxnChg>
      </pc:sldChg>
      <pc:sldChg chg="modSp mod modAnim">
        <pc:chgData name="Drew Chambers" userId="255ac6abe46577dc" providerId="LiveId" clId="{06EB1688-4AB9-4A91-AF18-0706FDA05E91}" dt="2020-11-08T13:00:18.283" v="1996"/>
        <pc:sldMkLst>
          <pc:docMk/>
          <pc:sldMk cId="1494214692" sldId="444"/>
        </pc:sldMkLst>
        <pc:spChg chg="mod">
          <ac:chgData name="Drew Chambers" userId="255ac6abe46577dc" providerId="LiveId" clId="{06EB1688-4AB9-4A91-AF18-0706FDA05E91}" dt="2020-11-08T10:37:36.148" v="593"/>
          <ac:spMkLst>
            <pc:docMk/>
            <pc:sldMk cId="1494214692" sldId="444"/>
            <ac:spMk id="2" creationId="{93390971-19A3-470E-9CE6-1AB2835A4D84}"/>
          </ac:spMkLst>
        </pc:spChg>
        <pc:spChg chg="mod">
          <ac:chgData name="Drew Chambers" userId="255ac6abe46577dc" providerId="LiveId" clId="{06EB1688-4AB9-4A91-AF18-0706FDA05E91}" dt="2020-11-08T10:37:36.148" v="593"/>
          <ac:spMkLst>
            <pc:docMk/>
            <pc:sldMk cId="1494214692" sldId="444"/>
            <ac:spMk id="3" creationId="{C0C705DF-B563-4771-83F1-B13E36BE8DB9}"/>
          </ac:spMkLst>
        </pc:spChg>
      </pc:sldChg>
      <pc:sldChg chg="addSp delSp modSp mod setBg delDesignElem">
        <pc:chgData name="Drew Chambers" userId="255ac6abe46577dc" providerId="LiveId" clId="{06EB1688-4AB9-4A91-AF18-0706FDA05E91}" dt="2020-11-08T10:37:36.148" v="593"/>
        <pc:sldMkLst>
          <pc:docMk/>
          <pc:sldMk cId="1392824882" sldId="445"/>
        </pc:sldMkLst>
        <pc:spChg chg="mod">
          <ac:chgData name="Drew Chambers" userId="255ac6abe46577dc" providerId="LiveId" clId="{06EB1688-4AB9-4A91-AF18-0706FDA05E91}" dt="2020-11-08T10:37:36.148" v="593"/>
          <ac:spMkLst>
            <pc:docMk/>
            <pc:sldMk cId="1392824882" sldId="445"/>
            <ac:spMk id="2" creationId="{227A8BCE-F1E6-48DF-8FBA-69A178BD66ED}"/>
          </ac:spMkLst>
        </pc:spChg>
        <pc:spChg chg="add del">
          <ac:chgData name="Drew Chambers" userId="255ac6abe46577dc" providerId="LiveId" clId="{06EB1688-4AB9-4A91-AF18-0706FDA05E91}" dt="2020-11-08T10:37:36.148" v="593"/>
          <ac:spMkLst>
            <pc:docMk/>
            <pc:sldMk cId="1392824882" sldId="445"/>
            <ac:spMk id="16" creationId="{765F4110-C0FC-4D61-ACD2-A7C950EAE908}"/>
          </ac:spMkLst>
        </pc:spChg>
        <pc:picChg chg="mod">
          <ac:chgData name="Drew Chambers" userId="255ac6abe46577dc" providerId="LiveId" clId="{06EB1688-4AB9-4A91-AF18-0706FDA05E91}" dt="2020-11-08T10:36:46.507" v="553" actId="14100"/>
          <ac:picMkLst>
            <pc:docMk/>
            <pc:sldMk cId="1392824882" sldId="445"/>
            <ac:picMk id="10" creationId="{E0B28E07-CDAE-4026-87E2-EBDEB64F14FE}"/>
          </ac:picMkLst>
        </pc:picChg>
        <pc:picChg chg="mod">
          <ac:chgData name="Drew Chambers" userId="255ac6abe46577dc" providerId="LiveId" clId="{06EB1688-4AB9-4A91-AF18-0706FDA05E91}" dt="2020-11-08T10:36:52.339" v="555" actId="1076"/>
          <ac:picMkLst>
            <pc:docMk/>
            <pc:sldMk cId="1392824882" sldId="445"/>
            <ac:picMk id="11" creationId="{1F512016-2AA2-43D8-89CC-6096639D4C51}"/>
          </ac:picMkLst>
        </pc:picChg>
        <pc:cxnChg chg="add del">
          <ac:chgData name="Drew Chambers" userId="255ac6abe46577dc" providerId="LiveId" clId="{06EB1688-4AB9-4A91-AF18-0706FDA05E91}" dt="2020-11-08T10:37:36.148" v="593"/>
          <ac:cxnSpMkLst>
            <pc:docMk/>
            <pc:sldMk cId="1392824882" sldId="445"/>
            <ac:cxnSpMk id="18" creationId="{CC94CBDB-A76C-499E-95AB-C0A049E3154E}"/>
          </ac:cxnSpMkLst>
        </pc:cxnChg>
      </pc:sldChg>
      <pc:sldChg chg="addSp delSp modSp mod setBg">
        <pc:chgData name="Drew Chambers" userId="255ac6abe46577dc" providerId="LiveId" clId="{06EB1688-4AB9-4A91-AF18-0706FDA05E91}" dt="2020-11-08T10:37:36.148" v="593"/>
        <pc:sldMkLst>
          <pc:docMk/>
          <pc:sldMk cId="1816956314" sldId="446"/>
        </pc:sldMkLst>
        <pc:spChg chg="mod">
          <ac:chgData name="Drew Chambers" userId="255ac6abe46577dc" providerId="LiveId" clId="{06EB1688-4AB9-4A91-AF18-0706FDA05E91}" dt="2020-11-08T10:37:36.148" v="593"/>
          <ac:spMkLst>
            <pc:docMk/>
            <pc:sldMk cId="1816956314" sldId="446"/>
            <ac:spMk id="2" creationId="{BE1CF787-89B1-43B6-908F-E9C9882191A2}"/>
          </ac:spMkLst>
        </pc:spChg>
        <pc:spChg chg="add del mod">
          <ac:chgData name="Drew Chambers" userId="255ac6abe46577dc" providerId="LiveId" clId="{06EB1688-4AB9-4A91-AF18-0706FDA05E91}" dt="2020-11-08T10:37:36.148" v="593"/>
          <ac:spMkLst>
            <pc:docMk/>
            <pc:sldMk cId="1816956314" sldId="446"/>
            <ac:spMk id="4" creationId="{FC12D07B-8329-49A8-8CFE-2FEF29CF901E}"/>
          </ac:spMkLst>
        </pc:spChg>
        <pc:spChg chg="add del">
          <ac:chgData name="Drew Chambers" userId="255ac6abe46577dc" providerId="LiveId" clId="{06EB1688-4AB9-4A91-AF18-0706FDA05E91}" dt="2020-11-08T10:34:08.068" v="527" actId="26606"/>
          <ac:spMkLst>
            <pc:docMk/>
            <pc:sldMk cId="1816956314" sldId="446"/>
            <ac:spMk id="10" creationId="{6C4028FD-8BAA-4A19-BFDE-594D991B7552}"/>
          </ac:spMkLst>
        </pc:spChg>
        <pc:spChg chg="add del">
          <ac:chgData name="Drew Chambers" userId="255ac6abe46577dc" providerId="LiveId" clId="{06EB1688-4AB9-4A91-AF18-0706FDA05E91}" dt="2020-11-08T10:34:11.199" v="529" actId="26606"/>
          <ac:spMkLst>
            <pc:docMk/>
            <pc:sldMk cId="1816956314" sldId="446"/>
            <ac:spMk id="12" creationId="{B2D4AD41-40DA-4A81-92F5-B6E3BA1ED82A}"/>
          </ac:spMkLst>
        </pc:spChg>
        <pc:spChg chg="add del">
          <ac:chgData name="Drew Chambers" userId="255ac6abe46577dc" providerId="LiveId" clId="{06EB1688-4AB9-4A91-AF18-0706FDA05E91}" dt="2020-11-08T10:34:11.199" v="529" actId="26606"/>
          <ac:spMkLst>
            <pc:docMk/>
            <pc:sldMk cId="1816956314" sldId="446"/>
            <ac:spMk id="13" creationId="{7DA1F35B-C8F7-4A5A-9339-7DA4D785B300}"/>
          </ac:spMkLst>
        </pc:spChg>
        <pc:spChg chg="add del">
          <ac:chgData name="Drew Chambers" userId="255ac6abe46577dc" providerId="LiveId" clId="{06EB1688-4AB9-4A91-AF18-0706FDA05E91}" dt="2020-11-08T10:34:15.428" v="531" actId="26606"/>
          <ac:spMkLst>
            <pc:docMk/>
            <pc:sldMk cId="1816956314" sldId="446"/>
            <ac:spMk id="16" creationId="{6C4028FD-8BAA-4A19-BFDE-594D991B7552}"/>
          </ac:spMkLst>
        </pc:spChg>
        <pc:graphicFrameChg chg="add del">
          <ac:chgData name="Drew Chambers" userId="255ac6abe46577dc" providerId="LiveId" clId="{06EB1688-4AB9-4A91-AF18-0706FDA05E91}" dt="2020-11-08T10:34:08.068" v="527" actId="26606"/>
          <ac:graphicFrameMkLst>
            <pc:docMk/>
            <pc:sldMk cId="1816956314" sldId="446"/>
            <ac:graphicFrameMk id="6" creationId="{35884E47-6CF2-4805-93FF-954C5C0D7209}"/>
          </ac:graphicFrameMkLst>
        </pc:graphicFrameChg>
        <pc:graphicFrameChg chg="add del">
          <ac:chgData name="Drew Chambers" userId="255ac6abe46577dc" providerId="LiveId" clId="{06EB1688-4AB9-4A91-AF18-0706FDA05E91}" dt="2020-11-08T10:34:11.199" v="529" actId="26606"/>
          <ac:graphicFrameMkLst>
            <pc:docMk/>
            <pc:sldMk cId="1816956314" sldId="446"/>
            <ac:graphicFrameMk id="14" creationId="{3402ABCD-B139-4FFB-9D3D-EABA5299B055}"/>
          </ac:graphicFrameMkLst>
        </pc:graphicFrameChg>
        <pc:graphicFrameChg chg="add del">
          <ac:chgData name="Drew Chambers" userId="255ac6abe46577dc" providerId="LiveId" clId="{06EB1688-4AB9-4A91-AF18-0706FDA05E91}" dt="2020-11-08T10:34:15.428" v="531" actId="26606"/>
          <ac:graphicFrameMkLst>
            <pc:docMk/>
            <pc:sldMk cId="1816956314" sldId="446"/>
            <ac:graphicFrameMk id="17" creationId="{35884E47-6CF2-4805-93FF-954C5C0D7209}"/>
          </ac:graphicFrameMkLst>
        </pc:graphicFrameChg>
      </pc:sldChg>
      <pc:sldChg chg="addSp delSp modSp mod setBg modAnim delDesignElem">
        <pc:chgData name="Drew Chambers" userId="255ac6abe46577dc" providerId="LiveId" clId="{06EB1688-4AB9-4A91-AF18-0706FDA05E91}" dt="2020-11-08T12:55:50.481" v="1933"/>
        <pc:sldMkLst>
          <pc:docMk/>
          <pc:sldMk cId="306798687" sldId="447"/>
        </pc:sldMkLst>
        <pc:spChg chg="mod">
          <ac:chgData name="Drew Chambers" userId="255ac6abe46577dc" providerId="LiveId" clId="{06EB1688-4AB9-4A91-AF18-0706FDA05E91}" dt="2020-11-08T10:37:36.148" v="593"/>
          <ac:spMkLst>
            <pc:docMk/>
            <pc:sldMk cId="306798687" sldId="447"/>
            <ac:spMk id="2" creationId="{6BF82CEE-BAE6-4115-967A-EC76C39C6BCE}"/>
          </ac:spMkLst>
        </pc:spChg>
        <pc:spChg chg="del">
          <ac:chgData name="Drew Chambers" userId="255ac6abe46577dc" providerId="LiveId" clId="{06EB1688-4AB9-4A91-AF18-0706FDA05E91}" dt="2020-11-08T10:19:13.446" v="489" actId="26606"/>
          <ac:spMkLst>
            <pc:docMk/>
            <pc:sldMk cId="306798687" sldId="447"/>
            <ac:spMk id="3" creationId="{8D7457E0-B9F9-4B19-A079-E08F85B1C491}"/>
          </ac:spMkLst>
        </pc:spChg>
        <pc:spChg chg="add del">
          <ac:chgData name="Drew Chambers" userId="255ac6abe46577dc" providerId="LiveId" clId="{06EB1688-4AB9-4A91-AF18-0706FDA05E91}" dt="2020-11-08T10:37:36.148" v="593"/>
          <ac:spMkLst>
            <pc:docMk/>
            <pc:sldMk cId="306798687" sldId="447"/>
            <ac:spMk id="9" creationId="{07E773EB-1EC1-4E49-9DE2-E6F460497242}"/>
          </ac:spMkLst>
        </pc:spChg>
        <pc:graphicFrameChg chg="add mod">
          <ac:chgData name="Drew Chambers" userId="255ac6abe46577dc" providerId="LiveId" clId="{06EB1688-4AB9-4A91-AF18-0706FDA05E91}" dt="2020-11-08T12:48:21.236" v="1921" actId="255"/>
          <ac:graphicFrameMkLst>
            <pc:docMk/>
            <pc:sldMk cId="306798687" sldId="447"/>
            <ac:graphicFrameMk id="5" creationId="{F11F9643-9449-43CB-A2A8-ADC128B9D74A}"/>
          </ac:graphicFrameMkLst>
        </pc:graphicFrameChg>
      </pc:sldChg>
      <pc:sldChg chg="addSp delSp modSp mod setBg modAnim">
        <pc:chgData name="Drew Chambers" userId="255ac6abe46577dc" providerId="LiveId" clId="{06EB1688-4AB9-4A91-AF18-0706FDA05E91}" dt="2020-11-08T12:56:39.754" v="1934"/>
        <pc:sldMkLst>
          <pc:docMk/>
          <pc:sldMk cId="1899058230" sldId="448"/>
        </pc:sldMkLst>
        <pc:spChg chg="mod">
          <ac:chgData name="Drew Chambers" userId="255ac6abe46577dc" providerId="LiveId" clId="{06EB1688-4AB9-4A91-AF18-0706FDA05E91}" dt="2020-11-08T10:37:36.148" v="593"/>
          <ac:spMkLst>
            <pc:docMk/>
            <pc:sldMk cId="1899058230" sldId="448"/>
            <ac:spMk id="2" creationId="{525A9A26-9AA6-4C46-A0AE-BD24D3AFEFEE}"/>
          </ac:spMkLst>
        </pc:spChg>
        <pc:spChg chg="add del">
          <ac:chgData name="Drew Chambers" userId="255ac6abe46577dc" providerId="LiveId" clId="{06EB1688-4AB9-4A91-AF18-0706FDA05E91}" dt="2020-11-08T10:19:48.152" v="491" actId="26606"/>
          <ac:spMkLst>
            <pc:docMk/>
            <pc:sldMk cId="1899058230" sldId="448"/>
            <ac:spMk id="3" creationId="{2B57A0C6-456D-4369-8ABA-4163627006E4}"/>
          </ac:spMkLst>
        </pc:spChg>
        <pc:spChg chg="add del">
          <ac:chgData name="Drew Chambers" userId="255ac6abe46577dc" providerId="LiveId" clId="{06EB1688-4AB9-4A91-AF18-0706FDA05E91}" dt="2020-11-08T10:19:48.152" v="491" actId="26606"/>
          <ac:spMkLst>
            <pc:docMk/>
            <pc:sldMk cId="1899058230" sldId="448"/>
            <ac:spMk id="23" creationId="{53B021B3-DE93-4AB7-8A18-CF5F1CED88B8}"/>
          </ac:spMkLst>
        </pc:spChg>
        <pc:spChg chg="add del">
          <ac:chgData name="Drew Chambers" userId="255ac6abe46577dc" providerId="LiveId" clId="{06EB1688-4AB9-4A91-AF18-0706FDA05E91}" dt="2020-11-08T10:19:48.152" v="491" actId="26606"/>
          <ac:spMkLst>
            <pc:docMk/>
            <pc:sldMk cId="1899058230" sldId="448"/>
            <ac:spMk id="24" creationId="{52D502E5-F6B4-4D58-B4AE-FC466FF15EE8}"/>
          </ac:spMkLst>
        </pc:spChg>
        <pc:spChg chg="add del">
          <ac:chgData name="Drew Chambers" userId="255ac6abe46577dc" providerId="LiveId" clId="{06EB1688-4AB9-4A91-AF18-0706FDA05E91}" dt="2020-11-08T10:19:48.152" v="491" actId="26606"/>
          <ac:spMkLst>
            <pc:docMk/>
            <pc:sldMk cId="1899058230" sldId="448"/>
            <ac:spMk id="25" creationId="{9DECDBF4-02B6-4BB4-B65B-B8107AD6A9E8}"/>
          </ac:spMkLst>
        </pc:spChg>
        <pc:graphicFrameChg chg="add del">
          <ac:chgData name="Drew Chambers" userId="255ac6abe46577dc" providerId="LiveId" clId="{06EB1688-4AB9-4A91-AF18-0706FDA05E91}" dt="2020-11-08T10:19:48.152" v="491" actId="26606"/>
          <ac:graphicFrameMkLst>
            <pc:docMk/>
            <pc:sldMk cId="1899058230" sldId="448"/>
            <ac:graphicFrameMk id="5" creationId="{DD1BDA4D-9603-476D-9514-6753DC96CAB9}"/>
          </ac:graphicFrameMkLst>
        </pc:graphicFrameChg>
      </pc:sldChg>
      <pc:sldChg chg="modSp mod modAnim">
        <pc:chgData name="Drew Chambers" userId="255ac6abe46577dc" providerId="LiveId" clId="{06EB1688-4AB9-4A91-AF18-0706FDA05E91}" dt="2020-11-08T12:56:48.813" v="1935"/>
        <pc:sldMkLst>
          <pc:docMk/>
          <pc:sldMk cId="506232229" sldId="450"/>
        </pc:sldMkLst>
        <pc:spChg chg="mod">
          <ac:chgData name="Drew Chambers" userId="255ac6abe46577dc" providerId="LiveId" clId="{06EB1688-4AB9-4A91-AF18-0706FDA05E91}" dt="2020-11-08T10:37:36.148" v="593"/>
          <ac:spMkLst>
            <pc:docMk/>
            <pc:sldMk cId="506232229" sldId="450"/>
            <ac:spMk id="2" creationId="{170C54F3-2107-4F0C-8605-F5E9175150C7}"/>
          </ac:spMkLst>
        </pc:spChg>
        <pc:spChg chg="mod">
          <ac:chgData name="Drew Chambers" userId="255ac6abe46577dc" providerId="LiveId" clId="{06EB1688-4AB9-4A91-AF18-0706FDA05E91}" dt="2020-11-08T10:37:36.148" v="593"/>
          <ac:spMkLst>
            <pc:docMk/>
            <pc:sldMk cId="506232229" sldId="450"/>
            <ac:spMk id="3" creationId="{7BB82676-5AFA-4ADF-8327-98780DB5AF4C}"/>
          </ac:spMkLst>
        </pc:spChg>
      </pc:sldChg>
      <pc:sldChg chg="addSp modSp mod setBg modAnim">
        <pc:chgData name="Drew Chambers" userId="255ac6abe46577dc" providerId="LiveId" clId="{06EB1688-4AB9-4A91-AF18-0706FDA05E91}" dt="2020-11-08T14:12:00.962" v="2130" actId="313"/>
        <pc:sldMkLst>
          <pc:docMk/>
          <pc:sldMk cId="737605531" sldId="452"/>
        </pc:sldMkLst>
        <pc:spChg chg="mod">
          <ac:chgData name="Drew Chambers" userId="255ac6abe46577dc" providerId="LiveId" clId="{06EB1688-4AB9-4A91-AF18-0706FDA05E91}" dt="2020-11-08T13:56:30.771" v="2018" actId="1076"/>
          <ac:spMkLst>
            <pc:docMk/>
            <pc:sldMk cId="737605531" sldId="452"/>
            <ac:spMk id="2" creationId="{B3CA5E8E-55FD-42DA-9653-41A5B981D11C}"/>
          </ac:spMkLst>
        </pc:spChg>
        <pc:spChg chg="mod">
          <ac:chgData name="Drew Chambers" userId="255ac6abe46577dc" providerId="LiveId" clId="{06EB1688-4AB9-4A91-AF18-0706FDA05E91}" dt="2020-11-08T13:56:24.039" v="2017" actId="1076"/>
          <ac:spMkLst>
            <pc:docMk/>
            <pc:sldMk cId="737605531" sldId="452"/>
            <ac:spMk id="3" creationId="{72F8C5BE-0DC3-4A99-A5C1-0579F34FA691}"/>
          </ac:spMkLst>
        </pc:spChg>
        <pc:spChg chg="add">
          <ac:chgData name="Drew Chambers" userId="255ac6abe46577dc" providerId="LiveId" clId="{06EB1688-4AB9-4A91-AF18-0706FDA05E91}" dt="2020-11-08T10:45:57.369" v="661" actId="26606"/>
          <ac:spMkLst>
            <pc:docMk/>
            <pc:sldMk cId="737605531" sldId="452"/>
            <ac:spMk id="10" creationId="{5E39A796-BE83-48B1-B33F-35C4A32AAB57}"/>
          </ac:spMkLst>
        </pc:spChg>
        <pc:spChg chg="add">
          <ac:chgData name="Drew Chambers" userId="255ac6abe46577dc" providerId="LiveId" clId="{06EB1688-4AB9-4A91-AF18-0706FDA05E91}" dt="2020-11-08T10:45:57.369" v="661" actId="26606"/>
          <ac:spMkLst>
            <pc:docMk/>
            <pc:sldMk cId="737605531" sldId="452"/>
            <ac:spMk id="12" creationId="{72F84B47-E267-4194-8194-831DB7B5547F}"/>
          </ac:spMkLst>
        </pc:spChg>
        <pc:graphicFrameChg chg="mod modGraphic">
          <ac:chgData name="Drew Chambers" userId="255ac6abe46577dc" providerId="LiveId" clId="{06EB1688-4AB9-4A91-AF18-0706FDA05E91}" dt="2020-11-08T14:12:00.962" v="2130" actId="313"/>
          <ac:graphicFrameMkLst>
            <pc:docMk/>
            <pc:sldMk cId="737605531" sldId="452"/>
            <ac:graphicFrameMk id="5" creationId="{8A4AF626-A3E9-4B10-A74B-545CA6918EEE}"/>
          </ac:graphicFrameMkLst>
        </pc:graphicFrameChg>
      </pc:sldChg>
      <pc:sldChg chg="addSp delSp modSp mod setBg modAnim">
        <pc:chgData name="Drew Chambers" userId="255ac6abe46577dc" providerId="LiveId" clId="{06EB1688-4AB9-4A91-AF18-0706FDA05E91}" dt="2020-11-08T14:12:05.883" v="2131" actId="313"/>
        <pc:sldMkLst>
          <pc:docMk/>
          <pc:sldMk cId="1671713202" sldId="453"/>
        </pc:sldMkLst>
        <pc:spChg chg="mod">
          <ac:chgData name="Drew Chambers" userId="255ac6abe46577dc" providerId="LiveId" clId="{06EB1688-4AB9-4A91-AF18-0706FDA05E91}" dt="2020-11-08T10:54:56.884" v="693" actId="1076"/>
          <ac:spMkLst>
            <pc:docMk/>
            <pc:sldMk cId="1671713202" sldId="453"/>
            <ac:spMk id="2" creationId="{B84F85C7-8ABB-45D0-8329-30734BA70C02}"/>
          </ac:spMkLst>
        </pc:spChg>
        <pc:spChg chg="add del mod">
          <ac:chgData name="Drew Chambers" userId="255ac6abe46577dc" providerId="LiveId" clId="{06EB1688-4AB9-4A91-AF18-0706FDA05E91}" dt="2020-11-08T10:56:31.704" v="705" actId="1076"/>
          <ac:spMkLst>
            <pc:docMk/>
            <pc:sldMk cId="1671713202" sldId="453"/>
            <ac:spMk id="3" creationId="{21034A54-7D60-4678-A960-2B8E0458575A}"/>
          </ac:spMkLst>
        </pc:spChg>
        <pc:spChg chg="add del">
          <ac:chgData name="Drew Chambers" userId="255ac6abe46577dc" providerId="LiveId" clId="{06EB1688-4AB9-4A91-AF18-0706FDA05E91}" dt="2020-11-08T10:47:57.243" v="677" actId="26606"/>
          <ac:spMkLst>
            <pc:docMk/>
            <pc:sldMk cId="1671713202" sldId="453"/>
            <ac:spMk id="10" creationId="{5AAE9118-0436-4488-AC4A-C14DF6A7B6B1}"/>
          </ac:spMkLst>
        </pc:spChg>
        <pc:spChg chg="add del">
          <ac:chgData name="Drew Chambers" userId="255ac6abe46577dc" providerId="LiveId" clId="{06EB1688-4AB9-4A91-AF18-0706FDA05E91}" dt="2020-11-08T10:47:57.243" v="677" actId="26606"/>
          <ac:spMkLst>
            <pc:docMk/>
            <pc:sldMk cId="1671713202" sldId="453"/>
            <ac:spMk id="12" creationId="{07A0C51E-5464-4470-855E-CA530A59BF98}"/>
          </ac:spMkLst>
        </pc:spChg>
        <pc:graphicFrameChg chg="mod modGraphic">
          <ac:chgData name="Drew Chambers" userId="255ac6abe46577dc" providerId="LiveId" clId="{06EB1688-4AB9-4A91-AF18-0706FDA05E91}" dt="2020-11-08T14:12:05.883" v="2131" actId="313"/>
          <ac:graphicFrameMkLst>
            <pc:docMk/>
            <pc:sldMk cId="1671713202" sldId="453"/>
            <ac:graphicFrameMk id="5" creationId="{C623F6C3-7A85-4588-86FE-5CA8A24F91A0}"/>
          </ac:graphicFrameMkLst>
        </pc:graphicFrameChg>
        <pc:graphicFrameChg chg="add del">
          <ac:chgData name="Drew Chambers" userId="255ac6abe46577dc" providerId="LiveId" clId="{06EB1688-4AB9-4A91-AF18-0706FDA05E91}" dt="2020-11-08T10:47:06.651" v="669" actId="26606"/>
          <ac:graphicFrameMkLst>
            <pc:docMk/>
            <pc:sldMk cId="1671713202" sldId="453"/>
            <ac:graphicFrameMk id="7" creationId="{75674BAD-51FC-4332-94D7-3BDFB8D928F7}"/>
          </ac:graphicFrameMkLst>
        </pc:graphicFrameChg>
        <pc:graphicFrameChg chg="add del mod">
          <ac:chgData name="Drew Chambers" userId="255ac6abe46577dc" providerId="LiveId" clId="{06EB1688-4AB9-4A91-AF18-0706FDA05E91}" dt="2020-11-08T10:49:04.227" v="692" actId="26606"/>
          <ac:graphicFrameMkLst>
            <pc:docMk/>
            <pc:sldMk cId="1671713202" sldId="453"/>
            <ac:graphicFrameMk id="8" creationId="{27DC8FFD-FFC2-4C26-AC03-E7563A9CB4C2}"/>
          </ac:graphicFrameMkLst>
        </pc:graphicFrameChg>
      </pc:sldChg>
      <pc:sldChg chg="addSp delSp modSp mod setBg modAnim">
        <pc:chgData name="Drew Chambers" userId="255ac6abe46577dc" providerId="LiveId" clId="{06EB1688-4AB9-4A91-AF18-0706FDA05E91}" dt="2020-11-08T14:12:39.252" v="2132" actId="313"/>
        <pc:sldMkLst>
          <pc:docMk/>
          <pc:sldMk cId="143244820" sldId="454"/>
        </pc:sldMkLst>
        <pc:spChg chg="mod">
          <ac:chgData name="Drew Chambers" userId="255ac6abe46577dc" providerId="LiveId" clId="{06EB1688-4AB9-4A91-AF18-0706FDA05E91}" dt="2020-11-08T11:05:29.939" v="727" actId="1076"/>
          <ac:spMkLst>
            <pc:docMk/>
            <pc:sldMk cId="143244820" sldId="454"/>
            <ac:spMk id="2" creationId="{B84F85C7-8ABB-45D0-8329-30734BA70C02}"/>
          </ac:spMkLst>
        </pc:spChg>
        <pc:spChg chg="add del mod">
          <ac:chgData name="Drew Chambers" userId="255ac6abe46577dc" providerId="LiveId" clId="{06EB1688-4AB9-4A91-AF18-0706FDA05E91}" dt="2020-11-08T11:04:04.553" v="712" actId="26606"/>
          <ac:spMkLst>
            <pc:docMk/>
            <pc:sldMk cId="143244820" sldId="454"/>
            <ac:spMk id="3" creationId="{21034A54-7D60-4678-A960-2B8E0458575A}"/>
          </ac:spMkLst>
        </pc:spChg>
        <pc:spChg chg="add del">
          <ac:chgData name="Drew Chambers" userId="255ac6abe46577dc" providerId="LiveId" clId="{06EB1688-4AB9-4A91-AF18-0706FDA05E91}" dt="2020-11-08T11:04:04.511" v="711" actId="26606"/>
          <ac:spMkLst>
            <pc:docMk/>
            <pc:sldMk cId="143244820" sldId="454"/>
            <ac:spMk id="10" creationId="{2B566528-1B12-4246-9431-5C2D7D081168}"/>
          </ac:spMkLst>
        </pc:spChg>
        <pc:spChg chg="add del">
          <ac:chgData name="Drew Chambers" userId="255ac6abe46577dc" providerId="LiveId" clId="{06EB1688-4AB9-4A91-AF18-0706FDA05E91}" dt="2020-11-08T11:04:04.511" v="711" actId="26606"/>
          <ac:spMkLst>
            <pc:docMk/>
            <pc:sldMk cId="143244820" sldId="454"/>
            <ac:spMk id="11" creationId="{21034A54-7D60-4678-A960-2B8E0458575A}"/>
          </ac:spMkLst>
        </pc:spChg>
        <pc:spChg chg="add mod">
          <ac:chgData name="Drew Chambers" userId="255ac6abe46577dc" providerId="LiveId" clId="{06EB1688-4AB9-4A91-AF18-0706FDA05E91}" dt="2020-11-08T11:04:46.831" v="720" actId="14100"/>
          <ac:spMkLst>
            <pc:docMk/>
            <pc:sldMk cId="143244820" sldId="454"/>
            <ac:spMk id="20" creationId="{21034A54-7D60-4678-A960-2B8E0458575A}"/>
          </ac:spMkLst>
        </pc:spChg>
        <pc:spChg chg="add">
          <ac:chgData name="Drew Chambers" userId="255ac6abe46577dc" providerId="LiveId" clId="{06EB1688-4AB9-4A91-AF18-0706FDA05E91}" dt="2020-11-08T11:04:04.553" v="712" actId="26606"/>
          <ac:spMkLst>
            <pc:docMk/>
            <pc:sldMk cId="143244820" sldId="454"/>
            <ac:spMk id="21" creationId="{46F7435D-E3DB-47B1-BA61-B00ACC83A9DE}"/>
          </ac:spMkLst>
        </pc:spChg>
        <pc:spChg chg="add">
          <ac:chgData name="Drew Chambers" userId="255ac6abe46577dc" providerId="LiveId" clId="{06EB1688-4AB9-4A91-AF18-0706FDA05E91}" dt="2020-11-08T11:04:04.553" v="712" actId="26606"/>
          <ac:spMkLst>
            <pc:docMk/>
            <pc:sldMk cId="143244820" sldId="454"/>
            <ac:spMk id="22" creationId="{F263A0B5-F8C4-4116-809F-78A768EA79A6}"/>
          </ac:spMkLst>
        </pc:spChg>
        <pc:grpChg chg="add del">
          <ac:chgData name="Drew Chambers" userId="255ac6abe46577dc" providerId="LiveId" clId="{06EB1688-4AB9-4A91-AF18-0706FDA05E91}" dt="2020-11-08T11:04:04.511" v="711" actId="26606"/>
          <ac:grpSpMkLst>
            <pc:docMk/>
            <pc:sldMk cId="143244820" sldId="454"/>
            <ac:grpSpMk id="12" creationId="{828A5161-06F1-46CF-8AD7-844680A59E13}"/>
          </ac:grpSpMkLst>
        </pc:grpChg>
        <pc:grpChg chg="add del">
          <ac:chgData name="Drew Chambers" userId="255ac6abe46577dc" providerId="LiveId" clId="{06EB1688-4AB9-4A91-AF18-0706FDA05E91}" dt="2020-11-08T11:04:04.511" v="711" actId="26606"/>
          <ac:grpSpMkLst>
            <pc:docMk/>
            <pc:sldMk cId="143244820" sldId="454"/>
            <ac:grpSpMk id="16" creationId="{5995D10D-E9C9-47DB-AE7E-801FEF38F5C9}"/>
          </ac:grpSpMkLst>
        </pc:grpChg>
        <pc:graphicFrameChg chg="mod modGraphic">
          <ac:chgData name="Drew Chambers" userId="255ac6abe46577dc" providerId="LiveId" clId="{06EB1688-4AB9-4A91-AF18-0706FDA05E91}" dt="2020-11-08T14:12:39.252" v="2132" actId="313"/>
          <ac:graphicFrameMkLst>
            <pc:docMk/>
            <pc:sldMk cId="143244820" sldId="454"/>
            <ac:graphicFrameMk id="5" creationId="{97203FD7-AE44-456B-BB2F-E7154B3D16B9}"/>
          </ac:graphicFrameMkLst>
        </pc:graphicFrameChg>
        <pc:graphicFrameChg chg="add del">
          <ac:chgData name="Drew Chambers" userId="255ac6abe46577dc" providerId="LiveId" clId="{06EB1688-4AB9-4A91-AF18-0706FDA05E91}" dt="2020-11-08T11:03:47.208" v="707" actId="26606"/>
          <ac:graphicFrameMkLst>
            <pc:docMk/>
            <pc:sldMk cId="143244820" sldId="454"/>
            <ac:graphicFrameMk id="7" creationId="{221ADED5-745C-433C-B1D5-2D6752DCDF45}"/>
          </ac:graphicFrameMkLst>
        </pc:graphicFrameChg>
        <pc:graphicFrameChg chg="add del">
          <ac:chgData name="Drew Chambers" userId="255ac6abe46577dc" providerId="LiveId" clId="{06EB1688-4AB9-4A91-AF18-0706FDA05E91}" dt="2020-11-08T11:03:54.182" v="709" actId="26606"/>
          <ac:graphicFrameMkLst>
            <pc:docMk/>
            <pc:sldMk cId="143244820" sldId="454"/>
            <ac:graphicFrameMk id="9" creationId="{13A8D388-C6EE-4F00-8407-7794DAA7B65E}"/>
          </ac:graphicFrameMkLst>
        </pc:graphicFrameChg>
      </pc:sldChg>
      <pc:sldChg chg="addSp modSp mod setBg modAnim">
        <pc:chgData name="Drew Chambers" userId="255ac6abe46577dc" providerId="LiveId" clId="{06EB1688-4AB9-4A91-AF18-0706FDA05E91}" dt="2020-11-08T13:59:30.469" v="2031"/>
        <pc:sldMkLst>
          <pc:docMk/>
          <pc:sldMk cId="2244786097" sldId="455"/>
        </pc:sldMkLst>
        <pc:spChg chg="mod">
          <ac:chgData name="Drew Chambers" userId="255ac6abe46577dc" providerId="LiveId" clId="{06EB1688-4AB9-4A91-AF18-0706FDA05E91}" dt="2020-11-08T11:13:51.427" v="737" actId="26606"/>
          <ac:spMkLst>
            <pc:docMk/>
            <pc:sldMk cId="2244786097" sldId="455"/>
            <ac:spMk id="2" creationId="{825A817D-03F4-4DCB-943F-14B4EDB1B135}"/>
          </ac:spMkLst>
        </pc:spChg>
        <pc:spChg chg="mod">
          <ac:chgData name="Drew Chambers" userId="255ac6abe46577dc" providerId="LiveId" clId="{06EB1688-4AB9-4A91-AF18-0706FDA05E91}" dt="2020-11-08T11:14:05.089" v="739" actId="255"/>
          <ac:spMkLst>
            <pc:docMk/>
            <pc:sldMk cId="2244786097" sldId="455"/>
            <ac:spMk id="3" creationId="{693A1244-21CD-47AC-B334-B094C69AD373}"/>
          </ac:spMkLst>
        </pc:spChg>
        <pc:spChg chg="add">
          <ac:chgData name="Drew Chambers" userId="255ac6abe46577dc" providerId="LiveId" clId="{06EB1688-4AB9-4A91-AF18-0706FDA05E91}" dt="2020-11-08T11:13:51.427" v="737" actId="26606"/>
          <ac:spMkLst>
            <pc:docMk/>
            <pc:sldMk cId="2244786097" sldId="455"/>
            <ac:spMk id="10" creationId="{5AAE9118-0436-4488-AC4A-C14DF6A7B6B1}"/>
          </ac:spMkLst>
        </pc:spChg>
        <pc:spChg chg="add">
          <ac:chgData name="Drew Chambers" userId="255ac6abe46577dc" providerId="LiveId" clId="{06EB1688-4AB9-4A91-AF18-0706FDA05E91}" dt="2020-11-08T11:13:51.427" v="737" actId="26606"/>
          <ac:spMkLst>
            <pc:docMk/>
            <pc:sldMk cId="2244786097" sldId="455"/>
            <ac:spMk id="12" creationId="{07A0C51E-5464-4470-855E-CA530A59BF98}"/>
          </ac:spMkLst>
        </pc:spChg>
        <pc:graphicFrameChg chg="mod modGraphic">
          <ac:chgData name="Drew Chambers" userId="255ac6abe46577dc" providerId="LiveId" clId="{06EB1688-4AB9-4A91-AF18-0706FDA05E91}" dt="2020-11-08T13:59:21.202" v="2029" actId="255"/>
          <ac:graphicFrameMkLst>
            <pc:docMk/>
            <pc:sldMk cId="2244786097" sldId="455"/>
            <ac:graphicFrameMk id="5" creationId="{AB45CBEC-2D14-4C29-8DE2-8DD0B351DB0D}"/>
          </ac:graphicFrameMkLst>
        </pc:graphicFrameChg>
      </pc:sldChg>
      <pc:sldChg chg="addSp delSp modSp mod modAnim delDesignElem">
        <pc:chgData name="Drew Chambers" userId="255ac6abe46577dc" providerId="LiveId" clId="{06EB1688-4AB9-4A91-AF18-0706FDA05E91}" dt="2020-11-08T14:00:22.040" v="2036"/>
        <pc:sldMkLst>
          <pc:docMk/>
          <pc:sldMk cId="2789236194" sldId="456"/>
        </pc:sldMkLst>
        <pc:spChg chg="mod">
          <ac:chgData name="Drew Chambers" userId="255ac6abe46577dc" providerId="LiveId" clId="{06EB1688-4AB9-4A91-AF18-0706FDA05E91}" dt="2020-11-08T11:15:51.757" v="759" actId="1076"/>
          <ac:spMkLst>
            <pc:docMk/>
            <pc:sldMk cId="2789236194" sldId="456"/>
            <ac:spMk id="2" creationId="{8038A037-D753-40C1-A0DD-E044E1F33D90}"/>
          </ac:spMkLst>
        </pc:spChg>
        <pc:spChg chg="mod">
          <ac:chgData name="Drew Chambers" userId="255ac6abe46577dc" providerId="LiveId" clId="{06EB1688-4AB9-4A91-AF18-0706FDA05E91}" dt="2020-11-08T14:00:13.479" v="2035" actId="20577"/>
          <ac:spMkLst>
            <pc:docMk/>
            <pc:sldMk cId="2789236194" sldId="456"/>
            <ac:spMk id="3" creationId="{B065B665-908F-430D-BAC6-CE5AC5534916}"/>
          </ac:spMkLst>
        </pc:spChg>
        <pc:spChg chg="add del">
          <ac:chgData name="Drew Chambers" userId="255ac6abe46577dc" providerId="LiveId" clId="{06EB1688-4AB9-4A91-AF18-0706FDA05E91}" dt="2020-11-08T11:14:18.625" v="740" actId="26606"/>
          <ac:spMkLst>
            <pc:docMk/>
            <pc:sldMk cId="2789236194" sldId="456"/>
            <ac:spMk id="21" creationId="{84DF55BE-B4AB-4BA1-BDE1-E9F7FB3F110A}"/>
          </ac:spMkLst>
        </pc:spChg>
        <pc:spChg chg="add del">
          <ac:chgData name="Drew Chambers" userId="255ac6abe46577dc" providerId="LiveId" clId="{06EB1688-4AB9-4A91-AF18-0706FDA05E91}" dt="2020-11-08T11:15:14.407" v="748" actId="26606"/>
          <ac:spMkLst>
            <pc:docMk/>
            <pc:sldMk cId="2789236194" sldId="456"/>
            <ac:spMk id="26" creationId="{5AAE9118-0436-4488-AC4A-C14DF6A7B6B1}"/>
          </ac:spMkLst>
        </pc:spChg>
        <pc:spChg chg="add del">
          <ac:chgData name="Drew Chambers" userId="255ac6abe46577dc" providerId="LiveId" clId="{06EB1688-4AB9-4A91-AF18-0706FDA05E91}" dt="2020-11-08T11:15:14.407" v="748" actId="26606"/>
          <ac:spMkLst>
            <pc:docMk/>
            <pc:sldMk cId="2789236194" sldId="456"/>
            <ac:spMk id="28" creationId="{07A0C51E-5464-4470-855E-CA530A59BF98}"/>
          </ac:spMkLst>
        </pc:spChg>
        <pc:spChg chg="add">
          <ac:chgData name="Drew Chambers" userId="255ac6abe46577dc" providerId="LiveId" clId="{06EB1688-4AB9-4A91-AF18-0706FDA05E91}" dt="2020-11-08T11:15:14.407" v="748" actId="26606"/>
          <ac:spMkLst>
            <pc:docMk/>
            <pc:sldMk cId="2789236194" sldId="456"/>
            <ac:spMk id="33" creationId="{46F7435D-E3DB-47B1-BA61-B00ACC83A9DE}"/>
          </ac:spMkLst>
        </pc:spChg>
        <pc:spChg chg="add">
          <ac:chgData name="Drew Chambers" userId="255ac6abe46577dc" providerId="LiveId" clId="{06EB1688-4AB9-4A91-AF18-0706FDA05E91}" dt="2020-11-08T11:15:14.407" v="748" actId="26606"/>
          <ac:spMkLst>
            <pc:docMk/>
            <pc:sldMk cId="2789236194" sldId="456"/>
            <ac:spMk id="35" creationId="{F263A0B5-F8C4-4116-809F-78A768EA79A6}"/>
          </ac:spMkLst>
        </pc:spChg>
        <pc:graphicFrameChg chg="mod modGraphic">
          <ac:chgData name="Drew Chambers" userId="255ac6abe46577dc" providerId="LiveId" clId="{06EB1688-4AB9-4A91-AF18-0706FDA05E91}" dt="2020-11-08T14:00:06.560" v="2034" actId="1076"/>
          <ac:graphicFrameMkLst>
            <pc:docMk/>
            <pc:sldMk cId="2789236194" sldId="456"/>
            <ac:graphicFrameMk id="5" creationId="{9948C431-33EF-4142-8FF2-E17C1F390FB5}"/>
          </ac:graphicFrameMkLst>
        </pc:graphicFrameChg>
      </pc:sldChg>
      <pc:sldChg chg="addSp delSp modSp mod modAnim delDesignElem">
        <pc:chgData name="Drew Chambers" userId="255ac6abe46577dc" providerId="LiveId" clId="{06EB1688-4AB9-4A91-AF18-0706FDA05E91}" dt="2020-11-08T14:01:15.064" v="2046"/>
        <pc:sldMkLst>
          <pc:docMk/>
          <pc:sldMk cId="349574984" sldId="457"/>
        </pc:sldMkLst>
        <pc:spChg chg="mod">
          <ac:chgData name="Drew Chambers" userId="255ac6abe46577dc" providerId="LiveId" clId="{06EB1688-4AB9-4A91-AF18-0706FDA05E91}" dt="2020-11-08T14:01:02.034" v="2044" actId="14100"/>
          <ac:spMkLst>
            <pc:docMk/>
            <pc:sldMk cId="349574984" sldId="457"/>
            <ac:spMk id="2" creationId="{650063EE-D470-48EA-A5F1-A74BA40EB894}"/>
          </ac:spMkLst>
        </pc:spChg>
        <pc:spChg chg="mod">
          <ac:chgData name="Drew Chambers" userId="255ac6abe46577dc" providerId="LiveId" clId="{06EB1688-4AB9-4A91-AF18-0706FDA05E91}" dt="2020-11-08T14:00:54.745" v="2043" actId="1076"/>
          <ac:spMkLst>
            <pc:docMk/>
            <pc:sldMk cId="349574984" sldId="457"/>
            <ac:spMk id="3" creationId="{A589C054-6D0A-41C7-8C4F-ED871B7F8CCB}"/>
          </ac:spMkLst>
        </pc:spChg>
        <pc:spChg chg="add del">
          <ac:chgData name="Drew Chambers" userId="255ac6abe46577dc" providerId="LiveId" clId="{06EB1688-4AB9-4A91-AF18-0706FDA05E91}" dt="2020-11-08T11:16:18.923" v="761" actId="26606"/>
          <ac:spMkLst>
            <pc:docMk/>
            <pc:sldMk cId="349574984" sldId="457"/>
            <ac:spMk id="7" creationId="{2550BE34-C2B8-49B8-8519-67A8CAD51AE9}"/>
          </ac:spMkLst>
        </pc:spChg>
        <pc:spChg chg="add del">
          <ac:chgData name="Drew Chambers" userId="255ac6abe46577dc" providerId="LiveId" clId="{06EB1688-4AB9-4A91-AF18-0706FDA05E91}" dt="2020-11-08T11:16:18.923" v="761" actId="26606"/>
          <ac:spMkLst>
            <pc:docMk/>
            <pc:sldMk cId="349574984" sldId="457"/>
            <ac:spMk id="8" creationId="{A7457DD9-5A45-400A-AB4B-4B4EDECA25F1}"/>
          </ac:spMkLst>
        </pc:spChg>
        <pc:spChg chg="add del">
          <ac:chgData name="Drew Chambers" userId="255ac6abe46577dc" providerId="LiveId" clId="{06EB1688-4AB9-4A91-AF18-0706FDA05E91}" dt="2020-11-08T11:16:18.923" v="761" actId="26606"/>
          <ac:spMkLst>
            <pc:docMk/>
            <pc:sldMk cId="349574984" sldId="457"/>
            <ac:spMk id="14" creationId="{441CF7D6-A660-431A-B0BB-140A0D5556B6}"/>
          </ac:spMkLst>
        </pc:spChg>
        <pc:spChg chg="add del">
          <ac:chgData name="Drew Chambers" userId="255ac6abe46577dc" providerId="LiveId" clId="{06EB1688-4AB9-4A91-AF18-0706FDA05E91}" dt="2020-11-08T11:16:18.923" v="761" actId="26606"/>
          <ac:spMkLst>
            <pc:docMk/>
            <pc:sldMk cId="349574984" sldId="457"/>
            <ac:spMk id="16" creationId="{0570A85B-3810-4F95-97B0-CBF4CCDB381C}"/>
          </ac:spMkLst>
        </pc:spChg>
        <pc:spChg chg="add">
          <ac:chgData name="Drew Chambers" userId="255ac6abe46577dc" providerId="LiveId" clId="{06EB1688-4AB9-4A91-AF18-0706FDA05E91}" dt="2020-11-08T11:16:18.923" v="761" actId="26606"/>
          <ac:spMkLst>
            <pc:docMk/>
            <pc:sldMk cId="349574984" sldId="457"/>
            <ac:spMk id="21" creationId="{5AAE9118-0436-4488-AC4A-C14DF6A7B6B1}"/>
          </ac:spMkLst>
        </pc:spChg>
        <pc:spChg chg="add">
          <ac:chgData name="Drew Chambers" userId="255ac6abe46577dc" providerId="LiveId" clId="{06EB1688-4AB9-4A91-AF18-0706FDA05E91}" dt="2020-11-08T11:16:18.923" v="761" actId="26606"/>
          <ac:spMkLst>
            <pc:docMk/>
            <pc:sldMk cId="349574984" sldId="457"/>
            <ac:spMk id="23" creationId="{07A0C51E-5464-4470-855E-CA530A59BF98}"/>
          </ac:spMkLst>
        </pc:spChg>
        <pc:graphicFrameChg chg="mod modGraphic">
          <ac:chgData name="Drew Chambers" userId="255ac6abe46577dc" providerId="LiveId" clId="{06EB1688-4AB9-4A91-AF18-0706FDA05E91}" dt="2020-11-08T14:01:10.735" v="2045" actId="255"/>
          <ac:graphicFrameMkLst>
            <pc:docMk/>
            <pc:sldMk cId="349574984" sldId="457"/>
            <ac:graphicFrameMk id="5" creationId="{67BDEE51-82C4-4F0C-BD8A-C1ADC7686FD1}"/>
          </ac:graphicFrameMkLst>
        </pc:graphicFrameChg>
      </pc:sldChg>
      <pc:sldChg chg="addSp modSp mod setBg modAnim">
        <pc:chgData name="Drew Chambers" userId="255ac6abe46577dc" providerId="LiveId" clId="{06EB1688-4AB9-4A91-AF18-0706FDA05E91}" dt="2020-11-08T14:05:38.540" v="2085"/>
        <pc:sldMkLst>
          <pc:docMk/>
          <pc:sldMk cId="271202369" sldId="458"/>
        </pc:sldMkLst>
        <pc:spChg chg="mod">
          <ac:chgData name="Drew Chambers" userId="255ac6abe46577dc" providerId="LiveId" clId="{06EB1688-4AB9-4A91-AF18-0706FDA05E91}" dt="2020-11-08T14:04:21.384" v="2071" actId="1076"/>
          <ac:spMkLst>
            <pc:docMk/>
            <pc:sldMk cId="271202369" sldId="458"/>
            <ac:spMk id="2" creationId="{838D8CD2-98F1-427F-8DE7-DCF3E4254453}"/>
          </ac:spMkLst>
        </pc:spChg>
        <pc:spChg chg="mod">
          <ac:chgData name="Drew Chambers" userId="255ac6abe46577dc" providerId="LiveId" clId="{06EB1688-4AB9-4A91-AF18-0706FDA05E91}" dt="2020-11-08T14:04:17.756" v="2070" actId="1076"/>
          <ac:spMkLst>
            <pc:docMk/>
            <pc:sldMk cId="271202369" sldId="458"/>
            <ac:spMk id="3" creationId="{44EE7528-539B-4963-9027-BACB0326CADD}"/>
          </ac:spMkLst>
        </pc:spChg>
        <pc:spChg chg="add">
          <ac:chgData name="Drew Chambers" userId="255ac6abe46577dc" providerId="LiveId" clId="{06EB1688-4AB9-4A91-AF18-0706FDA05E91}" dt="2020-11-08T11:28:20.887" v="1019" actId="26606"/>
          <ac:spMkLst>
            <pc:docMk/>
            <pc:sldMk cId="271202369" sldId="458"/>
            <ac:spMk id="10" creationId="{5E39A796-BE83-48B1-B33F-35C4A32AAB57}"/>
          </ac:spMkLst>
        </pc:spChg>
        <pc:spChg chg="add">
          <ac:chgData name="Drew Chambers" userId="255ac6abe46577dc" providerId="LiveId" clId="{06EB1688-4AB9-4A91-AF18-0706FDA05E91}" dt="2020-11-08T11:28:20.887" v="1019" actId="26606"/>
          <ac:spMkLst>
            <pc:docMk/>
            <pc:sldMk cId="271202369" sldId="458"/>
            <ac:spMk id="12" creationId="{72F84B47-E267-4194-8194-831DB7B5547F}"/>
          </ac:spMkLst>
        </pc:spChg>
        <pc:graphicFrameChg chg="mod modGraphic">
          <ac:chgData name="Drew Chambers" userId="255ac6abe46577dc" providerId="LiveId" clId="{06EB1688-4AB9-4A91-AF18-0706FDA05E91}" dt="2020-11-08T14:04:32.120" v="2072" actId="255"/>
          <ac:graphicFrameMkLst>
            <pc:docMk/>
            <pc:sldMk cId="271202369" sldId="458"/>
            <ac:graphicFrameMk id="5" creationId="{8CE6151F-A75C-499F-B28B-3BAC86C325A1}"/>
          </ac:graphicFrameMkLst>
        </pc:graphicFrameChg>
      </pc:sldChg>
      <pc:sldChg chg="addSp modSp mod setBg modAnim">
        <pc:chgData name="Drew Chambers" userId="255ac6abe46577dc" providerId="LiveId" clId="{06EB1688-4AB9-4A91-AF18-0706FDA05E91}" dt="2020-11-08T14:12:43.522" v="2133" actId="313"/>
        <pc:sldMkLst>
          <pc:docMk/>
          <pc:sldMk cId="3064027926" sldId="459"/>
        </pc:sldMkLst>
        <pc:spChg chg="mod">
          <ac:chgData name="Drew Chambers" userId="255ac6abe46577dc" providerId="LiveId" clId="{06EB1688-4AB9-4A91-AF18-0706FDA05E91}" dt="2020-11-08T14:05:24.132" v="2082" actId="1076"/>
          <ac:spMkLst>
            <pc:docMk/>
            <pc:sldMk cId="3064027926" sldId="459"/>
            <ac:spMk id="2" creationId="{CAD5206F-1878-4CBF-B203-1048AAF7973F}"/>
          </ac:spMkLst>
        </pc:spChg>
        <pc:spChg chg="mod">
          <ac:chgData name="Drew Chambers" userId="255ac6abe46577dc" providerId="LiveId" clId="{06EB1688-4AB9-4A91-AF18-0706FDA05E91}" dt="2020-11-08T14:05:16.762" v="2080" actId="14100"/>
          <ac:spMkLst>
            <pc:docMk/>
            <pc:sldMk cId="3064027926" sldId="459"/>
            <ac:spMk id="3" creationId="{AD5B6192-14A4-47CA-80EB-D61E38C1FECC}"/>
          </ac:spMkLst>
        </pc:spChg>
        <pc:spChg chg="add">
          <ac:chgData name="Drew Chambers" userId="255ac6abe46577dc" providerId="LiveId" clId="{06EB1688-4AB9-4A91-AF18-0706FDA05E91}" dt="2020-11-08T11:29:11.181" v="1022" actId="26606"/>
          <ac:spMkLst>
            <pc:docMk/>
            <pc:sldMk cId="3064027926" sldId="459"/>
            <ac:spMk id="10" creationId="{5AAE9118-0436-4488-AC4A-C14DF6A7B6B1}"/>
          </ac:spMkLst>
        </pc:spChg>
        <pc:spChg chg="add">
          <ac:chgData name="Drew Chambers" userId="255ac6abe46577dc" providerId="LiveId" clId="{06EB1688-4AB9-4A91-AF18-0706FDA05E91}" dt="2020-11-08T11:29:11.181" v="1022" actId="26606"/>
          <ac:spMkLst>
            <pc:docMk/>
            <pc:sldMk cId="3064027926" sldId="459"/>
            <ac:spMk id="12" creationId="{07A0C51E-5464-4470-855E-CA530A59BF98}"/>
          </ac:spMkLst>
        </pc:spChg>
        <pc:graphicFrameChg chg="mod modGraphic">
          <ac:chgData name="Drew Chambers" userId="255ac6abe46577dc" providerId="LiveId" clId="{06EB1688-4AB9-4A91-AF18-0706FDA05E91}" dt="2020-11-08T14:12:43.522" v="2133" actId="313"/>
          <ac:graphicFrameMkLst>
            <pc:docMk/>
            <pc:sldMk cId="3064027926" sldId="459"/>
            <ac:graphicFrameMk id="5" creationId="{1779EF8C-7E0E-419D-9776-BE89367CB5DE}"/>
          </ac:graphicFrameMkLst>
        </pc:graphicFrameChg>
      </pc:sldChg>
      <pc:sldChg chg="addSp modSp mod setBg modAnim">
        <pc:chgData name="Drew Chambers" userId="255ac6abe46577dc" providerId="LiveId" clId="{06EB1688-4AB9-4A91-AF18-0706FDA05E91}" dt="2020-11-08T14:06:06.265" v="2088"/>
        <pc:sldMkLst>
          <pc:docMk/>
          <pc:sldMk cId="1298592382" sldId="460"/>
        </pc:sldMkLst>
        <pc:spChg chg="mod">
          <ac:chgData name="Drew Chambers" userId="255ac6abe46577dc" providerId="LiveId" clId="{06EB1688-4AB9-4A91-AF18-0706FDA05E91}" dt="2020-11-08T11:31:18.538" v="1046" actId="1076"/>
          <ac:spMkLst>
            <pc:docMk/>
            <pc:sldMk cId="1298592382" sldId="460"/>
            <ac:spMk id="2" creationId="{929D8D99-A9DE-444C-995D-FDEE769487D4}"/>
          </ac:spMkLst>
        </pc:spChg>
        <pc:spChg chg="mod">
          <ac:chgData name="Drew Chambers" userId="255ac6abe46577dc" providerId="LiveId" clId="{06EB1688-4AB9-4A91-AF18-0706FDA05E91}" dt="2020-11-08T11:32:20.941" v="1059" actId="14100"/>
          <ac:spMkLst>
            <pc:docMk/>
            <pc:sldMk cId="1298592382" sldId="460"/>
            <ac:spMk id="3" creationId="{24EA2DA1-CDF7-493B-82CF-F12D7691DA54}"/>
          </ac:spMkLst>
        </pc:spChg>
        <pc:spChg chg="add">
          <ac:chgData name="Drew Chambers" userId="255ac6abe46577dc" providerId="LiveId" clId="{06EB1688-4AB9-4A91-AF18-0706FDA05E91}" dt="2020-11-08T11:30:37.967" v="1036" actId="26606"/>
          <ac:spMkLst>
            <pc:docMk/>
            <pc:sldMk cId="1298592382" sldId="460"/>
            <ac:spMk id="10" creationId="{46F7435D-E3DB-47B1-BA61-B00ACC83A9DE}"/>
          </ac:spMkLst>
        </pc:spChg>
        <pc:spChg chg="add">
          <ac:chgData name="Drew Chambers" userId="255ac6abe46577dc" providerId="LiveId" clId="{06EB1688-4AB9-4A91-AF18-0706FDA05E91}" dt="2020-11-08T11:30:37.967" v="1036" actId="26606"/>
          <ac:spMkLst>
            <pc:docMk/>
            <pc:sldMk cId="1298592382" sldId="460"/>
            <ac:spMk id="12" creationId="{F263A0B5-F8C4-4116-809F-78A768EA79A6}"/>
          </ac:spMkLst>
        </pc:spChg>
        <pc:graphicFrameChg chg="mod modGraphic">
          <ac:chgData name="Drew Chambers" userId="255ac6abe46577dc" providerId="LiveId" clId="{06EB1688-4AB9-4A91-AF18-0706FDA05E91}" dt="2020-11-08T14:05:58.609" v="2087" actId="255"/>
          <ac:graphicFrameMkLst>
            <pc:docMk/>
            <pc:sldMk cId="1298592382" sldId="460"/>
            <ac:graphicFrameMk id="5" creationId="{0E60CA75-D0C9-4DC1-88A9-7243745522E6}"/>
          </ac:graphicFrameMkLst>
        </pc:graphicFrameChg>
      </pc:sldChg>
      <pc:sldChg chg="addSp modSp mod setBg modAnim">
        <pc:chgData name="Drew Chambers" userId="255ac6abe46577dc" providerId="LiveId" clId="{06EB1688-4AB9-4A91-AF18-0706FDA05E91}" dt="2020-11-08T14:07:51.620" v="2095"/>
        <pc:sldMkLst>
          <pc:docMk/>
          <pc:sldMk cId="3540401379" sldId="461"/>
        </pc:sldMkLst>
        <pc:spChg chg="mod">
          <ac:chgData name="Drew Chambers" userId="255ac6abe46577dc" providerId="LiveId" clId="{06EB1688-4AB9-4A91-AF18-0706FDA05E91}" dt="2020-11-08T12:24:14.787" v="1422" actId="26606"/>
          <ac:spMkLst>
            <pc:docMk/>
            <pc:sldMk cId="3540401379" sldId="461"/>
            <ac:spMk id="2" creationId="{8B41EC00-F675-4917-A388-D5E3033206C6}"/>
          </ac:spMkLst>
        </pc:spChg>
        <pc:spChg chg="mod">
          <ac:chgData name="Drew Chambers" userId="255ac6abe46577dc" providerId="LiveId" clId="{06EB1688-4AB9-4A91-AF18-0706FDA05E91}" dt="2020-11-08T12:24:24.838" v="1425" actId="255"/>
          <ac:spMkLst>
            <pc:docMk/>
            <pc:sldMk cId="3540401379" sldId="461"/>
            <ac:spMk id="3" creationId="{48C9C01A-7F76-4DF3-8EC3-CCA5535282BC}"/>
          </ac:spMkLst>
        </pc:spChg>
        <pc:spChg chg="add">
          <ac:chgData name="Drew Chambers" userId="255ac6abe46577dc" providerId="LiveId" clId="{06EB1688-4AB9-4A91-AF18-0706FDA05E91}" dt="2020-11-08T12:24:14.787" v="1422" actId="26606"/>
          <ac:spMkLst>
            <pc:docMk/>
            <pc:sldMk cId="3540401379" sldId="461"/>
            <ac:spMk id="10" creationId="{5AAE9118-0436-4488-AC4A-C14DF6A7B6B1}"/>
          </ac:spMkLst>
        </pc:spChg>
        <pc:spChg chg="add">
          <ac:chgData name="Drew Chambers" userId="255ac6abe46577dc" providerId="LiveId" clId="{06EB1688-4AB9-4A91-AF18-0706FDA05E91}" dt="2020-11-08T12:24:14.787" v="1422" actId="26606"/>
          <ac:spMkLst>
            <pc:docMk/>
            <pc:sldMk cId="3540401379" sldId="461"/>
            <ac:spMk id="12" creationId="{07A0C51E-5464-4470-855E-CA530A59BF98}"/>
          </ac:spMkLst>
        </pc:spChg>
        <pc:graphicFrameChg chg="mod modGraphic">
          <ac:chgData name="Drew Chambers" userId="255ac6abe46577dc" providerId="LiveId" clId="{06EB1688-4AB9-4A91-AF18-0706FDA05E91}" dt="2020-11-08T14:07:41.609" v="2094" actId="255"/>
          <ac:graphicFrameMkLst>
            <pc:docMk/>
            <pc:sldMk cId="3540401379" sldId="461"/>
            <ac:graphicFrameMk id="5" creationId="{06D593D4-34BF-4222-B8D8-F1F62372F837}"/>
          </ac:graphicFrameMkLst>
        </pc:graphicFrameChg>
      </pc:sldChg>
      <pc:sldChg chg="addSp modSp mod setBg modAnim">
        <pc:chgData name="Drew Chambers" userId="255ac6abe46577dc" providerId="LiveId" clId="{06EB1688-4AB9-4A91-AF18-0706FDA05E91}" dt="2020-11-08T14:08:27.082" v="2101" actId="255"/>
        <pc:sldMkLst>
          <pc:docMk/>
          <pc:sldMk cId="3293291308" sldId="462"/>
        </pc:sldMkLst>
        <pc:spChg chg="mod">
          <ac:chgData name="Drew Chambers" userId="255ac6abe46577dc" providerId="LiveId" clId="{06EB1688-4AB9-4A91-AF18-0706FDA05E91}" dt="2020-11-08T12:24:41.893" v="1426" actId="26606"/>
          <ac:spMkLst>
            <pc:docMk/>
            <pc:sldMk cId="3293291308" sldId="462"/>
            <ac:spMk id="2" creationId="{861D1778-117A-4D66-B4E0-5320B288960C}"/>
          </ac:spMkLst>
        </pc:spChg>
        <pc:spChg chg="mod">
          <ac:chgData name="Drew Chambers" userId="255ac6abe46577dc" providerId="LiveId" clId="{06EB1688-4AB9-4A91-AF18-0706FDA05E91}" dt="2020-11-08T14:08:27.082" v="2101" actId="255"/>
          <ac:spMkLst>
            <pc:docMk/>
            <pc:sldMk cId="3293291308" sldId="462"/>
            <ac:spMk id="3" creationId="{9C4552FE-0867-4BF8-B048-1825583FFFFB}"/>
          </ac:spMkLst>
        </pc:spChg>
        <pc:spChg chg="add">
          <ac:chgData name="Drew Chambers" userId="255ac6abe46577dc" providerId="LiveId" clId="{06EB1688-4AB9-4A91-AF18-0706FDA05E91}" dt="2020-11-08T12:24:41.893" v="1426" actId="26606"/>
          <ac:spMkLst>
            <pc:docMk/>
            <pc:sldMk cId="3293291308" sldId="462"/>
            <ac:spMk id="10" creationId="{46F7435D-E3DB-47B1-BA61-B00ACC83A9DE}"/>
          </ac:spMkLst>
        </pc:spChg>
        <pc:spChg chg="add">
          <ac:chgData name="Drew Chambers" userId="255ac6abe46577dc" providerId="LiveId" clId="{06EB1688-4AB9-4A91-AF18-0706FDA05E91}" dt="2020-11-08T12:24:41.893" v="1426" actId="26606"/>
          <ac:spMkLst>
            <pc:docMk/>
            <pc:sldMk cId="3293291308" sldId="462"/>
            <ac:spMk id="12" creationId="{F263A0B5-F8C4-4116-809F-78A768EA79A6}"/>
          </ac:spMkLst>
        </pc:spChg>
        <pc:graphicFrameChg chg="mod modGraphic">
          <ac:chgData name="Drew Chambers" userId="255ac6abe46577dc" providerId="LiveId" clId="{06EB1688-4AB9-4A91-AF18-0706FDA05E91}" dt="2020-11-08T14:08:13.890" v="2099" actId="1076"/>
          <ac:graphicFrameMkLst>
            <pc:docMk/>
            <pc:sldMk cId="3293291308" sldId="462"/>
            <ac:graphicFrameMk id="5" creationId="{CA87CE7F-932B-4C04-814B-BD652A85727E}"/>
          </ac:graphicFrameMkLst>
        </pc:graphicFrameChg>
      </pc:sldChg>
      <pc:sldChg chg="addSp modSp mod setBg modAnim">
        <pc:chgData name="Drew Chambers" userId="255ac6abe46577dc" providerId="LiveId" clId="{06EB1688-4AB9-4A91-AF18-0706FDA05E91}" dt="2020-11-08T14:08:53.211" v="2103"/>
        <pc:sldMkLst>
          <pc:docMk/>
          <pc:sldMk cId="2125687793" sldId="463"/>
        </pc:sldMkLst>
        <pc:spChg chg="mod">
          <ac:chgData name="Drew Chambers" userId="255ac6abe46577dc" providerId="LiveId" clId="{06EB1688-4AB9-4A91-AF18-0706FDA05E91}" dt="2020-11-08T12:33:37.476" v="1432" actId="1076"/>
          <ac:spMkLst>
            <pc:docMk/>
            <pc:sldMk cId="2125687793" sldId="463"/>
            <ac:spMk id="2" creationId="{15B75705-2694-4DAE-88E8-BE084A578934}"/>
          </ac:spMkLst>
        </pc:spChg>
        <pc:spChg chg="mod">
          <ac:chgData name="Drew Chambers" userId="255ac6abe46577dc" providerId="LiveId" clId="{06EB1688-4AB9-4A91-AF18-0706FDA05E91}" dt="2020-11-08T12:33:42.370" v="1433" actId="1076"/>
          <ac:spMkLst>
            <pc:docMk/>
            <pc:sldMk cId="2125687793" sldId="463"/>
            <ac:spMk id="3" creationId="{6E0E6B46-8EC5-4AC2-9C4F-2E4460C165EB}"/>
          </ac:spMkLst>
        </pc:spChg>
        <pc:spChg chg="add">
          <ac:chgData name="Drew Chambers" userId="255ac6abe46577dc" providerId="LiveId" clId="{06EB1688-4AB9-4A91-AF18-0706FDA05E91}" dt="2020-11-08T12:33:22.699" v="1428" actId="26606"/>
          <ac:spMkLst>
            <pc:docMk/>
            <pc:sldMk cId="2125687793" sldId="463"/>
            <ac:spMk id="10" creationId="{5AAE9118-0436-4488-AC4A-C14DF6A7B6B1}"/>
          </ac:spMkLst>
        </pc:spChg>
        <pc:spChg chg="add">
          <ac:chgData name="Drew Chambers" userId="255ac6abe46577dc" providerId="LiveId" clId="{06EB1688-4AB9-4A91-AF18-0706FDA05E91}" dt="2020-11-08T12:33:22.699" v="1428" actId="26606"/>
          <ac:spMkLst>
            <pc:docMk/>
            <pc:sldMk cId="2125687793" sldId="463"/>
            <ac:spMk id="12" creationId="{07A0C51E-5464-4470-855E-CA530A59BF98}"/>
          </ac:spMkLst>
        </pc:spChg>
        <pc:graphicFrameChg chg="mod modGraphic">
          <ac:chgData name="Drew Chambers" userId="255ac6abe46577dc" providerId="LiveId" clId="{06EB1688-4AB9-4A91-AF18-0706FDA05E91}" dt="2020-11-08T14:08:39.122" v="2102" actId="255"/>
          <ac:graphicFrameMkLst>
            <pc:docMk/>
            <pc:sldMk cId="2125687793" sldId="463"/>
            <ac:graphicFrameMk id="5" creationId="{472E81AF-27AD-4380-A9B2-73632C8AC3C8}"/>
          </ac:graphicFrameMkLst>
        </pc:graphicFrameChg>
      </pc:sldChg>
      <pc:sldChg chg="addSp modSp mod setBg modAnim">
        <pc:chgData name="Drew Chambers" userId="255ac6abe46577dc" providerId="LiveId" clId="{06EB1688-4AB9-4A91-AF18-0706FDA05E91}" dt="2020-11-08T14:09:58.644" v="2119" actId="1076"/>
        <pc:sldMkLst>
          <pc:docMk/>
          <pc:sldMk cId="1311195271" sldId="464"/>
        </pc:sldMkLst>
        <pc:spChg chg="mod">
          <ac:chgData name="Drew Chambers" userId="255ac6abe46577dc" providerId="LiveId" clId="{06EB1688-4AB9-4A91-AF18-0706FDA05E91}" dt="2020-11-08T14:09:58.644" v="2119" actId="1076"/>
          <ac:spMkLst>
            <pc:docMk/>
            <pc:sldMk cId="1311195271" sldId="464"/>
            <ac:spMk id="2" creationId="{B78E461C-6F80-432B-B4C7-C89ABF14138C}"/>
          </ac:spMkLst>
        </pc:spChg>
        <pc:spChg chg="mod">
          <ac:chgData name="Drew Chambers" userId="255ac6abe46577dc" providerId="LiveId" clId="{06EB1688-4AB9-4A91-AF18-0706FDA05E91}" dt="2020-11-08T14:09:55.180" v="2118" actId="1076"/>
          <ac:spMkLst>
            <pc:docMk/>
            <pc:sldMk cId="1311195271" sldId="464"/>
            <ac:spMk id="3" creationId="{CE1DAFB4-BCD4-45E7-A1AA-52103C1344E4}"/>
          </ac:spMkLst>
        </pc:spChg>
        <pc:spChg chg="add">
          <ac:chgData name="Drew Chambers" userId="255ac6abe46577dc" providerId="LiveId" clId="{06EB1688-4AB9-4A91-AF18-0706FDA05E91}" dt="2020-11-08T12:33:55.297" v="1434" actId="26606"/>
          <ac:spMkLst>
            <pc:docMk/>
            <pc:sldMk cId="1311195271" sldId="464"/>
            <ac:spMk id="10" creationId="{46F7435D-E3DB-47B1-BA61-B00ACC83A9DE}"/>
          </ac:spMkLst>
        </pc:spChg>
        <pc:spChg chg="add">
          <ac:chgData name="Drew Chambers" userId="255ac6abe46577dc" providerId="LiveId" clId="{06EB1688-4AB9-4A91-AF18-0706FDA05E91}" dt="2020-11-08T12:33:55.297" v="1434" actId="26606"/>
          <ac:spMkLst>
            <pc:docMk/>
            <pc:sldMk cId="1311195271" sldId="464"/>
            <ac:spMk id="12" creationId="{F263A0B5-F8C4-4116-809F-78A768EA79A6}"/>
          </ac:spMkLst>
        </pc:spChg>
        <pc:graphicFrameChg chg="mod modGraphic">
          <ac:chgData name="Drew Chambers" userId="255ac6abe46577dc" providerId="LiveId" clId="{06EB1688-4AB9-4A91-AF18-0706FDA05E91}" dt="2020-11-08T14:09:13.619" v="2107" actId="1076"/>
          <ac:graphicFrameMkLst>
            <pc:docMk/>
            <pc:sldMk cId="1311195271" sldId="464"/>
            <ac:graphicFrameMk id="5" creationId="{E0AD5555-D2B2-407E-9A53-3E82873A2CD8}"/>
          </ac:graphicFrameMkLst>
        </pc:graphicFrameChg>
      </pc:sldChg>
      <pc:sldChg chg="addSp modSp mod">
        <pc:chgData name="Drew Chambers" userId="255ac6abe46577dc" providerId="LiveId" clId="{06EB1688-4AB9-4A91-AF18-0706FDA05E91}" dt="2020-11-08T12:59:17.886" v="1993" actId="1076"/>
        <pc:sldMkLst>
          <pc:docMk/>
          <pc:sldMk cId="3135700738" sldId="466"/>
        </pc:sldMkLst>
        <pc:spChg chg="mod">
          <ac:chgData name="Drew Chambers" userId="255ac6abe46577dc" providerId="LiveId" clId="{06EB1688-4AB9-4A91-AF18-0706FDA05E91}" dt="2020-11-08T10:37:36.148" v="593"/>
          <ac:spMkLst>
            <pc:docMk/>
            <pc:sldMk cId="3135700738" sldId="466"/>
            <ac:spMk id="2" creationId="{B15E95B6-AF75-4351-A594-83047A532CBB}"/>
          </ac:spMkLst>
        </pc:spChg>
        <pc:spChg chg="mod">
          <ac:chgData name="Drew Chambers" userId="255ac6abe46577dc" providerId="LiveId" clId="{06EB1688-4AB9-4A91-AF18-0706FDA05E91}" dt="2020-11-08T12:53:00.513" v="1927" actId="20577"/>
          <ac:spMkLst>
            <pc:docMk/>
            <pc:sldMk cId="3135700738" sldId="466"/>
            <ac:spMk id="3" creationId="{2B074FD3-30B6-48F6-9E01-DAC777292F2C}"/>
          </ac:spMkLst>
        </pc:spChg>
        <pc:picChg chg="add mod">
          <ac:chgData name="Drew Chambers" userId="255ac6abe46577dc" providerId="LiveId" clId="{06EB1688-4AB9-4A91-AF18-0706FDA05E91}" dt="2020-11-08T12:59:17.886" v="1993" actId="1076"/>
          <ac:picMkLst>
            <pc:docMk/>
            <pc:sldMk cId="3135700738" sldId="466"/>
            <ac:picMk id="5" creationId="{2CE1C081-8D07-45A3-BA8D-5FB617BCA041}"/>
          </ac:picMkLst>
        </pc:picChg>
      </pc:sldChg>
      <pc:sldChg chg="addSp delSp modSp mod setBg">
        <pc:chgData name="Drew Chambers" userId="255ac6abe46577dc" providerId="LiveId" clId="{06EB1688-4AB9-4A91-AF18-0706FDA05E91}" dt="2020-11-08T10:45:48.811" v="660" actId="26606"/>
        <pc:sldMkLst>
          <pc:docMk/>
          <pc:sldMk cId="1329957699" sldId="467"/>
        </pc:sldMkLst>
        <pc:spChg chg="mod">
          <ac:chgData name="Drew Chambers" userId="255ac6abe46577dc" providerId="LiveId" clId="{06EB1688-4AB9-4A91-AF18-0706FDA05E91}" dt="2020-11-08T10:45:48.811" v="660" actId="26606"/>
          <ac:spMkLst>
            <pc:docMk/>
            <pc:sldMk cId="1329957699" sldId="467"/>
            <ac:spMk id="2" creationId="{B8E0256E-7B0F-4735-A036-861631C20F9F}"/>
          </ac:spMkLst>
        </pc:spChg>
        <pc:spChg chg="add del mod">
          <ac:chgData name="Drew Chambers" userId="255ac6abe46577dc" providerId="LiveId" clId="{06EB1688-4AB9-4A91-AF18-0706FDA05E91}" dt="2020-11-08T10:45:48.811" v="660" actId="26606"/>
          <ac:spMkLst>
            <pc:docMk/>
            <pc:sldMk cId="1329957699" sldId="467"/>
            <ac:spMk id="3" creationId="{B64CA7C0-55AD-45F3-9F93-B607FEC370EB}"/>
          </ac:spMkLst>
        </pc:spChg>
        <pc:spChg chg="add del">
          <ac:chgData name="Drew Chambers" userId="255ac6abe46577dc" providerId="LiveId" clId="{06EB1688-4AB9-4A91-AF18-0706FDA05E91}" dt="2020-11-08T10:45:48.811" v="660" actId="26606"/>
          <ac:spMkLst>
            <pc:docMk/>
            <pc:sldMk cId="1329957699" sldId="467"/>
            <ac:spMk id="9" creationId="{53B021B3-DE93-4AB7-8A18-CF5F1CED88B8}"/>
          </ac:spMkLst>
        </pc:spChg>
        <pc:spChg chg="add del">
          <ac:chgData name="Drew Chambers" userId="255ac6abe46577dc" providerId="LiveId" clId="{06EB1688-4AB9-4A91-AF18-0706FDA05E91}" dt="2020-11-08T10:45:48.811" v="660" actId="26606"/>
          <ac:spMkLst>
            <pc:docMk/>
            <pc:sldMk cId="1329957699" sldId="467"/>
            <ac:spMk id="11" creationId="{52D502E5-F6B4-4D58-B4AE-FC466FF15EE8}"/>
          </ac:spMkLst>
        </pc:spChg>
        <pc:spChg chg="add del">
          <ac:chgData name="Drew Chambers" userId="255ac6abe46577dc" providerId="LiveId" clId="{06EB1688-4AB9-4A91-AF18-0706FDA05E91}" dt="2020-11-08T10:45:48.811" v="660" actId="26606"/>
          <ac:spMkLst>
            <pc:docMk/>
            <pc:sldMk cId="1329957699" sldId="467"/>
            <ac:spMk id="13" creationId="{9DECDBF4-02B6-4BB4-B65B-B8107AD6A9E8}"/>
          </ac:spMkLst>
        </pc:spChg>
        <pc:graphicFrameChg chg="add del">
          <ac:chgData name="Drew Chambers" userId="255ac6abe46577dc" providerId="LiveId" clId="{06EB1688-4AB9-4A91-AF18-0706FDA05E91}" dt="2020-11-08T10:45:48.811" v="660" actId="26606"/>
          <ac:graphicFrameMkLst>
            <pc:docMk/>
            <pc:sldMk cId="1329957699" sldId="467"/>
            <ac:graphicFrameMk id="5" creationId="{D0BEC2B8-0D83-41DA-A28C-0C11D762F668}"/>
          </ac:graphicFrameMkLst>
        </pc:graphicFrameChg>
      </pc:sldChg>
      <pc:sldChg chg="addSp modSp mod">
        <pc:chgData name="Drew Chambers" userId="255ac6abe46577dc" providerId="LiveId" clId="{06EB1688-4AB9-4A91-AF18-0706FDA05E91}" dt="2020-11-08T11:17:11.127" v="767" actId="14100"/>
        <pc:sldMkLst>
          <pc:docMk/>
          <pc:sldMk cId="3947145776" sldId="470"/>
        </pc:sldMkLst>
        <pc:spChg chg="mod">
          <ac:chgData name="Drew Chambers" userId="255ac6abe46577dc" providerId="LiveId" clId="{06EB1688-4AB9-4A91-AF18-0706FDA05E91}" dt="2020-11-07T15:15:27.165" v="316" actId="20577"/>
          <ac:spMkLst>
            <pc:docMk/>
            <pc:sldMk cId="3947145776" sldId="470"/>
            <ac:spMk id="2" creationId="{563D57F0-ABB5-44E9-B2DD-E5130979B65D}"/>
          </ac:spMkLst>
        </pc:spChg>
        <pc:spChg chg="mod">
          <ac:chgData name="Drew Chambers" userId="255ac6abe46577dc" providerId="LiveId" clId="{06EB1688-4AB9-4A91-AF18-0706FDA05E91}" dt="2020-11-08T11:17:11.127" v="767" actId="14100"/>
          <ac:spMkLst>
            <pc:docMk/>
            <pc:sldMk cId="3947145776" sldId="470"/>
            <ac:spMk id="3" creationId="{0DCC91D8-7F89-415D-A837-583E0429E72A}"/>
          </ac:spMkLst>
        </pc:spChg>
        <pc:picChg chg="add mod">
          <ac:chgData name="Drew Chambers" userId="255ac6abe46577dc" providerId="LiveId" clId="{06EB1688-4AB9-4A91-AF18-0706FDA05E91}" dt="2020-11-07T15:18:43.976" v="328" actId="1076"/>
          <ac:picMkLst>
            <pc:docMk/>
            <pc:sldMk cId="3947145776" sldId="470"/>
            <ac:picMk id="5" creationId="{6C795C24-C93A-4940-B2D3-41FC16888E6C}"/>
          </ac:picMkLst>
        </pc:picChg>
      </pc:sldChg>
      <pc:sldChg chg="addSp modSp mod">
        <pc:chgData name="Drew Chambers" userId="255ac6abe46577dc" providerId="LiveId" clId="{06EB1688-4AB9-4A91-AF18-0706FDA05E91}" dt="2020-11-08T11:33:35.414" v="1153" actId="1076"/>
        <pc:sldMkLst>
          <pc:docMk/>
          <pc:sldMk cId="3958152132" sldId="471"/>
        </pc:sldMkLst>
        <pc:spChg chg="mod">
          <ac:chgData name="Drew Chambers" userId="255ac6abe46577dc" providerId="LiveId" clId="{06EB1688-4AB9-4A91-AF18-0706FDA05E91}" dt="2020-11-08T10:37:36.148" v="593"/>
          <ac:spMkLst>
            <pc:docMk/>
            <pc:sldMk cId="3958152132" sldId="471"/>
            <ac:spMk id="2" creationId="{563D57F0-ABB5-44E9-B2DD-E5130979B65D}"/>
          </ac:spMkLst>
        </pc:spChg>
        <pc:spChg chg="mod">
          <ac:chgData name="Drew Chambers" userId="255ac6abe46577dc" providerId="LiveId" clId="{06EB1688-4AB9-4A91-AF18-0706FDA05E91}" dt="2020-11-08T11:33:31.770" v="1152" actId="20577"/>
          <ac:spMkLst>
            <pc:docMk/>
            <pc:sldMk cId="3958152132" sldId="471"/>
            <ac:spMk id="3" creationId="{0DCC91D8-7F89-415D-A837-583E0429E72A}"/>
          </ac:spMkLst>
        </pc:spChg>
        <pc:picChg chg="add mod">
          <ac:chgData name="Drew Chambers" userId="255ac6abe46577dc" providerId="LiveId" clId="{06EB1688-4AB9-4A91-AF18-0706FDA05E91}" dt="2020-11-08T11:33:35.414" v="1153" actId="1076"/>
          <ac:picMkLst>
            <pc:docMk/>
            <pc:sldMk cId="3958152132" sldId="471"/>
            <ac:picMk id="5" creationId="{BD1B6F10-98E5-4F52-BE90-740118F43C00}"/>
          </ac:picMkLst>
        </pc:picChg>
      </pc:sldChg>
      <pc:sldChg chg="addSp modSp mod setBg">
        <pc:chgData name="Drew Chambers" userId="255ac6abe46577dc" providerId="LiveId" clId="{06EB1688-4AB9-4A91-AF18-0706FDA05E91}" dt="2020-11-08T14:11:18.484" v="2128" actId="1076"/>
        <pc:sldMkLst>
          <pc:docMk/>
          <pc:sldMk cId="62982294" sldId="473"/>
        </pc:sldMkLst>
        <pc:spChg chg="mod">
          <ac:chgData name="Drew Chambers" userId="255ac6abe46577dc" providerId="LiveId" clId="{06EB1688-4AB9-4A91-AF18-0706FDA05E91}" dt="2020-11-08T12:44:48.876" v="1902" actId="26606"/>
          <ac:spMkLst>
            <pc:docMk/>
            <pc:sldMk cId="62982294" sldId="473"/>
            <ac:spMk id="2" creationId="{6A392CA6-EBAA-4753-A329-727690F53DC4}"/>
          </ac:spMkLst>
        </pc:spChg>
        <pc:spChg chg="mod">
          <ac:chgData name="Drew Chambers" userId="255ac6abe46577dc" providerId="LiveId" clId="{06EB1688-4AB9-4A91-AF18-0706FDA05E91}" dt="2020-11-08T14:11:18.484" v="2128" actId="1076"/>
          <ac:spMkLst>
            <pc:docMk/>
            <pc:sldMk cId="62982294" sldId="473"/>
            <ac:spMk id="3" creationId="{1C5104EF-C1FC-4463-BE2F-664BA8E0E660}"/>
          </ac:spMkLst>
        </pc:spChg>
        <pc:spChg chg="add">
          <ac:chgData name="Drew Chambers" userId="255ac6abe46577dc" providerId="LiveId" clId="{06EB1688-4AB9-4A91-AF18-0706FDA05E91}" dt="2020-11-08T12:44:48.876" v="1902" actId="26606"/>
          <ac:spMkLst>
            <pc:docMk/>
            <pc:sldMk cId="62982294" sldId="473"/>
            <ac:spMk id="8" creationId="{827B839B-9ADE-406B-8590-F1CAEDED45A1}"/>
          </ac:spMkLst>
        </pc:spChg>
        <pc:spChg chg="add">
          <ac:chgData name="Drew Chambers" userId="255ac6abe46577dc" providerId="LiveId" clId="{06EB1688-4AB9-4A91-AF18-0706FDA05E91}" dt="2020-11-08T12:44:48.876" v="1902" actId="26606"/>
          <ac:spMkLst>
            <pc:docMk/>
            <pc:sldMk cId="62982294" sldId="473"/>
            <ac:spMk id="10" creationId="{CFE45BF0-46DB-408C-B5F7-7B11716805D4}"/>
          </ac:spMkLst>
        </pc:spChg>
        <pc:spChg chg="add">
          <ac:chgData name="Drew Chambers" userId="255ac6abe46577dc" providerId="LiveId" clId="{06EB1688-4AB9-4A91-AF18-0706FDA05E91}" dt="2020-11-08T12:44:48.876" v="1902" actId="26606"/>
          <ac:spMkLst>
            <pc:docMk/>
            <pc:sldMk cId="62982294" sldId="473"/>
            <ac:spMk id="12" creationId="{2AEBC8F2-97B1-41B4-93F1-2D289E197FBA}"/>
          </ac:spMkLst>
        </pc:spChg>
        <pc:spChg chg="add">
          <ac:chgData name="Drew Chambers" userId="255ac6abe46577dc" providerId="LiveId" clId="{06EB1688-4AB9-4A91-AF18-0706FDA05E91}" dt="2020-11-08T12:44:48.876" v="1902" actId="26606"/>
          <ac:spMkLst>
            <pc:docMk/>
            <pc:sldMk cId="62982294" sldId="473"/>
            <ac:spMk id="14" creationId="{472E3A19-F5D5-48FC-BB9C-48C2F68F598B}"/>
          </ac:spMkLst>
        </pc:spChg>
        <pc:spChg chg="add">
          <ac:chgData name="Drew Chambers" userId="255ac6abe46577dc" providerId="LiveId" clId="{06EB1688-4AB9-4A91-AF18-0706FDA05E91}" dt="2020-11-08T12:44:48.876" v="1902" actId="26606"/>
          <ac:spMkLst>
            <pc:docMk/>
            <pc:sldMk cId="62982294" sldId="473"/>
            <ac:spMk id="16" creationId="{7A62E32F-BB65-43A8-8EB5-92346890E549}"/>
          </ac:spMkLst>
        </pc:spChg>
        <pc:spChg chg="add">
          <ac:chgData name="Drew Chambers" userId="255ac6abe46577dc" providerId="LiveId" clId="{06EB1688-4AB9-4A91-AF18-0706FDA05E91}" dt="2020-11-08T12:44:48.876" v="1902" actId="26606"/>
          <ac:spMkLst>
            <pc:docMk/>
            <pc:sldMk cId="62982294" sldId="473"/>
            <ac:spMk id="18" creationId="{14E91B64-9FCC-451E-AFB4-A827D6329367}"/>
          </ac:spMkLst>
        </pc:spChg>
      </pc:sldChg>
      <pc:sldChg chg="addSp modSp mod setBg">
        <pc:chgData name="Drew Chambers" userId="255ac6abe46577dc" providerId="LiveId" clId="{06EB1688-4AB9-4A91-AF18-0706FDA05E91}" dt="2020-11-08T14:11:28.850" v="2129" actId="255"/>
        <pc:sldMkLst>
          <pc:docMk/>
          <pc:sldMk cId="1367296718" sldId="474"/>
        </pc:sldMkLst>
        <pc:spChg chg="mod">
          <ac:chgData name="Drew Chambers" userId="255ac6abe46577dc" providerId="LiveId" clId="{06EB1688-4AB9-4A91-AF18-0706FDA05E91}" dt="2020-11-08T12:44:55.427" v="1903" actId="26606"/>
          <ac:spMkLst>
            <pc:docMk/>
            <pc:sldMk cId="1367296718" sldId="474"/>
            <ac:spMk id="2" creationId="{6A392CA6-EBAA-4753-A329-727690F53DC4}"/>
          </ac:spMkLst>
        </pc:spChg>
        <pc:spChg chg="mod">
          <ac:chgData name="Drew Chambers" userId="255ac6abe46577dc" providerId="LiveId" clId="{06EB1688-4AB9-4A91-AF18-0706FDA05E91}" dt="2020-11-08T14:11:28.850" v="2129" actId="255"/>
          <ac:spMkLst>
            <pc:docMk/>
            <pc:sldMk cId="1367296718" sldId="474"/>
            <ac:spMk id="3" creationId="{1C5104EF-C1FC-4463-BE2F-664BA8E0E660}"/>
          </ac:spMkLst>
        </pc:spChg>
        <pc:spChg chg="add">
          <ac:chgData name="Drew Chambers" userId="255ac6abe46577dc" providerId="LiveId" clId="{06EB1688-4AB9-4A91-AF18-0706FDA05E91}" dt="2020-11-08T12:44:55.427" v="1903" actId="26606"/>
          <ac:spMkLst>
            <pc:docMk/>
            <pc:sldMk cId="1367296718" sldId="474"/>
            <ac:spMk id="8" creationId="{827B839B-9ADE-406B-8590-F1CAEDED45A1}"/>
          </ac:spMkLst>
        </pc:spChg>
        <pc:spChg chg="add">
          <ac:chgData name="Drew Chambers" userId="255ac6abe46577dc" providerId="LiveId" clId="{06EB1688-4AB9-4A91-AF18-0706FDA05E91}" dt="2020-11-08T12:44:55.427" v="1903" actId="26606"/>
          <ac:spMkLst>
            <pc:docMk/>
            <pc:sldMk cId="1367296718" sldId="474"/>
            <ac:spMk id="10" creationId="{CFE45BF0-46DB-408C-B5F7-7B11716805D4}"/>
          </ac:spMkLst>
        </pc:spChg>
        <pc:spChg chg="add">
          <ac:chgData name="Drew Chambers" userId="255ac6abe46577dc" providerId="LiveId" clId="{06EB1688-4AB9-4A91-AF18-0706FDA05E91}" dt="2020-11-08T12:44:55.427" v="1903" actId="26606"/>
          <ac:spMkLst>
            <pc:docMk/>
            <pc:sldMk cId="1367296718" sldId="474"/>
            <ac:spMk id="12" creationId="{2AEBC8F2-97B1-41B4-93F1-2D289E197FBA}"/>
          </ac:spMkLst>
        </pc:spChg>
        <pc:spChg chg="add">
          <ac:chgData name="Drew Chambers" userId="255ac6abe46577dc" providerId="LiveId" clId="{06EB1688-4AB9-4A91-AF18-0706FDA05E91}" dt="2020-11-08T12:44:55.427" v="1903" actId="26606"/>
          <ac:spMkLst>
            <pc:docMk/>
            <pc:sldMk cId="1367296718" sldId="474"/>
            <ac:spMk id="14" creationId="{472E3A19-F5D5-48FC-BB9C-48C2F68F598B}"/>
          </ac:spMkLst>
        </pc:spChg>
        <pc:spChg chg="add">
          <ac:chgData name="Drew Chambers" userId="255ac6abe46577dc" providerId="LiveId" clId="{06EB1688-4AB9-4A91-AF18-0706FDA05E91}" dt="2020-11-08T12:44:55.427" v="1903" actId="26606"/>
          <ac:spMkLst>
            <pc:docMk/>
            <pc:sldMk cId="1367296718" sldId="474"/>
            <ac:spMk id="16" creationId="{7A62E32F-BB65-43A8-8EB5-92346890E549}"/>
          </ac:spMkLst>
        </pc:spChg>
        <pc:spChg chg="add">
          <ac:chgData name="Drew Chambers" userId="255ac6abe46577dc" providerId="LiveId" clId="{06EB1688-4AB9-4A91-AF18-0706FDA05E91}" dt="2020-11-08T12:44:55.427" v="1903" actId="26606"/>
          <ac:spMkLst>
            <pc:docMk/>
            <pc:sldMk cId="1367296718" sldId="474"/>
            <ac:spMk id="18" creationId="{14E91B64-9FCC-451E-AFB4-A827D6329367}"/>
          </ac:spMkLst>
        </pc:spChg>
      </pc:sldChg>
      <pc:sldChg chg="modSp mod">
        <pc:chgData name="Drew Chambers" userId="255ac6abe46577dc" providerId="LiveId" clId="{06EB1688-4AB9-4A91-AF18-0706FDA05E91}" dt="2020-11-08T12:42:20.499" v="1895" actId="20577"/>
        <pc:sldMkLst>
          <pc:docMk/>
          <pc:sldMk cId="610193166" sldId="475"/>
        </pc:sldMkLst>
        <pc:spChg chg="mod">
          <ac:chgData name="Drew Chambers" userId="255ac6abe46577dc" providerId="LiveId" clId="{06EB1688-4AB9-4A91-AF18-0706FDA05E91}" dt="2020-11-08T10:37:36.148" v="593"/>
          <ac:spMkLst>
            <pc:docMk/>
            <pc:sldMk cId="610193166" sldId="475"/>
            <ac:spMk id="2" creationId="{563D57F0-ABB5-44E9-B2DD-E5130979B65D}"/>
          </ac:spMkLst>
        </pc:spChg>
        <pc:spChg chg="mod">
          <ac:chgData name="Drew Chambers" userId="255ac6abe46577dc" providerId="LiveId" clId="{06EB1688-4AB9-4A91-AF18-0706FDA05E91}" dt="2020-11-08T12:42:20.499" v="1895" actId="20577"/>
          <ac:spMkLst>
            <pc:docMk/>
            <pc:sldMk cId="610193166" sldId="475"/>
            <ac:spMk id="3" creationId="{0DCC91D8-7F89-415D-A837-583E0429E72A}"/>
          </ac:spMkLst>
        </pc:spChg>
      </pc:sldChg>
      <pc:sldChg chg="modSp mod modAnim">
        <pc:chgData name="Drew Chambers" userId="255ac6abe46577dc" providerId="LiveId" clId="{06EB1688-4AB9-4A91-AF18-0706FDA05E91}" dt="2020-11-08T14:24:07.046" v="2138" actId="313"/>
        <pc:sldMkLst>
          <pc:docMk/>
          <pc:sldMk cId="566106920" sldId="476"/>
        </pc:sldMkLst>
        <pc:spChg chg="mod">
          <ac:chgData name="Drew Chambers" userId="255ac6abe46577dc" providerId="LiveId" clId="{06EB1688-4AB9-4A91-AF18-0706FDA05E91}" dt="2020-11-08T10:37:36.148" v="593"/>
          <ac:spMkLst>
            <pc:docMk/>
            <pc:sldMk cId="566106920" sldId="476"/>
            <ac:spMk id="2" creationId="{1E3EAE44-942F-4FF7-957D-978250DBD2DE}"/>
          </ac:spMkLst>
        </pc:spChg>
        <pc:spChg chg="mod">
          <ac:chgData name="Drew Chambers" userId="255ac6abe46577dc" providerId="LiveId" clId="{06EB1688-4AB9-4A91-AF18-0706FDA05E91}" dt="2020-11-08T14:24:07.046" v="2138" actId="313"/>
          <ac:spMkLst>
            <pc:docMk/>
            <pc:sldMk cId="566106920" sldId="476"/>
            <ac:spMk id="3" creationId="{ABEAD8D1-B47F-4E06-8E5D-C6702F981C61}"/>
          </ac:spMkLst>
        </pc:spChg>
      </pc:sldChg>
      <pc:sldChg chg="addSp modSp mod">
        <pc:chgData name="Drew Chambers" userId="255ac6abe46577dc" providerId="LiveId" clId="{06EB1688-4AB9-4A91-AF18-0706FDA05E91}" dt="2020-11-08T11:27:53.695" v="1018" actId="1076"/>
        <pc:sldMkLst>
          <pc:docMk/>
          <pc:sldMk cId="3833123748" sldId="477"/>
        </pc:sldMkLst>
        <pc:spChg chg="mod">
          <ac:chgData name="Drew Chambers" userId="255ac6abe46577dc" providerId="LiveId" clId="{06EB1688-4AB9-4A91-AF18-0706FDA05E91}" dt="2020-11-08T10:37:36.148" v="593"/>
          <ac:spMkLst>
            <pc:docMk/>
            <pc:sldMk cId="3833123748" sldId="477"/>
            <ac:spMk id="2" creationId="{126B6C64-FD6D-40E8-B31F-82C9A6D45C3E}"/>
          </ac:spMkLst>
        </pc:spChg>
        <pc:spChg chg="mod">
          <ac:chgData name="Drew Chambers" userId="255ac6abe46577dc" providerId="LiveId" clId="{06EB1688-4AB9-4A91-AF18-0706FDA05E91}" dt="2020-11-08T11:13:21.736" v="736" actId="20577"/>
          <ac:spMkLst>
            <pc:docMk/>
            <pc:sldMk cId="3833123748" sldId="477"/>
            <ac:spMk id="3" creationId="{1C188ED1-FFF8-4D9A-844E-78BF25A6CA1B}"/>
          </ac:spMkLst>
        </pc:spChg>
        <pc:picChg chg="add mod">
          <ac:chgData name="Drew Chambers" userId="255ac6abe46577dc" providerId="LiveId" clId="{06EB1688-4AB9-4A91-AF18-0706FDA05E91}" dt="2020-11-08T11:27:53.695" v="1018" actId="1076"/>
          <ac:picMkLst>
            <pc:docMk/>
            <pc:sldMk cId="3833123748" sldId="477"/>
            <ac:picMk id="5" creationId="{CC77305C-8B43-4521-9CCE-BD9EEB6125B3}"/>
          </ac:picMkLst>
        </pc:picChg>
      </pc:sldChg>
      <pc:sldChg chg="addSp modSp mod modAnim">
        <pc:chgData name="Drew Chambers" userId="255ac6abe46577dc" providerId="LiveId" clId="{06EB1688-4AB9-4A91-AF18-0706FDA05E91}" dt="2020-11-08T14:03:26.930" v="2065"/>
        <pc:sldMkLst>
          <pc:docMk/>
          <pc:sldMk cId="1811644754" sldId="478"/>
        </pc:sldMkLst>
        <pc:spChg chg="mod">
          <ac:chgData name="Drew Chambers" userId="255ac6abe46577dc" providerId="LiveId" clId="{06EB1688-4AB9-4A91-AF18-0706FDA05E91}" dt="2020-11-08T11:24:09.238" v="1002" actId="1076"/>
          <ac:spMkLst>
            <pc:docMk/>
            <pc:sldMk cId="1811644754" sldId="478"/>
            <ac:spMk id="2" creationId="{F6C0FBB1-15F8-4881-91C9-22CE60E61303}"/>
          </ac:spMkLst>
        </pc:spChg>
        <pc:spChg chg="mod">
          <ac:chgData name="Drew Chambers" userId="255ac6abe46577dc" providerId="LiveId" clId="{06EB1688-4AB9-4A91-AF18-0706FDA05E91}" dt="2020-11-08T11:24:11.786" v="1003" actId="1076"/>
          <ac:spMkLst>
            <pc:docMk/>
            <pc:sldMk cId="1811644754" sldId="478"/>
            <ac:spMk id="3" creationId="{B8E31388-4301-4F13-AF3F-B1BA1EDF666F}"/>
          </ac:spMkLst>
        </pc:spChg>
        <pc:spChg chg="add mod">
          <ac:chgData name="Drew Chambers" userId="255ac6abe46577dc" providerId="LiveId" clId="{06EB1688-4AB9-4A91-AF18-0706FDA05E91}" dt="2020-11-08T14:02:04.375" v="2053" actId="14100"/>
          <ac:spMkLst>
            <pc:docMk/>
            <pc:sldMk cId="1811644754" sldId="478"/>
            <ac:spMk id="4" creationId="{64A85B32-7CFC-4189-80DB-1FA25B3566EF}"/>
          </ac:spMkLst>
        </pc:spChg>
      </pc:sldChg>
      <pc:sldChg chg="addSp modSp mod">
        <pc:chgData name="Drew Chambers" userId="255ac6abe46577dc" providerId="LiveId" clId="{06EB1688-4AB9-4A91-AF18-0706FDA05E91}" dt="2020-11-08T14:24:47.761" v="2143" actId="20577"/>
        <pc:sldMkLst>
          <pc:docMk/>
          <pc:sldMk cId="3287728884" sldId="479"/>
        </pc:sldMkLst>
        <pc:spChg chg="mod">
          <ac:chgData name="Drew Chambers" userId="255ac6abe46577dc" providerId="LiveId" clId="{06EB1688-4AB9-4A91-AF18-0706FDA05E91}" dt="2020-11-08T10:37:36.148" v="593"/>
          <ac:spMkLst>
            <pc:docMk/>
            <pc:sldMk cId="3287728884" sldId="479"/>
            <ac:spMk id="2" creationId="{9C635683-6611-4FAF-B070-52C666A4A041}"/>
          </ac:spMkLst>
        </pc:spChg>
        <pc:spChg chg="mod">
          <ac:chgData name="Drew Chambers" userId="255ac6abe46577dc" providerId="LiveId" clId="{06EB1688-4AB9-4A91-AF18-0706FDA05E91}" dt="2020-11-08T14:24:47.761" v="2143" actId="20577"/>
          <ac:spMkLst>
            <pc:docMk/>
            <pc:sldMk cId="3287728884" sldId="479"/>
            <ac:spMk id="3" creationId="{299666D2-D3E7-42A7-BF20-21C1CB00A4AF}"/>
          </ac:spMkLst>
        </pc:spChg>
        <pc:picChg chg="add mod">
          <ac:chgData name="Drew Chambers" userId="255ac6abe46577dc" providerId="LiveId" clId="{06EB1688-4AB9-4A91-AF18-0706FDA05E91}" dt="2020-11-08T11:27:44.487" v="1016" actId="1076"/>
          <ac:picMkLst>
            <pc:docMk/>
            <pc:sldMk cId="3287728884" sldId="479"/>
            <ac:picMk id="1026" creationId="{5990F9BA-4E60-4B31-9D73-C159A06FC7CD}"/>
          </ac:picMkLst>
        </pc:picChg>
      </pc:sldChg>
      <pc:sldChg chg="addSp modSp mod">
        <pc:chgData name="Drew Chambers" userId="255ac6abe46577dc" providerId="LiveId" clId="{06EB1688-4AB9-4A91-AF18-0706FDA05E91}" dt="2020-11-08T14:25:25.239" v="2148" actId="20577"/>
        <pc:sldMkLst>
          <pc:docMk/>
          <pc:sldMk cId="3030067783" sldId="480"/>
        </pc:sldMkLst>
        <pc:spChg chg="mod">
          <ac:chgData name="Drew Chambers" userId="255ac6abe46577dc" providerId="LiveId" clId="{06EB1688-4AB9-4A91-AF18-0706FDA05E91}" dt="2020-11-08T10:37:36.148" v="593"/>
          <ac:spMkLst>
            <pc:docMk/>
            <pc:sldMk cId="3030067783" sldId="480"/>
            <ac:spMk id="2" creationId="{9C635683-6611-4FAF-B070-52C666A4A041}"/>
          </ac:spMkLst>
        </pc:spChg>
        <pc:spChg chg="mod">
          <ac:chgData name="Drew Chambers" userId="255ac6abe46577dc" providerId="LiveId" clId="{06EB1688-4AB9-4A91-AF18-0706FDA05E91}" dt="2020-11-08T14:25:25.239" v="2148" actId="20577"/>
          <ac:spMkLst>
            <pc:docMk/>
            <pc:sldMk cId="3030067783" sldId="480"/>
            <ac:spMk id="3" creationId="{299666D2-D3E7-42A7-BF20-21C1CB00A4AF}"/>
          </ac:spMkLst>
        </pc:spChg>
        <pc:picChg chg="add mod">
          <ac:chgData name="Drew Chambers" userId="255ac6abe46577dc" providerId="LiveId" clId="{06EB1688-4AB9-4A91-AF18-0706FDA05E91}" dt="2020-11-08T12:23:50.425" v="1421" actId="1076"/>
          <ac:picMkLst>
            <pc:docMk/>
            <pc:sldMk cId="3030067783" sldId="480"/>
            <ac:picMk id="5" creationId="{6E9B5A50-0968-4DD0-9534-7D2B60C1A1AA}"/>
          </ac:picMkLst>
        </pc:picChg>
      </pc:sldChg>
      <pc:sldChg chg="modSp mod modAnim">
        <pc:chgData name="Drew Chambers" userId="255ac6abe46577dc" providerId="LiveId" clId="{06EB1688-4AB9-4A91-AF18-0706FDA05E91}" dt="2020-11-08T14:06:47.002" v="2092"/>
        <pc:sldMkLst>
          <pc:docMk/>
          <pc:sldMk cId="4288333584" sldId="481"/>
        </pc:sldMkLst>
        <pc:spChg chg="mod">
          <ac:chgData name="Drew Chambers" userId="255ac6abe46577dc" providerId="LiveId" clId="{06EB1688-4AB9-4A91-AF18-0706FDA05E91}" dt="2020-11-08T10:37:36.148" v="593"/>
          <ac:spMkLst>
            <pc:docMk/>
            <pc:sldMk cId="4288333584" sldId="481"/>
            <ac:spMk id="2" creationId="{B52DF400-E21C-4778-8A1F-80AD57E78345}"/>
          </ac:spMkLst>
        </pc:spChg>
        <pc:spChg chg="mod">
          <ac:chgData name="Drew Chambers" userId="255ac6abe46577dc" providerId="LiveId" clId="{06EB1688-4AB9-4A91-AF18-0706FDA05E91}" dt="2020-11-08T12:19:23.165" v="1332" actId="1076"/>
          <ac:spMkLst>
            <pc:docMk/>
            <pc:sldMk cId="4288333584" sldId="481"/>
            <ac:spMk id="3" creationId="{7CD2F641-EA49-4062-B564-DF732902751D}"/>
          </ac:spMkLst>
        </pc:spChg>
      </pc:sldChg>
      <pc:sldChg chg="addSp delSp modSp add mod ord">
        <pc:chgData name="Drew Chambers" userId="255ac6abe46577dc" providerId="LiveId" clId="{06EB1688-4AB9-4A91-AF18-0706FDA05E91}" dt="2020-11-08T12:45:19.213" v="1908" actId="20577"/>
        <pc:sldMkLst>
          <pc:docMk/>
          <pc:sldMk cId="3628499888" sldId="482"/>
        </pc:sldMkLst>
        <pc:spChg chg="mod">
          <ac:chgData name="Drew Chambers" userId="255ac6abe46577dc" providerId="LiveId" clId="{06EB1688-4AB9-4A91-AF18-0706FDA05E91}" dt="2020-11-08T12:45:19.213" v="1908" actId="20577"/>
          <ac:spMkLst>
            <pc:docMk/>
            <pc:sldMk cId="3628499888" sldId="482"/>
            <ac:spMk id="2" creationId="{00000000-0000-0000-0000-000000000000}"/>
          </ac:spMkLst>
        </pc:spChg>
        <pc:spChg chg="del mod">
          <ac:chgData name="Drew Chambers" userId="255ac6abe46577dc" providerId="LiveId" clId="{06EB1688-4AB9-4A91-AF18-0706FDA05E91}" dt="2020-11-07T14:14:01.612" v="27" actId="22"/>
          <ac:spMkLst>
            <pc:docMk/>
            <pc:sldMk cId="3628499888" sldId="482"/>
            <ac:spMk id="3" creationId="{00000000-0000-0000-0000-000000000000}"/>
          </ac:spMkLst>
        </pc:spChg>
        <pc:picChg chg="add mod ord">
          <ac:chgData name="Drew Chambers" userId="255ac6abe46577dc" providerId="LiveId" clId="{06EB1688-4AB9-4A91-AF18-0706FDA05E91}" dt="2020-11-08T10:37:36.148" v="593"/>
          <ac:picMkLst>
            <pc:docMk/>
            <pc:sldMk cId="3628499888" sldId="482"/>
            <ac:picMk id="5" creationId="{55E7F80A-8765-40ED-BAC0-EFBACD8D6CA5}"/>
          </ac:picMkLst>
        </pc:picChg>
      </pc:sldChg>
      <pc:sldChg chg="addSp delSp modSp add mod">
        <pc:chgData name="Drew Chambers" userId="255ac6abe46577dc" providerId="LiveId" clId="{06EB1688-4AB9-4A91-AF18-0706FDA05E91}" dt="2020-11-08T14:32:06.257" v="2153" actId="1076"/>
        <pc:sldMkLst>
          <pc:docMk/>
          <pc:sldMk cId="1644213897" sldId="483"/>
        </pc:sldMkLst>
        <pc:spChg chg="mod">
          <ac:chgData name="Drew Chambers" userId="255ac6abe46577dc" providerId="LiveId" clId="{06EB1688-4AB9-4A91-AF18-0706FDA05E91}" dt="2020-11-08T10:37:36.148" v="593"/>
          <ac:spMkLst>
            <pc:docMk/>
            <pc:sldMk cId="1644213897" sldId="483"/>
            <ac:spMk id="2" creationId="{00000000-0000-0000-0000-000000000000}"/>
          </ac:spMkLst>
        </pc:spChg>
        <pc:spChg chg="del mod">
          <ac:chgData name="Drew Chambers" userId="255ac6abe46577dc" providerId="LiveId" clId="{06EB1688-4AB9-4A91-AF18-0706FDA05E91}" dt="2020-11-07T14:15:16.447" v="29" actId="22"/>
          <ac:spMkLst>
            <pc:docMk/>
            <pc:sldMk cId="1644213897" sldId="483"/>
            <ac:spMk id="3" creationId="{00000000-0000-0000-0000-000000000000}"/>
          </ac:spMkLst>
        </pc:spChg>
        <pc:spChg chg="add del mod">
          <ac:chgData name="Drew Chambers" userId="255ac6abe46577dc" providerId="LiveId" clId="{06EB1688-4AB9-4A91-AF18-0706FDA05E91}" dt="2020-11-08T14:31:57.074" v="2151" actId="22"/>
          <ac:spMkLst>
            <pc:docMk/>
            <pc:sldMk cId="1644213897" sldId="483"/>
            <ac:spMk id="4" creationId="{05ACE3BF-74D7-4FA9-B494-AB190B915811}"/>
          </ac:spMkLst>
        </pc:spChg>
        <pc:picChg chg="add del mod ord">
          <ac:chgData name="Drew Chambers" userId="255ac6abe46577dc" providerId="LiveId" clId="{06EB1688-4AB9-4A91-AF18-0706FDA05E91}" dt="2020-11-08T14:31:54.247" v="2149" actId="478"/>
          <ac:picMkLst>
            <pc:docMk/>
            <pc:sldMk cId="1644213897" sldId="483"/>
            <ac:picMk id="5" creationId="{347DD40F-3D92-460C-93AF-EE5312F74E47}"/>
          </ac:picMkLst>
        </pc:picChg>
        <pc:picChg chg="add mod ord">
          <ac:chgData name="Drew Chambers" userId="255ac6abe46577dc" providerId="LiveId" clId="{06EB1688-4AB9-4A91-AF18-0706FDA05E91}" dt="2020-11-08T14:32:06.257" v="2153" actId="1076"/>
          <ac:picMkLst>
            <pc:docMk/>
            <pc:sldMk cId="1644213897" sldId="483"/>
            <ac:picMk id="7" creationId="{1271FBE6-7D7A-44DF-81CC-A9DA081B1D8E}"/>
          </ac:picMkLst>
        </pc:picChg>
      </pc:sldChg>
      <pc:sldChg chg="addSp delSp modSp add mod">
        <pc:chgData name="Drew Chambers" userId="255ac6abe46577dc" providerId="LiveId" clId="{06EB1688-4AB9-4A91-AF18-0706FDA05E91}" dt="2020-11-08T10:37:36.148" v="593"/>
        <pc:sldMkLst>
          <pc:docMk/>
          <pc:sldMk cId="424533496" sldId="484"/>
        </pc:sldMkLst>
        <pc:spChg chg="mod">
          <ac:chgData name="Drew Chambers" userId="255ac6abe46577dc" providerId="LiveId" clId="{06EB1688-4AB9-4A91-AF18-0706FDA05E91}" dt="2020-11-08T10:37:36.148" v="593"/>
          <ac:spMkLst>
            <pc:docMk/>
            <pc:sldMk cId="424533496" sldId="484"/>
            <ac:spMk id="2" creationId="{00000000-0000-0000-0000-000000000000}"/>
          </ac:spMkLst>
        </pc:spChg>
        <pc:spChg chg="del mod">
          <ac:chgData name="Drew Chambers" userId="255ac6abe46577dc" providerId="LiveId" clId="{06EB1688-4AB9-4A91-AF18-0706FDA05E91}" dt="2020-11-07T14:20:30.347" v="54" actId="22"/>
          <ac:spMkLst>
            <pc:docMk/>
            <pc:sldMk cId="424533496" sldId="484"/>
            <ac:spMk id="3" creationId="{00000000-0000-0000-0000-000000000000}"/>
          </ac:spMkLst>
        </pc:spChg>
        <pc:picChg chg="add mod ord">
          <ac:chgData name="Drew Chambers" userId="255ac6abe46577dc" providerId="LiveId" clId="{06EB1688-4AB9-4A91-AF18-0706FDA05E91}" dt="2020-11-08T10:37:36.148" v="593"/>
          <ac:picMkLst>
            <pc:docMk/>
            <pc:sldMk cId="424533496" sldId="484"/>
            <ac:picMk id="5" creationId="{5D97D326-CE7A-46AF-867B-0FD760B5CDA5}"/>
          </ac:picMkLst>
        </pc:picChg>
      </pc:sldChg>
      <pc:sldChg chg="addSp delSp modSp new mod">
        <pc:chgData name="Drew Chambers" userId="255ac6abe46577dc" providerId="LiveId" clId="{06EB1688-4AB9-4A91-AF18-0706FDA05E91}" dt="2020-11-08T12:45:32.125" v="1914" actId="20577"/>
        <pc:sldMkLst>
          <pc:docMk/>
          <pc:sldMk cId="761778434" sldId="485"/>
        </pc:sldMkLst>
        <pc:spChg chg="mod">
          <ac:chgData name="Drew Chambers" userId="255ac6abe46577dc" providerId="LiveId" clId="{06EB1688-4AB9-4A91-AF18-0706FDA05E91}" dt="2020-11-08T12:45:32.125" v="1914" actId="20577"/>
          <ac:spMkLst>
            <pc:docMk/>
            <pc:sldMk cId="761778434" sldId="485"/>
            <ac:spMk id="2" creationId="{BE8CF210-DADF-47D0-9FF3-57364C29188F}"/>
          </ac:spMkLst>
        </pc:spChg>
        <pc:spChg chg="del mod">
          <ac:chgData name="Drew Chambers" userId="255ac6abe46577dc" providerId="LiveId" clId="{06EB1688-4AB9-4A91-AF18-0706FDA05E91}" dt="2020-11-07T14:39:15.965" v="157" actId="22"/>
          <ac:spMkLst>
            <pc:docMk/>
            <pc:sldMk cId="761778434" sldId="485"/>
            <ac:spMk id="3" creationId="{2DFF0C2F-ACB9-45C1-BF31-C55DBE1BD028}"/>
          </ac:spMkLst>
        </pc:spChg>
        <pc:picChg chg="add mod ord">
          <ac:chgData name="Drew Chambers" userId="255ac6abe46577dc" providerId="LiveId" clId="{06EB1688-4AB9-4A91-AF18-0706FDA05E91}" dt="2020-11-07T14:39:26.974" v="159" actId="1076"/>
          <ac:picMkLst>
            <pc:docMk/>
            <pc:sldMk cId="761778434" sldId="485"/>
            <ac:picMk id="5" creationId="{E4BE7C4A-5B70-4CD3-8450-246204A4D75F}"/>
          </ac:picMkLst>
        </pc:picChg>
      </pc:sldChg>
      <pc:sldChg chg="addSp delSp modSp add mod">
        <pc:chgData name="Drew Chambers" userId="255ac6abe46577dc" providerId="LiveId" clId="{06EB1688-4AB9-4A91-AF18-0706FDA05E91}" dt="2020-11-08T10:37:36.148" v="593"/>
        <pc:sldMkLst>
          <pc:docMk/>
          <pc:sldMk cId="2650716428" sldId="486"/>
        </pc:sldMkLst>
        <pc:spChg chg="mod">
          <ac:chgData name="Drew Chambers" userId="255ac6abe46577dc" providerId="LiveId" clId="{06EB1688-4AB9-4A91-AF18-0706FDA05E91}" dt="2020-11-08T10:37:36.148" v="593"/>
          <ac:spMkLst>
            <pc:docMk/>
            <pc:sldMk cId="2650716428" sldId="486"/>
            <ac:spMk id="2" creationId="{BE8CF210-DADF-47D0-9FF3-57364C29188F}"/>
          </ac:spMkLst>
        </pc:spChg>
        <pc:spChg chg="del">
          <ac:chgData name="Drew Chambers" userId="255ac6abe46577dc" providerId="LiveId" clId="{06EB1688-4AB9-4A91-AF18-0706FDA05E91}" dt="2020-11-07T14:39:50.168" v="160" actId="22"/>
          <ac:spMkLst>
            <pc:docMk/>
            <pc:sldMk cId="2650716428" sldId="486"/>
            <ac:spMk id="3" creationId="{2DFF0C2F-ACB9-45C1-BF31-C55DBE1BD028}"/>
          </ac:spMkLst>
        </pc:spChg>
        <pc:picChg chg="add mod ord">
          <ac:chgData name="Drew Chambers" userId="255ac6abe46577dc" providerId="LiveId" clId="{06EB1688-4AB9-4A91-AF18-0706FDA05E91}" dt="2020-11-07T14:39:57.437" v="162" actId="1076"/>
          <ac:picMkLst>
            <pc:docMk/>
            <pc:sldMk cId="2650716428" sldId="486"/>
            <ac:picMk id="5" creationId="{21B95F29-C58C-41D8-8975-7485D4834233}"/>
          </ac:picMkLst>
        </pc:picChg>
      </pc:sldChg>
      <pc:sldChg chg="modSp new mod modAnim">
        <pc:chgData name="Drew Chambers" userId="255ac6abe46577dc" providerId="LiveId" clId="{06EB1688-4AB9-4A91-AF18-0706FDA05E91}" dt="2020-11-08T13:55:09.767" v="2011"/>
        <pc:sldMkLst>
          <pc:docMk/>
          <pc:sldMk cId="2137334790" sldId="487"/>
        </pc:sldMkLst>
        <pc:spChg chg="mod">
          <ac:chgData name="Drew Chambers" userId="255ac6abe46577dc" providerId="LiveId" clId="{06EB1688-4AB9-4A91-AF18-0706FDA05E91}" dt="2020-11-08T10:37:36.148" v="593"/>
          <ac:spMkLst>
            <pc:docMk/>
            <pc:sldMk cId="2137334790" sldId="487"/>
            <ac:spMk id="2" creationId="{CAB2977C-F7F1-49DB-ABBB-54D978DBC9FE}"/>
          </ac:spMkLst>
        </pc:spChg>
        <pc:spChg chg="mod">
          <ac:chgData name="Drew Chambers" userId="255ac6abe46577dc" providerId="LiveId" clId="{06EB1688-4AB9-4A91-AF18-0706FDA05E91}" dt="2020-11-08T10:39:12.816" v="645" actId="20577"/>
          <ac:spMkLst>
            <pc:docMk/>
            <pc:sldMk cId="2137334790" sldId="487"/>
            <ac:spMk id="3" creationId="{1B34A558-3AED-4615-A1D5-6324A5E710EB}"/>
          </ac:spMkLst>
        </pc:spChg>
      </pc:sldChg>
      <pc:sldChg chg="addSp delSp modSp add mod setBg delDesignElem">
        <pc:chgData name="Drew Chambers" userId="255ac6abe46577dc" providerId="LiveId" clId="{06EB1688-4AB9-4A91-AF18-0706FDA05E91}" dt="2020-11-08T12:45:40.665" v="1918" actId="27636"/>
        <pc:sldMkLst>
          <pc:docMk/>
          <pc:sldMk cId="1905859540" sldId="488"/>
        </pc:sldMkLst>
        <pc:spChg chg="mod">
          <ac:chgData name="Drew Chambers" userId="255ac6abe46577dc" providerId="LiveId" clId="{06EB1688-4AB9-4A91-AF18-0706FDA05E91}" dt="2020-11-08T12:45:40.665" v="1918" actId="27636"/>
          <ac:spMkLst>
            <pc:docMk/>
            <pc:sldMk cId="1905859540" sldId="488"/>
            <ac:spMk id="2" creationId="{BE8CF210-DADF-47D0-9FF3-57364C29188F}"/>
          </ac:spMkLst>
        </pc:spChg>
        <pc:spChg chg="add mod">
          <ac:chgData name="Drew Chambers" userId="255ac6abe46577dc" providerId="LiveId" clId="{06EB1688-4AB9-4A91-AF18-0706FDA05E91}" dt="2020-11-07T15:06:50.244" v="265" actId="14100"/>
          <ac:spMkLst>
            <pc:docMk/>
            <pc:sldMk cId="1905859540" sldId="488"/>
            <ac:spMk id="4" creationId="{D6EE4F6C-4EEE-4B8F-A73B-AF56DBE1E057}"/>
          </ac:spMkLst>
        </pc:spChg>
        <pc:spChg chg="add del">
          <ac:chgData name="Drew Chambers" userId="255ac6abe46577dc" providerId="LiveId" clId="{06EB1688-4AB9-4A91-AF18-0706FDA05E91}" dt="2020-11-08T10:37:36.148" v="593"/>
          <ac:spMkLst>
            <pc:docMk/>
            <pc:sldMk cId="1905859540" sldId="488"/>
            <ac:spMk id="12" creationId="{F4C0B10B-D2C4-4A54-AFAD-3D27DF88BB37}"/>
          </ac:spMkLst>
        </pc:spChg>
        <pc:grpChg chg="add del">
          <ac:chgData name="Drew Chambers" userId="255ac6abe46577dc" providerId="LiveId" clId="{06EB1688-4AB9-4A91-AF18-0706FDA05E91}" dt="2020-11-08T10:37:36.148" v="593"/>
          <ac:grpSpMkLst>
            <pc:docMk/>
            <pc:sldMk cId="1905859540" sldId="488"/>
            <ac:grpSpMk id="14" creationId="{B6BADB90-C74B-40D6-86DC-503F65FCE8DC}"/>
          </ac:grpSpMkLst>
        </pc:grpChg>
        <pc:picChg chg="del">
          <ac:chgData name="Drew Chambers" userId="255ac6abe46577dc" providerId="LiveId" clId="{06EB1688-4AB9-4A91-AF18-0706FDA05E91}" dt="2020-11-07T14:46:02.784" v="164" actId="478"/>
          <ac:picMkLst>
            <pc:docMk/>
            <pc:sldMk cId="1905859540" sldId="488"/>
            <ac:picMk id="5" creationId="{21B95F29-C58C-41D8-8975-7485D4834233}"/>
          </ac:picMkLst>
        </pc:picChg>
        <pc:picChg chg="add del mod">
          <ac:chgData name="Drew Chambers" userId="255ac6abe46577dc" providerId="LiveId" clId="{06EB1688-4AB9-4A91-AF18-0706FDA05E91}" dt="2020-11-07T15:06:15.696" v="255" actId="478"/>
          <ac:picMkLst>
            <pc:docMk/>
            <pc:sldMk cId="1905859540" sldId="488"/>
            <ac:picMk id="7" creationId="{5F573A83-5EB3-4AB8-8B29-95B314457495}"/>
          </ac:picMkLst>
        </pc:picChg>
        <pc:picChg chg="add mod">
          <ac:chgData name="Drew Chambers" userId="255ac6abe46577dc" providerId="LiveId" clId="{06EB1688-4AB9-4A91-AF18-0706FDA05E91}" dt="2020-11-07T15:06:47.079" v="264" actId="1076"/>
          <ac:picMkLst>
            <pc:docMk/>
            <pc:sldMk cId="1905859540" sldId="488"/>
            <ac:picMk id="9" creationId="{528E89CA-346D-4085-AE04-7EFAFAFB0E12}"/>
          </ac:picMkLst>
        </pc:picChg>
      </pc:sldChg>
      <pc:sldChg chg="addSp delSp modSp add mod">
        <pc:chgData name="Drew Chambers" userId="255ac6abe46577dc" providerId="LiveId" clId="{06EB1688-4AB9-4A91-AF18-0706FDA05E91}" dt="2020-11-08T16:52:49.295" v="2279" actId="27636"/>
        <pc:sldMkLst>
          <pc:docMk/>
          <pc:sldMk cId="1547194921" sldId="489"/>
        </pc:sldMkLst>
        <pc:spChg chg="mod">
          <ac:chgData name="Drew Chambers" userId="255ac6abe46577dc" providerId="LiveId" clId="{06EB1688-4AB9-4A91-AF18-0706FDA05E91}" dt="2020-11-08T12:45:14.617" v="1906" actId="20577"/>
          <ac:spMkLst>
            <pc:docMk/>
            <pc:sldMk cId="1547194921" sldId="489"/>
            <ac:spMk id="2" creationId="{00000000-0000-0000-0000-000000000000}"/>
          </ac:spMkLst>
        </pc:spChg>
        <pc:spChg chg="del mod">
          <ac:chgData name="Drew Chambers" userId="255ac6abe46577dc" providerId="LiveId" clId="{06EB1688-4AB9-4A91-AF18-0706FDA05E91}" dt="2020-11-07T15:23:50.550" v="381" actId="22"/>
          <ac:spMkLst>
            <pc:docMk/>
            <pc:sldMk cId="1547194921" sldId="489"/>
            <ac:spMk id="3" creationId="{00000000-0000-0000-0000-000000000000}"/>
          </ac:spMkLst>
        </pc:spChg>
        <pc:spChg chg="add mod">
          <ac:chgData name="Drew Chambers" userId="255ac6abe46577dc" providerId="LiveId" clId="{06EB1688-4AB9-4A91-AF18-0706FDA05E91}" dt="2020-11-08T16:52:49.295" v="2279" actId="27636"/>
          <ac:spMkLst>
            <pc:docMk/>
            <pc:sldMk cId="1547194921" sldId="489"/>
            <ac:spMk id="7" creationId="{0D639BE6-779C-403B-B75D-396E80E1B6F2}"/>
          </ac:spMkLst>
        </pc:spChg>
        <pc:picChg chg="add del mod ord">
          <ac:chgData name="Drew Chambers" userId="255ac6abe46577dc" providerId="LiveId" clId="{06EB1688-4AB9-4A91-AF18-0706FDA05E91}" dt="2020-11-07T15:23:57.697" v="382" actId="478"/>
          <ac:picMkLst>
            <pc:docMk/>
            <pc:sldMk cId="1547194921" sldId="489"/>
            <ac:picMk id="5" creationId="{28A33250-7648-4B63-846B-26102F9A7165}"/>
          </ac:picMkLst>
        </pc:picChg>
      </pc:sldChg>
      <pc:sldChg chg="modSp add mod">
        <pc:chgData name="Drew Chambers" userId="255ac6abe46577dc" providerId="LiveId" clId="{06EB1688-4AB9-4A91-AF18-0706FDA05E91}" dt="2020-11-08T12:19:34.219" v="1335" actId="1076"/>
        <pc:sldMkLst>
          <pc:docMk/>
          <pc:sldMk cId="145816216" sldId="490"/>
        </pc:sldMkLst>
        <pc:spChg chg="mod">
          <ac:chgData name="Drew Chambers" userId="255ac6abe46577dc" providerId="LiveId" clId="{06EB1688-4AB9-4A91-AF18-0706FDA05E91}" dt="2020-11-08T12:19:34.219" v="1335" actId="1076"/>
          <ac:spMkLst>
            <pc:docMk/>
            <pc:sldMk cId="145816216" sldId="490"/>
            <ac:spMk id="3" creationId="{7CD2F641-EA49-4062-B564-DF732902751D}"/>
          </ac:spMkLst>
        </pc:spChg>
      </pc:sldChg>
      <pc:sldChg chg="modSp add mod">
        <pc:chgData name="Drew Chambers" userId="255ac6abe46577dc" providerId="LiveId" clId="{06EB1688-4AB9-4A91-AF18-0706FDA05E91}" dt="2020-11-08T12:23:25.738" v="1419" actId="113"/>
        <pc:sldMkLst>
          <pc:docMk/>
          <pc:sldMk cId="803116827" sldId="491"/>
        </pc:sldMkLst>
        <pc:spChg chg="mod">
          <ac:chgData name="Drew Chambers" userId="255ac6abe46577dc" providerId="LiveId" clId="{06EB1688-4AB9-4A91-AF18-0706FDA05E91}" dt="2020-11-08T12:20:10.429" v="1339" actId="1076"/>
          <ac:spMkLst>
            <pc:docMk/>
            <pc:sldMk cId="803116827" sldId="491"/>
            <ac:spMk id="2" creationId="{B52DF400-E21C-4778-8A1F-80AD57E78345}"/>
          </ac:spMkLst>
        </pc:spChg>
        <pc:spChg chg="mod">
          <ac:chgData name="Drew Chambers" userId="255ac6abe46577dc" providerId="LiveId" clId="{06EB1688-4AB9-4A91-AF18-0706FDA05E91}" dt="2020-11-08T12:23:25.738" v="1419" actId="113"/>
          <ac:spMkLst>
            <pc:docMk/>
            <pc:sldMk cId="803116827" sldId="491"/>
            <ac:spMk id="3" creationId="{7CD2F641-EA49-4062-B564-DF732902751D}"/>
          </ac:spMkLst>
        </pc:spChg>
      </pc:sldChg>
      <pc:sldMasterChg chg="addSp modSldLayout">
        <pc:chgData name="Drew Chambers" userId="255ac6abe46577dc" providerId="LiveId" clId="{06EB1688-4AB9-4A91-AF18-0706FDA05E91}" dt="2020-11-08T10:37:24.227" v="566"/>
        <pc:sldMasterMkLst>
          <pc:docMk/>
          <pc:sldMasterMk cId="555265931" sldId="2147483672"/>
        </pc:sldMasterMkLst>
        <pc:picChg chg="add">
          <ac:chgData name="Drew Chambers" userId="255ac6abe46577dc" providerId="LiveId" clId="{06EB1688-4AB9-4A91-AF18-0706FDA05E91}" dt="2020-11-08T10:37:24.227" v="566"/>
          <ac:picMkLst>
            <pc:docMk/>
            <pc:sldMasterMk cId="555265931" sldId="2147483672"/>
            <ac:picMk id="18" creationId="{C1281F2B-689C-4F02-8951-C2A38FD2E023}"/>
          </ac:picMkLst>
        </pc:picChg>
        <pc:sldLayoutChg chg="addSp">
          <pc:chgData name="Drew Chambers" userId="255ac6abe46577dc" providerId="LiveId" clId="{06EB1688-4AB9-4A91-AF18-0706FDA05E91}" dt="2020-11-08T10:37:24.227" v="566"/>
          <pc:sldLayoutMkLst>
            <pc:docMk/>
            <pc:sldMasterMk cId="555265931" sldId="2147483672"/>
            <pc:sldLayoutMk cId="991100256" sldId="2147483673"/>
          </pc:sldLayoutMkLst>
          <pc:picChg chg="add">
            <ac:chgData name="Drew Chambers" userId="255ac6abe46577dc" providerId="LiveId" clId="{06EB1688-4AB9-4A91-AF18-0706FDA05E91}" dt="2020-11-08T10:37:24.227" v="566"/>
            <ac:picMkLst>
              <pc:docMk/>
              <pc:sldMasterMk cId="555265931" sldId="2147483672"/>
              <pc:sldLayoutMk cId="991100256" sldId="2147483673"/>
              <ac:picMk id="26" creationId="{8B468722-79B4-4A47-B3F0-0500F35B846B}"/>
            </ac:picMkLst>
          </pc:picChg>
        </pc:sldLayoutChg>
        <pc:sldLayoutChg chg="addSp">
          <pc:chgData name="Drew Chambers" userId="255ac6abe46577dc" providerId="LiveId" clId="{06EB1688-4AB9-4A91-AF18-0706FDA05E91}" dt="2020-11-08T10:37:24.227" v="566"/>
          <pc:sldLayoutMkLst>
            <pc:docMk/>
            <pc:sldMasterMk cId="555265931" sldId="2147483672"/>
            <pc:sldLayoutMk cId="1787067584" sldId="2147483674"/>
          </pc:sldLayoutMkLst>
          <pc:spChg chg="add">
            <ac:chgData name="Drew Chambers" userId="255ac6abe46577dc" providerId="LiveId" clId="{06EB1688-4AB9-4A91-AF18-0706FDA05E91}" dt="2020-11-08T10:37:24.227" v="566"/>
            <ac:spMkLst>
              <pc:docMk/>
              <pc:sldMasterMk cId="555265931" sldId="2147483672"/>
              <pc:sldLayoutMk cId="1787067584" sldId="2147483674"/>
              <ac:spMk id="8" creationId="{B6CBC020-7E76-460C-AF58-8900493217F3}"/>
            </ac:spMkLst>
          </pc:spChg>
          <pc:picChg chg="add">
            <ac:chgData name="Drew Chambers" userId="255ac6abe46577dc" providerId="LiveId" clId="{06EB1688-4AB9-4A91-AF18-0706FDA05E91}" dt="2020-11-08T10:37:24.227" v="566"/>
            <ac:picMkLst>
              <pc:docMk/>
              <pc:sldMasterMk cId="555265931" sldId="2147483672"/>
              <pc:sldLayoutMk cId="1787067584" sldId="2147483674"/>
              <ac:picMk id="7" creationId="{061C8D8E-3BC6-455F-9D51-E133BE6DF875}"/>
            </ac:picMkLst>
          </pc:picChg>
        </pc:sldLayoutChg>
        <pc:sldLayoutChg chg="addSp">
          <pc:chgData name="Drew Chambers" userId="255ac6abe46577dc" providerId="LiveId" clId="{06EB1688-4AB9-4A91-AF18-0706FDA05E91}" dt="2020-11-08T10:37:24.227" v="566"/>
          <pc:sldLayoutMkLst>
            <pc:docMk/>
            <pc:sldMasterMk cId="555265931" sldId="2147483672"/>
            <pc:sldLayoutMk cId="793731918" sldId="2147483675"/>
          </pc:sldLayoutMkLst>
          <pc:spChg chg="add">
            <ac:chgData name="Drew Chambers" userId="255ac6abe46577dc" providerId="LiveId" clId="{06EB1688-4AB9-4A91-AF18-0706FDA05E91}" dt="2020-11-08T10:37:24.227" v="566"/>
            <ac:spMkLst>
              <pc:docMk/>
              <pc:sldMasterMk cId="555265931" sldId="2147483672"/>
              <pc:sldLayoutMk cId="793731918" sldId="2147483675"/>
              <ac:spMk id="8" creationId="{C020E05A-3B30-4C3C-A0D8-08DCD137EA87}"/>
            </ac:spMkLst>
          </pc:spChg>
          <pc:picChg chg="add">
            <ac:chgData name="Drew Chambers" userId="255ac6abe46577dc" providerId="LiveId" clId="{06EB1688-4AB9-4A91-AF18-0706FDA05E91}" dt="2020-11-08T10:37:24.227" v="566"/>
            <ac:picMkLst>
              <pc:docMk/>
              <pc:sldMasterMk cId="555265931" sldId="2147483672"/>
              <pc:sldLayoutMk cId="793731918" sldId="2147483675"/>
              <ac:picMk id="7" creationId="{07F96C25-256F-42F4-B774-C1A12ECA7D6D}"/>
            </ac:picMkLst>
          </pc:picChg>
        </pc:sldLayoutChg>
        <pc:sldLayoutChg chg="addSp">
          <pc:chgData name="Drew Chambers" userId="255ac6abe46577dc" providerId="LiveId" clId="{06EB1688-4AB9-4A91-AF18-0706FDA05E91}" dt="2020-11-08T10:37:24.227" v="566"/>
          <pc:sldLayoutMkLst>
            <pc:docMk/>
            <pc:sldMasterMk cId="555265931" sldId="2147483672"/>
            <pc:sldLayoutMk cId="176405064" sldId="2147483676"/>
          </pc:sldLayoutMkLst>
          <pc:spChg chg="add">
            <ac:chgData name="Drew Chambers" userId="255ac6abe46577dc" providerId="LiveId" clId="{06EB1688-4AB9-4A91-AF18-0706FDA05E91}" dt="2020-11-08T10:37:24.227" v="566"/>
            <ac:spMkLst>
              <pc:docMk/>
              <pc:sldMasterMk cId="555265931" sldId="2147483672"/>
              <pc:sldLayoutMk cId="176405064" sldId="2147483676"/>
              <ac:spMk id="9" creationId="{EE83A179-6EB9-4676-B53B-315E2770CB9F}"/>
            </ac:spMkLst>
          </pc:spChg>
          <pc:picChg chg="add">
            <ac:chgData name="Drew Chambers" userId="255ac6abe46577dc" providerId="LiveId" clId="{06EB1688-4AB9-4A91-AF18-0706FDA05E91}" dt="2020-11-08T10:37:24.227" v="566"/>
            <ac:picMkLst>
              <pc:docMk/>
              <pc:sldMasterMk cId="555265931" sldId="2147483672"/>
              <pc:sldLayoutMk cId="176405064" sldId="2147483676"/>
              <ac:picMk id="8" creationId="{6C006177-4332-42EC-A78D-79AE7BC3E68E}"/>
            </ac:picMkLst>
          </pc:picChg>
        </pc:sldLayoutChg>
        <pc:sldLayoutChg chg="addSp">
          <pc:chgData name="Drew Chambers" userId="255ac6abe46577dc" providerId="LiveId" clId="{06EB1688-4AB9-4A91-AF18-0706FDA05E91}" dt="2020-11-08T10:37:24.227" v="566"/>
          <pc:sldLayoutMkLst>
            <pc:docMk/>
            <pc:sldMasterMk cId="555265931" sldId="2147483672"/>
            <pc:sldLayoutMk cId="4142077022" sldId="2147483677"/>
          </pc:sldLayoutMkLst>
          <pc:spChg chg="add">
            <ac:chgData name="Drew Chambers" userId="255ac6abe46577dc" providerId="LiveId" clId="{06EB1688-4AB9-4A91-AF18-0706FDA05E91}" dt="2020-11-08T10:37:24.227" v="566"/>
            <ac:spMkLst>
              <pc:docMk/>
              <pc:sldMasterMk cId="555265931" sldId="2147483672"/>
              <pc:sldLayoutMk cId="4142077022" sldId="2147483677"/>
              <ac:spMk id="11" creationId="{36D0AADD-B45F-4D9D-A1D3-D087826EFDE1}"/>
            </ac:spMkLst>
          </pc:spChg>
          <pc:picChg chg="add">
            <ac:chgData name="Drew Chambers" userId="255ac6abe46577dc" providerId="LiveId" clId="{06EB1688-4AB9-4A91-AF18-0706FDA05E91}" dt="2020-11-08T10:37:24.227" v="566"/>
            <ac:picMkLst>
              <pc:docMk/>
              <pc:sldMasterMk cId="555265931" sldId="2147483672"/>
              <pc:sldLayoutMk cId="4142077022" sldId="2147483677"/>
              <ac:picMk id="10" creationId="{8683C63A-1601-4035-B3C0-13EF813E93AE}"/>
            </ac:picMkLst>
          </pc:picChg>
        </pc:sldLayoutChg>
        <pc:sldLayoutChg chg="addSp">
          <pc:chgData name="Drew Chambers" userId="255ac6abe46577dc" providerId="LiveId" clId="{06EB1688-4AB9-4A91-AF18-0706FDA05E91}" dt="2020-11-08T10:37:24.227" v="566"/>
          <pc:sldLayoutMkLst>
            <pc:docMk/>
            <pc:sldMasterMk cId="555265931" sldId="2147483672"/>
            <pc:sldLayoutMk cId="1102788747" sldId="2147483678"/>
          </pc:sldLayoutMkLst>
          <pc:spChg chg="add">
            <ac:chgData name="Drew Chambers" userId="255ac6abe46577dc" providerId="LiveId" clId="{06EB1688-4AB9-4A91-AF18-0706FDA05E91}" dt="2020-11-08T10:37:24.227" v="566"/>
            <ac:spMkLst>
              <pc:docMk/>
              <pc:sldMasterMk cId="555265931" sldId="2147483672"/>
              <pc:sldLayoutMk cId="1102788747" sldId="2147483678"/>
              <ac:spMk id="7" creationId="{756ADF31-1D93-421E-B744-8F110A5DE07C}"/>
            </ac:spMkLst>
          </pc:spChg>
          <pc:picChg chg="add">
            <ac:chgData name="Drew Chambers" userId="255ac6abe46577dc" providerId="LiveId" clId="{06EB1688-4AB9-4A91-AF18-0706FDA05E91}" dt="2020-11-08T10:37:24.227" v="566"/>
            <ac:picMkLst>
              <pc:docMk/>
              <pc:sldMasterMk cId="555265931" sldId="2147483672"/>
              <pc:sldLayoutMk cId="1102788747" sldId="2147483678"/>
              <ac:picMk id="6" creationId="{D93A78E4-438E-48FC-9AE6-1119DD20FB62}"/>
            </ac:picMkLst>
          </pc:picChg>
        </pc:sldLayoutChg>
        <pc:sldLayoutChg chg="addSp">
          <pc:chgData name="Drew Chambers" userId="255ac6abe46577dc" providerId="LiveId" clId="{06EB1688-4AB9-4A91-AF18-0706FDA05E91}" dt="2020-11-08T10:37:24.227" v="566"/>
          <pc:sldLayoutMkLst>
            <pc:docMk/>
            <pc:sldMasterMk cId="555265931" sldId="2147483672"/>
            <pc:sldLayoutMk cId="291368596" sldId="2147483679"/>
          </pc:sldLayoutMkLst>
          <pc:spChg chg="add">
            <ac:chgData name="Drew Chambers" userId="255ac6abe46577dc" providerId="LiveId" clId="{06EB1688-4AB9-4A91-AF18-0706FDA05E91}" dt="2020-11-08T10:37:24.227" v="566"/>
            <ac:spMkLst>
              <pc:docMk/>
              <pc:sldMasterMk cId="555265931" sldId="2147483672"/>
              <pc:sldLayoutMk cId="291368596" sldId="2147483679"/>
              <ac:spMk id="6" creationId="{81B3E975-83D7-4823-9857-A99771D3FD07}"/>
            </ac:spMkLst>
          </pc:spChg>
          <pc:picChg chg="add">
            <ac:chgData name="Drew Chambers" userId="255ac6abe46577dc" providerId="LiveId" clId="{06EB1688-4AB9-4A91-AF18-0706FDA05E91}" dt="2020-11-08T10:37:24.227" v="566"/>
            <ac:picMkLst>
              <pc:docMk/>
              <pc:sldMasterMk cId="555265931" sldId="2147483672"/>
              <pc:sldLayoutMk cId="291368596" sldId="2147483679"/>
              <ac:picMk id="5" creationId="{FD56A799-9781-475C-8D5B-D375F0A00BF2}"/>
            </ac:picMkLst>
          </pc:picChg>
        </pc:sldLayoutChg>
        <pc:sldLayoutChg chg="addSp">
          <pc:chgData name="Drew Chambers" userId="255ac6abe46577dc" providerId="LiveId" clId="{06EB1688-4AB9-4A91-AF18-0706FDA05E91}" dt="2020-11-08T10:37:24.227" v="566"/>
          <pc:sldLayoutMkLst>
            <pc:docMk/>
            <pc:sldMasterMk cId="555265931" sldId="2147483672"/>
            <pc:sldLayoutMk cId="3639209993" sldId="2147483680"/>
          </pc:sldLayoutMkLst>
          <pc:picChg chg="add">
            <ac:chgData name="Drew Chambers" userId="255ac6abe46577dc" providerId="LiveId" clId="{06EB1688-4AB9-4A91-AF18-0706FDA05E91}" dt="2020-11-08T10:37:24.227" v="566"/>
            <ac:picMkLst>
              <pc:docMk/>
              <pc:sldMasterMk cId="555265931" sldId="2147483672"/>
              <pc:sldLayoutMk cId="3639209993" sldId="2147483680"/>
              <ac:picMk id="8" creationId="{E7B5B3CB-62B5-488F-81E0-E453B74BCA9C}"/>
            </ac:picMkLst>
          </pc:picChg>
        </pc:sldLayoutChg>
        <pc:sldLayoutChg chg="addSp">
          <pc:chgData name="Drew Chambers" userId="255ac6abe46577dc" providerId="LiveId" clId="{06EB1688-4AB9-4A91-AF18-0706FDA05E91}" dt="2020-11-08T10:37:24.227" v="566"/>
          <pc:sldLayoutMkLst>
            <pc:docMk/>
            <pc:sldMasterMk cId="555265931" sldId="2147483672"/>
            <pc:sldLayoutMk cId="2688087184" sldId="2147483681"/>
          </pc:sldLayoutMkLst>
          <pc:picChg chg="add">
            <ac:chgData name="Drew Chambers" userId="255ac6abe46577dc" providerId="LiveId" clId="{06EB1688-4AB9-4A91-AF18-0706FDA05E91}" dt="2020-11-08T10:37:24.227" v="566"/>
            <ac:picMkLst>
              <pc:docMk/>
              <pc:sldMasterMk cId="555265931" sldId="2147483672"/>
              <pc:sldLayoutMk cId="2688087184" sldId="2147483681"/>
              <ac:picMk id="8" creationId="{22F73856-2E5F-493B-9754-72C9BCF7264F}"/>
            </ac:picMkLst>
          </pc:picChg>
        </pc:sldLayoutChg>
        <pc:sldLayoutChg chg="addSp">
          <pc:chgData name="Drew Chambers" userId="255ac6abe46577dc" providerId="LiveId" clId="{06EB1688-4AB9-4A91-AF18-0706FDA05E91}" dt="2020-11-08T10:37:24.227" v="566"/>
          <pc:sldLayoutMkLst>
            <pc:docMk/>
            <pc:sldMasterMk cId="555265931" sldId="2147483672"/>
            <pc:sldLayoutMk cId="3088919721" sldId="2147483687"/>
          </pc:sldLayoutMkLst>
          <pc:picChg chg="add">
            <ac:chgData name="Drew Chambers" userId="255ac6abe46577dc" providerId="LiveId" clId="{06EB1688-4AB9-4A91-AF18-0706FDA05E91}" dt="2020-11-08T10:37:24.227" v="566"/>
            <ac:picMkLst>
              <pc:docMk/>
              <pc:sldMasterMk cId="555265931" sldId="2147483672"/>
              <pc:sldLayoutMk cId="3088919721" sldId="2147483687"/>
              <ac:picMk id="7" creationId="{D6C75498-47B2-4446-A25A-568277CDC799}"/>
            </ac:picMkLst>
          </pc:picChg>
        </pc:sldLayoutChg>
        <pc:sldLayoutChg chg="addSp">
          <pc:chgData name="Drew Chambers" userId="255ac6abe46577dc" providerId="LiveId" clId="{06EB1688-4AB9-4A91-AF18-0706FDA05E91}" dt="2020-11-08T10:37:24.227" v="566"/>
          <pc:sldLayoutMkLst>
            <pc:docMk/>
            <pc:sldMasterMk cId="555265931" sldId="2147483672"/>
            <pc:sldLayoutMk cId="4103747824" sldId="2147483688"/>
          </pc:sldLayoutMkLst>
          <pc:picChg chg="add">
            <ac:chgData name="Drew Chambers" userId="255ac6abe46577dc" providerId="LiveId" clId="{06EB1688-4AB9-4A91-AF18-0706FDA05E91}" dt="2020-11-08T10:37:24.227" v="566"/>
            <ac:picMkLst>
              <pc:docMk/>
              <pc:sldMasterMk cId="555265931" sldId="2147483672"/>
              <pc:sldLayoutMk cId="4103747824" sldId="2147483688"/>
              <ac:picMk id="7" creationId="{261BA16B-FCF3-4849-AEF7-EADFCBD3996D}"/>
            </ac:picMkLst>
          </pc:picChg>
        </pc:sldLayoutChg>
      </pc:sldMasterChg>
    </pc:docChg>
  </pc:docChgLst>
  <pc:docChgLst>
    <pc:chgData name="Drew Chambers" userId="255ac6abe46577dc" providerId="LiveId" clId="{13711449-4897-4B56-99E1-E3F0D75EDE07}"/>
    <pc:docChg chg="undo custSel mod addSld delSld modSld sldOrd">
      <pc:chgData name="Drew Chambers" userId="255ac6abe46577dc" providerId="LiveId" clId="{13711449-4897-4B56-99E1-E3F0D75EDE07}" dt="2020-10-30T13:45:50.705" v="3176" actId="20577"/>
      <pc:docMkLst>
        <pc:docMk/>
      </pc:docMkLst>
      <pc:sldChg chg="del">
        <pc:chgData name="Drew Chambers" userId="255ac6abe46577dc" providerId="LiveId" clId="{13711449-4897-4B56-99E1-E3F0D75EDE07}" dt="2020-10-30T12:11:35.645" v="2801" actId="47"/>
        <pc:sldMkLst>
          <pc:docMk/>
          <pc:sldMk cId="1595517121" sldId="424"/>
        </pc:sldMkLst>
      </pc:sldChg>
      <pc:sldChg chg="modSp mod">
        <pc:chgData name="Drew Chambers" userId="255ac6abe46577dc" providerId="LiveId" clId="{13711449-4897-4B56-99E1-E3F0D75EDE07}" dt="2020-10-30T11:42:42.328" v="2627" actId="27636"/>
        <pc:sldMkLst>
          <pc:docMk/>
          <pc:sldMk cId="2215569177" sldId="429"/>
        </pc:sldMkLst>
        <pc:spChg chg="mod">
          <ac:chgData name="Drew Chambers" userId="255ac6abe46577dc" providerId="LiveId" clId="{13711449-4897-4B56-99E1-E3F0D75EDE07}" dt="2020-10-30T11:41:43.648" v="2454" actId="20577"/>
          <ac:spMkLst>
            <pc:docMk/>
            <pc:sldMk cId="2215569177" sldId="429"/>
            <ac:spMk id="2" creationId="{FE50F7CE-5A15-4058-856A-3313F3015317}"/>
          </ac:spMkLst>
        </pc:spChg>
        <pc:spChg chg="mod">
          <ac:chgData name="Drew Chambers" userId="255ac6abe46577dc" providerId="LiveId" clId="{13711449-4897-4B56-99E1-E3F0D75EDE07}" dt="2020-10-30T11:42:42.328" v="2627" actId="27636"/>
          <ac:spMkLst>
            <pc:docMk/>
            <pc:sldMk cId="2215569177" sldId="429"/>
            <ac:spMk id="3" creationId="{343BB513-6389-4CF0-AA66-580982359C96}"/>
          </ac:spMkLst>
        </pc:spChg>
      </pc:sldChg>
      <pc:sldChg chg="modSp mod">
        <pc:chgData name="Drew Chambers" userId="255ac6abe46577dc" providerId="LiveId" clId="{13711449-4897-4B56-99E1-E3F0D75EDE07}" dt="2020-10-30T12:13:32.763" v="2808" actId="20577"/>
        <pc:sldMkLst>
          <pc:docMk/>
          <pc:sldMk cId="1354505569" sldId="432"/>
        </pc:sldMkLst>
        <pc:spChg chg="mod">
          <ac:chgData name="Drew Chambers" userId="255ac6abe46577dc" providerId="LiveId" clId="{13711449-4897-4B56-99E1-E3F0D75EDE07}" dt="2020-10-30T12:13:32.763" v="2808" actId="20577"/>
          <ac:spMkLst>
            <pc:docMk/>
            <pc:sldMk cId="1354505569" sldId="432"/>
            <ac:spMk id="2" creationId="{6A392CA6-EBAA-4753-A329-727690F53DC4}"/>
          </ac:spMkLst>
        </pc:spChg>
        <pc:spChg chg="mod">
          <ac:chgData name="Drew Chambers" userId="255ac6abe46577dc" providerId="LiveId" clId="{13711449-4897-4B56-99E1-E3F0D75EDE07}" dt="2020-10-30T12:12:39.059" v="2804" actId="27636"/>
          <ac:spMkLst>
            <pc:docMk/>
            <pc:sldMk cId="1354505569" sldId="432"/>
            <ac:spMk id="3" creationId="{1C5104EF-C1FC-4463-BE2F-664BA8E0E660}"/>
          </ac:spMkLst>
        </pc:spChg>
      </pc:sldChg>
      <pc:sldChg chg="modSp mod">
        <pc:chgData name="Drew Chambers" userId="255ac6abe46577dc" providerId="LiveId" clId="{13711449-4897-4B56-99E1-E3F0D75EDE07}" dt="2020-10-30T12:06:41.424" v="2800" actId="20577"/>
        <pc:sldMkLst>
          <pc:docMk/>
          <pc:sldMk cId="2399348644" sldId="435"/>
        </pc:sldMkLst>
        <pc:spChg chg="mod">
          <ac:chgData name="Drew Chambers" userId="255ac6abe46577dc" providerId="LiveId" clId="{13711449-4897-4B56-99E1-E3F0D75EDE07}" dt="2020-10-30T12:06:41.424" v="2800" actId="20577"/>
          <ac:spMkLst>
            <pc:docMk/>
            <pc:sldMk cId="2399348644" sldId="435"/>
            <ac:spMk id="2" creationId="{00000000-0000-0000-0000-000000000000}"/>
          </ac:spMkLst>
        </pc:spChg>
      </pc:sldChg>
      <pc:sldChg chg="modAnim">
        <pc:chgData name="Drew Chambers" userId="255ac6abe46577dc" providerId="LiveId" clId="{13711449-4897-4B56-99E1-E3F0D75EDE07}" dt="2020-10-28T12:51:03.208" v="19"/>
        <pc:sldMkLst>
          <pc:docMk/>
          <pc:sldMk cId="2477624446" sldId="436"/>
        </pc:sldMkLst>
      </pc:sldChg>
      <pc:sldChg chg="addSp modSp mod">
        <pc:chgData name="Drew Chambers" userId="255ac6abe46577dc" providerId="LiveId" clId="{13711449-4897-4B56-99E1-E3F0D75EDE07}" dt="2020-10-30T10:58:59.501" v="1575" actId="1076"/>
        <pc:sldMkLst>
          <pc:docMk/>
          <pc:sldMk cId="242014167" sldId="437"/>
        </pc:sldMkLst>
        <pc:graphicFrameChg chg="add mod modGraphic">
          <ac:chgData name="Drew Chambers" userId="255ac6abe46577dc" providerId="LiveId" clId="{13711449-4897-4B56-99E1-E3F0D75EDE07}" dt="2020-10-30T10:58:59.501" v="1575" actId="1076"/>
          <ac:graphicFrameMkLst>
            <pc:docMk/>
            <pc:sldMk cId="242014167" sldId="437"/>
            <ac:graphicFrameMk id="4" creationId="{890A7577-C04D-4F52-A1F8-5665741D35FF}"/>
          </ac:graphicFrameMkLst>
        </pc:graphicFrameChg>
      </pc:sldChg>
      <pc:sldChg chg="addSp modSp mod">
        <pc:chgData name="Drew Chambers" userId="255ac6abe46577dc" providerId="LiveId" clId="{13711449-4897-4B56-99E1-E3F0D75EDE07}" dt="2020-10-30T11:23:06.841" v="1870" actId="27636"/>
        <pc:sldMkLst>
          <pc:docMk/>
          <pc:sldMk cId="4276802722" sldId="439"/>
        </pc:sldMkLst>
        <pc:spChg chg="mod">
          <ac:chgData name="Drew Chambers" userId="255ac6abe46577dc" providerId="LiveId" clId="{13711449-4897-4B56-99E1-E3F0D75EDE07}" dt="2020-10-30T11:23:06.841" v="1870" actId="27636"/>
          <ac:spMkLst>
            <pc:docMk/>
            <pc:sldMk cId="4276802722" sldId="439"/>
            <ac:spMk id="3" creationId="{00000000-0000-0000-0000-000000000000}"/>
          </ac:spMkLst>
        </pc:spChg>
        <pc:graphicFrameChg chg="add mod modGraphic">
          <ac:chgData name="Drew Chambers" userId="255ac6abe46577dc" providerId="LiveId" clId="{13711449-4897-4B56-99E1-E3F0D75EDE07}" dt="2020-10-30T11:23:02.410" v="1868" actId="1076"/>
          <ac:graphicFrameMkLst>
            <pc:docMk/>
            <pc:sldMk cId="4276802722" sldId="439"/>
            <ac:graphicFrameMk id="4" creationId="{5DB69CDA-813A-45E7-AEE0-101C2C66221B}"/>
          </ac:graphicFrameMkLst>
        </pc:graphicFrameChg>
      </pc:sldChg>
      <pc:sldChg chg="addSp delSp modSp mod">
        <pc:chgData name="Drew Chambers" userId="255ac6abe46577dc" providerId="LiveId" clId="{13711449-4897-4B56-99E1-E3F0D75EDE07}" dt="2020-10-30T10:55:06.643" v="1340" actId="255"/>
        <pc:sldMkLst>
          <pc:docMk/>
          <pc:sldMk cId="1525189081" sldId="442"/>
        </pc:sldMkLst>
        <pc:spChg chg="mod">
          <ac:chgData name="Drew Chambers" userId="255ac6abe46577dc" providerId="LiveId" clId="{13711449-4897-4B56-99E1-E3F0D75EDE07}" dt="2020-10-30T10:48:15.848" v="1123" actId="21"/>
          <ac:spMkLst>
            <pc:docMk/>
            <pc:sldMk cId="1525189081" sldId="442"/>
            <ac:spMk id="3" creationId="{C965720B-53A1-4687-9BD8-BE78E1B86647}"/>
          </ac:spMkLst>
        </pc:spChg>
        <pc:spChg chg="add del">
          <ac:chgData name="Drew Chambers" userId="255ac6abe46577dc" providerId="LiveId" clId="{13711449-4897-4B56-99E1-E3F0D75EDE07}" dt="2020-10-30T10:52:02.781" v="1287" actId="478"/>
          <ac:spMkLst>
            <pc:docMk/>
            <pc:sldMk cId="1525189081" sldId="442"/>
            <ac:spMk id="4" creationId="{1D933B4E-4D5E-4593-9124-8A8D1DF4E55C}"/>
          </ac:spMkLst>
        </pc:spChg>
        <pc:graphicFrameChg chg="add mod">
          <ac:chgData name="Drew Chambers" userId="255ac6abe46577dc" providerId="LiveId" clId="{13711449-4897-4B56-99E1-E3F0D75EDE07}" dt="2020-10-30T10:55:06.643" v="1340" actId="255"/>
          <ac:graphicFrameMkLst>
            <pc:docMk/>
            <pc:sldMk cId="1525189081" sldId="442"/>
            <ac:graphicFrameMk id="5" creationId="{BBDD1F86-9840-4ED8-8924-D2FC18E8B56E}"/>
          </ac:graphicFrameMkLst>
        </pc:graphicFrameChg>
      </pc:sldChg>
      <pc:sldChg chg="modSp mod">
        <pc:chgData name="Drew Chambers" userId="255ac6abe46577dc" providerId="LiveId" clId="{13711449-4897-4B56-99E1-E3F0D75EDE07}" dt="2020-10-30T11:40:34.597" v="2402" actId="20577"/>
        <pc:sldMkLst>
          <pc:docMk/>
          <pc:sldMk cId="1494214692" sldId="444"/>
        </pc:sldMkLst>
        <pc:spChg chg="mod">
          <ac:chgData name="Drew Chambers" userId="255ac6abe46577dc" providerId="LiveId" clId="{13711449-4897-4B56-99E1-E3F0D75EDE07}" dt="2020-10-28T17:51:45.196" v="460" actId="20577"/>
          <ac:spMkLst>
            <pc:docMk/>
            <pc:sldMk cId="1494214692" sldId="444"/>
            <ac:spMk id="2" creationId="{93390971-19A3-470E-9CE6-1AB2835A4D84}"/>
          </ac:spMkLst>
        </pc:spChg>
        <pc:spChg chg="mod">
          <ac:chgData name="Drew Chambers" userId="255ac6abe46577dc" providerId="LiveId" clId="{13711449-4897-4B56-99E1-E3F0D75EDE07}" dt="2020-10-30T11:40:34.597" v="2402" actId="20577"/>
          <ac:spMkLst>
            <pc:docMk/>
            <pc:sldMk cId="1494214692" sldId="444"/>
            <ac:spMk id="3" creationId="{C0C705DF-B563-4771-83F1-B13E36BE8DB9}"/>
          </ac:spMkLst>
        </pc:spChg>
      </pc:sldChg>
      <pc:sldChg chg="addSp delSp modSp mod setBg">
        <pc:chgData name="Drew Chambers" userId="255ac6abe46577dc" providerId="LiveId" clId="{13711449-4897-4B56-99E1-E3F0D75EDE07}" dt="2020-10-30T13:29:26.849" v="3132" actId="20577"/>
        <pc:sldMkLst>
          <pc:docMk/>
          <pc:sldMk cId="1816956314" sldId="446"/>
        </pc:sldMkLst>
        <pc:spChg chg="mod">
          <ac:chgData name="Drew Chambers" userId="255ac6abe46577dc" providerId="LiveId" clId="{13711449-4897-4B56-99E1-E3F0D75EDE07}" dt="2020-10-30T13:29:26.849" v="3132" actId="20577"/>
          <ac:spMkLst>
            <pc:docMk/>
            <pc:sldMk cId="1816956314" sldId="446"/>
            <ac:spMk id="2" creationId="{BE1CF787-89B1-43B6-908F-E9C9882191A2}"/>
          </ac:spMkLst>
        </pc:spChg>
        <pc:spChg chg="add del mod">
          <ac:chgData name="Drew Chambers" userId="255ac6abe46577dc" providerId="LiveId" clId="{13711449-4897-4B56-99E1-E3F0D75EDE07}" dt="2020-10-28T17:47:03.298" v="250"/>
          <ac:spMkLst>
            <pc:docMk/>
            <pc:sldMk cId="1816956314" sldId="446"/>
            <ac:spMk id="3" creationId="{84B44F04-EB0D-487F-859A-393B80985D79}"/>
          </ac:spMkLst>
        </pc:spChg>
        <pc:spChg chg="add mod">
          <ac:chgData name="Drew Chambers" userId="255ac6abe46577dc" providerId="LiveId" clId="{13711449-4897-4B56-99E1-E3F0D75EDE07}" dt="2020-10-30T13:29:17.159" v="3120" actId="20577"/>
          <ac:spMkLst>
            <pc:docMk/>
            <pc:sldMk cId="1816956314" sldId="446"/>
            <ac:spMk id="4" creationId="{FC12D07B-8329-49A8-8CFE-2FEF29CF901E}"/>
          </ac:spMkLst>
        </pc:spChg>
        <pc:spChg chg="add del">
          <ac:chgData name="Drew Chambers" userId="255ac6abe46577dc" providerId="LiveId" clId="{13711449-4897-4B56-99E1-E3F0D75EDE07}" dt="2020-10-28T17:46:45.685" v="247" actId="26606"/>
          <ac:spMkLst>
            <pc:docMk/>
            <pc:sldMk cId="1816956314" sldId="446"/>
            <ac:spMk id="71" creationId="{0BC9EFE1-D8CB-4668-9980-DB108327A794}"/>
          </ac:spMkLst>
        </pc:spChg>
        <pc:spChg chg="add del">
          <ac:chgData name="Drew Chambers" userId="255ac6abe46577dc" providerId="LiveId" clId="{13711449-4897-4B56-99E1-E3F0D75EDE07}" dt="2020-10-28T17:46:45.685" v="247" actId="26606"/>
          <ac:spMkLst>
            <pc:docMk/>
            <pc:sldMk cId="1816956314" sldId="446"/>
            <ac:spMk id="75" creationId="{77DA6D33-2D62-458C-BF5D-DBF612FD557E}"/>
          </ac:spMkLst>
        </pc:spChg>
        <pc:picChg chg="add del">
          <ac:chgData name="Drew Chambers" userId="255ac6abe46577dc" providerId="LiveId" clId="{13711449-4897-4B56-99E1-E3F0D75EDE07}" dt="2020-10-28T17:46:45.685" v="247" actId="26606"/>
          <ac:picMkLst>
            <pc:docMk/>
            <pc:sldMk cId="1816956314" sldId="446"/>
            <ac:picMk id="73" creationId="{7CBAE1BD-B8E4-4029-8AA2-C77E4FED9864}"/>
          </ac:picMkLst>
        </pc:picChg>
        <pc:picChg chg="add del mod">
          <ac:chgData name="Drew Chambers" userId="255ac6abe46577dc" providerId="LiveId" clId="{13711449-4897-4B56-99E1-E3F0D75EDE07}" dt="2020-10-28T17:46:47.519" v="249"/>
          <ac:picMkLst>
            <pc:docMk/>
            <pc:sldMk cId="1816956314" sldId="446"/>
            <ac:picMk id="1026" creationId="{1E73ACD6-796D-49B3-B344-2E59E7CAF48E}"/>
          </ac:picMkLst>
        </pc:picChg>
        <pc:picChg chg="add del mod">
          <ac:chgData name="Drew Chambers" userId="255ac6abe46577dc" providerId="LiveId" clId="{13711449-4897-4B56-99E1-E3F0D75EDE07}" dt="2020-10-28T17:47:48.834" v="255" actId="478"/>
          <ac:picMkLst>
            <pc:docMk/>
            <pc:sldMk cId="1816956314" sldId="446"/>
            <ac:picMk id="1028" creationId="{27F25669-414A-4C21-A946-B7082737AE8A}"/>
          </ac:picMkLst>
        </pc:picChg>
      </pc:sldChg>
      <pc:sldChg chg="delSp">
        <pc:chgData name="Drew Chambers" userId="255ac6abe46577dc" providerId="LiveId" clId="{13711449-4897-4B56-99E1-E3F0D75EDE07}" dt="2020-10-28T08:40:31.544" v="16" actId="478"/>
        <pc:sldMkLst>
          <pc:docMk/>
          <pc:sldMk cId="1899058230" sldId="448"/>
        </pc:sldMkLst>
        <pc:spChg chg="del">
          <ac:chgData name="Drew Chambers" userId="255ac6abe46577dc" providerId="LiveId" clId="{13711449-4897-4B56-99E1-E3F0D75EDE07}" dt="2020-10-28T08:38:21.847" v="1" actId="478"/>
          <ac:spMkLst>
            <pc:docMk/>
            <pc:sldMk cId="1899058230" sldId="448"/>
            <ac:spMk id="6" creationId="{84555CF6-4D39-4A8F-BA16-4CE78BF692F5}"/>
          </ac:spMkLst>
        </pc:spChg>
        <pc:spChg chg="del">
          <ac:chgData name="Drew Chambers" userId="255ac6abe46577dc" providerId="LiveId" clId="{13711449-4897-4B56-99E1-E3F0D75EDE07}" dt="2020-10-28T08:40:21.308" v="11" actId="478"/>
          <ac:spMkLst>
            <pc:docMk/>
            <pc:sldMk cId="1899058230" sldId="448"/>
            <ac:spMk id="7" creationId="{740F132E-D981-4B46-B57D-B160393B0052}"/>
          </ac:spMkLst>
        </pc:spChg>
        <pc:spChg chg="del">
          <ac:chgData name="Drew Chambers" userId="255ac6abe46577dc" providerId="LiveId" clId="{13711449-4897-4B56-99E1-E3F0D75EDE07}" dt="2020-10-28T08:40:04.367" v="6" actId="478"/>
          <ac:spMkLst>
            <pc:docMk/>
            <pc:sldMk cId="1899058230" sldId="448"/>
            <ac:spMk id="8" creationId="{30AD0E34-AAC5-43C4-89AB-0BE40C15F46D}"/>
          </ac:spMkLst>
        </pc:spChg>
        <pc:spChg chg="del">
          <ac:chgData name="Drew Chambers" userId="255ac6abe46577dc" providerId="LiveId" clId="{13711449-4897-4B56-99E1-E3F0D75EDE07}" dt="2020-10-28T08:40:17.519" v="10" actId="478"/>
          <ac:spMkLst>
            <pc:docMk/>
            <pc:sldMk cId="1899058230" sldId="448"/>
            <ac:spMk id="9" creationId="{45DF4DAF-E0A8-432E-835F-BA515AFD6ACE}"/>
          </ac:spMkLst>
        </pc:spChg>
        <pc:spChg chg="del">
          <ac:chgData name="Drew Chambers" userId="255ac6abe46577dc" providerId="LiveId" clId="{13711449-4897-4B56-99E1-E3F0D75EDE07}" dt="2020-10-28T08:40:15.009" v="9" actId="478"/>
          <ac:spMkLst>
            <pc:docMk/>
            <pc:sldMk cId="1899058230" sldId="448"/>
            <ac:spMk id="10" creationId="{E6C730FB-50B4-437F-89D8-47DC55743D12}"/>
          </ac:spMkLst>
        </pc:spChg>
        <pc:spChg chg="del">
          <ac:chgData name="Drew Chambers" userId="255ac6abe46577dc" providerId="LiveId" clId="{13711449-4897-4B56-99E1-E3F0D75EDE07}" dt="2020-10-28T08:40:07.678" v="7" actId="478"/>
          <ac:spMkLst>
            <pc:docMk/>
            <pc:sldMk cId="1899058230" sldId="448"/>
            <ac:spMk id="11" creationId="{04442DA1-262E-490D-B1B9-0B7DBFE5BA0D}"/>
          </ac:spMkLst>
        </pc:spChg>
        <pc:spChg chg="del">
          <ac:chgData name="Drew Chambers" userId="255ac6abe46577dc" providerId="LiveId" clId="{13711449-4897-4B56-99E1-E3F0D75EDE07}" dt="2020-10-28T08:40:12.799" v="8" actId="478"/>
          <ac:spMkLst>
            <pc:docMk/>
            <pc:sldMk cId="1899058230" sldId="448"/>
            <ac:spMk id="12" creationId="{3232047B-E7F5-43F8-B679-B7026D3322CB}"/>
          </ac:spMkLst>
        </pc:spChg>
        <pc:spChg chg="del">
          <ac:chgData name="Drew Chambers" userId="255ac6abe46577dc" providerId="LiveId" clId="{13711449-4897-4B56-99E1-E3F0D75EDE07}" dt="2020-10-28T08:40:31.544" v="16" actId="478"/>
          <ac:spMkLst>
            <pc:docMk/>
            <pc:sldMk cId="1899058230" sldId="448"/>
            <ac:spMk id="13" creationId="{71E9F669-C554-415B-A16B-0143D5267AD6}"/>
          </ac:spMkLst>
        </pc:spChg>
        <pc:spChg chg="del">
          <ac:chgData name="Drew Chambers" userId="255ac6abe46577dc" providerId="LiveId" clId="{13711449-4897-4B56-99E1-E3F0D75EDE07}" dt="2020-10-28T08:40:25.706" v="13" actId="478"/>
          <ac:spMkLst>
            <pc:docMk/>
            <pc:sldMk cId="1899058230" sldId="448"/>
            <ac:spMk id="14" creationId="{74052E47-80B0-40E2-BBAB-E10BBEA9B5BF}"/>
          </ac:spMkLst>
        </pc:spChg>
        <pc:spChg chg="del">
          <ac:chgData name="Drew Chambers" userId="255ac6abe46577dc" providerId="LiveId" clId="{13711449-4897-4B56-99E1-E3F0D75EDE07}" dt="2020-10-28T08:40:23.715" v="12" actId="478"/>
          <ac:spMkLst>
            <pc:docMk/>
            <pc:sldMk cId="1899058230" sldId="448"/>
            <ac:spMk id="15" creationId="{F23E1DBD-EDF9-46B0-8EB8-0DCB4E15168C}"/>
          </ac:spMkLst>
        </pc:spChg>
        <pc:spChg chg="del">
          <ac:chgData name="Drew Chambers" userId="255ac6abe46577dc" providerId="LiveId" clId="{13711449-4897-4B56-99E1-E3F0D75EDE07}" dt="2020-10-28T08:40:00.533" v="5" actId="478"/>
          <ac:spMkLst>
            <pc:docMk/>
            <pc:sldMk cId="1899058230" sldId="448"/>
            <ac:spMk id="16" creationId="{F1D394A8-AA0E-4652-9976-AC45C384D340}"/>
          </ac:spMkLst>
        </pc:spChg>
        <pc:spChg chg="del">
          <ac:chgData name="Drew Chambers" userId="255ac6abe46577dc" providerId="LiveId" clId="{13711449-4897-4B56-99E1-E3F0D75EDE07}" dt="2020-10-28T08:40:27.852" v="14" actId="478"/>
          <ac:spMkLst>
            <pc:docMk/>
            <pc:sldMk cId="1899058230" sldId="448"/>
            <ac:spMk id="17" creationId="{F0B14911-066D-4FF9-B668-19BDA7AAE0E4}"/>
          </ac:spMkLst>
        </pc:spChg>
        <pc:spChg chg="del">
          <ac:chgData name="Drew Chambers" userId="255ac6abe46577dc" providerId="LiveId" clId="{13711449-4897-4B56-99E1-E3F0D75EDE07}" dt="2020-10-28T08:40:29.696" v="15" actId="478"/>
          <ac:spMkLst>
            <pc:docMk/>
            <pc:sldMk cId="1899058230" sldId="448"/>
            <ac:spMk id="18" creationId="{F6EAB473-BD42-4779-95C0-3668CF27FAC3}"/>
          </ac:spMkLst>
        </pc:spChg>
        <pc:picChg chg="del">
          <ac:chgData name="Drew Chambers" userId="255ac6abe46577dc" providerId="LiveId" clId="{13711449-4897-4B56-99E1-E3F0D75EDE07}" dt="2020-10-28T08:38:55.441" v="2" actId="478"/>
          <ac:picMkLst>
            <pc:docMk/>
            <pc:sldMk cId="1899058230" sldId="448"/>
            <ac:picMk id="19" creationId="{001577F6-536C-4319-A614-0D923DFAF20B}"/>
          </ac:picMkLst>
        </pc:picChg>
        <pc:picChg chg="del">
          <ac:chgData name="Drew Chambers" userId="255ac6abe46577dc" providerId="LiveId" clId="{13711449-4897-4B56-99E1-E3F0D75EDE07}" dt="2020-10-28T08:38:14.878" v="0" actId="478"/>
          <ac:picMkLst>
            <pc:docMk/>
            <pc:sldMk cId="1899058230" sldId="448"/>
            <ac:picMk id="20" creationId="{BC7D00EC-9136-47E7-BA10-BAC5509E7C40}"/>
          </ac:picMkLst>
        </pc:picChg>
        <pc:picChg chg="del">
          <ac:chgData name="Drew Chambers" userId="255ac6abe46577dc" providerId="LiveId" clId="{13711449-4897-4B56-99E1-E3F0D75EDE07}" dt="2020-10-28T08:39:00.708" v="4" actId="478"/>
          <ac:picMkLst>
            <pc:docMk/>
            <pc:sldMk cId="1899058230" sldId="448"/>
            <ac:picMk id="21" creationId="{CF59E050-A0C6-42E0-9746-282C107D101C}"/>
          </ac:picMkLst>
        </pc:picChg>
        <pc:picChg chg="del">
          <ac:chgData name="Drew Chambers" userId="255ac6abe46577dc" providerId="LiveId" clId="{13711449-4897-4B56-99E1-E3F0D75EDE07}" dt="2020-10-28T08:38:58.405" v="3" actId="478"/>
          <ac:picMkLst>
            <pc:docMk/>
            <pc:sldMk cId="1899058230" sldId="448"/>
            <ac:picMk id="22" creationId="{CE3F421A-B2E8-4E67-A609-516B1D578ADB}"/>
          </ac:picMkLst>
        </pc:picChg>
      </pc:sldChg>
      <pc:sldChg chg="modSp mod">
        <pc:chgData name="Drew Chambers" userId="255ac6abe46577dc" providerId="LiveId" clId="{13711449-4897-4B56-99E1-E3F0D75EDE07}" dt="2020-10-30T10:51:38.332" v="1285" actId="20577"/>
        <pc:sldMkLst>
          <pc:docMk/>
          <pc:sldMk cId="506232229" sldId="450"/>
        </pc:sldMkLst>
        <pc:spChg chg="mod">
          <ac:chgData name="Drew Chambers" userId="255ac6abe46577dc" providerId="LiveId" clId="{13711449-4897-4B56-99E1-E3F0D75EDE07}" dt="2020-10-30T10:51:38.332" v="1285" actId="20577"/>
          <ac:spMkLst>
            <pc:docMk/>
            <pc:sldMk cId="506232229" sldId="450"/>
            <ac:spMk id="3" creationId="{7BB82676-5AFA-4ADF-8327-98780DB5AF4C}"/>
          </ac:spMkLst>
        </pc:spChg>
      </pc:sldChg>
      <pc:sldChg chg="modSp mod">
        <pc:chgData name="Drew Chambers" userId="255ac6abe46577dc" providerId="LiveId" clId="{13711449-4897-4B56-99E1-E3F0D75EDE07}" dt="2020-10-30T11:43:18.279" v="2666" actId="20577"/>
        <pc:sldMkLst>
          <pc:docMk/>
          <pc:sldMk cId="737605531" sldId="452"/>
        </pc:sldMkLst>
        <pc:spChg chg="mod">
          <ac:chgData name="Drew Chambers" userId="255ac6abe46577dc" providerId="LiveId" clId="{13711449-4897-4B56-99E1-E3F0D75EDE07}" dt="2020-10-30T11:43:18.279" v="2666" actId="20577"/>
          <ac:spMkLst>
            <pc:docMk/>
            <pc:sldMk cId="737605531" sldId="452"/>
            <ac:spMk id="3" creationId="{72F8C5BE-0DC3-4A99-A5C1-0579F34FA691}"/>
          </ac:spMkLst>
        </pc:spChg>
      </pc:sldChg>
      <pc:sldChg chg="modSp mod">
        <pc:chgData name="Drew Chambers" userId="255ac6abe46577dc" providerId="LiveId" clId="{13711449-4897-4B56-99E1-E3F0D75EDE07}" dt="2020-10-30T13:45:50.705" v="3176" actId="20577"/>
        <pc:sldMkLst>
          <pc:docMk/>
          <pc:sldMk cId="1671713202" sldId="453"/>
        </pc:sldMkLst>
        <pc:spChg chg="mod">
          <ac:chgData name="Drew Chambers" userId="255ac6abe46577dc" providerId="LiveId" clId="{13711449-4897-4B56-99E1-E3F0D75EDE07}" dt="2020-10-30T13:45:50.705" v="3176" actId="20577"/>
          <ac:spMkLst>
            <pc:docMk/>
            <pc:sldMk cId="1671713202" sldId="453"/>
            <ac:spMk id="3" creationId="{21034A54-7D60-4678-A960-2B8E0458575A}"/>
          </ac:spMkLst>
        </pc:spChg>
      </pc:sldChg>
      <pc:sldChg chg="modSp mod">
        <pc:chgData name="Drew Chambers" userId="255ac6abe46577dc" providerId="LiveId" clId="{13711449-4897-4B56-99E1-E3F0D75EDE07}" dt="2020-10-28T17:59:28.425" v="723" actId="27636"/>
        <pc:sldMkLst>
          <pc:docMk/>
          <pc:sldMk cId="143244820" sldId="454"/>
        </pc:sldMkLst>
        <pc:spChg chg="mod">
          <ac:chgData name="Drew Chambers" userId="255ac6abe46577dc" providerId="LiveId" clId="{13711449-4897-4B56-99E1-E3F0D75EDE07}" dt="2020-10-28T17:59:28.425" v="723" actId="27636"/>
          <ac:spMkLst>
            <pc:docMk/>
            <pc:sldMk cId="143244820" sldId="454"/>
            <ac:spMk id="3" creationId="{21034A54-7D60-4678-A960-2B8E0458575A}"/>
          </ac:spMkLst>
        </pc:spChg>
      </pc:sldChg>
      <pc:sldChg chg="modSp mod">
        <pc:chgData name="Drew Chambers" userId="255ac6abe46577dc" providerId="LiveId" clId="{13711449-4897-4B56-99E1-E3F0D75EDE07}" dt="2020-10-28T19:27:14.570" v="730"/>
        <pc:sldMkLst>
          <pc:docMk/>
          <pc:sldMk cId="2244786097" sldId="455"/>
        </pc:sldMkLst>
        <pc:spChg chg="mod">
          <ac:chgData name="Drew Chambers" userId="255ac6abe46577dc" providerId="LiveId" clId="{13711449-4897-4B56-99E1-E3F0D75EDE07}" dt="2020-10-28T19:27:14.570" v="730"/>
          <ac:spMkLst>
            <pc:docMk/>
            <pc:sldMk cId="2244786097" sldId="455"/>
            <ac:spMk id="3" creationId="{693A1244-21CD-47AC-B334-B094C69AD373}"/>
          </ac:spMkLst>
        </pc:spChg>
      </pc:sldChg>
      <pc:sldChg chg="modSp mod">
        <pc:chgData name="Drew Chambers" userId="255ac6abe46577dc" providerId="LiveId" clId="{13711449-4897-4B56-99E1-E3F0D75EDE07}" dt="2020-10-28T19:29:19.201" v="741" actId="20577"/>
        <pc:sldMkLst>
          <pc:docMk/>
          <pc:sldMk cId="2789236194" sldId="456"/>
        </pc:sldMkLst>
        <pc:spChg chg="mod">
          <ac:chgData name="Drew Chambers" userId="255ac6abe46577dc" providerId="LiveId" clId="{13711449-4897-4B56-99E1-E3F0D75EDE07}" dt="2020-10-28T19:29:19.201" v="741" actId="20577"/>
          <ac:spMkLst>
            <pc:docMk/>
            <pc:sldMk cId="2789236194" sldId="456"/>
            <ac:spMk id="3" creationId="{B065B665-908F-430D-BAC6-CE5AC5534916}"/>
          </ac:spMkLst>
        </pc:spChg>
      </pc:sldChg>
      <pc:sldChg chg="modSp mod">
        <pc:chgData name="Drew Chambers" userId="255ac6abe46577dc" providerId="LiveId" clId="{13711449-4897-4B56-99E1-E3F0D75EDE07}" dt="2020-10-29T08:21:12.332" v="979"/>
        <pc:sldMkLst>
          <pc:docMk/>
          <pc:sldMk cId="349574984" sldId="457"/>
        </pc:sldMkLst>
        <pc:spChg chg="mod">
          <ac:chgData name="Drew Chambers" userId="255ac6abe46577dc" providerId="LiveId" clId="{13711449-4897-4B56-99E1-E3F0D75EDE07}" dt="2020-10-29T08:21:12.332" v="979"/>
          <ac:spMkLst>
            <pc:docMk/>
            <pc:sldMk cId="349574984" sldId="457"/>
            <ac:spMk id="3" creationId="{A589C054-6D0A-41C7-8C4F-ED871B7F8CCB}"/>
          </ac:spMkLst>
        </pc:spChg>
      </pc:sldChg>
      <pc:sldChg chg="modSp mod">
        <pc:chgData name="Drew Chambers" userId="255ac6abe46577dc" providerId="LiveId" clId="{13711449-4897-4B56-99E1-E3F0D75EDE07}" dt="2020-10-28T19:27:58.520" v="732"/>
        <pc:sldMkLst>
          <pc:docMk/>
          <pc:sldMk cId="271202369" sldId="458"/>
        </pc:sldMkLst>
        <pc:spChg chg="mod">
          <ac:chgData name="Drew Chambers" userId="255ac6abe46577dc" providerId="LiveId" clId="{13711449-4897-4B56-99E1-E3F0D75EDE07}" dt="2020-10-28T19:27:58.520" v="732"/>
          <ac:spMkLst>
            <pc:docMk/>
            <pc:sldMk cId="271202369" sldId="458"/>
            <ac:spMk id="3" creationId="{44EE7528-539B-4963-9027-BACB0326CADD}"/>
          </ac:spMkLst>
        </pc:spChg>
      </pc:sldChg>
      <pc:sldChg chg="addSp delSp modSp mod ord">
        <pc:chgData name="Drew Chambers" userId="255ac6abe46577dc" providerId="LiveId" clId="{13711449-4897-4B56-99E1-E3F0D75EDE07}" dt="2020-10-29T07:55:27.026" v="977" actId="27309"/>
        <pc:sldMkLst>
          <pc:docMk/>
          <pc:sldMk cId="3064027926" sldId="459"/>
        </pc:sldMkLst>
        <pc:spChg chg="mod">
          <ac:chgData name="Drew Chambers" userId="255ac6abe46577dc" providerId="LiveId" clId="{13711449-4897-4B56-99E1-E3F0D75EDE07}" dt="2020-10-28T19:28:20.278" v="734"/>
          <ac:spMkLst>
            <pc:docMk/>
            <pc:sldMk cId="3064027926" sldId="459"/>
            <ac:spMk id="3" creationId="{AD5B6192-14A4-47CA-80EB-D61E38C1FECC}"/>
          </ac:spMkLst>
        </pc:spChg>
        <pc:graphicFrameChg chg="add del modGraphic">
          <ac:chgData name="Drew Chambers" userId="255ac6abe46577dc" providerId="LiveId" clId="{13711449-4897-4B56-99E1-E3F0D75EDE07}" dt="2020-10-29T07:55:27.026" v="977" actId="27309"/>
          <ac:graphicFrameMkLst>
            <pc:docMk/>
            <pc:sldMk cId="3064027926" sldId="459"/>
            <ac:graphicFrameMk id="5" creationId="{E944F1EA-2C9B-4AB5-939B-7607D3E0C3D3}"/>
          </ac:graphicFrameMkLst>
        </pc:graphicFrameChg>
      </pc:sldChg>
      <pc:sldChg chg="modSp mod">
        <pc:chgData name="Drew Chambers" userId="255ac6abe46577dc" providerId="LiveId" clId="{13711449-4897-4B56-99E1-E3F0D75EDE07}" dt="2020-10-28T18:01:39.853" v="728" actId="27636"/>
        <pc:sldMkLst>
          <pc:docMk/>
          <pc:sldMk cId="1298592382" sldId="460"/>
        </pc:sldMkLst>
        <pc:spChg chg="mod">
          <ac:chgData name="Drew Chambers" userId="255ac6abe46577dc" providerId="LiveId" clId="{13711449-4897-4B56-99E1-E3F0D75EDE07}" dt="2020-10-28T18:01:39.853" v="728" actId="27636"/>
          <ac:spMkLst>
            <pc:docMk/>
            <pc:sldMk cId="1298592382" sldId="460"/>
            <ac:spMk id="3" creationId="{24EA2DA1-CDF7-493B-82CF-F12D7691DA54}"/>
          </ac:spMkLst>
        </pc:spChg>
      </pc:sldChg>
      <pc:sldChg chg="modSp mod">
        <pc:chgData name="Drew Chambers" userId="255ac6abe46577dc" providerId="LiveId" clId="{13711449-4897-4B56-99E1-E3F0D75EDE07}" dt="2020-10-28T19:28:46.342" v="736"/>
        <pc:sldMkLst>
          <pc:docMk/>
          <pc:sldMk cId="3540401379" sldId="461"/>
        </pc:sldMkLst>
        <pc:spChg chg="mod">
          <ac:chgData name="Drew Chambers" userId="255ac6abe46577dc" providerId="LiveId" clId="{13711449-4897-4B56-99E1-E3F0D75EDE07}" dt="2020-10-28T19:28:46.342" v="736"/>
          <ac:spMkLst>
            <pc:docMk/>
            <pc:sldMk cId="3540401379" sldId="461"/>
            <ac:spMk id="3" creationId="{48C9C01A-7F76-4DF3-8EC3-CCA5535282BC}"/>
          </ac:spMkLst>
        </pc:spChg>
      </pc:sldChg>
      <pc:sldChg chg="modSp mod">
        <pc:chgData name="Drew Chambers" userId="255ac6abe46577dc" providerId="LiveId" clId="{13711449-4897-4B56-99E1-E3F0D75EDE07}" dt="2020-10-30T10:03:56.704" v="1109" actId="20577"/>
        <pc:sldMkLst>
          <pc:docMk/>
          <pc:sldMk cId="3293291308" sldId="462"/>
        </pc:sldMkLst>
        <pc:spChg chg="mod">
          <ac:chgData name="Drew Chambers" userId="255ac6abe46577dc" providerId="LiveId" clId="{13711449-4897-4B56-99E1-E3F0D75EDE07}" dt="2020-10-30T10:03:56.704" v="1109" actId="20577"/>
          <ac:spMkLst>
            <pc:docMk/>
            <pc:sldMk cId="3293291308" sldId="462"/>
            <ac:spMk id="3" creationId="{9C4552FE-0867-4BF8-B048-1825583FFFFB}"/>
          </ac:spMkLst>
        </pc:spChg>
      </pc:sldChg>
      <pc:sldChg chg="modSp mod">
        <pc:chgData name="Drew Chambers" userId="255ac6abe46577dc" providerId="LiveId" clId="{13711449-4897-4B56-99E1-E3F0D75EDE07}" dt="2020-10-29T08:24:52.830" v="981"/>
        <pc:sldMkLst>
          <pc:docMk/>
          <pc:sldMk cId="2125687793" sldId="463"/>
        </pc:sldMkLst>
        <pc:spChg chg="mod">
          <ac:chgData name="Drew Chambers" userId="255ac6abe46577dc" providerId="LiveId" clId="{13711449-4897-4B56-99E1-E3F0D75EDE07}" dt="2020-10-29T08:24:52.830" v="981"/>
          <ac:spMkLst>
            <pc:docMk/>
            <pc:sldMk cId="2125687793" sldId="463"/>
            <ac:spMk id="3" creationId="{6E0E6B46-8EC5-4AC2-9C4F-2E4460C165EB}"/>
          </ac:spMkLst>
        </pc:spChg>
      </pc:sldChg>
      <pc:sldChg chg="modSp mod">
        <pc:chgData name="Drew Chambers" userId="255ac6abe46577dc" providerId="LiveId" clId="{13711449-4897-4B56-99E1-E3F0D75EDE07}" dt="2020-10-30T10:45:21.176" v="1121" actId="27636"/>
        <pc:sldMkLst>
          <pc:docMk/>
          <pc:sldMk cId="1311195271" sldId="464"/>
        </pc:sldMkLst>
        <pc:spChg chg="mod">
          <ac:chgData name="Drew Chambers" userId="255ac6abe46577dc" providerId="LiveId" clId="{13711449-4897-4B56-99E1-E3F0D75EDE07}" dt="2020-10-30T10:45:21.176" v="1121" actId="27636"/>
          <ac:spMkLst>
            <pc:docMk/>
            <pc:sldMk cId="1311195271" sldId="464"/>
            <ac:spMk id="3" creationId="{CE1DAFB4-BCD4-45E7-A1AA-52103C1344E4}"/>
          </ac:spMkLst>
        </pc:spChg>
      </pc:sldChg>
      <pc:sldChg chg="modSp mod">
        <pc:chgData name="Drew Chambers" userId="255ac6abe46577dc" providerId="LiveId" clId="{13711449-4897-4B56-99E1-E3F0D75EDE07}" dt="2020-10-30T13:26:45.191" v="3118" actId="20577"/>
        <pc:sldMkLst>
          <pc:docMk/>
          <pc:sldMk cId="2599247563" sldId="465"/>
        </pc:sldMkLst>
        <pc:spChg chg="mod">
          <ac:chgData name="Drew Chambers" userId="255ac6abe46577dc" providerId="LiveId" clId="{13711449-4897-4B56-99E1-E3F0D75EDE07}" dt="2020-10-30T12:05:32.319" v="2736" actId="20577"/>
          <ac:spMkLst>
            <pc:docMk/>
            <pc:sldMk cId="2599247563" sldId="465"/>
            <ac:spMk id="2" creationId="{E3F07D1B-5559-484E-9492-41F68E032EB5}"/>
          </ac:spMkLst>
        </pc:spChg>
        <pc:spChg chg="mod">
          <ac:chgData name="Drew Chambers" userId="255ac6abe46577dc" providerId="LiveId" clId="{13711449-4897-4B56-99E1-E3F0D75EDE07}" dt="2020-10-30T13:26:45.191" v="3118" actId="20577"/>
          <ac:spMkLst>
            <pc:docMk/>
            <pc:sldMk cId="2599247563" sldId="465"/>
            <ac:spMk id="3" creationId="{2AE164A4-2E3F-4C90-A597-7EBD1B56057E}"/>
          </ac:spMkLst>
        </pc:spChg>
      </pc:sldChg>
      <pc:sldChg chg="modSp new mod ord">
        <pc:chgData name="Drew Chambers" userId="255ac6abe46577dc" providerId="LiveId" clId="{13711449-4897-4B56-99E1-E3F0D75EDE07}" dt="2020-10-30T13:24:57.472" v="2926" actId="20577"/>
        <pc:sldMkLst>
          <pc:docMk/>
          <pc:sldMk cId="1329957699" sldId="467"/>
        </pc:sldMkLst>
        <pc:spChg chg="mod">
          <ac:chgData name="Drew Chambers" userId="255ac6abe46577dc" providerId="LiveId" clId="{13711449-4897-4B56-99E1-E3F0D75EDE07}" dt="2020-10-28T17:52:20.344" v="532" actId="20577"/>
          <ac:spMkLst>
            <pc:docMk/>
            <pc:sldMk cId="1329957699" sldId="467"/>
            <ac:spMk id="2" creationId="{B8E0256E-7B0F-4735-A036-861631C20F9F}"/>
          </ac:spMkLst>
        </pc:spChg>
        <pc:spChg chg="mod">
          <ac:chgData name="Drew Chambers" userId="255ac6abe46577dc" providerId="LiveId" clId="{13711449-4897-4B56-99E1-E3F0D75EDE07}" dt="2020-10-30T13:24:57.472" v="2926" actId="20577"/>
          <ac:spMkLst>
            <pc:docMk/>
            <pc:sldMk cId="1329957699" sldId="467"/>
            <ac:spMk id="3" creationId="{B64CA7C0-55AD-45F3-9F93-B607FEC370EB}"/>
          </ac:spMkLst>
        </pc:spChg>
      </pc:sldChg>
      <pc:sldChg chg="modSp new mod">
        <pc:chgData name="Drew Chambers" userId="255ac6abe46577dc" providerId="LiveId" clId="{13711449-4897-4B56-99E1-E3F0D75EDE07}" dt="2020-10-30T11:40:57.345" v="2440" actId="20577"/>
        <pc:sldMkLst>
          <pc:docMk/>
          <pc:sldMk cId="1369003455" sldId="468"/>
        </pc:sldMkLst>
        <pc:spChg chg="mod">
          <ac:chgData name="Drew Chambers" userId="255ac6abe46577dc" providerId="LiveId" clId="{13711449-4897-4B56-99E1-E3F0D75EDE07}" dt="2020-10-30T11:40:57.345" v="2440" actId="20577"/>
          <ac:spMkLst>
            <pc:docMk/>
            <pc:sldMk cId="1369003455" sldId="468"/>
            <ac:spMk id="2" creationId="{4E8C9F76-58EB-4AA7-8FF2-EF51F69465B5}"/>
          </ac:spMkLst>
        </pc:spChg>
      </pc:sldChg>
      <pc:sldChg chg="modSp new mod">
        <pc:chgData name="Drew Chambers" userId="255ac6abe46577dc" providerId="LiveId" clId="{13711449-4897-4B56-99E1-E3F0D75EDE07}" dt="2020-10-30T11:44:01.219" v="2699" actId="20577"/>
        <pc:sldMkLst>
          <pc:docMk/>
          <pc:sldMk cId="2618474010" sldId="469"/>
        </pc:sldMkLst>
        <pc:spChg chg="mod">
          <ac:chgData name="Drew Chambers" userId="255ac6abe46577dc" providerId="LiveId" clId="{13711449-4897-4B56-99E1-E3F0D75EDE07}" dt="2020-10-30T11:44:01.219" v="2699" actId="20577"/>
          <ac:spMkLst>
            <pc:docMk/>
            <pc:sldMk cId="2618474010" sldId="469"/>
            <ac:spMk id="2" creationId="{563D57F0-ABB5-44E9-B2DD-E5130979B65D}"/>
          </ac:spMkLst>
        </pc:spChg>
      </pc:sldChg>
      <pc:sldChg chg="add ord">
        <pc:chgData name="Drew Chambers" userId="255ac6abe46577dc" providerId="LiveId" clId="{13711449-4897-4B56-99E1-E3F0D75EDE07}" dt="2020-10-30T11:44:16.276" v="2702"/>
        <pc:sldMkLst>
          <pc:docMk/>
          <pc:sldMk cId="3947145776" sldId="470"/>
        </pc:sldMkLst>
      </pc:sldChg>
      <pc:sldChg chg="add ord">
        <pc:chgData name="Drew Chambers" userId="255ac6abe46577dc" providerId="LiveId" clId="{13711449-4897-4B56-99E1-E3F0D75EDE07}" dt="2020-10-30T12:04:22.314" v="2707"/>
        <pc:sldMkLst>
          <pc:docMk/>
          <pc:sldMk cId="3958152132" sldId="471"/>
        </pc:sldMkLst>
      </pc:sldChg>
      <pc:sldChg chg="add ord">
        <pc:chgData name="Drew Chambers" userId="255ac6abe46577dc" providerId="LiveId" clId="{13711449-4897-4B56-99E1-E3F0D75EDE07}" dt="2020-10-30T12:04:37.716" v="2710"/>
        <pc:sldMkLst>
          <pc:docMk/>
          <pc:sldMk cId="1180060663" sldId="472"/>
        </pc:sldMkLst>
      </pc:sldChg>
      <pc:sldChg chg="modSp add mod">
        <pc:chgData name="Drew Chambers" userId="255ac6abe46577dc" providerId="LiveId" clId="{13711449-4897-4B56-99E1-E3F0D75EDE07}" dt="2020-10-30T12:13:39.430" v="2817" actId="20577"/>
        <pc:sldMkLst>
          <pc:docMk/>
          <pc:sldMk cId="62982294" sldId="473"/>
        </pc:sldMkLst>
        <pc:spChg chg="mod">
          <ac:chgData name="Drew Chambers" userId="255ac6abe46577dc" providerId="LiveId" clId="{13711449-4897-4B56-99E1-E3F0D75EDE07}" dt="2020-10-30T12:13:39.430" v="2817" actId="20577"/>
          <ac:spMkLst>
            <pc:docMk/>
            <pc:sldMk cId="62982294" sldId="473"/>
            <ac:spMk id="2" creationId="{6A392CA6-EBAA-4753-A329-727690F53DC4}"/>
          </ac:spMkLst>
        </pc:spChg>
        <pc:spChg chg="mod">
          <ac:chgData name="Drew Chambers" userId="255ac6abe46577dc" providerId="LiveId" clId="{13711449-4897-4B56-99E1-E3F0D75EDE07}" dt="2020-10-30T12:13:07.491" v="2807" actId="27636"/>
          <ac:spMkLst>
            <pc:docMk/>
            <pc:sldMk cId="62982294" sldId="473"/>
            <ac:spMk id="3" creationId="{1C5104EF-C1FC-4463-BE2F-664BA8E0E660}"/>
          </ac:spMkLst>
        </pc:spChg>
      </pc:sldChg>
      <pc:sldChg chg="modSp add mod">
        <pc:chgData name="Drew Chambers" userId="255ac6abe46577dc" providerId="LiveId" clId="{13711449-4897-4B56-99E1-E3F0D75EDE07}" dt="2020-10-30T12:13:50.353" v="2820" actId="27636"/>
        <pc:sldMkLst>
          <pc:docMk/>
          <pc:sldMk cId="1367296718" sldId="474"/>
        </pc:sldMkLst>
        <pc:spChg chg="mod">
          <ac:chgData name="Drew Chambers" userId="255ac6abe46577dc" providerId="LiveId" clId="{13711449-4897-4B56-99E1-E3F0D75EDE07}" dt="2020-10-30T12:13:50.353" v="2820" actId="27636"/>
          <ac:spMkLst>
            <pc:docMk/>
            <pc:sldMk cId="1367296718" sldId="474"/>
            <ac:spMk id="3" creationId="{1C5104EF-C1FC-4463-BE2F-664BA8E0E660}"/>
          </ac:spMkLst>
        </pc:spChg>
      </pc:sldChg>
      <pc:sldChg chg="modSp add mod">
        <pc:chgData name="Drew Chambers" userId="255ac6abe46577dc" providerId="LiveId" clId="{13711449-4897-4B56-99E1-E3F0D75EDE07}" dt="2020-10-30T13:25:52.760" v="3014" actId="20577"/>
        <pc:sldMkLst>
          <pc:docMk/>
          <pc:sldMk cId="610193166" sldId="475"/>
        </pc:sldMkLst>
        <pc:spChg chg="mod">
          <ac:chgData name="Drew Chambers" userId="255ac6abe46577dc" providerId="LiveId" clId="{13711449-4897-4B56-99E1-E3F0D75EDE07}" dt="2020-10-30T13:25:52.760" v="3014" actId="20577"/>
          <ac:spMkLst>
            <pc:docMk/>
            <pc:sldMk cId="610193166" sldId="475"/>
            <ac:spMk id="2" creationId="{563D57F0-ABB5-44E9-B2DD-E5130979B65D}"/>
          </ac:spMkLst>
        </pc:spChg>
      </pc:sldChg>
    </pc:docChg>
  </pc:docChgLst>
  <pc:docChgLst>
    <pc:chgData name="Drew Chambers" userId="255ac6abe46577dc" providerId="Windows Live" clId="Web-{4162B158-2AE2-4E57-8E1A-A1408C7E07EA}"/>
    <pc:docChg chg="delSld modSld sldOrd">
      <pc:chgData name="Drew Chambers" userId="255ac6abe46577dc" providerId="Windows Live" clId="Web-{4162B158-2AE2-4E57-8E1A-A1408C7E07EA}" dt="2020-11-03T20:33:02.851" v="676" actId="20577"/>
      <pc:docMkLst>
        <pc:docMk/>
      </pc:docMkLst>
      <pc:sldChg chg="modSp ord">
        <pc:chgData name="Drew Chambers" userId="255ac6abe46577dc" providerId="Windows Live" clId="Web-{4162B158-2AE2-4E57-8E1A-A1408C7E07EA}" dt="2020-11-03T19:48:20.589" v="26" actId="20577"/>
        <pc:sldMkLst>
          <pc:docMk/>
          <pc:sldMk cId="1494214692" sldId="444"/>
        </pc:sldMkLst>
        <pc:spChg chg="mod">
          <ac:chgData name="Drew Chambers" userId="255ac6abe46577dc" providerId="Windows Live" clId="Web-{4162B158-2AE2-4E57-8E1A-A1408C7E07EA}" dt="2020-11-03T19:48:20.589" v="26" actId="20577"/>
          <ac:spMkLst>
            <pc:docMk/>
            <pc:sldMk cId="1494214692" sldId="444"/>
            <ac:spMk id="2" creationId="{93390971-19A3-470E-9CE6-1AB2835A4D84}"/>
          </ac:spMkLst>
        </pc:spChg>
      </pc:sldChg>
      <pc:sldChg chg="addSp delSp modSp">
        <pc:chgData name="Drew Chambers" userId="255ac6abe46577dc" providerId="Windows Live" clId="Web-{4162B158-2AE2-4E57-8E1A-A1408C7E07EA}" dt="2020-11-03T20:01:42.790" v="52" actId="1076"/>
        <pc:sldMkLst>
          <pc:docMk/>
          <pc:sldMk cId="1392824882" sldId="445"/>
        </pc:sldMkLst>
        <pc:spChg chg="mod">
          <ac:chgData name="Drew Chambers" userId="255ac6abe46577dc" providerId="Windows Live" clId="Web-{4162B158-2AE2-4E57-8E1A-A1408C7E07EA}" dt="2020-11-03T19:57:55.473" v="45" actId="1076"/>
          <ac:spMkLst>
            <pc:docMk/>
            <pc:sldMk cId="1392824882" sldId="445"/>
            <ac:spMk id="2" creationId="{227A8BCE-F1E6-48DF-8FBA-69A178BD66ED}"/>
          </ac:spMkLst>
        </pc:spChg>
        <pc:spChg chg="del">
          <ac:chgData name="Drew Chambers" userId="255ac6abe46577dc" providerId="Windows Live" clId="Web-{4162B158-2AE2-4E57-8E1A-A1408C7E07EA}" dt="2020-11-03T19:53:28.250" v="29"/>
          <ac:spMkLst>
            <pc:docMk/>
            <pc:sldMk cId="1392824882" sldId="445"/>
            <ac:spMk id="3" creationId="{2252B4EB-254F-49D8-BA71-8A59CD74AD37}"/>
          </ac:spMkLst>
        </pc:spChg>
        <pc:spChg chg="add del mod">
          <ac:chgData name="Drew Chambers" userId="255ac6abe46577dc" providerId="Windows Live" clId="Web-{4162B158-2AE2-4E57-8E1A-A1408C7E07EA}" dt="2020-11-03T19:53:42.735" v="31"/>
          <ac:spMkLst>
            <pc:docMk/>
            <pc:sldMk cId="1392824882" sldId="445"/>
            <ac:spMk id="6" creationId="{AE98220F-30AC-43E5-A8B5-F433E9356129}"/>
          </ac:spMkLst>
        </pc:spChg>
        <pc:spChg chg="add del mod">
          <ac:chgData name="Drew Chambers" userId="255ac6abe46577dc" providerId="Windows Live" clId="Web-{4162B158-2AE2-4E57-8E1A-A1408C7E07EA}" dt="2020-11-03T19:56:40.566" v="33"/>
          <ac:spMkLst>
            <pc:docMk/>
            <pc:sldMk cId="1392824882" sldId="445"/>
            <ac:spMk id="9" creationId="{6A61E535-D8C6-4948-AA59-3EA80A63501D}"/>
          </ac:spMkLst>
        </pc:spChg>
        <pc:picChg chg="add del mod ord">
          <ac:chgData name="Drew Chambers" userId="255ac6abe46577dc" providerId="Windows Live" clId="Web-{4162B158-2AE2-4E57-8E1A-A1408C7E07EA}" dt="2020-11-03T19:53:34.001" v="30"/>
          <ac:picMkLst>
            <pc:docMk/>
            <pc:sldMk cId="1392824882" sldId="445"/>
            <ac:picMk id="4" creationId="{AA2BA698-54DB-4B45-8413-DF2D5709CEDC}"/>
          </ac:picMkLst>
        </pc:picChg>
        <pc:picChg chg="add del mod ord">
          <ac:chgData name="Drew Chambers" userId="255ac6abe46577dc" providerId="Windows Live" clId="Web-{4162B158-2AE2-4E57-8E1A-A1408C7E07EA}" dt="2020-11-03T19:55:41.862" v="32"/>
          <ac:picMkLst>
            <pc:docMk/>
            <pc:sldMk cId="1392824882" sldId="445"/>
            <ac:picMk id="7" creationId="{F19A6636-F17C-482F-828E-DB9F18EBD078}"/>
          </ac:picMkLst>
        </pc:picChg>
        <pc:picChg chg="add mod ord">
          <ac:chgData name="Drew Chambers" userId="255ac6abe46577dc" providerId="Windows Live" clId="Web-{4162B158-2AE2-4E57-8E1A-A1408C7E07EA}" dt="2020-11-03T19:58:01.942" v="46" actId="1076"/>
          <ac:picMkLst>
            <pc:docMk/>
            <pc:sldMk cId="1392824882" sldId="445"/>
            <ac:picMk id="10" creationId="{E0B28E07-CDAE-4026-87E2-EBDEB64F14FE}"/>
          </ac:picMkLst>
        </pc:picChg>
        <pc:picChg chg="add mod">
          <ac:chgData name="Drew Chambers" userId="255ac6abe46577dc" providerId="Windows Live" clId="Web-{4162B158-2AE2-4E57-8E1A-A1408C7E07EA}" dt="2020-11-03T20:01:42.790" v="52" actId="1076"/>
          <ac:picMkLst>
            <pc:docMk/>
            <pc:sldMk cId="1392824882" sldId="445"/>
            <ac:picMk id="11" creationId="{1F512016-2AA2-43D8-89CC-6096639D4C51}"/>
          </ac:picMkLst>
        </pc:picChg>
      </pc:sldChg>
      <pc:sldChg chg="modSp">
        <pc:chgData name="Drew Chambers" userId="255ac6abe46577dc" providerId="Windows Live" clId="Web-{4162B158-2AE2-4E57-8E1A-A1408C7E07EA}" dt="2020-11-03T20:03:42.667" v="64" actId="20577"/>
        <pc:sldMkLst>
          <pc:docMk/>
          <pc:sldMk cId="737605531" sldId="452"/>
        </pc:sldMkLst>
        <pc:spChg chg="mod">
          <ac:chgData name="Drew Chambers" userId="255ac6abe46577dc" providerId="Windows Live" clId="Web-{4162B158-2AE2-4E57-8E1A-A1408C7E07EA}" dt="2020-11-03T20:03:42.667" v="64" actId="20577"/>
          <ac:spMkLst>
            <pc:docMk/>
            <pc:sldMk cId="737605531" sldId="452"/>
            <ac:spMk id="3" creationId="{72F8C5BE-0DC3-4A99-A5C1-0579F34FA691}"/>
          </ac:spMkLst>
        </pc:spChg>
      </pc:sldChg>
      <pc:sldChg chg="modSp">
        <pc:chgData name="Drew Chambers" userId="255ac6abe46577dc" providerId="Windows Live" clId="Web-{4162B158-2AE2-4E57-8E1A-A1408C7E07EA}" dt="2020-11-03T20:04:43.293" v="86" actId="20577"/>
        <pc:sldMkLst>
          <pc:docMk/>
          <pc:sldMk cId="1671713202" sldId="453"/>
        </pc:sldMkLst>
        <pc:spChg chg="mod">
          <ac:chgData name="Drew Chambers" userId="255ac6abe46577dc" providerId="Windows Live" clId="Web-{4162B158-2AE2-4E57-8E1A-A1408C7E07EA}" dt="2020-11-03T20:04:43.293" v="86" actId="20577"/>
          <ac:spMkLst>
            <pc:docMk/>
            <pc:sldMk cId="1671713202" sldId="453"/>
            <ac:spMk id="3" creationId="{21034A54-7D60-4678-A960-2B8E0458575A}"/>
          </ac:spMkLst>
        </pc:spChg>
      </pc:sldChg>
      <pc:sldChg chg="modSp">
        <pc:chgData name="Drew Chambers" userId="255ac6abe46577dc" providerId="Windows Live" clId="Web-{4162B158-2AE2-4E57-8E1A-A1408C7E07EA}" dt="2020-11-03T20:32:08.897" v="651" actId="20577"/>
        <pc:sldMkLst>
          <pc:docMk/>
          <pc:sldMk cId="143244820" sldId="454"/>
        </pc:sldMkLst>
        <pc:spChg chg="mod">
          <ac:chgData name="Drew Chambers" userId="255ac6abe46577dc" providerId="Windows Live" clId="Web-{4162B158-2AE2-4E57-8E1A-A1408C7E07EA}" dt="2020-11-03T20:32:08.897" v="651" actId="20577"/>
          <ac:spMkLst>
            <pc:docMk/>
            <pc:sldMk cId="143244820" sldId="454"/>
            <ac:spMk id="3" creationId="{21034A54-7D60-4678-A960-2B8E0458575A}"/>
          </ac:spMkLst>
        </pc:spChg>
      </pc:sldChg>
      <pc:sldChg chg="modSp">
        <pc:chgData name="Drew Chambers" userId="255ac6abe46577dc" providerId="Windows Live" clId="Web-{4162B158-2AE2-4E57-8E1A-A1408C7E07EA}" dt="2020-11-03T20:33:00.976" v="674" actId="20577"/>
        <pc:sldMkLst>
          <pc:docMk/>
          <pc:sldMk cId="2244786097" sldId="455"/>
        </pc:sldMkLst>
        <pc:spChg chg="mod">
          <ac:chgData name="Drew Chambers" userId="255ac6abe46577dc" providerId="Windows Live" clId="Web-{4162B158-2AE2-4E57-8E1A-A1408C7E07EA}" dt="2020-11-03T20:33:00.976" v="674" actId="20577"/>
          <ac:spMkLst>
            <pc:docMk/>
            <pc:sldMk cId="2244786097" sldId="455"/>
            <ac:spMk id="3" creationId="{693A1244-21CD-47AC-B334-B094C69AD373}"/>
          </ac:spMkLst>
        </pc:spChg>
      </pc:sldChg>
      <pc:sldChg chg="addSp delSp modSp mod setBg">
        <pc:chgData name="Drew Chambers" userId="255ac6abe46577dc" providerId="Windows Live" clId="Web-{4162B158-2AE2-4E57-8E1A-A1408C7E07EA}" dt="2020-11-03T20:14:14.270" v="134"/>
        <pc:sldMkLst>
          <pc:docMk/>
          <pc:sldMk cId="2789236194" sldId="456"/>
        </pc:sldMkLst>
        <pc:spChg chg="mod">
          <ac:chgData name="Drew Chambers" userId="255ac6abe46577dc" providerId="Windows Live" clId="Web-{4162B158-2AE2-4E57-8E1A-A1408C7E07EA}" dt="2020-11-03T20:14:14.270" v="134"/>
          <ac:spMkLst>
            <pc:docMk/>
            <pc:sldMk cId="2789236194" sldId="456"/>
            <ac:spMk id="2" creationId="{8038A037-D753-40C1-A0DD-E044E1F33D90}"/>
          </ac:spMkLst>
        </pc:spChg>
        <pc:spChg chg="mod">
          <ac:chgData name="Drew Chambers" userId="255ac6abe46577dc" providerId="Windows Live" clId="Web-{4162B158-2AE2-4E57-8E1A-A1408C7E07EA}" dt="2020-11-03T20:14:14.270" v="134"/>
          <ac:spMkLst>
            <pc:docMk/>
            <pc:sldMk cId="2789236194" sldId="456"/>
            <ac:spMk id="3" creationId="{B065B665-908F-430D-BAC6-CE5AC5534916}"/>
          </ac:spMkLst>
        </pc:spChg>
        <pc:spChg chg="add">
          <ac:chgData name="Drew Chambers" userId="255ac6abe46577dc" providerId="Windows Live" clId="Web-{4162B158-2AE2-4E57-8E1A-A1408C7E07EA}" dt="2020-11-03T20:14:14.270" v="134"/>
          <ac:spMkLst>
            <pc:docMk/>
            <pc:sldMk cId="2789236194" sldId="456"/>
            <ac:spMk id="14" creationId="{59A309A7-1751-4ABE-A3C1-EEC40366AD89}"/>
          </ac:spMkLst>
        </pc:spChg>
        <pc:spChg chg="add">
          <ac:chgData name="Drew Chambers" userId="255ac6abe46577dc" providerId="Windows Live" clId="Web-{4162B158-2AE2-4E57-8E1A-A1408C7E07EA}" dt="2020-11-03T20:14:14.270" v="134"/>
          <ac:spMkLst>
            <pc:docMk/>
            <pc:sldMk cId="2789236194" sldId="456"/>
            <ac:spMk id="16" creationId="{967D8EB6-EAE1-4F9C-B398-83321E287204}"/>
          </ac:spMkLst>
        </pc:spChg>
        <pc:picChg chg="add mod">
          <ac:chgData name="Drew Chambers" userId="255ac6abe46577dc" providerId="Windows Live" clId="Web-{4162B158-2AE2-4E57-8E1A-A1408C7E07EA}" dt="2020-11-03T20:14:14.270" v="134"/>
          <ac:picMkLst>
            <pc:docMk/>
            <pc:sldMk cId="2789236194" sldId="456"/>
            <ac:picMk id="4" creationId="{16E58FDB-5EAA-4450-B2E4-00A1ADE32B69}"/>
          </ac:picMkLst>
        </pc:picChg>
        <pc:cxnChg chg="add del">
          <ac:chgData name="Drew Chambers" userId="255ac6abe46577dc" providerId="Windows Live" clId="Web-{4162B158-2AE2-4E57-8E1A-A1408C7E07EA}" dt="2020-11-03T20:14:14.270" v="134"/>
          <ac:cxnSpMkLst>
            <pc:docMk/>
            <pc:sldMk cId="2789236194" sldId="456"/>
            <ac:cxnSpMk id="9" creationId="{E4A809D5-3600-46D4-A466-67F2349A54FB}"/>
          </ac:cxnSpMkLst>
        </pc:cxnChg>
      </pc:sldChg>
      <pc:sldChg chg="modSp">
        <pc:chgData name="Drew Chambers" userId="255ac6abe46577dc" providerId="Windows Live" clId="Web-{4162B158-2AE2-4E57-8E1A-A1408C7E07EA}" dt="2020-11-03T20:13:12.566" v="131" actId="20577"/>
        <pc:sldMkLst>
          <pc:docMk/>
          <pc:sldMk cId="349574984" sldId="457"/>
        </pc:sldMkLst>
        <pc:spChg chg="mod">
          <ac:chgData name="Drew Chambers" userId="255ac6abe46577dc" providerId="Windows Live" clId="Web-{4162B158-2AE2-4E57-8E1A-A1408C7E07EA}" dt="2020-11-03T20:13:12.566" v="131" actId="20577"/>
          <ac:spMkLst>
            <pc:docMk/>
            <pc:sldMk cId="349574984" sldId="457"/>
            <ac:spMk id="3" creationId="{A589C054-6D0A-41C7-8C4F-ED871B7F8CCB}"/>
          </ac:spMkLst>
        </pc:spChg>
      </pc:sldChg>
      <pc:sldChg chg="modSp">
        <pc:chgData name="Drew Chambers" userId="255ac6abe46577dc" providerId="Windows Live" clId="Web-{4162B158-2AE2-4E57-8E1A-A1408C7E07EA}" dt="2020-11-03T20:15:41.475" v="141" actId="20577"/>
        <pc:sldMkLst>
          <pc:docMk/>
          <pc:sldMk cId="271202369" sldId="458"/>
        </pc:sldMkLst>
        <pc:spChg chg="mod">
          <ac:chgData name="Drew Chambers" userId="255ac6abe46577dc" providerId="Windows Live" clId="Web-{4162B158-2AE2-4E57-8E1A-A1408C7E07EA}" dt="2020-11-03T20:15:41.475" v="141" actId="20577"/>
          <ac:spMkLst>
            <pc:docMk/>
            <pc:sldMk cId="271202369" sldId="458"/>
            <ac:spMk id="3" creationId="{44EE7528-539B-4963-9027-BACB0326CADD}"/>
          </ac:spMkLst>
        </pc:spChg>
      </pc:sldChg>
      <pc:sldChg chg="modSp">
        <pc:chgData name="Drew Chambers" userId="255ac6abe46577dc" providerId="Windows Live" clId="Web-{4162B158-2AE2-4E57-8E1A-A1408C7E07EA}" dt="2020-11-03T20:16:37.851" v="194" actId="20577"/>
        <pc:sldMkLst>
          <pc:docMk/>
          <pc:sldMk cId="3064027926" sldId="459"/>
        </pc:sldMkLst>
        <pc:spChg chg="mod">
          <ac:chgData name="Drew Chambers" userId="255ac6abe46577dc" providerId="Windows Live" clId="Web-{4162B158-2AE2-4E57-8E1A-A1408C7E07EA}" dt="2020-11-03T20:16:37.851" v="194" actId="20577"/>
          <ac:spMkLst>
            <pc:docMk/>
            <pc:sldMk cId="3064027926" sldId="459"/>
            <ac:spMk id="3" creationId="{AD5B6192-14A4-47CA-80EB-D61E38C1FECC}"/>
          </ac:spMkLst>
        </pc:spChg>
      </pc:sldChg>
      <pc:sldChg chg="modSp">
        <pc:chgData name="Drew Chambers" userId="255ac6abe46577dc" providerId="Windows Live" clId="Web-{4162B158-2AE2-4E57-8E1A-A1408C7E07EA}" dt="2020-11-03T20:20:53.605" v="215" actId="20577"/>
        <pc:sldMkLst>
          <pc:docMk/>
          <pc:sldMk cId="3540401379" sldId="461"/>
        </pc:sldMkLst>
        <pc:spChg chg="mod">
          <ac:chgData name="Drew Chambers" userId="255ac6abe46577dc" providerId="Windows Live" clId="Web-{4162B158-2AE2-4E57-8E1A-A1408C7E07EA}" dt="2020-11-03T20:20:53.605" v="215" actId="20577"/>
          <ac:spMkLst>
            <pc:docMk/>
            <pc:sldMk cId="3540401379" sldId="461"/>
            <ac:spMk id="3" creationId="{48C9C01A-7F76-4DF3-8EC3-CCA5535282BC}"/>
          </ac:spMkLst>
        </pc:spChg>
      </pc:sldChg>
      <pc:sldChg chg="modSp">
        <pc:chgData name="Drew Chambers" userId="255ac6abe46577dc" providerId="Windows Live" clId="Web-{4162B158-2AE2-4E57-8E1A-A1408C7E07EA}" dt="2020-11-03T20:22:02.169" v="305" actId="20577"/>
        <pc:sldMkLst>
          <pc:docMk/>
          <pc:sldMk cId="3293291308" sldId="462"/>
        </pc:sldMkLst>
        <pc:spChg chg="mod">
          <ac:chgData name="Drew Chambers" userId="255ac6abe46577dc" providerId="Windows Live" clId="Web-{4162B158-2AE2-4E57-8E1A-A1408C7E07EA}" dt="2020-11-03T20:22:02.169" v="305" actId="20577"/>
          <ac:spMkLst>
            <pc:docMk/>
            <pc:sldMk cId="3293291308" sldId="462"/>
            <ac:spMk id="3" creationId="{9C4552FE-0867-4BF8-B048-1825583FFFFB}"/>
          </ac:spMkLst>
        </pc:spChg>
      </pc:sldChg>
      <pc:sldChg chg="modSp">
        <pc:chgData name="Drew Chambers" userId="255ac6abe46577dc" providerId="Windows Live" clId="Web-{4162B158-2AE2-4E57-8E1A-A1408C7E07EA}" dt="2020-11-03T20:24:56.593" v="493" actId="20577"/>
        <pc:sldMkLst>
          <pc:docMk/>
          <pc:sldMk cId="2125687793" sldId="463"/>
        </pc:sldMkLst>
        <pc:spChg chg="mod">
          <ac:chgData name="Drew Chambers" userId="255ac6abe46577dc" providerId="Windows Live" clId="Web-{4162B158-2AE2-4E57-8E1A-A1408C7E07EA}" dt="2020-11-03T20:24:56.593" v="493" actId="20577"/>
          <ac:spMkLst>
            <pc:docMk/>
            <pc:sldMk cId="2125687793" sldId="463"/>
            <ac:spMk id="3" creationId="{6E0E6B46-8EC5-4AC2-9C4F-2E4460C165EB}"/>
          </ac:spMkLst>
        </pc:spChg>
      </pc:sldChg>
      <pc:sldChg chg="modSp">
        <pc:chgData name="Drew Chambers" userId="255ac6abe46577dc" providerId="Windows Live" clId="Web-{4162B158-2AE2-4E57-8E1A-A1408C7E07EA}" dt="2020-11-03T20:25:31.953" v="501" actId="20577"/>
        <pc:sldMkLst>
          <pc:docMk/>
          <pc:sldMk cId="1311195271" sldId="464"/>
        </pc:sldMkLst>
        <pc:spChg chg="mod">
          <ac:chgData name="Drew Chambers" userId="255ac6abe46577dc" providerId="Windows Live" clId="Web-{4162B158-2AE2-4E57-8E1A-A1408C7E07EA}" dt="2020-11-03T20:25:31.953" v="501" actId="20577"/>
          <ac:spMkLst>
            <pc:docMk/>
            <pc:sldMk cId="1311195271" sldId="464"/>
            <ac:spMk id="3" creationId="{CE1DAFB4-BCD4-45E7-A1AA-52103C1344E4}"/>
          </ac:spMkLst>
        </pc:spChg>
      </pc:sldChg>
      <pc:sldChg chg="modSp">
        <pc:chgData name="Drew Chambers" userId="255ac6abe46577dc" providerId="Windows Live" clId="Web-{4162B158-2AE2-4E57-8E1A-A1408C7E07EA}" dt="2020-11-03T20:03:33.276" v="59" actId="20577"/>
        <pc:sldMkLst>
          <pc:docMk/>
          <pc:sldMk cId="1329957699" sldId="467"/>
        </pc:sldMkLst>
        <pc:spChg chg="mod">
          <ac:chgData name="Drew Chambers" userId="255ac6abe46577dc" providerId="Windows Live" clId="Web-{4162B158-2AE2-4E57-8E1A-A1408C7E07EA}" dt="2020-11-03T20:03:33.276" v="59" actId="20577"/>
          <ac:spMkLst>
            <pc:docMk/>
            <pc:sldMk cId="1329957699" sldId="467"/>
            <ac:spMk id="3" creationId="{B64CA7C0-55AD-45F3-9F93-B607FEC370EB}"/>
          </ac:spMkLst>
        </pc:spChg>
      </pc:sldChg>
      <pc:sldChg chg="del">
        <pc:chgData name="Drew Chambers" userId="255ac6abe46577dc" providerId="Windows Live" clId="Web-{4162B158-2AE2-4E57-8E1A-A1408C7E07EA}" dt="2020-11-03T19:46:53.103" v="0"/>
        <pc:sldMkLst>
          <pc:docMk/>
          <pc:sldMk cId="1369003455" sldId="468"/>
        </pc:sldMkLst>
      </pc:sldChg>
      <pc:sldChg chg="modSp">
        <pc:chgData name="Drew Chambers" userId="255ac6abe46577dc" providerId="Windows Live" clId="Web-{4162B158-2AE2-4E57-8E1A-A1408C7E07EA}" dt="2020-11-03T20:17:01.742" v="208" actId="20577"/>
        <pc:sldMkLst>
          <pc:docMk/>
          <pc:sldMk cId="3958152132" sldId="471"/>
        </pc:sldMkLst>
        <pc:spChg chg="mod">
          <ac:chgData name="Drew Chambers" userId="255ac6abe46577dc" providerId="Windows Live" clId="Web-{4162B158-2AE2-4E57-8E1A-A1408C7E07EA}" dt="2020-11-03T20:17:01.742" v="208" actId="20577"/>
          <ac:spMkLst>
            <pc:docMk/>
            <pc:sldMk cId="3958152132" sldId="471"/>
            <ac:spMk id="3" creationId="{0DCC91D8-7F89-415D-A837-583E0429E72A}"/>
          </ac:spMkLst>
        </pc:spChg>
      </pc:sldChg>
      <pc:sldChg chg="modSp">
        <pc:chgData name="Drew Chambers" userId="255ac6abe46577dc" providerId="Windows Live" clId="Web-{4162B158-2AE2-4E57-8E1A-A1408C7E07EA}" dt="2020-11-03T20:26:42.251" v="605" actId="20577"/>
        <pc:sldMkLst>
          <pc:docMk/>
          <pc:sldMk cId="1180060663" sldId="472"/>
        </pc:sldMkLst>
        <pc:spChg chg="mod">
          <ac:chgData name="Drew Chambers" userId="255ac6abe46577dc" providerId="Windows Live" clId="Web-{4162B158-2AE2-4E57-8E1A-A1408C7E07EA}" dt="2020-11-03T20:26:20.563" v="540" actId="20577"/>
          <ac:spMkLst>
            <pc:docMk/>
            <pc:sldMk cId="1180060663" sldId="472"/>
            <ac:spMk id="2" creationId="{563D57F0-ABB5-44E9-B2DD-E5130979B65D}"/>
          </ac:spMkLst>
        </pc:spChg>
        <pc:spChg chg="mod">
          <ac:chgData name="Drew Chambers" userId="255ac6abe46577dc" providerId="Windows Live" clId="Web-{4162B158-2AE2-4E57-8E1A-A1408C7E07EA}" dt="2020-11-03T20:26:42.251" v="605" actId="20577"/>
          <ac:spMkLst>
            <pc:docMk/>
            <pc:sldMk cId="1180060663" sldId="472"/>
            <ac:spMk id="3" creationId="{0DCC91D8-7F89-415D-A837-583E0429E72A}"/>
          </ac:spMkLst>
        </pc:spChg>
      </pc:sldChg>
    </pc:docChg>
  </pc:docChgLst>
  <pc:docChgLst>
    <pc:chgData name="Drew Chambers" userId="255ac6abe46577dc" providerId="Windows Live" clId="Web-{C60C5D67-27D9-49F8-88A7-34AF6B41D562}"/>
    <pc:docChg chg="modSld">
      <pc:chgData name="Drew Chambers" userId="255ac6abe46577dc" providerId="Windows Live" clId="Web-{C60C5D67-27D9-49F8-88A7-34AF6B41D562}" dt="2020-11-04T09:50:55.609" v="5" actId="20577"/>
      <pc:docMkLst>
        <pc:docMk/>
      </pc:docMkLst>
      <pc:sldChg chg="modSp">
        <pc:chgData name="Drew Chambers" userId="255ac6abe46577dc" providerId="Windows Live" clId="Web-{C60C5D67-27D9-49F8-88A7-34AF6B41D562}" dt="2020-11-04T08:40:22.762" v="0" actId="20577"/>
        <pc:sldMkLst>
          <pc:docMk/>
          <pc:sldMk cId="2082998922" sldId="443"/>
        </pc:sldMkLst>
        <pc:spChg chg="mod">
          <ac:chgData name="Drew Chambers" userId="255ac6abe46577dc" providerId="Windows Live" clId="Web-{C60C5D67-27D9-49F8-88A7-34AF6B41D562}" dt="2020-11-04T08:40:22.762" v="0" actId="20577"/>
          <ac:spMkLst>
            <pc:docMk/>
            <pc:sldMk cId="2082998922" sldId="443"/>
            <ac:spMk id="2" creationId="{D5972684-FDF4-481C-97BB-95B16F24528D}"/>
          </ac:spMkLst>
        </pc:spChg>
      </pc:sldChg>
      <pc:sldChg chg="modSp">
        <pc:chgData name="Drew Chambers" userId="255ac6abe46577dc" providerId="Windows Live" clId="Web-{C60C5D67-27D9-49F8-88A7-34AF6B41D562}" dt="2020-11-04T09:50:53.952" v="3" actId="20577"/>
        <pc:sldMkLst>
          <pc:docMk/>
          <pc:sldMk cId="1816956314" sldId="446"/>
        </pc:sldMkLst>
        <pc:spChg chg="mod">
          <ac:chgData name="Drew Chambers" userId="255ac6abe46577dc" providerId="Windows Live" clId="Web-{C60C5D67-27D9-49F8-88A7-34AF6B41D562}" dt="2020-11-04T09:50:53.952" v="3" actId="20577"/>
          <ac:spMkLst>
            <pc:docMk/>
            <pc:sldMk cId="1816956314" sldId="446"/>
            <ac:spMk id="4" creationId="{FC12D07B-8329-49A8-8CFE-2FEF29CF901E}"/>
          </ac:spMkLst>
        </pc:spChg>
      </pc:sldChg>
    </pc:docChg>
  </pc:docChgLst>
  <pc:docChgLst>
    <pc:chgData name="Drew Chambers" userId="255ac6abe46577dc" providerId="Windows Live" clId="Web-{DBDA8FAD-B85C-4240-8881-6712C0CFF14D}"/>
    <pc:docChg chg="delSld modSld">
      <pc:chgData name="Drew Chambers" userId="255ac6abe46577dc" providerId="Windows Live" clId="Web-{DBDA8FAD-B85C-4240-8881-6712C0CFF14D}" dt="2020-11-03T06:12:48.216" v="391" actId="20577"/>
      <pc:docMkLst>
        <pc:docMk/>
      </pc:docMkLst>
      <pc:sldChg chg="modSp">
        <pc:chgData name="Drew Chambers" userId="255ac6abe46577dc" providerId="Windows Live" clId="Web-{DBDA8FAD-B85C-4240-8881-6712C0CFF14D}" dt="2020-11-03T06:12:45.200" v="389" actId="20577"/>
        <pc:sldMkLst>
          <pc:docMk/>
          <pc:sldMk cId="2585511070" sldId="425"/>
        </pc:sldMkLst>
        <pc:spChg chg="mod">
          <ac:chgData name="Drew Chambers" userId="255ac6abe46577dc" providerId="Windows Live" clId="Web-{DBDA8FAD-B85C-4240-8881-6712C0CFF14D}" dt="2020-11-03T05:58:50.320" v="381" actId="20577"/>
          <ac:spMkLst>
            <pc:docMk/>
            <pc:sldMk cId="2585511070" sldId="425"/>
            <ac:spMk id="2" creationId="{00000000-0000-0000-0000-000000000000}"/>
          </ac:spMkLst>
        </pc:spChg>
        <pc:spChg chg="mod">
          <ac:chgData name="Drew Chambers" userId="255ac6abe46577dc" providerId="Windows Live" clId="Web-{DBDA8FAD-B85C-4240-8881-6712C0CFF14D}" dt="2020-11-03T06:12:45.200" v="389" actId="20577"/>
          <ac:spMkLst>
            <pc:docMk/>
            <pc:sldMk cId="2585511070" sldId="425"/>
            <ac:spMk id="3" creationId="{00000000-0000-0000-0000-000000000000}"/>
          </ac:spMkLst>
        </pc:spChg>
      </pc:sldChg>
      <pc:sldChg chg="modSp del">
        <pc:chgData name="Drew Chambers" userId="255ac6abe46577dc" providerId="Windows Live" clId="Web-{DBDA8FAD-B85C-4240-8881-6712C0CFF14D}" dt="2020-11-03T05:57:54.272" v="319"/>
        <pc:sldMkLst>
          <pc:docMk/>
          <pc:sldMk cId="2599247563" sldId="465"/>
        </pc:sldMkLst>
        <pc:spChg chg="mod">
          <ac:chgData name="Drew Chambers" userId="255ac6abe46577dc" providerId="Windows Live" clId="Web-{DBDA8FAD-B85C-4240-8881-6712C0CFF14D}" dt="2020-11-03T05:57:53.147" v="316" actId="20577"/>
          <ac:spMkLst>
            <pc:docMk/>
            <pc:sldMk cId="2599247563" sldId="465"/>
            <ac:spMk id="2" creationId="{E3F07D1B-5559-484E-9492-41F68E032EB5}"/>
          </ac:spMkLst>
        </pc:spChg>
      </pc:sldChg>
      <pc:sldChg chg="modSp">
        <pc:chgData name="Drew Chambers" userId="255ac6abe46577dc" providerId="Windows Live" clId="Web-{DBDA8FAD-B85C-4240-8881-6712C0CFF14D}" dt="2020-11-03T05:54:32.892" v="143" actId="20577"/>
        <pc:sldMkLst>
          <pc:docMk/>
          <pc:sldMk cId="2618474010" sldId="469"/>
        </pc:sldMkLst>
        <pc:spChg chg="mod">
          <ac:chgData name="Drew Chambers" userId="255ac6abe46577dc" providerId="Windows Live" clId="Web-{DBDA8FAD-B85C-4240-8881-6712C0CFF14D}" dt="2020-11-03T05:54:14.110" v="102" actId="20577"/>
          <ac:spMkLst>
            <pc:docMk/>
            <pc:sldMk cId="2618474010" sldId="469"/>
            <ac:spMk id="2" creationId="{563D57F0-ABB5-44E9-B2DD-E5130979B65D}"/>
          </ac:spMkLst>
        </pc:spChg>
        <pc:spChg chg="mod">
          <ac:chgData name="Drew Chambers" userId="255ac6abe46577dc" providerId="Windows Live" clId="Web-{DBDA8FAD-B85C-4240-8881-6712C0CFF14D}" dt="2020-11-03T05:54:32.892" v="143" actId="20577"/>
          <ac:spMkLst>
            <pc:docMk/>
            <pc:sldMk cId="2618474010" sldId="469"/>
            <ac:spMk id="3" creationId="{0DCC91D8-7F89-415D-A837-583E0429E72A}"/>
          </ac:spMkLst>
        </pc:spChg>
      </pc:sldChg>
      <pc:sldChg chg="modSp">
        <pc:chgData name="Drew Chambers" userId="255ac6abe46577dc" providerId="Windows Live" clId="Web-{DBDA8FAD-B85C-4240-8881-6712C0CFF14D}" dt="2020-11-03T05:56:01.957" v="282" actId="20577"/>
        <pc:sldMkLst>
          <pc:docMk/>
          <pc:sldMk cId="3947145776" sldId="470"/>
        </pc:sldMkLst>
        <pc:spChg chg="mod">
          <ac:chgData name="Drew Chambers" userId="255ac6abe46577dc" providerId="Windows Live" clId="Web-{DBDA8FAD-B85C-4240-8881-6712C0CFF14D}" dt="2020-11-03T05:52:57.108" v="72" actId="20577"/>
          <ac:spMkLst>
            <pc:docMk/>
            <pc:sldMk cId="3947145776" sldId="470"/>
            <ac:spMk id="2" creationId="{563D57F0-ABB5-44E9-B2DD-E5130979B65D}"/>
          </ac:spMkLst>
        </pc:spChg>
        <pc:spChg chg="mod">
          <ac:chgData name="Drew Chambers" userId="255ac6abe46577dc" providerId="Windows Live" clId="Web-{DBDA8FAD-B85C-4240-8881-6712C0CFF14D}" dt="2020-11-03T05:56:01.957" v="282" actId="20577"/>
          <ac:spMkLst>
            <pc:docMk/>
            <pc:sldMk cId="3947145776" sldId="470"/>
            <ac:spMk id="3" creationId="{0DCC91D8-7F89-415D-A837-583E0429E72A}"/>
          </ac:spMkLst>
        </pc:spChg>
      </pc:sldChg>
      <pc:sldChg chg="modSp">
        <pc:chgData name="Drew Chambers" userId="255ac6abe46577dc" providerId="Windows Live" clId="Web-{DBDA8FAD-B85C-4240-8881-6712C0CFF14D}" dt="2020-11-03T05:52:32.811" v="66" actId="20577"/>
        <pc:sldMkLst>
          <pc:docMk/>
          <pc:sldMk cId="3958152132" sldId="471"/>
        </pc:sldMkLst>
        <pc:spChg chg="mod">
          <ac:chgData name="Drew Chambers" userId="255ac6abe46577dc" providerId="Windows Live" clId="Web-{DBDA8FAD-B85C-4240-8881-6712C0CFF14D}" dt="2020-11-03T05:52:32.811" v="66" actId="20577"/>
          <ac:spMkLst>
            <pc:docMk/>
            <pc:sldMk cId="3958152132" sldId="471"/>
            <ac:spMk id="2" creationId="{563D57F0-ABB5-44E9-B2DD-E5130979B65D}"/>
          </ac:spMkLst>
        </pc:spChg>
      </pc:sldChg>
      <pc:sldChg chg="modSp">
        <pc:chgData name="Drew Chambers" userId="255ac6abe46577dc" providerId="Windows Live" clId="Web-{DBDA8FAD-B85C-4240-8881-6712C0CFF14D}" dt="2020-11-03T05:57:09.208" v="310" actId="20577"/>
        <pc:sldMkLst>
          <pc:docMk/>
          <pc:sldMk cId="610193166" sldId="475"/>
        </pc:sldMkLst>
        <pc:spChg chg="mod">
          <ac:chgData name="Drew Chambers" userId="255ac6abe46577dc" providerId="Windows Live" clId="Web-{DBDA8FAD-B85C-4240-8881-6712C0CFF14D}" dt="2020-11-03T05:57:09.208" v="310" actId="20577"/>
          <ac:spMkLst>
            <pc:docMk/>
            <pc:sldMk cId="610193166" sldId="475"/>
            <ac:spMk id="2" creationId="{563D57F0-ABB5-44E9-B2DD-E5130979B65D}"/>
          </ac:spMkLst>
        </pc:spChg>
      </pc:sldChg>
    </pc:docChg>
  </pc:docChgLst>
  <pc:docChgLst>
    <pc:chgData name="Drew Chambers" userId="S::cha106097@westnotts.ac.uk::1db90ae0-96a3-4b51-addb-3a65bbc2962e" providerId="AD" clId="Web-{465C4ECA-8020-C69F-B016-ED03DC0190FC}"/>
    <pc:docChg chg="addSld delSld modSld sldOrd">
      <pc:chgData name="Drew Chambers" userId="S::cha106097@westnotts.ac.uk::1db90ae0-96a3-4b51-addb-3a65bbc2962e" providerId="AD" clId="Web-{465C4ECA-8020-C69F-B016-ED03DC0190FC}" dt="2020-09-21T09:35:55.015" v="348"/>
      <pc:docMkLst>
        <pc:docMk/>
      </pc:docMkLst>
      <pc:sldChg chg="del">
        <pc:chgData name="Drew Chambers" userId="S::cha106097@westnotts.ac.uk::1db90ae0-96a3-4b51-addb-3a65bbc2962e" providerId="AD" clId="Web-{465C4ECA-8020-C69F-B016-ED03DC0190FC}" dt="2020-09-21T09:35:47.545" v="345"/>
        <pc:sldMkLst>
          <pc:docMk/>
          <pc:sldMk cId="799565261" sldId="422"/>
        </pc:sldMkLst>
      </pc:sldChg>
      <pc:sldChg chg="del">
        <pc:chgData name="Drew Chambers" userId="S::cha106097@westnotts.ac.uk::1db90ae0-96a3-4b51-addb-3a65bbc2962e" providerId="AD" clId="Web-{465C4ECA-8020-C69F-B016-ED03DC0190FC}" dt="2020-09-21T09:35:48.592" v="346"/>
        <pc:sldMkLst>
          <pc:docMk/>
          <pc:sldMk cId="1189307508" sldId="423"/>
        </pc:sldMkLst>
      </pc:sldChg>
      <pc:sldChg chg="ord">
        <pc:chgData name="Drew Chambers" userId="S::cha106097@westnotts.ac.uk::1db90ae0-96a3-4b51-addb-3a65bbc2962e" providerId="AD" clId="Web-{465C4ECA-8020-C69F-B016-ED03DC0190FC}" dt="2020-09-21T09:35:55.015" v="348"/>
        <pc:sldMkLst>
          <pc:docMk/>
          <pc:sldMk cId="2585511070" sldId="425"/>
        </pc:sldMkLst>
      </pc:sldChg>
      <pc:sldChg chg="modSp new">
        <pc:chgData name="Drew Chambers" userId="S::cha106097@westnotts.ac.uk::1db90ae0-96a3-4b51-addb-3a65bbc2962e" providerId="AD" clId="Web-{465C4ECA-8020-C69F-B016-ED03DC0190FC}" dt="2020-09-21T09:31:27.896" v="84" actId="20577"/>
        <pc:sldMkLst>
          <pc:docMk/>
          <pc:sldMk cId="1503601400" sldId="428"/>
        </pc:sldMkLst>
        <pc:spChg chg="mod">
          <ac:chgData name="Drew Chambers" userId="S::cha106097@westnotts.ac.uk::1db90ae0-96a3-4b51-addb-3a65bbc2962e" providerId="AD" clId="Web-{465C4ECA-8020-C69F-B016-ED03DC0190FC}" dt="2020-09-21T09:30:01.028" v="11" actId="20577"/>
          <ac:spMkLst>
            <pc:docMk/>
            <pc:sldMk cId="1503601400" sldId="428"/>
            <ac:spMk id="2" creationId="{FE50F7CE-5A15-4058-856A-3313F3015317}"/>
          </ac:spMkLst>
        </pc:spChg>
        <pc:spChg chg="mod">
          <ac:chgData name="Drew Chambers" userId="S::cha106097@westnotts.ac.uk::1db90ae0-96a3-4b51-addb-3a65bbc2962e" providerId="AD" clId="Web-{465C4ECA-8020-C69F-B016-ED03DC0190FC}" dt="2020-09-21T09:31:27.896" v="84" actId="20577"/>
          <ac:spMkLst>
            <pc:docMk/>
            <pc:sldMk cId="1503601400" sldId="428"/>
            <ac:spMk id="3" creationId="{343BB513-6389-4CF0-AA66-580982359C96}"/>
          </ac:spMkLst>
        </pc:spChg>
      </pc:sldChg>
      <pc:sldChg chg="modSp add replId">
        <pc:chgData name="Drew Chambers" userId="S::cha106097@westnotts.ac.uk::1db90ae0-96a3-4b51-addb-3a65bbc2962e" providerId="AD" clId="Web-{465C4ECA-8020-C69F-B016-ED03DC0190FC}" dt="2020-09-21T09:34:37.210" v="305" actId="20577"/>
        <pc:sldMkLst>
          <pc:docMk/>
          <pc:sldMk cId="2215569177" sldId="429"/>
        </pc:sldMkLst>
        <pc:spChg chg="mod">
          <ac:chgData name="Drew Chambers" userId="S::cha106097@westnotts.ac.uk::1db90ae0-96a3-4b51-addb-3a65bbc2962e" providerId="AD" clId="Web-{465C4ECA-8020-C69F-B016-ED03DC0190FC}" dt="2020-09-21T09:30:41.516" v="17" actId="20577"/>
          <ac:spMkLst>
            <pc:docMk/>
            <pc:sldMk cId="2215569177" sldId="429"/>
            <ac:spMk id="2" creationId="{FE50F7CE-5A15-4058-856A-3313F3015317}"/>
          </ac:spMkLst>
        </pc:spChg>
        <pc:spChg chg="mod">
          <ac:chgData name="Drew Chambers" userId="S::cha106097@westnotts.ac.uk::1db90ae0-96a3-4b51-addb-3a65bbc2962e" providerId="AD" clId="Web-{465C4ECA-8020-C69F-B016-ED03DC0190FC}" dt="2020-09-21T09:34:37.210" v="305" actId="20577"/>
          <ac:spMkLst>
            <pc:docMk/>
            <pc:sldMk cId="2215569177" sldId="429"/>
            <ac:spMk id="3" creationId="{343BB513-6389-4CF0-AA66-580982359C96}"/>
          </ac:spMkLst>
        </pc:spChg>
      </pc:sldChg>
      <pc:sldChg chg="modSp add replId">
        <pc:chgData name="Drew Chambers" userId="S::cha106097@westnotts.ac.uk::1db90ae0-96a3-4b51-addb-3a65bbc2962e" providerId="AD" clId="Web-{465C4ECA-8020-C69F-B016-ED03DC0190FC}" dt="2020-09-21T09:32:03.571" v="98" actId="20577"/>
        <pc:sldMkLst>
          <pc:docMk/>
          <pc:sldMk cId="3044363625" sldId="430"/>
        </pc:sldMkLst>
        <pc:spChg chg="mod">
          <ac:chgData name="Drew Chambers" userId="S::cha106097@westnotts.ac.uk::1db90ae0-96a3-4b51-addb-3a65bbc2962e" providerId="AD" clId="Web-{465C4ECA-8020-C69F-B016-ED03DC0190FC}" dt="2020-09-21T09:32:03.571" v="98" actId="20577"/>
          <ac:spMkLst>
            <pc:docMk/>
            <pc:sldMk cId="3044363625" sldId="430"/>
            <ac:spMk id="2" creationId="{FE50F7CE-5A15-4058-856A-3313F3015317}"/>
          </ac:spMkLst>
        </pc:spChg>
      </pc:sldChg>
      <pc:sldChg chg="add del replId">
        <pc:chgData name="Drew Chambers" userId="S::cha106097@westnotts.ac.uk::1db90ae0-96a3-4b51-addb-3a65bbc2962e" providerId="AD" clId="Web-{465C4ECA-8020-C69F-B016-ED03DC0190FC}" dt="2020-09-21T09:31:29.052" v="86"/>
        <pc:sldMkLst>
          <pc:docMk/>
          <pc:sldMk cId="3404781197" sldId="430"/>
        </pc:sldMkLst>
      </pc:sldChg>
      <pc:sldChg chg="modSp add ord replId">
        <pc:chgData name="Drew Chambers" userId="S::cha106097@westnotts.ac.uk::1db90ae0-96a3-4b51-addb-3a65bbc2962e" providerId="AD" clId="Web-{465C4ECA-8020-C69F-B016-ED03DC0190FC}" dt="2020-09-21T09:34:55.790" v="313" actId="20577"/>
        <pc:sldMkLst>
          <pc:docMk/>
          <pc:sldMk cId="2124573841" sldId="431"/>
        </pc:sldMkLst>
        <pc:spChg chg="mod">
          <ac:chgData name="Drew Chambers" userId="S::cha106097@westnotts.ac.uk::1db90ae0-96a3-4b51-addb-3a65bbc2962e" providerId="AD" clId="Web-{465C4ECA-8020-C69F-B016-ED03DC0190FC}" dt="2020-09-21T09:34:55.790" v="313" actId="20577"/>
          <ac:spMkLst>
            <pc:docMk/>
            <pc:sldMk cId="2124573841" sldId="431"/>
            <ac:spMk id="2" creationId="{FE50F7CE-5A15-4058-856A-3313F3015317}"/>
          </ac:spMkLst>
        </pc:spChg>
      </pc:sldChg>
      <pc:sldChg chg="modSp new">
        <pc:chgData name="Drew Chambers" userId="S::cha106097@westnotts.ac.uk::1db90ae0-96a3-4b51-addb-3a65bbc2962e" providerId="AD" clId="Web-{465C4ECA-8020-C69F-B016-ED03DC0190FC}" dt="2020-09-21T09:35:46.639" v="343" actId="20577"/>
        <pc:sldMkLst>
          <pc:docMk/>
          <pc:sldMk cId="1354505569" sldId="432"/>
        </pc:sldMkLst>
        <pc:spChg chg="mod">
          <ac:chgData name="Drew Chambers" userId="S::cha106097@westnotts.ac.uk::1db90ae0-96a3-4b51-addb-3a65bbc2962e" providerId="AD" clId="Web-{465C4ECA-8020-C69F-B016-ED03DC0190FC}" dt="2020-09-21T09:35:46.639" v="343" actId="20577"/>
          <ac:spMkLst>
            <pc:docMk/>
            <pc:sldMk cId="1354505569" sldId="432"/>
            <ac:spMk id="2" creationId="{6A392CA6-EBAA-4753-A329-727690F53DC4}"/>
          </ac:spMkLst>
        </pc:spChg>
      </pc:sldChg>
    </pc:docChg>
  </pc:docChgLst>
  <pc:docChgLst>
    <pc:chgData name="Drew Chambers" userId="255ac6abe46577dc" providerId="Windows Live" clId="Web-{381B3083-B260-4C4F-9D3D-497C24803DFF}"/>
    <pc:docChg chg="addSld delSld modSld sldOrd">
      <pc:chgData name="Drew Chambers" userId="255ac6abe46577dc" providerId="Windows Live" clId="Web-{381B3083-B260-4C4F-9D3D-497C24803DFF}" dt="2020-11-06T18:36:51.204" v="4056" actId="20577"/>
      <pc:docMkLst>
        <pc:docMk/>
      </pc:docMkLst>
      <pc:sldChg chg="modSp">
        <pc:chgData name="Drew Chambers" userId="255ac6abe46577dc" providerId="Windows Live" clId="Web-{381B3083-B260-4C4F-9D3D-497C24803DFF}" dt="2020-11-06T12:14:26.194" v="435" actId="20577"/>
        <pc:sldMkLst>
          <pc:docMk/>
          <pc:sldMk cId="2585511070" sldId="425"/>
        </pc:sldMkLst>
        <pc:spChg chg="mod">
          <ac:chgData name="Drew Chambers" userId="255ac6abe46577dc" providerId="Windows Live" clId="Web-{381B3083-B260-4C4F-9D3D-497C24803DFF}" dt="2020-11-06T12:14:26.194" v="435" actId="20577"/>
          <ac:spMkLst>
            <pc:docMk/>
            <pc:sldMk cId="2585511070" sldId="425"/>
            <ac:spMk id="3" creationId="{00000000-0000-0000-0000-000000000000}"/>
          </ac:spMkLst>
        </pc:spChg>
      </pc:sldChg>
      <pc:sldChg chg="modSp">
        <pc:chgData name="Drew Chambers" userId="255ac6abe46577dc" providerId="Windows Live" clId="Web-{381B3083-B260-4C4F-9D3D-497C24803DFF}" dt="2020-11-06T18:28:11.298" v="3533" actId="20577"/>
        <pc:sldMkLst>
          <pc:docMk/>
          <pc:sldMk cId="1354505569" sldId="432"/>
        </pc:sldMkLst>
        <pc:spChg chg="mod">
          <ac:chgData name="Drew Chambers" userId="255ac6abe46577dc" providerId="Windows Live" clId="Web-{381B3083-B260-4C4F-9D3D-497C24803DFF}" dt="2020-11-06T18:26:33.782" v="3477" actId="20577"/>
          <ac:spMkLst>
            <pc:docMk/>
            <pc:sldMk cId="1354505569" sldId="432"/>
            <ac:spMk id="2" creationId="{6A392CA6-EBAA-4753-A329-727690F53DC4}"/>
          </ac:spMkLst>
        </pc:spChg>
        <pc:spChg chg="mod">
          <ac:chgData name="Drew Chambers" userId="255ac6abe46577dc" providerId="Windows Live" clId="Web-{381B3083-B260-4C4F-9D3D-497C24803DFF}" dt="2020-11-06T18:28:11.298" v="3533" actId="20577"/>
          <ac:spMkLst>
            <pc:docMk/>
            <pc:sldMk cId="1354505569" sldId="432"/>
            <ac:spMk id="3" creationId="{1C5104EF-C1FC-4463-BE2F-664BA8E0E660}"/>
          </ac:spMkLst>
        </pc:spChg>
      </pc:sldChg>
      <pc:sldChg chg="addSp modSp">
        <pc:chgData name="Drew Chambers" userId="255ac6abe46577dc" providerId="Windows Live" clId="Web-{381B3083-B260-4C4F-9D3D-497C24803DFF}" dt="2020-11-06T12:27:25.759" v="614"/>
        <pc:sldMkLst>
          <pc:docMk/>
          <pc:sldMk cId="737605531" sldId="452"/>
        </pc:sldMkLst>
        <pc:spChg chg="mod">
          <ac:chgData name="Drew Chambers" userId="255ac6abe46577dc" providerId="Windows Live" clId="Web-{381B3083-B260-4C4F-9D3D-497C24803DFF}" dt="2020-11-06T11:47:19.704" v="89" actId="14100"/>
          <ac:spMkLst>
            <pc:docMk/>
            <pc:sldMk cId="737605531" sldId="452"/>
            <ac:spMk id="3" creationId="{72F8C5BE-0DC3-4A99-A5C1-0579F34FA691}"/>
          </ac:spMkLst>
        </pc:spChg>
        <pc:graphicFrameChg chg="add mod modGraphic">
          <ac:chgData name="Drew Chambers" userId="255ac6abe46577dc" providerId="Windows Live" clId="Web-{381B3083-B260-4C4F-9D3D-497C24803DFF}" dt="2020-11-06T12:27:25.759" v="614"/>
          <ac:graphicFrameMkLst>
            <pc:docMk/>
            <pc:sldMk cId="737605531" sldId="452"/>
            <ac:graphicFrameMk id="5" creationId="{8A4AF626-A3E9-4B10-A74B-545CA6918EEE}"/>
          </ac:graphicFrameMkLst>
        </pc:graphicFrameChg>
      </pc:sldChg>
      <pc:sldChg chg="addSp modSp">
        <pc:chgData name="Drew Chambers" userId="255ac6abe46577dc" providerId="Windows Live" clId="Web-{381B3083-B260-4C4F-9D3D-497C24803DFF}" dt="2020-11-06T12:31:28.941" v="823" actId="1076"/>
        <pc:sldMkLst>
          <pc:docMk/>
          <pc:sldMk cId="1671713202" sldId="453"/>
        </pc:sldMkLst>
        <pc:spChg chg="mod">
          <ac:chgData name="Drew Chambers" userId="255ac6abe46577dc" providerId="Windows Live" clId="Web-{381B3083-B260-4C4F-9D3D-497C24803DFF}" dt="2020-11-06T12:27:33.166" v="615" actId="1076"/>
          <ac:spMkLst>
            <pc:docMk/>
            <pc:sldMk cId="1671713202" sldId="453"/>
            <ac:spMk id="3" creationId="{21034A54-7D60-4678-A960-2B8E0458575A}"/>
          </ac:spMkLst>
        </pc:spChg>
        <pc:graphicFrameChg chg="add mod modGraphic">
          <ac:chgData name="Drew Chambers" userId="255ac6abe46577dc" providerId="Windows Live" clId="Web-{381B3083-B260-4C4F-9D3D-497C24803DFF}" dt="2020-11-06T12:31:28.941" v="823" actId="1076"/>
          <ac:graphicFrameMkLst>
            <pc:docMk/>
            <pc:sldMk cId="1671713202" sldId="453"/>
            <ac:graphicFrameMk id="5" creationId="{C623F6C3-7A85-4588-86FE-5CA8A24F91A0}"/>
          </ac:graphicFrameMkLst>
        </pc:graphicFrameChg>
      </pc:sldChg>
      <pc:sldChg chg="addSp modSp">
        <pc:chgData name="Drew Chambers" userId="255ac6abe46577dc" providerId="Windows Live" clId="Web-{381B3083-B260-4C4F-9D3D-497C24803DFF}" dt="2020-11-06T12:35:41.624" v="1095" actId="14100"/>
        <pc:sldMkLst>
          <pc:docMk/>
          <pc:sldMk cId="143244820" sldId="454"/>
        </pc:sldMkLst>
        <pc:spChg chg="mod">
          <ac:chgData name="Drew Chambers" userId="255ac6abe46577dc" providerId="Windows Live" clId="Web-{381B3083-B260-4C4F-9D3D-497C24803DFF}" dt="2020-11-06T12:35:31.436" v="1092" actId="1076"/>
          <ac:spMkLst>
            <pc:docMk/>
            <pc:sldMk cId="143244820" sldId="454"/>
            <ac:spMk id="2" creationId="{B84F85C7-8ABB-45D0-8329-30734BA70C02}"/>
          </ac:spMkLst>
        </pc:spChg>
        <pc:spChg chg="mod">
          <ac:chgData name="Drew Chambers" userId="255ac6abe46577dc" providerId="Windows Live" clId="Web-{381B3083-B260-4C4F-9D3D-497C24803DFF}" dt="2020-11-06T12:35:41.624" v="1095" actId="14100"/>
          <ac:spMkLst>
            <pc:docMk/>
            <pc:sldMk cId="143244820" sldId="454"/>
            <ac:spMk id="3" creationId="{21034A54-7D60-4678-A960-2B8E0458575A}"/>
          </ac:spMkLst>
        </pc:spChg>
        <pc:graphicFrameChg chg="add mod modGraphic">
          <ac:chgData name="Drew Chambers" userId="255ac6abe46577dc" providerId="Windows Live" clId="Web-{381B3083-B260-4C4F-9D3D-497C24803DFF}" dt="2020-11-06T12:35:34.874" v="1093" actId="1076"/>
          <ac:graphicFrameMkLst>
            <pc:docMk/>
            <pc:sldMk cId="143244820" sldId="454"/>
            <ac:graphicFrameMk id="5" creationId="{97203FD7-AE44-456B-BB2F-E7154B3D16B9}"/>
          </ac:graphicFrameMkLst>
        </pc:graphicFrameChg>
      </pc:sldChg>
      <pc:sldChg chg="addSp modSp">
        <pc:chgData name="Drew Chambers" userId="255ac6abe46577dc" providerId="Windows Live" clId="Web-{381B3083-B260-4C4F-9D3D-497C24803DFF}" dt="2020-11-06T17:24:29.330" v="3292"/>
        <pc:sldMkLst>
          <pc:docMk/>
          <pc:sldMk cId="2244786097" sldId="455"/>
        </pc:sldMkLst>
        <pc:spChg chg="mod">
          <ac:chgData name="Drew Chambers" userId="255ac6abe46577dc" providerId="Windows Live" clId="Web-{381B3083-B260-4C4F-9D3D-497C24803DFF}" dt="2020-11-06T12:41:15.967" v="1463" actId="1076"/>
          <ac:spMkLst>
            <pc:docMk/>
            <pc:sldMk cId="2244786097" sldId="455"/>
            <ac:spMk id="2" creationId="{825A817D-03F4-4DCB-943F-14B4EDB1B135}"/>
          </ac:spMkLst>
        </pc:spChg>
        <pc:spChg chg="mod">
          <ac:chgData name="Drew Chambers" userId="255ac6abe46577dc" providerId="Windows Live" clId="Web-{381B3083-B260-4C4F-9D3D-497C24803DFF}" dt="2020-11-06T12:41:31.936" v="1466" actId="14100"/>
          <ac:spMkLst>
            <pc:docMk/>
            <pc:sldMk cId="2244786097" sldId="455"/>
            <ac:spMk id="3" creationId="{693A1244-21CD-47AC-B334-B094C69AD373}"/>
          </ac:spMkLst>
        </pc:spChg>
        <pc:graphicFrameChg chg="add mod modGraphic">
          <ac:chgData name="Drew Chambers" userId="255ac6abe46577dc" providerId="Windows Live" clId="Web-{381B3083-B260-4C4F-9D3D-497C24803DFF}" dt="2020-11-06T17:24:29.330" v="3292"/>
          <ac:graphicFrameMkLst>
            <pc:docMk/>
            <pc:sldMk cId="2244786097" sldId="455"/>
            <ac:graphicFrameMk id="5" creationId="{AB45CBEC-2D14-4C29-8DE2-8DD0B351DB0D}"/>
          </ac:graphicFrameMkLst>
        </pc:graphicFrameChg>
      </pc:sldChg>
      <pc:sldChg chg="addSp delSp modSp">
        <pc:chgData name="Drew Chambers" userId="255ac6abe46577dc" providerId="Windows Live" clId="Web-{381B3083-B260-4C4F-9D3D-497C24803DFF}" dt="2020-11-06T13:38:20.445" v="1903" actId="14100"/>
        <pc:sldMkLst>
          <pc:docMk/>
          <pc:sldMk cId="2789236194" sldId="456"/>
        </pc:sldMkLst>
        <pc:spChg chg="mod">
          <ac:chgData name="Drew Chambers" userId="255ac6abe46577dc" providerId="Windows Live" clId="Web-{381B3083-B260-4C4F-9D3D-497C24803DFF}" dt="2020-11-06T12:44:53.570" v="1490" actId="1076"/>
          <ac:spMkLst>
            <pc:docMk/>
            <pc:sldMk cId="2789236194" sldId="456"/>
            <ac:spMk id="2" creationId="{8038A037-D753-40C1-A0DD-E044E1F33D90}"/>
          </ac:spMkLst>
        </pc:spChg>
        <pc:spChg chg="mod">
          <ac:chgData name="Drew Chambers" userId="255ac6abe46577dc" providerId="Windows Live" clId="Web-{381B3083-B260-4C4F-9D3D-497C24803DFF}" dt="2020-11-06T13:38:20.445" v="1903" actId="14100"/>
          <ac:spMkLst>
            <pc:docMk/>
            <pc:sldMk cId="2789236194" sldId="456"/>
            <ac:spMk id="3" creationId="{B065B665-908F-430D-BAC6-CE5AC5534916}"/>
          </ac:spMkLst>
        </pc:spChg>
        <pc:spChg chg="del">
          <ac:chgData name="Drew Chambers" userId="255ac6abe46577dc" providerId="Windows Live" clId="Web-{381B3083-B260-4C4F-9D3D-497C24803DFF}" dt="2020-11-06T12:44:07.459" v="1480"/>
          <ac:spMkLst>
            <pc:docMk/>
            <pc:sldMk cId="2789236194" sldId="456"/>
            <ac:spMk id="14" creationId="{59A309A7-1751-4ABE-A3C1-EEC40366AD89}"/>
          </ac:spMkLst>
        </pc:spChg>
        <pc:spChg chg="del">
          <ac:chgData name="Drew Chambers" userId="255ac6abe46577dc" providerId="Windows Live" clId="Web-{381B3083-B260-4C4F-9D3D-497C24803DFF}" dt="2020-11-06T12:44:07.459" v="1480"/>
          <ac:spMkLst>
            <pc:docMk/>
            <pc:sldMk cId="2789236194" sldId="456"/>
            <ac:spMk id="16" creationId="{967D8EB6-EAE1-4F9C-B398-83321E287204}"/>
          </ac:spMkLst>
        </pc:spChg>
        <pc:spChg chg="add">
          <ac:chgData name="Drew Chambers" userId="255ac6abe46577dc" providerId="Windows Live" clId="Web-{381B3083-B260-4C4F-9D3D-497C24803DFF}" dt="2020-11-06T12:44:07.459" v="1480"/>
          <ac:spMkLst>
            <pc:docMk/>
            <pc:sldMk cId="2789236194" sldId="456"/>
            <ac:spMk id="21" creationId="{84DF55BE-B4AB-4BA1-BDE1-E9F7FB3F110A}"/>
          </ac:spMkLst>
        </pc:spChg>
        <pc:graphicFrameChg chg="add mod modGraphic">
          <ac:chgData name="Drew Chambers" userId="255ac6abe46577dc" providerId="Windows Live" clId="Web-{381B3083-B260-4C4F-9D3D-497C24803DFF}" dt="2020-11-06T13:38:12.476" v="1902"/>
          <ac:graphicFrameMkLst>
            <pc:docMk/>
            <pc:sldMk cId="2789236194" sldId="456"/>
            <ac:graphicFrameMk id="5" creationId="{9948C431-33EF-4142-8FF2-E17C1F390FB5}"/>
          </ac:graphicFrameMkLst>
        </pc:graphicFrameChg>
        <pc:picChg chg="del mod">
          <ac:chgData name="Drew Chambers" userId="255ac6abe46577dc" providerId="Windows Live" clId="Web-{381B3083-B260-4C4F-9D3D-497C24803DFF}" dt="2020-11-06T12:44:17.522" v="1481"/>
          <ac:picMkLst>
            <pc:docMk/>
            <pc:sldMk cId="2789236194" sldId="456"/>
            <ac:picMk id="4" creationId="{16E58FDB-5EAA-4450-B2E4-00A1ADE32B69}"/>
          </ac:picMkLst>
        </pc:picChg>
      </pc:sldChg>
      <pc:sldChg chg="addSp delSp modSp mod setBg">
        <pc:chgData name="Drew Chambers" userId="255ac6abe46577dc" providerId="Windows Live" clId="Web-{381B3083-B260-4C4F-9D3D-497C24803DFF}" dt="2020-11-06T13:54:36.229" v="2103"/>
        <pc:sldMkLst>
          <pc:docMk/>
          <pc:sldMk cId="349574984" sldId="457"/>
        </pc:sldMkLst>
        <pc:spChg chg="mod">
          <ac:chgData name="Drew Chambers" userId="255ac6abe46577dc" providerId="Windows Live" clId="Web-{381B3083-B260-4C4F-9D3D-497C24803DFF}" dt="2020-11-06T12:46:04.198" v="1496"/>
          <ac:spMkLst>
            <pc:docMk/>
            <pc:sldMk cId="349574984" sldId="457"/>
            <ac:spMk id="2" creationId="{650063EE-D470-48EA-A5F1-A74BA40EB894}"/>
          </ac:spMkLst>
        </pc:spChg>
        <pc:spChg chg="mod">
          <ac:chgData name="Drew Chambers" userId="255ac6abe46577dc" providerId="Windows Live" clId="Web-{381B3083-B260-4C4F-9D3D-497C24803DFF}" dt="2020-11-06T13:38:49.398" v="1909" actId="20577"/>
          <ac:spMkLst>
            <pc:docMk/>
            <pc:sldMk cId="349574984" sldId="457"/>
            <ac:spMk id="3" creationId="{A589C054-6D0A-41C7-8C4F-ED871B7F8CCB}"/>
          </ac:spMkLst>
        </pc:spChg>
        <pc:spChg chg="add">
          <ac:chgData name="Drew Chambers" userId="255ac6abe46577dc" providerId="Windows Live" clId="Web-{381B3083-B260-4C4F-9D3D-497C24803DFF}" dt="2020-11-06T12:46:04.198" v="1496"/>
          <ac:spMkLst>
            <pc:docMk/>
            <pc:sldMk cId="349574984" sldId="457"/>
            <ac:spMk id="7" creationId="{2550BE34-C2B8-49B8-8519-67A8CAD51AE9}"/>
          </ac:spMkLst>
        </pc:spChg>
        <pc:spChg chg="add">
          <ac:chgData name="Drew Chambers" userId="255ac6abe46577dc" providerId="Windows Live" clId="Web-{381B3083-B260-4C4F-9D3D-497C24803DFF}" dt="2020-11-06T12:46:04.198" v="1496"/>
          <ac:spMkLst>
            <pc:docMk/>
            <pc:sldMk cId="349574984" sldId="457"/>
            <ac:spMk id="8" creationId="{A7457DD9-5A45-400A-AB4B-4B4EDECA25F1}"/>
          </ac:spMkLst>
        </pc:spChg>
        <pc:spChg chg="add del">
          <ac:chgData name="Drew Chambers" userId="255ac6abe46577dc" providerId="Windows Live" clId="Web-{381B3083-B260-4C4F-9D3D-497C24803DFF}" dt="2020-11-06T12:45:42.635" v="1495"/>
          <ac:spMkLst>
            <pc:docMk/>
            <pc:sldMk cId="349574984" sldId="457"/>
            <ac:spMk id="10" creationId="{5E39A796-BE83-48B1-B33F-35C4A32AAB57}"/>
          </ac:spMkLst>
        </pc:spChg>
        <pc:spChg chg="add del">
          <ac:chgData name="Drew Chambers" userId="255ac6abe46577dc" providerId="Windows Live" clId="Web-{381B3083-B260-4C4F-9D3D-497C24803DFF}" dt="2020-11-06T12:45:42.635" v="1495"/>
          <ac:spMkLst>
            <pc:docMk/>
            <pc:sldMk cId="349574984" sldId="457"/>
            <ac:spMk id="12" creationId="{72F84B47-E267-4194-8194-831DB7B5547F}"/>
          </ac:spMkLst>
        </pc:spChg>
        <pc:spChg chg="add">
          <ac:chgData name="Drew Chambers" userId="255ac6abe46577dc" providerId="Windows Live" clId="Web-{381B3083-B260-4C4F-9D3D-497C24803DFF}" dt="2020-11-06T12:46:04.198" v="1496"/>
          <ac:spMkLst>
            <pc:docMk/>
            <pc:sldMk cId="349574984" sldId="457"/>
            <ac:spMk id="14" creationId="{441CF7D6-A660-431A-B0BB-140A0D5556B6}"/>
          </ac:spMkLst>
        </pc:spChg>
        <pc:spChg chg="add">
          <ac:chgData name="Drew Chambers" userId="255ac6abe46577dc" providerId="Windows Live" clId="Web-{381B3083-B260-4C4F-9D3D-497C24803DFF}" dt="2020-11-06T12:46:04.198" v="1496"/>
          <ac:spMkLst>
            <pc:docMk/>
            <pc:sldMk cId="349574984" sldId="457"/>
            <ac:spMk id="16" creationId="{0570A85B-3810-4F95-97B0-CBF4CCDB381C}"/>
          </ac:spMkLst>
        </pc:spChg>
        <pc:graphicFrameChg chg="add mod modGraphic">
          <ac:chgData name="Drew Chambers" userId="255ac6abe46577dc" providerId="Windows Live" clId="Web-{381B3083-B260-4C4F-9D3D-497C24803DFF}" dt="2020-11-06T13:54:36.229" v="2103"/>
          <ac:graphicFrameMkLst>
            <pc:docMk/>
            <pc:sldMk cId="349574984" sldId="457"/>
            <ac:graphicFrameMk id="5" creationId="{67BDEE51-82C4-4F0C-BD8A-C1ADC7686FD1}"/>
          </ac:graphicFrameMkLst>
        </pc:graphicFrameChg>
      </pc:sldChg>
      <pc:sldChg chg="addSp modSp">
        <pc:chgData name="Drew Chambers" userId="255ac6abe46577dc" providerId="Windows Live" clId="Web-{381B3083-B260-4C4F-9D3D-497C24803DFF}" dt="2020-11-06T13:58:41.433" v="2357"/>
        <pc:sldMkLst>
          <pc:docMk/>
          <pc:sldMk cId="271202369" sldId="458"/>
        </pc:sldMkLst>
        <pc:spChg chg="mod">
          <ac:chgData name="Drew Chambers" userId="255ac6abe46577dc" providerId="Windows Live" clId="Web-{381B3083-B260-4C4F-9D3D-497C24803DFF}" dt="2020-11-06T12:48:16.188" v="1498" actId="14100"/>
          <ac:spMkLst>
            <pc:docMk/>
            <pc:sldMk cId="271202369" sldId="458"/>
            <ac:spMk id="3" creationId="{44EE7528-539B-4963-9027-BACB0326CADD}"/>
          </ac:spMkLst>
        </pc:spChg>
        <pc:graphicFrameChg chg="add mod modGraphic">
          <ac:chgData name="Drew Chambers" userId="255ac6abe46577dc" providerId="Windows Live" clId="Web-{381B3083-B260-4C4F-9D3D-497C24803DFF}" dt="2020-11-06T13:58:41.433" v="2357"/>
          <ac:graphicFrameMkLst>
            <pc:docMk/>
            <pc:sldMk cId="271202369" sldId="458"/>
            <ac:graphicFrameMk id="5" creationId="{8CE6151F-A75C-499F-B28B-3BAC86C325A1}"/>
          </ac:graphicFrameMkLst>
        </pc:graphicFrameChg>
      </pc:sldChg>
      <pc:sldChg chg="addSp modSp">
        <pc:chgData name="Drew Chambers" userId="255ac6abe46577dc" providerId="Windows Live" clId="Web-{381B3083-B260-4C4F-9D3D-497C24803DFF}" dt="2020-11-06T15:47:32.493" v="2519"/>
        <pc:sldMkLst>
          <pc:docMk/>
          <pc:sldMk cId="3064027926" sldId="459"/>
        </pc:sldMkLst>
        <pc:spChg chg="mod">
          <ac:chgData name="Drew Chambers" userId="255ac6abe46577dc" providerId="Windows Live" clId="Web-{381B3083-B260-4C4F-9D3D-497C24803DFF}" dt="2020-11-06T12:48:38.658" v="1501" actId="14100"/>
          <ac:spMkLst>
            <pc:docMk/>
            <pc:sldMk cId="3064027926" sldId="459"/>
            <ac:spMk id="3" creationId="{AD5B6192-14A4-47CA-80EB-D61E38C1FECC}"/>
          </ac:spMkLst>
        </pc:spChg>
        <pc:graphicFrameChg chg="add mod modGraphic">
          <ac:chgData name="Drew Chambers" userId="255ac6abe46577dc" providerId="Windows Live" clId="Web-{381B3083-B260-4C4F-9D3D-497C24803DFF}" dt="2020-11-06T15:47:32.493" v="2519"/>
          <ac:graphicFrameMkLst>
            <pc:docMk/>
            <pc:sldMk cId="3064027926" sldId="459"/>
            <ac:graphicFrameMk id="5" creationId="{1779EF8C-7E0E-419D-9776-BE89367CB5DE}"/>
          </ac:graphicFrameMkLst>
        </pc:graphicFrameChg>
      </pc:sldChg>
      <pc:sldChg chg="addSp modSp">
        <pc:chgData name="Drew Chambers" userId="255ac6abe46577dc" providerId="Windows Live" clId="Web-{381B3083-B260-4C4F-9D3D-497C24803DFF}" dt="2020-11-06T15:50:02.769" v="2697" actId="14100"/>
        <pc:sldMkLst>
          <pc:docMk/>
          <pc:sldMk cId="1298592382" sldId="460"/>
        </pc:sldMkLst>
        <pc:spChg chg="mod">
          <ac:chgData name="Drew Chambers" userId="255ac6abe46577dc" providerId="Windows Live" clId="Web-{381B3083-B260-4C4F-9D3D-497C24803DFF}" dt="2020-11-06T15:49:59.222" v="2696" actId="1076"/>
          <ac:spMkLst>
            <pc:docMk/>
            <pc:sldMk cId="1298592382" sldId="460"/>
            <ac:spMk id="2" creationId="{929D8D99-A9DE-444C-995D-FDEE769487D4}"/>
          </ac:spMkLst>
        </pc:spChg>
        <pc:spChg chg="mod">
          <ac:chgData name="Drew Chambers" userId="255ac6abe46577dc" providerId="Windows Live" clId="Web-{381B3083-B260-4C4F-9D3D-497C24803DFF}" dt="2020-11-06T15:50:02.769" v="2697" actId="14100"/>
          <ac:spMkLst>
            <pc:docMk/>
            <pc:sldMk cId="1298592382" sldId="460"/>
            <ac:spMk id="3" creationId="{24EA2DA1-CDF7-493B-82CF-F12D7691DA54}"/>
          </ac:spMkLst>
        </pc:spChg>
        <pc:graphicFrameChg chg="add mod modGraphic">
          <ac:chgData name="Drew Chambers" userId="255ac6abe46577dc" providerId="Windows Live" clId="Web-{381B3083-B260-4C4F-9D3D-497C24803DFF}" dt="2020-11-06T15:49:46.690" v="2693" actId="1076"/>
          <ac:graphicFrameMkLst>
            <pc:docMk/>
            <pc:sldMk cId="1298592382" sldId="460"/>
            <ac:graphicFrameMk id="5" creationId="{0E60CA75-D0C9-4DC1-88A9-7243745522E6}"/>
          </ac:graphicFrameMkLst>
        </pc:graphicFrameChg>
      </pc:sldChg>
      <pc:sldChg chg="addSp modSp">
        <pc:chgData name="Drew Chambers" userId="255ac6abe46577dc" providerId="Windows Live" clId="Web-{381B3083-B260-4C4F-9D3D-497C24803DFF}" dt="2020-11-06T15:51:21.227" v="2811"/>
        <pc:sldMkLst>
          <pc:docMk/>
          <pc:sldMk cId="3540401379" sldId="461"/>
        </pc:sldMkLst>
        <pc:spChg chg="mod">
          <ac:chgData name="Drew Chambers" userId="255ac6abe46577dc" providerId="Windows Live" clId="Web-{381B3083-B260-4C4F-9D3D-497C24803DFF}" dt="2020-11-06T13:02:27.179" v="1512" actId="14100"/>
          <ac:spMkLst>
            <pc:docMk/>
            <pc:sldMk cId="3540401379" sldId="461"/>
            <ac:spMk id="3" creationId="{48C9C01A-7F76-4DF3-8EC3-CCA5535282BC}"/>
          </ac:spMkLst>
        </pc:spChg>
        <pc:graphicFrameChg chg="add mod modGraphic">
          <ac:chgData name="Drew Chambers" userId="255ac6abe46577dc" providerId="Windows Live" clId="Web-{381B3083-B260-4C4F-9D3D-497C24803DFF}" dt="2020-11-06T15:51:21.227" v="2811"/>
          <ac:graphicFrameMkLst>
            <pc:docMk/>
            <pc:sldMk cId="3540401379" sldId="461"/>
            <ac:graphicFrameMk id="5" creationId="{06D593D4-34BF-4222-B8D8-F1F62372F837}"/>
          </ac:graphicFrameMkLst>
        </pc:graphicFrameChg>
      </pc:sldChg>
      <pc:sldChg chg="addSp modSp">
        <pc:chgData name="Drew Chambers" userId="255ac6abe46577dc" providerId="Windows Live" clId="Web-{381B3083-B260-4C4F-9D3D-497C24803DFF}" dt="2020-11-06T15:52:44.936" v="2910"/>
        <pc:sldMkLst>
          <pc:docMk/>
          <pc:sldMk cId="3293291308" sldId="462"/>
        </pc:sldMkLst>
        <pc:spChg chg="mod">
          <ac:chgData name="Drew Chambers" userId="255ac6abe46577dc" providerId="Windows Live" clId="Web-{381B3083-B260-4C4F-9D3D-497C24803DFF}" dt="2020-11-06T15:51:54.698" v="2812" actId="14100"/>
          <ac:spMkLst>
            <pc:docMk/>
            <pc:sldMk cId="3293291308" sldId="462"/>
            <ac:spMk id="3" creationId="{9C4552FE-0867-4BF8-B048-1825583FFFFB}"/>
          </ac:spMkLst>
        </pc:spChg>
        <pc:graphicFrameChg chg="add mod modGraphic">
          <ac:chgData name="Drew Chambers" userId="255ac6abe46577dc" providerId="Windows Live" clId="Web-{381B3083-B260-4C4F-9D3D-497C24803DFF}" dt="2020-11-06T15:52:44.936" v="2910"/>
          <ac:graphicFrameMkLst>
            <pc:docMk/>
            <pc:sldMk cId="3293291308" sldId="462"/>
            <ac:graphicFrameMk id="5" creationId="{CA87CE7F-932B-4C04-814B-BD652A85727E}"/>
          </ac:graphicFrameMkLst>
        </pc:graphicFrameChg>
      </pc:sldChg>
      <pc:sldChg chg="addSp modSp">
        <pc:chgData name="Drew Chambers" userId="255ac6abe46577dc" providerId="Windows Live" clId="Web-{381B3083-B260-4C4F-9D3D-497C24803DFF}" dt="2020-11-06T15:55:07.164" v="3085"/>
        <pc:sldMkLst>
          <pc:docMk/>
          <pc:sldMk cId="2125687793" sldId="463"/>
        </pc:sldMkLst>
        <pc:spChg chg="mod">
          <ac:chgData name="Drew Chambers" userId="255ac6abe46577dc" providerId="Windows Live" clId="Web-{381B3083-B260-4C4F-9D3D-497C24803DFF}" dt="2020-11-06T13:03:15.040" v="1519" actId="14100"/>
          <ac:spMkLst>
            <pc:docMk/>
            <pc:sldMk cId="2125687793" sldId="463"/>
            <ac:spMk id="3" creationId="{6E0E6B46-8EC5-4AC2-9C4F-2E4460C165EB}"/>
          </ac:spMkLst>
        </pc:spChg>
        <pc:graphicFrameChg chg="add mod modGraphic">
          <ac:chgData name="Drew Chambers" userId="255ac6abe46577dc" providerId="Windows Live" clId="Web-{381B3083-B260-4C4F-9D3D-497C24803DFF}" dt="2020-11-06T15:55:07.164" v="3085"/>
          <ac:graphicFrameMkLst>
            <pc:docMk/>
            <pc:sldMk cId="2125687793" sldId="463"/>
            <ac:graphicFrameMk id="5" creationId="{472E81AF-27AD-4380-A9B2-73632C8AC3C8}"/>
          </ac:graphicFrameMkLst>
        </pc:graphicFrameChg>
      </pc:sldChg>
      <pc:sldChg chg="addSp modSp">
        <pc:chgData name="Drew Chambers" userId="255ac6abe46577dc" providerId="Windows Live" clId="Web-{381B3083-B260-4C4F-9D3D-497C24803DFF}" dt="2020-11-06T15:56:47.405" v="3236"/>
        <pc:sldMkLst>
          <pc:docMk/>
          <pc:sldMk cId="1311195271" sldId="464"/>
        </pc:sldMkLst>
        <pc:spChg chg="mod">
          <ac:chgData name="Drew Chambers" userId="255ac6abe46577dc" providerId="Windows Live" clId="Web-{381B3083-B260-4C4F-9D3D-497C24803DFF}" dt="2020-11-06T15:55:23.462" v="3092" actId="14100"/>
          <ac:spMkLst>
            <pc:docMk/>
            <pc:sldMk cId="1311195271" sldId="464"/>
            <ac:spMk id="3" creationId="{CE1DAFB4-BCD4-45E7-A1AA-52103C1344E4}"/>
          </ac:spMkLst>
        </pc:spChg>
        <pc:graphicFrameChg chg="add mod modGraphic">
          <ac:chgData name="Drew Chambers" userId="255ac6abe46577dc" providerId="Windows Live" clId="Web-{381B3083-B260-4C4F-9D3D-497C24803DFF}" dt="2020-11-06T15:56:47.405" v="3236"/>
          <ac:graphicFrameMkLst>
            <pc:docMk/>
            <pc:sldMk cId="1311195271" sldId="464"/>
            <ac:graphicFrameMk id="5" creationId="{E0AD5555-D2B2-407E-9A53-3E82873A2CD8}"/>
          </ac:graphicFrameMkLst>
        </pc:graphicFrameChg>
      </pc:sldChg>
      <pc:sldChg chg="modSp">
        <pc:chgData name="Drew Chambers" userId="255ac6abe46577dc" providerId="Windows Live" clId="Web-{381B3083-B260-4C4F-9D3D-497C24803DFF}" dt="2020-11-06T11:46:55.995" v="86" actId="20577"/>
        <pc:sldMkLst>
          <pc:docMk/>
          <pc:sldMk cId="1329957699" sldId="467"/>
        </pc:sldMkLst>
        <pc:spChg chg="mod">
          <ac:chgData name="Drew Chambers" userId="255ac6abe46577dc" providerId="Windows Live" clId="Web-{381B3083-B260-4C4F-9D3D-497C24803DFF}" dt="2020-11-06T11:46:55.995" v="86" actId="20577"/>
          <ac:spMkLst>
            <pc:docMk/>
            <pc:sldMk cId="1329957699" sldId="467"/>
            <ac:spMk id="3" creationId="{B64CA7C0-55AD-45F3-9F93-B607FEC370EB}"/>
          </ac:spMkLst>
        </pc:spChg>
      </pc:sldChg>
      <pc:sldChg chg="modSp del">
        <pc:chgData name="Drew Chambers" userId="255ac6abe46577dc" providerId="Windows Live" clId="Web-{381B3083-B260-4C4F-9D3D-497C24803DFF}" dt="2020-11-06T11:51:39.139" v="214"/>
        <pc:sldMkLst>
          <pc:docMk/>
          <pc:sldMk cId="2618474010" sldId="469"/>
        </pc:sldMkLst>
        <pc:spChg chg="mod">
          <ac:chgData name="Drew Chambers" userId="255ac6abe46577dc" providerId="Windows Live" clId="Web-{381B3083-B260-4C4F-9D3D-497C24803DFF}" dt="2020-11-06T11:49:07.293" v="115" actId="20577"/>
          <ac:spMkLst>
            <pc:docMk/>
            <pc:sldMk cId="2618474010" sldId="469"/>
            <ac:spMk id="2" creationId="{563D57F0-ABB5-44E9-B2DD-E5130979B65D}"/>
          </ac:spMkLst>
        </pc:spChg>
        <pc:spChg chg="mod">
          <ac:chgData name="Drew Chambers" userId="255ac6abe46577dc" providerId="Windows Live" clId="Web-{381B3083-B260-4C4F-9D3D-497C24803DFF}" dt="2020-11-06T11:49:22.449" v="125" actId="20577"/>
          <ac:spMkLst>
            <pc:docMk/>
            <pc:sldMk cId="2618474010" sldId="469"/>
            <ac:spMk id="3" creationId="{0DCC91D8-7F89-415D-A837-583E0429E72A}"/>
          </ac:spMkLst>
        </pc:spChg>
      </pc:sldChg>
      <pc:sldChg chg="modSp">
        <pc:chgData name="Drew Chambers" userId="255ac6abe46577dc" providerId="Windows Live" clId="Web-{381B3083-B260-4C4F-9D3D-497C24803DFF}" dt="2020-11-06T17:39:53.377" v="3299" actId="20577"/>
        <pc:sldMkLst>
          <pc:docMk/>
          <pc:sldMk cId="3947145776" sldId="470"/>
        </pc:sldMkLst>
        <pc:spChg chg="mod">
          <ac:chgData name="Drew Chambers" userId="255ac6abe46577dc" providerId="Windows Live" clId="Web-{381B3083-B260-4C4F-9D3D-497C24803DFF}" dt="2020-11-06T17:39:53.377" v="3299" actId="20577"/>
          <ac:spMkLst>
            <pc:docMk/>
            <pc:sldMk cId="3947145776" sldId="470"/>
            <ac:spMk id="2" creationId="{563D57F0-ABB5-44E9-B2DD-E5130979B65D}"/>
          </ac:spMkLst>
        </pc:spChg>
      </pc:sldChg>
      <pc:sldChg chg="modSp">
        <pc:chgData name="Drew Chambers" userId="255ac6abe46577dc" providerId="Windows Live" clId="Web-{381B3083-B260-4C4F-9D3D-497C24803DFF}" dt="2020-11-06T17:46:25.080" v="3429" actId="14100"/>
        <pc:sldMkLst>
          <pc:docMk/>
          <pc:sldMk cId="3958152132" sldId="471"/>
        </pc:sldMkLst>
        <pc:spChg chg="mod">
          <ac:chgData name="Drew Chambers" userId="255ac6abe46577dc" providerId="Windows Live" clId="Web-{381B3083-B260-4C4F-9D3D-497C24803DFF}" dt="2020-11-06T17:46:25.080" v="3429" actId="14100"/>
          <ac:spMkLst>
            <pc:docMk/>
            <pc:sldMk cId="3958152132" sldId="471"/>
            <ac:spMk id="2" creationId="{563D57F0-ABB5-44E9-B2DD-E5130979B65D}"/>
          </ac:spMkLst>
        </pc:spChg>
        <pc:spChg chg="mod">
          <ac:chgData name="Drew Chambers" userId="255ac6abe46577dc" providerId="Windows Live" clId="Web-{381B3083-B260-4C4F-9D3D-497C24803DFF}" dt="2020-11-06T17:44:03.142" v="3361" actId="20577"/>
          <ac:spMkLst>
            <pc:docMk/>
            <pc:sldMk cId="3958152132" sldId="471"/>
            <ac:spMk id="3" creationId="{0DCC91D8-7F89-415D-A837-583E0429E72A}"/>
          </ac:spMkLst>
        </pc:spChg>
      </pc:sldChg>
      <pc:sldChg chg="modSp del">
        <pc:chgData name="Drew Chambers" userId="255ac6abe46577dc" providerId="Windows Live" clId="Web-{381B3083-B260-4C4F-9D3D-497C24803DFF}" dt="2020-11-06T18:19:48.079" v="3433"/>
        <pc:sldMkLst>
          <pc:docMk/>
          <pc:sldMk cId="1180060663" sldId="472"/>
        </pc:sldMkLst>
        <pc:spChg chg="mod">
          <ac:chgData name="Drew Chambers" userId="255ac6abe46577dc" providerId="Windows Live" clId="Web-{381B3083-B260-4C4F-9D3D-497C24803DFF}" dt="2020-11-06T11:52:07.311" v="226" actId="20577"/>
          <ac:spMkLst>
            <pc:docMk/>
            <pc:sldMk cId="1180060663" sldId="472"/>
            <ac:spMk id="2" creationId="{563D57F0-ABB5-44E9-B2DD-E5130979B65D}"/>
          </ac:spMkLst>
        </pc:spChg>
      </pc:sldChg>
      <pc:sldChg chg="modSp">
        <pc:chgData name="Drew Chambers" userId="255ac6abe46577dc" providerId="Windows Live" clId="Web-{381B3083-B260-4C4F-9D3D-497C24803DFF}" dt="2020-11-06T18:29:10.360" v="3553" actId="20577"/>
        <pc:sldMkLst>
          <pc:docMk/>
          <pc:sldMk cId="62982294" sldId="473"/>
        </pc:sldMkLst>
        <pc:spChg chg="mod">
          <ac:chgData name="Drew Chambers" userId="255ac6abe46577dc" providerId="Windows Live" clId="Web-{381B3083-B260-4C4F-9D3D-497C24803DFF}" dt="2020-11-06T18:26:41.610" v="3485" actId="20577"/>
          <ac:spMkLst>
            <pc:docMk/>
            <pc:sldMk cId="62982294" sldId="473"/>
            <ac:spMk id="2" creationId="{6A392CA6-EBAA-4753-A329-727690F53DC4}"/>
          </ac:spMkLst>
        </pc:spChg>
        <pc:spChg chg="mod">
          <ac:chgData name="Drew Chambers" userId="255ac6abe46577dc" providerId="Windows Live" clId="Web-{381B3083-B260-4C4F-9D3D-497C24803DFF}" dt="2020-11-06T18:29:10.360" v="3553" actId="20577"/>
          <ac:spMkLst>
            <pc:docMk/>
            <pc:sldMk cId="62982294" sldId="473"/>
            <ac:spMk id="3" creationId="{1C5104EF-C1FC-4463-BE2F-664BA8E0E660}"/>
          </ac:spMkLst>
        </pc:spChg>
      </pc:sldChg>
      <pc:sldChg chg="modSp">
        <pc:chgData name="Drew Chambers" userId="255ac6abe46577dc" providerId="Windows Live" clId="Web-{381B3083-B260-4C4F-9D3D-497C24803DFF}" dt="2020-11-06T18:36:43.844" v="4054" actId="20577"/>
        <pc:sldMkLst>
          <pc:docMk/>
          <pc:sldMk cId="1367296718" sldId="474"/>
        </pc:sldMkLst>
        <pc:spChg chg="mod">
          <ac:chgData name="Drew Chambers" userId="255ac6abe46577dc" providerId="Windows Live" clId="Web-{381B3083-B260-4C4F-9D3D-497C24803DFF}" dt="2020-11-06T18:26:50.938" v="3493" actId="20577"/>
          <ac:spMkLst>
            <pc:docMk/>
            <pc:sldMk cId="1367296718" sldId="474"/>
            <ac:spMk id="2" creationId="{6A392CA6-EBAA-4753-A329-727690F53DC4}"/>
          </ac:spMkLst>
        </pc:spChg>
        <pc:spChg chg="mod">
          <ac:chgData name="Drew Chambers" userId="255ac6abe46577dc" providerId="Windows Live" clId="Web-{381B3083-B260-4C4F-9D3D-497C24803DFF}" dt="2020-11-06T18:36:43.844" v="4054" actId="20577"/>
          <ac:spMkLst>
            <pc:docMk/>
            <pc:sldMk cId="1367296718" sldId="474"/>
            <ac:spMk id="3" creationId="{1C5104EF-C1FC-4463-BE2F-664BA8E0E660}"/>
          </ac:spMkLst>
        </pc:spChg>
      </pc:sldChg>
      <pc:sldChg chg="modSp">
        <pc:chgData name="Drew Chambers" userId="255ac6abe46577dc" providerId="Windows Live" clId="Web-{381B3083-B260-4C4F-9D3D-497C24803DFF}" dt="2020-11-06T18:20:42.548" v="3446" actId="20577"/>
        <pc:sldMkLst>
          <pc:docMk/>
          <pc:sldMk cId="610193166" sldId="475"/>
        </pc:sldMkLst>
        <pc:spChg chg="mod">
          <ac:chgData name="Drew Chambers" userId="255ac6abe46577dc" providerId="Windows Live" clId="Web-{381B3083-B260-4C4F-9D3D-497C24803DFF}" dt="2020-11-06T18:20:42.548" v="3446" actId="20577"/>
          <ac:spMkLst>
            <pc:docMk/>
            <pc:sldMk cId="610193166" sldId="475"/>
            <ac:spMk id="2" creationId="{563D57F0-ABB5-44E9-B2DD-E5130979B65D}"/>
          </ac:spMkLst>
        </pc:spChg>
        <pc:spChg chg="mod">
          <ac:chgData name="Drew Chambers" userId="255ac6abe46577dc" providerId="Windows Live" clId="Web-{381B3083-B260-4C4F-9D3D-497C24803DFF}" dt="2020-11-06T12:13:53.224" v="384" actId="20577"/>
          <ac:spMkLst>
            <pc:docMk/>
            <pc:sldMk cId="610193166" sldId="475"/>
            <ac:spMk id="3" creationId="{0DCC91D8-7F89-415D-A837-583E0429E72A}"/>
          </ac:spMkLst>
        </pc:spChg>
      </pc:sldChg>
      <pc:sldChg chg="modSp new">
        <pc:chgData name="Drew Chambers" userId="255ac6abe46577dc" providerId="Windows Live" clId="Web-{381B3083-B260-4C4F-9D3D-497C24803DFF}" dt="2020-11-06T16:37:27.652" v="3280" actId="20577"/>
        <pc:sldMkLst>
          <pc:docMk/>
          <pc:sldMk cId="566106920" sldId="476"/>
        </pc:sldMkLst>
        <pc:spChg chg="mod">
          <ac:chgData name="Drew Chambers" userId="255ac6abe46577dc" providerId="Windows Live" clId="Web-{381B3083-B260-4C4F-9D3D-497C24803DFF}" dt="2020-11-06T16:37:27.652" v="3280" actId="20577"/>
          <ac:spMkLst>
            <pc:docMk/>
            <pc:sldMk cId="566106920" sldId="476"/>
            <ac:spMk id="2" creationId="{1E3EAE44-942F-4FF7-957D-978250DBD2DE}"/>
          </ac:spMkLst>
        </pc:spChg>
        <pc:spChg chg="mod">
          <ac:chgData name="Drew Chambers" userId="255ac6abe46577dc" providerId="Windows Live" clId="Web-{381B3083-B260-4C4F-9D3D-497C24803DFF}" dt="2020-11-06T12:39:43.369" v="1257" actId="20577"/>
          <ac:spMkLst>
            <pc:docMk/>
            <pc:sldMk cId="566106920" sldId="476"/>
            <ac:spMk id="3" creationId="{ABEAD8D1-B47F-4E06-8E5D-C6702F981C61}"/>
          </ac:spMkLst>
        </pc:spChg>
      </pc:sldChg>
      <pc:sldChg chg="modSp new del">
        <pc:chgData name="Drew Chambers" userId="255ac6abe46577dc" providerId="Windows Live" clId="Web-{381B3083-B260-4C4F-9D3D-497C24803DFF}" dt="2020-11-06T11:51:13.060" v="193"/>
        <pc:sldMkLst>
          <pc:docMk/>
          <pc:sldMk cId="393433023" sldId="477"/>
        </pc:sldMkLst>
        <pc:spChg chg="mod">
          <ac:chgData name="Drew Chambers" userId="255ac6abe46577dc" providerId="Windows Live" clId="Web-{381B3083-B260-4C4F-9D3D-497C24803DFF}" dt="2020-11-06T11:51:07.044" v="190" actId="20577"/>
          <ac:spMkLst>
            <pc:docMk/>
            <pc:sldMk cId="393433023" sldId="477"/>
            <ac:spMk id="2" creationId="{F5F9AE7F-9E5C-4A38-9E65-1852886AE1A5}"/>
          </ac:spMkLst>
        </pc:spChg>
      </pc:sldChg>
      <pc:sldChg chg="modSp new">
        <pc:chgData name="Drew Chambers" userId="255ac6abe46577dc" providerId="Windows Live" clId="Web-{381B3083-B260-4C4F-9D3D-497C24803DFF}" dt="2020-11-06T12:40:59.123" v="1460" actId="20577"/>
        <pc:sldMkLst>
          <pc:docMk/>
          <pc:sldMk cId="3833123748" sldId="477"/>
        </pc:sldMkLst>
        <pc:spChg chg="mod">
          <ac:chgData name="Drew Chambers" userId="255ac6abe46577dc" providerId="Windows Live" clId="Web-{381B3083-B260-4C4F-9D3D-497C24803DFF}" dt="2020-11-06T12:40:08.636" v="1320" actId="20577"/>
          <ac:spMkLst>
            <pc:docMk/>
            <pc:sldMk cId="3833123748" sldId="477"/>
            <ac:spMk id="2" creationId="{126B6C64-FD6D-40E8-B31F-82C9A6D45C3E}"/>
          </ac:spMkLst>
        </pc:spChg>
        <pc:spChg chg="mod">
          <ac:chgData name="Drew Chambers" userId="255ac6abe46577dc" providerId="Windows Live" clId="Web-{381B3083-B260-4C4F-9D3D-497C24803DFF}" dt="2020-11-06T12:40:59.123" v="1460" actId="20577"/>
          <ac:spMkLst>
            <pc:docMk/>
            <pc:sldMk cId="3833123748" sldId="477"/>
            <ac:spMk id="3" creationId="{1C188ED1-FFF8-4D9A-844E-78BF25A6CA1B}"/>
          </ac:spMkLst>
        </pc:spChg>
      </pc:sldChg>
      <pc:sldChg chg="modSp new">
        <pc:chgData name="Drew Chambers" userId="255ac6abe46577dc" providerId="Windows Live" clId="Web-{381B3083-B260-4C4F-9D3D-497C24803DFF}" dt="2020-11-06T17:26:57.955" v="3294" actId="20577"/>
        <pc:sldMkLst>
          <pc:docMk/>
          <pc:sldMk cId="1811644754" sldId="478"/>
        </pc:sldMkLst>
        <pc:spChg chg="mod">
          <ac:chgData name="Drew Chambers" userId="255ac6abe46577dc" providerId="Windows Live" clId="Web-{381B3083-B260-4C4F-9D3D-497C24803DFF}" dt="2020-11-06T17:26:57.955" v="3294" actId="20577"/>
          <ac:spMkLst>
            <pc:docMk/>
            <pc:sldMk cId="1811644754" sldId="478"/>
            <ac:spMk id="2" creationId="{F6C0FBB1-15F8-4881-91C9-22CE60E61303}"/>
          </ac:spMkLst>
        </pc:spChg>
      </pc:sldChg>
      <pc:sldChg chg="modSp new">
        <pc:chgData name="Drew Chambers" userId="255ac6abe46577dc" providerId="Windows Live" clId="Web-{381B3083-B260-4C4F-9D3D-497C24803DFF}" dt="2020-11-06T17:43:29.174" v="3307" actId="20577"/>
        <pc:sldMkLst>
          <pc:docMk/>
          <pc:sldMk cId="3287728884" sldId="479"/>
        </pc:sldMkLst>
        <pc:spChg chg="mod">
          <ac:chgData name="Drew Chambers" userId="255ac6abe46577dc" providerId="Windows Live" clId="Web-{381B3083-B260-4C4F-9D3D-497C24803DFF}" dt="2020-11-06T17:43:29.174" v="3307" actId="20577"/>
          <ac:spMkLst>
            <pc:docMk/>
            <pc:sldMk cId="3287728884" sldId="479"/>
            <ac:spMk id="2" creationId="{9C635683-6611-4FAF-B070-52C666A4A041}"/>
          </ac:spMkLst>
        </pc:spChg>
        <pc:spChg chg="mod">
          <ac:chgData name="Drew Chambers" userId="255ac6abe46577dc" providerId="Windows Live" clId="Web-{381B3083-B260-4C4F-9D3D-497C24803DFF}" dt="2020-11-06T17:43:17.783" v="3304" actId="20577"/>
          <ac:spMkLst>
            <pc:docMk/>
            <pc:sldMk cId="3287728884" sldId="479"/>
            <ac:spMk id="3" creationId="{299666D2-D3E7-42A7-BF20-21C1CB00A4AF}"/>
          </ac:spMkLst>
        </pc:spChg>
      </pc:sldChg>
      <pc:sldChg chg="add ord replId">
        <pc:chgData name="Drew Chambers" userId="255ac6abe46577dc" providerId="Windows Live" clId="Web-{381B3083-B260-4C4F-9D3D-497C24803DFF}" dt="2020-11-06T18:17:18.470" v="3432"/>
        <pc:sldMkLst>
          <pc:docMk/>
          <pc:sldMk cId="3030067783" sldId="480"/>
        </pc:sldMkLst>
      </pc:sldChg>
      <pc:sldChg chg="modSp new">
        <pc:chgData name="Drew Chambers" userId="255ac6abe46577dc" providerId="Windows Live" clId="Web-{381B3083-B260-4C4F-9D3D-497C24803DFF}" dt="2020-11-06T18:19:58.751" v="3439" actId="20577"/>
        <pc:sldMkLst>
          <pc:docMk/>
          <pc:sldMk cId="4288333584" sldId="481"/>
        </pc:sldMkLst>
        <pc:spChg chg="mod">
          <ac:chgData name="Drew Chambers" userId="255ac6abe46577dc" providerId="Windows Live" clId="Web-{381B3083-B260-4C4F-9D3D-497C24803DFF}" dt="2020-11-06T18:19:58.751" v="3439" actId="20577"/>
          <ac:spMkLst>
            <pc:docMk/>
            <pc:sldMk cId="4288333584" sldId="481"/>
            <ac:spMk id="2" creationId="{B52DF400-E21C-4778-8A1F-80AD57E78345}"/>
          </ac:spMkLst>
        </pc:spChg>
      </pc:sldChg>
    </pc:docChg>
  </pc:docChgLst>
  <pc:docChgLst>
    <pc:chgData name="Drew Chambers" userId="255ac6abe46577dc" providerId="Windows Live" clId="Web-{73E61608-11FA-4537-87A4-FBB16758EA45}"/>
    <pc:docChg chg="modSld">
      <pc:chgData name="Drew Chambers" userId="255ac6abe46577dc" providerId="Windows Live" clId="Web-{73E61608-11FA-4537-87A4-FBB16758EA45}" dt="2020-11-04T05:23:44.843" v="4" actId="20577"/>
      <pc:docMkLst>
        <pc:docMk/>
      </pc:docMkLst>
      <pc:sldChg chg="modSp">
        <pc:chgData name="Drew Chambers" userId="255ac6abe46577dc" providerId="Windows Live" clId="Web-{73E61608-11FA-4537-87A4-FBB16758EA45}" dt="2020-11-04T05:23:41.780" v="2" actId="20577"/>
        <pc:sldMkLst>
          <pc:docMk/>
          <pc:sldMk cId="1311195271" sldId="464"/>
        </pc:sldMkLst>
        <pc:spChg chg="mod">
          <ac:chgData name="Drew Chambers" userId="255ac6abe46577dc" providerId="Windows Live" clId="Web-{73E61608-11FA-4537-87A4-FBB16758EA45}" dt="2020-11-04T05:23:41.780" v="2" actId="20577"/>
          <ac:spMkLst>
            <pc:docMk/>
            <pc:sldMk cId="1311195271" sldId="464"/>
            <ac:spMk id="3" creationId="{CE1DAFB4-BCD4-45E7-A1AA-52103C1344E4}"/>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svg"/><Relationship Id="rId1" Type="http://schemas.openxmlformats.org/officeDocument/2006/relationships/image" Target="../media/image5.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diagrams/colors1.xml><?xml version="1.0" encoding="utf-8"?>
<dgm:colorsDef xmlns:dgm="http://schemas.openxmlformats.org/drawingml/2006/diagram" xmlns:a="http://schemas.openxmlformats.org/drawingml/2006/main" uniqueId="urn:microsoft.com/office/officeart/2018/5/colors/Iconchunking_coloredtext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dk2">
        <a:alpha val="0"/>
      </a:schemeClr>
    </dgm:fillClrLst>
    <dgm:linClrLst meth="repeat">
      <a:schemeClr val="dk2">
        <a:alpha val="0"/>
      </a:schemeClr>
    </dgm:linClrLst>
    <dgm:effectClrLst/>
    <dgm:txLinClrLst/>
    <dgm:txFillClrLst meth="repeat">
      <a:schemeClr val="dk2"/>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72A5313-3128-423F-AF51-5BC4270A48EF}" type="doc">
      <dgm:prSet loTypeId="urn:microsoft.com/office/officeart/2018/5/layout/IconLeafLabelList" loCatId="icon" qsTypeId="urn:microsoft.com/office/officeart/2005/8/quickstyle/simple1" qsCatId="simple" csTypeId="urn:microsoft.com/office/officeart/2018/5/colors/Iconchunking_coloredtext_accent0_3" csCatId="mainScheme" phldr="1"/>
      <dgm:spPr/>
      <dgm:t>
        <a:bodyPr/>
        <a:lstStyle/>
        <a:p>
          <a:endParaRPr lang="en-US"/>
        </a:p>
      </dgm:t>
    </dgm:pt>
    <dgm:pt modelId="{3CEB5772-BD59-4CF6-B825-FDF43E986E9F}">
      <dgm:prSet custT="1"/>
      <dgm:spPr/>
      <dgm:t>
        <a:bodyPr/>
        <a:lstStyle/>
        <a:p>
          <a:pPr>
            <a:defRPr cap="all"/>
          </a:pPr>
          <a:r>
            <a:rPr lang="en-GB" sz="2000" dirty="0"/>
            <a:t>Define several sources of finance</a:t>
          </a:r>
          <a:endParaRPr lang="en-US" sz="2000" dirty="0"/>
        </a:p>
      </dgm:t>
    </dgm:pt>
    <dgm:pt modelId="{6741B9FA-AEE8-4E26-A2E1-D402B414F297}" type="parTrans" cxnId="{D70A3F10-2D04-4C3D-BED3-8230923BF4C7}">
      <dgm:prSet/>
      <dgm:spPr/>
      <dgm:t>
        <a:bodyPr/>
        <a:lstStyle/>
        <a:p>
          <a:endParaRPr lang="en-US"/>
        </a:p>
      </dgm:t>
    </dgm:pt>
    <dgm:pt modelId="{C6A94AE7-8A7C-4FEB-BFC9-2B7C09B6EFBA}" type="sibTrans" cxnId="{D70A3F10-2D04-4C3D-BED3-8230923BF4C7}">
      <dgm:prSet/>
      <dgm:spPr/>
      <dgm:t>
        <a:bodyPr/>
        <a:lstStyle/>
        <a:p>
          <a:endParaRPr lang="en-US"/>
        </a:p>
      </dgm:t>
    </dgm:pt>
    <dgm:pt modelId="{F0EB5B95-8C11-47B0-AD88-6944EB7A7603}">
      <dgm:prSet custT="1"/>
      <dgm:spPr/>
      <dgm:t>
        <a:bodyPr/>
        <a:lstStyle/>
        <a:p>
          <a:pPr>
            <a:defRPr cap="all"/>
          </a:pPr>
          <a:r>
            <a:rPr lang="en-GB" sz="2000" dirty="0"/>
            <a:t>Know the advantages and disadvantages of each source</a:t>
          </a:r>
          <a:endParaRPr lang="en-US" sz="2000" dirty="0"/>
        </a:p>
      </dgm:t>
    </dgm:pt>
    <dgm:pt modelId="{05DD6BCB-89F4-4D8E-BF65-ED6768995CC7}" type="parTrans" cxnId="{186F9582-7CB2-4F10-BC12-9D6E64CEE568}">
      <dgm:prSet/>
      <dgm:spPr/>
      <dgm:t>
        <a:bodyPr/>
        <a:lstStyle/>
        <a:p>
          <a:endParaRPr lang="en-US"/>
        </a:p>
      </dgm:t>
    </dgm:pt>
    <dgm:pt modelId="{9B8F891D-BF27-4797-9D7F-E178B82334BD}" type="sibTrans" cxnId="{186F9582-7CB2-4F10-BC12-9D6E64CEE568}">
      <dgm:prSet/>
      <dgm:spPr/>
      <dgm:t>
        <a:bodyPr/>
        <a:lstStyle/>
        <a:p>
          <a:endParaRPr lang="en-US"/>
        </a:p>
      </dgm:t>
    </dgm:pt>
    <dgm:pt modelId="{D0BFE28B-CDD0-4416-9590-0E578AA45510}">
      <dgm:prSet custT="1"/>
      <dgm:spPr/>
      <dgm:t>
        <a:bodyPr/>
        <a:lstStyle/>
        <a:p>
          <a:pPr>
            <a:defRPr cap="all"/>
          </a:pPr>
          <a:r>
            <a:rPr lang="en-GB" sz="2000" dirty="0"/>
            <a:t>The appropriate use of each source of finance</a:t>
          </a:r>
          <a:endParaRPr lang="en-US" sz="2000" dirty="0"/>
        </a:p>
      </dgm:t>
    </dgm:pt>
    <dgm:pt modelId="{29ED37B1-C937-4942-AC6C-311292D2DD2C}" type="parTrans" cxnId="{0D3061EA-DDF9-4881-B9A6-F6FC330CE813}">
      <dgm:prSet/>
      <dgm:spPr/>
      <dgm:t>
        <a:bodyPr/>
        <a:lstStyle/>
        <a:p>
          <a:endParaRPr lang="en-US"/>
        </a:p>
      </dgm:t>
    </dgm:pt>
    <dgm:pt modelId="{823FD4D4-36D1-4861-B991-3B33494AEA02}" type="sibTrans" cxnId="{0D3061EA-DDF9-4881-B9A6-F6FC330CE813}">
      <dgm:prSet/>
      <dgm:spPr/>
      <dgm:t>
        <a:bodyPr/>
        <a:lstStyle/>
        <a:p>
          <a:endParaRPr lang="en-US"/>
        </a:p>
      </dgm:t>
    </dgm:pt>
    <dgm:pt modelId="{D037EC01-9EC4-40B6-AD66-04043753135A}" type="pres">
      <dgm:prSet presAssocID="{672A5313-3128-423F-AF51-5BC4270A48EF}" presName="root" presStyleCnt="0">
        <dgm:presLayoutVars>
          <dgm:dir/>
          <dgm:resizeHandles val="exact"/>
        </dgm:presLayoutVars>
      </dgm:prSet>
      <dgm:spPr/>
    </dgm:pt>
    <dgm:pt modelId="{25EC7182-8968-42E3-9C46-04B74BBD23B2}" type="pres">
      <dgm:prSet presAssocID="{3CEB5772-BD59-4CF6-B825-FDF43E986E9F}" presName="compNode" presStyleCnt="0"/>
      <dgm:spPr/>
    </dgm:pt>
    <dgm:pt modelId="{B0ED170D-DEE8-4074-BEBB-6D5C84029166}" type="pres">
      <dgm:prSet presAssocID="{3CEB5772-BD59-4CF6-B825-FDF43E986E9F}" presName="iconBgRect" presStyleLbl="bgShp" presStyleIdx="0" presStyleCnt="3"/>
      <dgm:spPr>
        <a:prstGeom prst="round2DiagRect">
          <a:avLst>
            <a:gd name="adj1" fmla="val 29727"/>
            <a:gd name="adj2" fmla="val 0"/>
          </a:avLst>
        </a:prstGeom>
      </dgm:spPr>
    </dgm:pt>
    <dgm:pt modelId="{6F10C27D-FBE3-444D-AC99-8BA7B14FD879}" type="pres">
      <dgm:prSet presAssocID="{3CEB5772-BD59-4CF6-B825-FDF43E986E9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BD0E126E-5E0E-45C2-9CF5-B3D59364B2E1}" type="pres">
      <dgm:prSet presAssocID="{3CEB5772-BD59-4CF6-B825-FDF43E986E9F}" presName="spaceRect" presStyleCnt="0"/>
      <dgm:spPr/>
    </dgm:pt>
    <dgm:pt modelId="{6792A81E-93EF-4ED4-9473-8607A6801705}" type="pres">
      <dgm:prSet presAssocID="{3CEB5772-BD59-4CF6-B825-FDF43E986E9F}" presName="textRect" presStyleLbl="revTx" presStyleIdx="0" presStyleCnt="3">
        <dgm:presLayoutVars>
          <dgm:chMax val="1"/>
          <dgm:chPref val="1"/>
        </dgm:presLayoutVars>
      </dgm:prSet>
      <dgm:spPr/>
    </dgm:pt>
    <dgm:pt modelId="{BFC643DE-7BA7-40CB-80F3-3D8FF0983600}" type="pres">
      <dgm:prSet presAssocID="{C6A94AE7-8A7C-4FEB-BFC9-2B7C09B6EFBA}" presName="sibTrans" presStyleCnt="0"/>
      <dgm:spPr/>
    </dgm:pt>
    <dgm:pt modelId="{40D3FE12-9F05-48D2-B262-8EAC9E891E62}" type="pres">
      <dgm:prSet presAssocID="{F0EB5B95-8C11-47B0-AD88-6944EB7A7603}" presName="compNode" presStyleCnt="0"/>
      <dgm:spPr/>
    </dgm:pt>
    <dgm:pt modelId="{3F23096F-B812-4E5D-A323-692237FC1193}" type="pres">
      <dgm:prSet presAssocID="{F0EB5B95-8C11-47B0-AD88-6944EB7A7603}" presName="iconBgRect" presStyleLbl="bgShp" presStyleIdx="1" presStyleCnt="3"/>
      <dgm:spPr>
        <a:prstGeom prst="round2DiagRect">
          <a:avLst>
            <a:gd name="adj1" fmla="val 29727"/>
            <a:gd name="adj2" fmla="val 0"/>
          </a:avLst>
        </a:prstGeom>
      </dgm:spPr>
    </dgm:pt>
    <dgm:pt modelId="{1D18D134-A980-47C4-B0A4-1CF61B30DC4D}" type="pres">
      <dgm:prSet presAssocID="{F0EB5B95-8C11-47B0-AD88-6944EB7A7603}"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35C4EC3E-070F-41F3-8A58-CA236C9F2739}" type="pres">
      <dgm:prSet presAssocID="{F0EB5B95-8C11-47B0-AD88-6944EB7A7603}" presName="spaceRect" presStyleCnt="0"/>
      <dgm:spPr/>
    </dgm:pt>
    <dgm:pt modelId="{63838389-92E4-4CA0-AC93-546803832FE0}" type="pres">
      <dgm:prSet presAssocID="{F0EB5B95-8C11-47B0-AD88-6944EB7A7603}" presName="textRect" presStyleLbl="revTx" presStyleIdx="1" presStyleCnt="3">
        <dgm:presLayoutVars>
          <dgm:chMax val="1"/>
          <dgm:chPref val="1"/>
        </dgm:presLayoutVars>
      </dgm:prSet>
      <dgm:spPr/>
    </dgm:pt>
    <dgm:pt modelId="{0C84384C-0BB0-4ACB-B809-25129D304345}" type="pres">
      <dgm:prSet presAssocID="{9B8F891D-BF27-4797-9D7F-E178B82334BD}" presName="sibTrans" presStyleCnt="0"/>
      <dgm:spPr/>
    </dgm:pt>
    <dgm:pt modelId="{C9088EB9-C6C5-475B-95A3-65AF55CBD358}" type="pres">
      <dgm:prSet presAssocID="{D0BFE28B-CDD0-4416-9590-0E578AA45510}" presName="compNode" presStyleCnt="0"/>
      <dgm:spPr/>
    </dgm:pt>
    <dgm:pt modelId="{DB101F14-0B5A-4E98-BEDC-2736AE40BCA8}" type="pres">
      <dgm:prSet presAssocID="{D0BFE28B-CDD0-4416-9590-0E578AA45510}" presName="iconBgRect" presStyleLbl="bgShp" presStyleIdx="2" presStyleCnt="3"/>
      <dgm:spPr>
        <a:prstGeom prst="round2DiagRect">
          <a:avLst>
            <a:gd name="adj1" fmla="val 29727"/>
            <a:gd name="adj2" fmla="val 0"/>
          </a:avLst>
        </a:prstGeom>
      </dgm:spPr>
    </dgm:pt>
    <dgm:pt modelId="{9C0D1E50-E174-4855-9FBF-D5F8C20E15D8}" type="pres">
      <dgm:prSet presAssocID="{D0BFE28B-CDD0-4416-9590-0E578AA45510}"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ins"/>
        </a:ext>
      </dgm:extLst>
    </dgm:pt>
    <dgm:pt modelId="{094A2CB2-0964-4C15-8431-0186379632B8}" type="pres">
      <dgm:prSet presAssocID="{D0BFE28B-CDD0-4416-9590-0E578AA45510}" presName="spaceRect" presStyleCnt="0"/>
      <dgm:spPr/>
    </dgm:pt>
    <dgm:pt modelId="{8414C1D2-0305-4782-A671-D8A03D1DE56D}" type="pres">
      <dgm:prSet presAssocID="{D0BFE28B-CDD0-4416-9590-0E578AA45510}" presName="textRect" presStyleLbl="revTx" presStyleIdx="2" presStyleCnt="3">
        <dgm:presLayoutVars>
          <dgm:chMax val="1"/>
          <dgm:chPref val="1"/>
        </dgm:presLayoutVars>
      </dgm:prSet>
      <dgm:spPr/>
    </dgm:pt>
  </dgm:ptLst>
  <dgm:cxnLst>
    <dgm:cxn modelId="{D70A3F10-2D04-4C3D-BED3-8230923BF4C7}" srcId="{672A5313-3128-423F-AF51-5BC4270A48EF}" destId="{3CEB5772-BD59-4CF6-B825-FDF43E986E9F}" srcOrd="0" destOrd="0" parTransId="{6741B9FA-AEE8-4E26-A2E1-D402B414F297}" sibTransId="{C6A94AE7-8A7C-4FEB-BFC9-2B7C09B6EFBA}"/>
    <dgm:cxn modelId="{411BD21A-33DE-499D-B908-2A429A8D9BEA}" type="presOf" srcId="{672A5313-3128-423F-AF51-5BC4270A48EF}" destId="{D037EC01-9EC4-40B6-AD66-04043753135A}" srcOrd="0" destOrd="0" presId="urn:microsoft.com/office/officeart/2018/5/layout/IconLeafLabelList"/>
    <dgm:cxn modelId="{0B723626-CC86-43E9-82BF-46762CDC24DC}" type="presOf" srcId="{D0BFE28B-CDD0-4416-9590-0E578AA45510}" destId="{8414C1D2-0305-4782-A671-D8A03D1DE56D}" srcOrd="0" destOrd="0" presId="urn:microsoft.com/office/officeart/2018/5/layout/IconLeafLabelList"/>
    <dgm:cxn modelId="{6680CD36-FC2C-441E-982D-F5136C9BC98E}" type="presOf" srcId="{3CEB5772-BD59-4CF6-B825-FDF43E986E9F}" destId="{6792A81E-93EF-4ED4-9473-8607A6801705}" srcOrd="0" destOrd="0" presId="urn:microsoft.com/office/officeart/2018/5/layout/IconLeafLabelList"/>
    <dgm:cxn modelId="{186F9582-7CB2-4F10-BC12-9D6E64CEE568}" srcId="{672A5313-3128-423F-AF51-5BC4270A48EF}" destId="{F0EB5B95-8C11-47B0-AD88-6944EB7A7603}" srcOrd="1" destOrd="0" parTransId="{05DD6BCB-89F4-4D8E-BF65-ED6768995CC7}" sibTransId="{9B8F891D-BF27-4797-9D7F-E178B82334BD}"/>
    <dgm:cxn modelId="{5F538CC1-7A6C-4DBA-9310-B8194C77FF16}" type="presOf" srcId="{F0EB5B95-8C11-47B0-AD88-6944EB7A7603}" destId="{63838389-92E4-4CA0-AC93-546803832FE0}" srcOrd="0" destOrd="0" presId="urn:microsoft.com/office/officeart/2018/5/layout/IconLeafLabelList"/>
    <dgm:cxn modelId="{0D3061EA-DDF9-4881-B9A6-F6FC330CE813}" srcId="{672A5313-3128-423F-AF51-5BC4270A48EF}" destId="{D0BFE28B-CDD0-4416-9590-0E578AA45510}" srcOrd="2" destOrd="0" parTransId="{29ED37B1-C937-4942-AC6C-311292D2DD2C}" sibTransId="{823FD4D4-36D1-4861-B991-3B33494AEA02}"/>
    <dgm:cxn modelId="{D8792000-0DB1-4759-B20A-676FC49AA159}" type="presParOf" srcId="{D037EC01-9EC4-40B6-AD66-04043753135A}" destId="{25EC7182-8968-42E3-9C46-04B74BBD23B2}" srcOrd="0" destOrd="0" presId="urn:microsoft.com/office/officeart/2018/5/layout/IconLeafLabelList"/>
    <dgm:cxn modelId="{18EDA127-2529-4F97-8435-E7FB837CF21C}" type="presParOf" srcId="{25EC7182-8968-42E3-9C46-04B74BBD23B2}" destId="{B0ED170D-DEE8-4074-BEBB-6D5C84029166}" srcOrd="0" destOrd="0" presId="urn:microsoft.com/office/officeart/2018/5/layout/IconLeafLabelList"/>
    <dgm:cxn modelId="{0FF197A1-1764-431A-9410-CB1F19EC029E}" type="presParOf" srcId="{25EC7182-8968-42E3-9C46-04B74BBD23B2}" destId="{6F10C27D-FBE3-444D-AC99-8BA7B14FD879}" srcOrd="1" destOrd="0" presId="urn:microsoft.com/office/officeart/2018/5/layout/IconLeafLabelList"/>
    <dgm:cxn modelId="{FBE895F7-51F6-4B14-925B-7E98E1082878}" type="presParOf" srcId="{25EC7182-8968-42E3-9C46-04B74BBD23B2}" destId="{BD0E126E-5E0E-45C2-9CF5-B3D59364B2E1}" srcOrd="2" destOrd="0" presId="urn:microsoft.com/office/officeart/2018/5/layout/IconLeafLabelList"/>
    <dgm:cxn modelId="{CA15114F-2673-440A-B60F-6CC67106E3A7}" type="presParOf" srcId="{25EC7182-8968-42E3-9C46-04B74BBD23B2}" destId="{6792A81E-93EF-4ED4-9473-8607A6801705}" srcOrd="3" destOrd="0" presId="urn:microsoft.com/office/officeart/2018/5/layout/IconLeafLabelList"/>
    <dgm:cxn modelId="{6AD4FB3B-D867-477B-9325-0ECEC1CE3B87}" type="presParOf" srcId="{D037EC01-9EC4-40B6-AD66-04043753135A}" destId="{BFC643DE-7BA7-40CB-80F3-3D8FF0983600}" srcOrd="1" destOrd="0" presId="urn:microsoft.com/office/officeart/2018/5/layout/IconLeafLabelList"/>
    <dgm:cxn modelId="{17F40D13-9511-4A09-BBBB-83F3B4FC376B}" type="presParOf" srcId="{D037EC01-9EC4-40B6-AD66-04043753135A}" destId="{40D3FE12-9F05-48D2-B262-8EAC9E891E62}" srcOrd="2" destOrd="0" presId="urn:microsoft.com/office/officeart/2018/5/layout/IconLeafLabelList"/>
    <dgm:cxn modelId="{45B78177-2345-4802-82EC-9C210E39129F}" type="presParOf" srcId="{40D3FE12-9F05-48D2-B262-8EAC9E891E62}" destId="{3F23096F-B812-4E5D-A323-692237FC1193}" srcOrd="0" destOrd="0" presId="urn:microsoft.com/office/officeart/2018/5/layout/IconLeafLabelList"/>
    <dgm:cxn modelId="{19982460-41AA-4484-89DF-A5DC2FEE4739}" type="presParOf" srcId="{40D3FE12-9F05-48D2-B262-8EAC9E891E62}" destId="{1D18D134-A980-47C4-B0A4-1CF61B30DC4D}" srcOrd="1" destOrd="0" presId="urn:microsoft.com/office/officeart/2018/5/layout/IconLeafLabelList"/>
    <dgm:cxn modelId="{A65974D6-F4EA-4F18-800E-57AD37D88CC9}" type="presParOf" srcId="{40D3FE12-9F05-48D2-B262-8EAC9E891E62}" destId="{35C4EC3E-070F-41F3-8A58-CA236C9F2739}" srcOrd="2" destOrd="0" presId="urn:microsoft.com/office/officeart/2018/5/layout/IconLeafLabelList"/>
    <dgm:cxn modelId="{D2BD9AB2-F5A8-4C57-8A88-6872A1F1E26F}" type="presParOf" srcId="{40D3FE12-9F05-48D2-B262-8EAC9E891E62}" destId="{63838389-92E4-4CA0-AC93-546803832FE0}" srcOrd="3" destOrd="0" presId="urn:microsoft.com/office/officeart/2018/5/layout/IconLeafLabelList"/>
    <dgm:cxn modelId="{76BBD686-6758-482D-9475-F1873E409AF1}" type="presParOf" srcId="{D037EC01-9EC4-40B6-AD66-04043753135A}" destId="{0C84384C-0BB0-4ACB-B809-25129D304345}" srcOrd="3" destOrd="0" presId="urn:microsoft.com/office/officeart/2018/5/layout/IconLeafLabelList"/>
    <dgm:cxn modelId="{56E5E49A-BCD3-4C65-B9A0-2792858BB0C9}" type="presParOf" srcId="{D037EC01-9EC4-40B6-AD66-04043753135A}" destId="{C9088EB9-C6C5-475B-95A3-65AF55CBD358}" srcOrd="4" destOrd="0" presId="urn:microsoft.com/office/officeart/2018/5/layout/IconLeafLabelList"/>
    <dgm:cxn modelId="{6C1C269F-9AE4-485B-A58D-CCE1DAD73376}" type="presParOf" srcId="{C9088EB9-C6C5-475B-95A3-65AF55CBD358}" destId="{DB101F14-0B5A-4E98-BEDC-2736AE40BCA8}" srcOrd="0" destOrd="0" presId="urn:microsoft.com/office/officeart/2018/5/layout/IconLeafLabelList"/>
    <dgm:cxn modelId="{ED643290-879C-40E6-8933-6399E70BDC7A}" type="presParOf" srcId="{C9088EB9-C6C5-475B-95A3-65AF55CBD358}" destId="{9C0D1E50-E174-4855-9FBF-D5F8C20E15D8}" srcOrd="1" destOrd="0" presId="urn:microsoft.com/office/officeart/2018/5/layout/IconLeafLabelList"/>
    <dgm:cxn modelId="{CB200B12-E58C-4B47-B74C-1D7D6CE85CC2}" type="presParOf" srcId="{C9088EB9-C6C5-475B-95A3-65AF55CBD358}" destId="{094A2CB2-0964-4C15-8431-0186379632B8}" srcOrd="2" destOrd="0" presId="urn:microsoft.com/office/officeart/2018/5/layout/IconLeafLabelList"/>
    <dgm:cxn modelId="{4366D2B0-F76C-4461-B50C-360D757A8F2E}" type="presParOf" srcId="{C9088EB9-C6C5-475B-95A3-65AF55CBD358}" destId="{8414C1D2-0305-4782-A671-D8A03D1DE56D}"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707672-DC58-486F-9AA5-6B44C5A1B56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GB"/>
        </a:p>
      </dgm:t>
    </dgm:pt>
    <dgm:pt modelId="{CA38A40C-5E93-4611-BBFB-254BE072F222}">
      <dgm:prSet phldrT="[Text]" custT="1"/>
      <dgm:spPr>
        <a:solidFill>
          <a:schemeClr val="accent2"/>
        </a:solidFill>
      </dgm:spPr>
      <dgm:t>
        <a:bodyPr/>
        <a:lstStyle/>
        <a:p>
          <a:r>
            <a:rPr lang="en-GB" sz="4300" dirty="0"/>
            <a:t>Source of </a:t>
          </a:r>
          <a:r>
            <a:rPr lang="en-GB" sz="4000" dirty="0"/>
            <a:t>Finance</a:t>
          </a:r>
        </a:p>
      </dgm:t>
    </dgm:pt>
    <dgm:pt modelId="{34392806-5290-42D6-8580-9F902230E09A}" type="parTrans" cxnId="{9198266E-65E3-4294-B44C-A456AEE04011}">
      <dgm:prSet/>
      <dgm:spPr/>
      <dgm:t>
        <a:bodyPr/>
        <a:lstStyle/>
        <a:p>
          <a:endParaRPr lang="en-GB"/>
        </a:p>
      </dgm:t>
    </dgm:pt>
    <dgm:pt modelId="{3C0AF0DB-DF8D-477D-AF86-A3DFF4552FEC}" type="sibTrans" cxnId="{9198266E-65E3-4294-B44C-A456AEE04011}">
      <dgm:prSet/>
      <dgm:spPr/>
      <dgm:t>
        <a:bodyPr/>
        <a:lstStyle/>
        <a:p>
          <a:endParaRPr lang="en-GB"/>
        </a:p>
      </dgm:t>
    </dgm:pt>
    <dgm:pt modelId="{A8C405D8-B83A-447F-98D1-C5592348589A}">
      <dgm:prSet phldrT="[Text]" custT="1"/>
      <dgm:spPr/>
      <dgm:t>
        <a:bodyPr/>
        <a:lstStyle/>
        <a:p>
          <a:r>
            <a:rPr lang="en-GB" sz="3200" dirty="0"/>
            <a:t>Internal</a:t>
          </a:r>
        </a:p>
      </dgm:t>
    </dgm:pt>
    <dgm:pt modelId="{0F9A160A-AE96-40CE-BE14-DDEA9D295CDA}" type="parTrans" cxnId="{917A07F6-4BFC-4EAA-AD0E-714A39088F24}">
      <dgm:prSet/>
      <dgm:spPr/>
      <dgm:t>
        <a:bodyPr/>
        <a:lstStyle/>
        <a:p>
          <a:endParaRPr lang="en-GB"/>
        </a:p>
      </dgm:t>
    </dgm:pt>
    <dgm:pt modelId="{D4B953DE-F55E-43A5-91C3-E931F9B39777}" type="sibTrans" cxnId="{917A07F6-4BFC-4EAA-AD0E-714A39088F24}">
      <dgm:prSet/>
      <dgm:spPr/>
      <dgm:t>
        <a:bodyPr/>
        <a:lstStyle/>
        <a:p>
          <a:endParaRPr lang="en-GB"/>
        </a:p>
      </dgm:t>
    </dgm:pt>
    <dgm:pt modelId="{D4A865D3-981A-45CF-A9F0-0F94AB31BBF5}">
      <dgm:prSet phldrT="[Text]" custT="1"/>
      <dgm:spPr/>
      <dgm:t>
        <a:bodyPr/>
        <a:lstStyle/>
        <a:p>
          <a:r>
            <a:rPr lang="en-GB" sz="3200" dirty="0"/>
            <a:t>External</a:t>
          </a:r>
        </a:p>
      </dgm:t>
    </dgm:pt>
    <dgm:pt modelId="{98C74ACC-BED6-4BB4-8BC1-885E51B994D0}" type="parTrans" cxnId="{5505CA8B-8697-4117-B000-ED4CEFE4AAEA}">
      <dgm:prSet/>
      <dgm:spPr/>
      <dgm:t>
        <a:bodyPr/>
        <a:lstStyle/>
        <a:p>
          <a:endParaRPr lang="en-GB"/>
        </a:p>
      </dgm:t>
    </dgm:pt>
    <dgm:pt modelId="{2EDCC21A-CB40-4CFB-A365-7E43385883F2}" type="sibTrans" cxnId="{5505CA8B-8697-4117-B000-ED4CEFE4AAEA}">
      <dgm:prSet/>
      <dgm:spPr/>
      <dgm:t>
        <a:bodyPr/>
        <a:lstStyle/>
        <a:p>
          <a:endParaRPr lang="en-GB"/>
        </a:p>
      </dgm:t>
    </dgm:pt>
    <dgm:pt modelId="{458D0AEB-FD93-43F5-BB89-5CF2C3258768}" type="pres">
      <dgm:prSet presAssocID="{58707672-DC58-486F-9AA5-6B44C5A1B56A}" presName="hierChild1" presStyleCnt="0">
        <dgm:presLayoutVars>
          <dgm:orgChart val="1"/>
          <dgm:chPref val="1"/>
          <dgm:dir/>
          <dgm:animOne val="branch"/>
          <dgm:animLvl val="lvl"/>
          <dgm:resizeHandles/>
        </dgm:presLayoutVars>
      </dgm:prSet>
      <dgm:spPr/>
    </dgm:pt>
    <dgm:pt modelId="{659A9E98-8BDC-43B9-BC43-AEC96FD043EF}" type="pres">
      <dgm:prSet presAssocID="{CA38A40C-5E93-4611-BBFB-254BE072F222}" presName="hierRoot1" presStyleCnt="0">
        <dgm:presLayoutVars>
          <dgm:hierBranch val="init"/>
        </dgm:presLayoutVars>
      </dgm:prSet>
      <dgm:spPr/>
    </dgm:pt>
    <dgm:pt modelId="{CC5D387C-55F7-4D42-9F66-C366203907D7}" type="pres">
      <dgm:prSet presAssocID="{CA38A40C-5E93-4611-BBFB-254BE072F222}" presName="rootComposite1" presStyleCnt="0"/>
      <dgm:spPr/>
    </dgm:pt>
    <dgm:pt modelId="{7DA9C5A0-B259-4C13-92CF-03D957AD97C8}" type="pres">
      <dgm:prSet presAssocID="{CA38A40C-5E93-4611-BBFB-254BE072F222}" presName="rootText1" presStyleLbl="node0" presStyleIdx="0" presStyleCnt="1" custScaleX="203107">
        <dgm:presLayoutVars>
          <dgm:chPref val="3"/>
        </dgm:presLayoutVars>
      </dgm:prSet>
      <dgm:spPr/>
    </dgm:pt>
    <dgm:pt modelId="{9444ED8E-831E-4758-8CF6-1ECAEA8C9D7C}" type="pres">
      <dgm:prSet presAssocID="{CA38A40C-5E93-4611-BBFB-254BE072F222}" presName="rootConnector1" presStyleLbl="node1" presStyleIdx="0" presStyleCnt="0"/>
      <dgm:spPr/>
    </dgm:pt>
    <dgm:pt modelId="{43CD777F-1053-4A66-9B29-AB5E9BEA49B8}" type="pres">
      <dgm:prSet presAssocID="{CA38A40C-5E93-4611-BBFB-254BE072F222}" presName="hierChild2" presStyleCnt="0"/>
      <dgm:spPr/>
    </dgm:pt>
    <dgm:pt modelId="{E9B6BE81-070F-4839-B59C-E835A2B78BB6}" type="pres">
      <dgm:prSet presAssocID="{0F9A160A-AE96-40CE-BE14-DDEA9D295CDA}" presName="Name37" presStyleLbl="parChTrans1D2" presStyleIdx="0" presStyleCnt="2"/>
      <dgm:spPr/>
    </dgm:pt>
    <dgm:pt modelId="{57B3082B-D3D0-429B-A176-7CD2B5146204}" type="pres">
      <dgm:prSet presAssocID="{A8C405D8-B83A-447F-98D1-C5592348589A}" presName="hierRoot2" presStyleCnt="0">
        <dgm:presLayoutVars>
          <dgm:hierBranch val="init"/>
        </dgm:presLayoutVars>
      </dgm:prSet>
      <dgm:spPr/>
    </dgm:pt>
    <dgm:pt modelId="{5D99148C-C4E3-41AA-A9BC-86FCA426891A}" type="pres">
      <dgm:prSet presAssocID="{A8C405D8-B83A-447F-98D1-C5592348589A}" presName="rootComposite" presStyleCnt="0"/>
      <dgm:spPr/>
    </dgm:pt>
    <dgm:pt modelId="{338D2528-A121-4A35-87B3-89D2C0083677}" type="pres">
      <dgm:prSet presAssocID="{A8C405D8-B83A-447F-98D1-C5592348589A}" presName="rootText" presStyleLbl="node2" presStyleIdx="0" presStyleCnt="2" custScaleX="125240">
        <dgm:presLayoutVars>
          <dgm:chPref val="3"/>
        </dgm:presLayoutVars>
      </dgm:prSet>
      <dgm:spPr/>
    </dgm:pt>
    <dgm:pt modelId="{CD009D73-50A5-458D-A04F-45BF5CA2EF38}" type="pres">
      <dgm:prSet presAssocID="{A8C405D8-B83A-447F-98D1-C5592348589A}" presName="rootConnector" presStyleLbl="node2" presStyleIdx="0" presStyleCnt="2"/>
      <dgm:spPr/>
    </dgm:pt>
    <dgm:pt modelId="{4823CE85-B8CD-4025-9974-91C49ABA8F01}" type="pres">
      <dgm:prSet presAssocID="{A8C405D8-B83A-447F-98D1-C5592348589A}" presName="hierChild4" presStyleCnt="0"/>
      <dgm:spPr/>
    </dgm:pt>
    <dgm:pt modelId="{16790C2E-4376-42F0-B9F6-70D5C09CDB0A}" type="pres">
      <dgm:prSet presAssocID="{A8C405D8-B83A-447F-98D1-C5592348589A}" presName="hierChild5" presStyleCnt="0"/>
      <dgm:spPr/>
    </dgm:pt>
    <dgm:pt modelId="{65313CEF-1736-4C59-B34E-DBAB49E28028}" type="pres">
      <dgm:prSet presAssocID="{98C74ACC-BED6-4BB4-8BC1-885E51B994D0}" presName="Name37" presStyleLbl="parChTrans1D2" presStyleIdx="1" presStyleCnt="2"/>
      <dgm:spPr/>
    </dgm:pt>
    <dgm:pt modelId="{0FB10872-35C4-494A-A528-10EC84179D36}" type="pres">
      <dgm:prSet presAssocID="{D4A865D3-981A-45CF-A9F0-0F94AB31BBF5}" presName="hierRoot2" presStyleCnt="0">
        <dgm:presLayoutVars>
          <dgm:hierBranch val="init"/>
        </dgm:presLayoutVars>
      </dgm:prSet>
      <dgm:spPr/>
    </dgm:pt>
    <dgm:pt modelId="{33B6BC0D-C9DA-44E5-AB65-D56B63A090CD}" type="pres">
      <dgm:prSet presAssocID="{D4A865D3-981A-45CF-A9F0-0F94AB31BBF5}" presName="rootComposite" presStyleCnt="0"/>
      <dgm:spPr/>
    </dgm:pt>
    <dgm:pt modelId="{6C04427A-CA84-476B-ADE9-1284963D0B96}" type="pres">
      <dgm:prSet presAssocID="{D4A865D3-981A-45CF-A9F0-0F94AB31BBF5}" presName="rootText" presStyleLbl="node2" presStyleIdx="1" presStyleCnt="2" custScaleX="124232">
        <dgm:presLayoutVars>
          <dgm:chPref val="3"/>
        </dgm:presLayoutVars>
      </dgm:prSet>
      <dgm:spPr/>
    </dgm:pt>
    <dgm:pt modelId="{EA6C1EBC-E07B-4C0C-BB93-5DE2A369CF56}" type="pres">
      <dgm:prSet presAssocID="{D4A865D3-981A-45CF-A9F0-0F94AB31BBF5}" presName="rootConnector" presStyleLbl="node2" presStyleIdx="1" presStyleCnt="2"/>
      <dgm:spPr/>
    </dgm:pt>
    <dgm:pt modelId="{A47BE2C0-383F-4FC0-A46B-FE073317CCB4}" type="pres">
      <dgm:prSet presAssocID="{D4A865D3-981A-45CF-A9F0-0F94AB31BBF5}" presName="hierChild4" presStyleCnt="0"/>
      <dgm:spPr/>
    </dgm:pt>
    <dgm:pt modelId="{88E273C2-10E5-45B2-87D0-402B7C15EB1B}" type="pres">
      <dgm:prSet presAssocID="{D4A865D3-981A-45CF-A9F0-0F94AB31BBF5}" presName="hierChild5" presStyleCnt="0"/>
      <dgm:spPr/>
    </dgm:pt>
    <dgm:pt modelId="{A9186FE7-0A71-4183-8912-FCB4E47E64F3}" type="pres">
      <dgm:prSet presAssocID="{CA38A40C-5E93-4611-BBFB-254BE072F222}" presName="hierChild3" presStyleCnt="0"/>
      <dgm:spPr/>
    </dgm:pt>
  </dgm:ptLst>
  <dgm:cxnLst>
    <dgm:cxn modelId="{7C4E8B01-80D7-4808-A32C-61DE7F625DF0}" type="presOf" srcId="{CA38A40C-5E93-4611-BBFB-254BE072F222}" destId="{7DA9C5A0-B259-4C13-92CF-03D957AD97C8}" srcOrd="0" destOrd="0" presId="urn:microsoft.com/office/officeart/2005/8/layout/orgChart1"/>
    <dgm:cxn modelId="{B5BF6412-FD08-4F03-9768-65CDBE778D6D}" type="presOf" srcId="{CA38A40C-5E93-4611-BBFB-254BE072F222}" destId="{9444ED8E-831E-4758-8CF6-1ECAEA8C9D7C}" srcOrd="1" destOrd="0" presId="urn:microsoft.com/office/officeart/2005/8/layout/orgChart1"/>
    <dgm:cxn modelId="{12FB5014-EA96-4CBA-B6C8-F4698034AB9E}" type="presOf" srcId="{A8C405D8-B83A-447F-98D1-C5592348589A}" destId="{338D2528-A121-4A35-87B3-89D2C0083677}" srcOrd="0" destOrd="0" presId="urn:microsoft.com/office/officeart/2005/8/layout/orgChart1"/>
    <dgm:cxn modelId="{9198266E-65E3-4294-B44C-A456AEE04011}" srcId="{58707672-DC58-486F-9AA5-6B44C5A1B56A}" destId="{CA38A40C-5E93-4611-BBFB-254BE072F222}" srcOrd="0" destOrd="0" parTransId="{34392806-5290-42D6-8580-9F902230E09A}" sibTransId="{3C0AF0DB-DF8D-477D-AF86-A3DFF4552FEC}"/>
    <dgm:cxn modelId="{2FBF1177-BABA-46E7-BE79-923F9E0B8B5D}" type="presOf" srcId="{0F9A160A-AE96-40CE-BE14-DDEA9D295CDA}" destId="{E9B6BE81-070F-4839-B59C-E835A2B78BB6}" srcOrd="0" destOrd="0" presId="urn:microsoft.com/office/officeart/2005/8/layout/orgChart1"/>
    <dgm:cxn modelId="{5505CA8B-8697-4117-B000-ED4CEFE4AAEA}" srcId="{CA38A40C-5E93-4611-BBFB-254BE072F222}" destId="{D4A865D3-981A-45CF-A9F0-0F94AB31BBF5}" srcOrd="1" destOrd="0" parTransId="{98C74ACC-BED6-4BB4-8BC1-885E51B994D0}" sibTransId="{2EDCC21A-CB40-4CFB-A365-7E43385883F2}"/>
    <dgm:cxn modelId="{3565DE8D-08DB-4ACC-88CC-75765B8CBFAA}" type="presOf" srcId="{D4A865D3-981A-45CF-A9F0-0F94AB31BBF5}" destId="{EA6C1EBC-E07B-4C0C-BB93-5DE2A369CF56}" srcOrd="1" destOrd="0" presId="urn:microsoft.com/office/officeart/2005/8/layout/orgChart1"/>
    <dgm:cxn modelId="{3B682EAD-2EAB-4D3F-8F4B-587F4CE94D92}" type="presOf" srcId="{98C74ACC-BED6-4BB4-8BC1-885E51B994D0}" destId="{65313CEF-1736-4C59-B34E-DBAB49E28028}" srcOrd="0" destOrd="0" presId="urn:microsoft.com/office/officeart/2005/8/layout/orgChart1"/>
    <dgm:cxn modelId="{017720BE-2CB4-4A69-82EC-CC17DBD6A71D}" type="presOf" srcId="{58707672-DC58-486F-9AA5-6B44C5A1B56A}" destId="{458D0AEB-FD93-43F5-BB89-5CF2C3258768}" srcOrd="0" destOrd="0" presId="urn:microsoft.com/office/officeart/2005/8/layout/orgChart1"/>
    <dgm:cxn modelId="{E20363CC-04C2-4117-9D8F-B321527CE336}" type="presOf" srcId="{A8C405D8-B83A-447F-98D1-C5592348589A}" destId="{CD009D73-50A5-458D-A04F-45BF5CA2EF38}" srcOrd="1" destOrd="0" presId="urn:microsoft.com/office/officeart/2005/8/layout/orgChart1"/>
    <dgm:cxn modelId="{86E2A5E1-82CF-43C2-9F8B-4475C08C4487}" type="presOf" srcId="{D4A865D3-981A-45CF-A9F0-0F94AB31BBF5}" destId="{6C04427A-CA84-476B-ADE9-1284963D0B96}" srcOrd="0" destOrd="0" presId="urn:microsoft.com/office/officeart/2005/8/layout/orgChart1"/>
    <dgm:cxn modelId="{917A07F6-4BFC-4EAA-AD0E-714A39088F24}" srcId="{CA38A40C-5E93-4611-BBFB-254BE072F222}" destId="{A8C405D8-B83A-447F-98D1-C5592348589A}" srcOrd="0" destOrd="0" parTransId="{0F9A160A-AE96-40CE-BE14-DDEA9D295CDA}" sibTransId="{D4B953DE-F55E-43A5-91C3-E931F9B39777}"/>
    <dgm:cxn modelId="{4109048C-65FC-4761-A80E-B2BA34429C8C}" type="presParOf" srcId="{458D0AEB-FD93-43F5-BB89-5CF2C3258768}" destId="{659A9E98-8BDC-43B9-BC43-AEC96FD043EF}" srcOrd="0" destOrd="0" presId="urn:microsoft.com/office/officeart/2005/8/layout/orgChart1"/>
    <dgm:cxn modelId="{697955C8-CE6A-4770-B053-B52345673CDA}" type="presParOf" srcId="{659A9E98-8BDC-43B9-BC43-AEC96FD043EF}" destId="{CC5D387C-55F7-4D42-9F66-C366203907D7}" srcOrd="0" destOrd="0" presId="urn:microsoft.com/office/officeart/2005/8/layout/orgChart1"/>
    <dgm:cxn modelId="{CEDB15BC-A578-4775-B3B3-242603AE6CD1}" type="presParOf" srcId="{CC5D387C-55F7-4D42-9F66-C366203907D7}" destId="{7DA9C5A0-B259-4C13-92CF-03D957AD97C8}" srcOrd="0" destOrd="0" presId="urn:microsoft.com/office/officeart/2005/8/layout/orgChart1"/>
    <dgm:cxn modelId="{57B2FCD8-EF4C-4BC3-9A06-70682DA5D571}" type="presParOf" srcId="{CC5D387C-55F7-4D42-9F66-C366203907D7}" destId="{9444ED8E-831E-4758-8CF6-1ECAEA8C9D7C}" srcOrd="1" destOrd="0" presId="urn:microsoft.com/office/officeart/2005/8/layout/orgChart1"/>
    <dgm:cxn modelId="{848F0B8C-E461-473D-B5D0-E9FEEF073BA2}" type="presParOf" srcId="{659A9E98-8BDC-43B9-BC43-AEC96FD043EF}" destId="{43CD777F-1053-4A66-9B29-AB5E9BEA49B8}" srcOrd="1" destOrd="0" presId="urn:microsoft.com/office/officeart/2005/8/layout/orgChart1"/>
    <dgm:cxn modelId="{E3AE1C38-A1B1-495A-9BE9-741D426C36FA}" type="presParOf" srcId="{43CD777F-1053-4A66-9B29-AB5E9BEA49B8}" destId="{E9B6BE81-070F-4839-B59C-E835A2B78BB6}" srcOrd="0" destOrd="0" presId="urn:microsoft.com/office/officeart/2005/8/layout/orgChart1"/>
    <dgm:cxn modelId="{A6070D8F-4FBA-4E83-A5C8-28D155CE4D92}" type="presParOf" srcId="{43CD777F-1053-4A66-9B29-AB5E9BEA49B8}" destId="{57B3082B-D3D0-429B-A176-7CD2B5146204}" srcOrd="1" destOrd="0" presId="urn:microsoft.com/office/officeart/2005/8/layout/orgChart1"/>
    <dgm:cxn modelId="{3B62D675-C63C-4A9C-B324-3D339DC7D7B1}" type="presParOf" srcId="{57B3082B-D3D0-429B-A176-7CD2B5146204}" destId="{5D99148C-C4E3-41AA-A9BC-86FCA426891A}" srcOrd="0" destOrd="0" presId="urn:microsoft.com/office/officeart/2005/8/layout/orgChart1"/>
    <dgm:cxn modelId="{E3CE34B8-932B-4A5C-A870-89E7CED209DA}" type="presParOf" srcId="{5D99148C-C4E3-41AA-A9BC-86FCA426891A}" destId="{338D2528-A121-4A35-87B3-89D2C0083677}" srcOrd="0" destOrd="0" presId="urn:microsoft.com/office/officeart/2005/8/layout/orgChart1"/>
    <dgm:cxn modelId="{0951C719-C782-4D5A-ACF7-62AD842DB096}" type="presParOf" srcId="{5D99148C-C4E3-41AA-A9BC-86FCA426891A}" destId="{CD009D73-50A5-458D-A04F-45BF5CA2EF38}" srcOrd="1" destOrd="0" presId="urn:microsoft.com/office/officeart/2005/8/layout/orgChart1"/>
    <dgm:cxn modelId="{C4E401F4-8C51-4F3D-833F-05CE569B939A}" type="presParOf" srcId="{57B3082B-D3D0-429B-A176-7CD2B5146204}" destId="{4823CE85-B8CD-4025-9974-91C49ABA8F01}" srcOrd="1" destOrd="0" presId="urn:microsoft.com/office/officeart/2005/8/layout/orgChart1"/>
    <dgm:cxn modelId="{C39B871E-40F8-45C5-9C89-F0F737A5524E}" type="presParOf" srcId="{57B3082B-D3D0-429B-A176-7CD2B5146204}" destId="{16790C2E-4376-42F0-B9F6-70D5C09CDB0A}" srcOrd="2" destOrd="0" presId="urn:microsoft.com/office/officeart/2005/8/layout/orgChart1"/>
    <dgm:cxn modelId="{119D2770-D466-4F59-9D5D-60A6201F3C84}" type="presParOf" srcId="{43CD777F-1053-4A66-9B29-AB5E9BEA49B8}" destId="{65313CEF-1736-4C59-B34E-DBAB49E28028}" srcOrd="2" destOrd="0" presId="urn:microsoft.com/office/officeart/2005/8/layout/orgChart1"/>
    <dgm:cxn modelId="{C121BBC8-37A6-425E-A330-A4FC5BF02E5B}" type="presParOf" srcId="{43CD777F-1053-4A66-9B29-AB5E9BEA49B8}" destId="{0FB10872-35C4-494A-A528-10EC84179D36}" srcOrd="3" destOrd="0" presId="urn:microsoft.com/office/officeart/2005/8/layout/orgChart1"/>
    <dgm:cxn modelId="{0A3ADD14-21D0-4F8B-8C95-070BB61FADA2}" type="presParOf" srcId="{0FB10872-35C4-494A-A528-10EC84179D36}" destId="{33B6BC0D-C9DA-44E5-AB65-D56B63A090CD}" srcOrd="0" destOrd="0" presId="urn:microsoft.com/office/officeart/2005/8/layout/orgChart1"/>
    <dgm:cxn modelId="{F7C7B8D4-9679-4888-B7AF-439DC9D9B88C}" type="presParOf" srcId="{33B6BC0D-C9DA-44E5-AB65-D56B63A090CD}" destId="{6C04427A-CA84-476B-ADE9-1284963D0B96}" srcOrd="0" destOrd="0" presId="urn:microsoft.com/office/officeart/2005/8/layout/orgChart1"/>
    <dgm:cxn modelId="{8152AE25-4401-4682-B8A3-A4A814ABE171}" type="presParOf" srcId="{33B6BC0D-C9DA-44E5-AB65-D56B63A090CD}" destId="{EA6C1EBC-E07B-4C0C-BB93-5DE2A369CF56}" srcOrd="1" destOrd="0" presId="urn:microsoft.com/office/officeart/2005/8/layout/orgChart1"/>
    <dgm:cxn modelId="{8EE6ED11-D7C3-4634-8711-1CAF2770681D}" type="presParOf" srcId="{0FB10872-35C4-494A-A528-10EC84179D36}" destId="{A47BE2C0-383F-4FC0-A46B-FE073317CCB4}" srcOrd="1" destOrd="0" presId="urn:microsoft.com/office/officeart/2005/8/layout/orgChart1"/>
    <dgm:cxn modelId="{EE2B264B-549E-4DDB-95FB-E1C1C76663AA}" type="presParOf" srcId="{0FB10872-35C4-494A-A528-10EC84179D36}" destId="{88E273C2-10E5-45B2-87D0-402B7C15EB1B}" srcOrd="2" destOrd="0" presId="urn:microsoft.com/office/officeart/2005/8/layout/orgChart1"/>
    <dgm:cxn modelId="{46572727-83FD-409E-AE5C-66242DA5F0C4}" type="presParOf" srcId="{659A9E98-8BDC-43B9-BC43-AEC96FD043EF}" destId="{A9186FE7-0A71-4183-8912-FCB4E47E64F3}"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D170D-DEE8-4074-BEBB-6D5C84029166}">
      <dsp:nvSpPr>
        <dsp:cNvPr id="0" name=""/>
        <dsp:cNvSpPr/>
      </dsp:nvSpPr>
      <dsp:spPr>
        <a:xfrm>
          <a:off x="531557" y="600669"/>
          <a:ext cx="1544062" cy="1544062"/>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F10C27D-FBE3-444D-AC99-8BA7B14FD879}">
      <dsp:nvSpPr>
        <dsp:cNvPr id="0" name=""/>
        <dsp:cNvSpPr/>
      </dsp:nvSpPr>
      <dsp:spPr>
        <a:xfrm>
          <a:off x="860620" y="929731"/>
          <a:ext cx="885937" cy="885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792A81E-93EF-4ED4-9473-8607A6801705}">
      <dsp:nvSpPr>
        <dsp:cNvPr id="0" name=""/>
        <dsp:cNvSpPr/>
      </dsp:nvSpPr>
      <dsp:spPr>
        <a:xfrm>
          <a:off x="37963" y="2625669"/>
          <a:ext cx="253125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GB" sz="2000" kern="1200" dirty="0"/>
            <a:t>Define several sources of finance</a:t>
          </a:r>
          <a:endParaRPr lang="en-US" sz="2000" kern="1200" dirty="0"/>
        </a:p>
      </dsp:txBody>
      <dsp:txXfrm>
        <a:off x="37963" y="2625669"/>
        <a:ext cx="2531250" cy="1125000"/>
      </dsp:txXfrm>
    </dsp:sp>
    <dsp:sp modelId="{3F23096F-B812-4E5D-A323-692237FC1193}">
      <dsp:nvSpPr>
        <dsp:cNvPr id="0" name=""/>
        <dsp:cNvSpPr/>
      </dsp:nvSpPr>
      <dsp:spPr>
        <a:xfrm>
          <a:off x="3505776" y="600669"/>
          <a:ext cx="1544062" cy="1544062"/>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D18D134-A980-47C4-B0A4-1CF61B30DC4D}">
      <dsp:nvSpPr>
        <dsp:cNvPr id="0" name=""/>
        <dsp:cNvSpPr/>
      </dsp:nvSpPr>
      <dsp:spPr>
        <a:xfrm>
          <a:off x="3834838" y="929731"/>
          <a:ext cx="885937" cy="885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3838389-92E4-4CA0-AC93-546803832FE0}">
      <dsp:nvSpPr>
        <dsp:cNvPr id="0" name=""/>
        <dsp:cNvSpPr/>
      </dsp:nvSpPr>
      <dsp:spPr>
        <a:xfrm>
          <a:off x="3012182" y="2625669"/>
          <a:ext cx="253125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GB" sz="2000" kern="1200" dirty="0"/>
            <a:t>Know the advantages and disadvantages of each source</a:t>
          </a:r>
          <a:endParaRPr lang="en-US" sz="2000" kern="1200" dirty="0"/>
        </a:p>
      </dsp:txBody>
      <dsp:txXfrm>
        <a:off x="3012182" y="2625669"/>
        <a:ext cx="2531250" cy="1125000"/>
      </dsp:txXfrm>
    </dsp:sp>
    <dsp:sp modelId="{DB101F14-0B5A-4E98-BEDC-2736AE40BCA8}">
      <dsp:nvSpPr>
        <dsp:cNvPr id="0" name=""/>
        <dsp:cNvSpPr/>
      </dsp:nvSpPr>
      <dsp:spPr>
        <a:xfrm>
          <a:off x="6479995" y="600669"/>
          <a:ext cx="1544062" cy="1544062"/>
        </a:xfrm>
        <a:prstGeom prst="round2DiagRect">
          <a:avLst>
            <a:gd name="adj1" fmla="val 29727"/>
            <a:gd name="adj2" fmla="val 0"/>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C0D1E50-E174-4855-9FBF-D5F8C20E15D8}">
      <dsp:nvSpPr>
        <dsp:cNvPr id="0" name=""/>
        <dsp:cNvSpPr/>
      </dsp:nvSpPr>
      <dsp:spPr>
        <a:xfrm>
          <a:off x="6809057" y="929731"/>
          <a:ext cx="885937" cy="88593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14C1D2-0305-4782-A671-D8A03D1DE56D}">
      <dsp:nvSpPr>
        <dsp:cNvPr id="0" name=""/>
        <dsp:cNvSpPr/>
      </dsp:nvSpPr>
      <dsp:spPr>
        <a:xfrm>
          <a:off x="5986401" y="2625669"/>
          <a:ext cx="2531250" cy="112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GB" sz="2000" kern="1200" dirty="0"/>
            <a:t>The appropriate use of each source of finance</a:t>
          </a:r>
          <a:endParaRPr lang="en-US" sz="2000" kern="1200" dirty="0"/>
        </a:p>
      </dsp:txBody>
      <dsp:txXfrm>
        <a:off x="5986401" y="2625669"/>
        <a:ext cx="2531250" cy="1125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13CEF-1736-4C59-B34E-DBAB49E28028}">
      <dsp:nvSpPr>
        <dsp:cNvPr id="0" name=""/>
        <dsp:cNvSpPr/>
      </dsp:nvSpPr>
      <dsp:spPr>
        <a:xfrm>
          <a:off x="2689077" y="1481821"/>
          <a:ext cx="1452127" cy="417049"/>
        </a:xfrm>
        <a:custGeom>
          <a:avLst/>
          <a:gdLst/>
          <a:ahLst/>
          <a:cxnLst/>
          <a:rect l="0" t="0" r="0" b="0"/>
          <a:pathLst>
            <a:path>
              <a:moveTo>
                <a:pt x="0" y="0"/>
              </a:moveTo>
              <a:lnTo>
                <a:pt x="0" y="208524"/>
              </a:lnTo>
              <a:lnTo>
                <a:pt x="1452127" y="208524"/>
              </a:lnTo>
              <a:lnTo>
                <a:pt x="1452127" y="4170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B6BE81-070F-4839-B59C-E835A2B78BB6}">
      <dsp:nvSpPr>
        <dsp:cNvPr id="0" name=""/>
        <dsp:cNvSpPr/>
      </dsp:nvSpPr>
      <dsp:spPr>
        <a:xfrm>
          <a:off x="1246958" y="1481821"/>
          <a:ext cx="1442118" cy="417049"/>
        </a:xfrm>
        <a:custGeom>
          <a:avLst/>
          <a:gdLst/>
          <a:ahLst/>
          <a:cxnLst/>
          <a:rect l="0" t="0" r="0" b="0"/>
          <a:pathLst>
            <a:path>
              <a:moveTo>
                <a:pt x="1442118" y="0"/>
              </a:moveTo>
              <a:lnTo>
                <a:pt x="1442118" y="208524"/>
              </a:lnTo>
              <a:lnTo>
                <a:pt x="0" y="208524"/>
              </a:lnTo>
              <a:lnTo>
                <a:pt x="0" y="4170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A9C5A0-B259-4C13-92CF-03D957AD97C8}">
      <dsp:nvSpPr>
        <dsp:cNvPr id="0" name=""/>
        <dsp:cNvSpPr/>
      </dsp:nvSpPr>
      <dsp:spPr>
        <a:xfrm>
          <a:off x="672273" y="488845"/>
          <a:ext cx="4033606" cy="99297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305" tIns="27305" rIns="27305" bIns="27305" numCol="1" spcCol="1270" anchor="ctr" anchorCtr="0">
          <a:noAutofit/>
        </a:bodyPr>
        <a:lstStyle/>
        <a:p>
          <a:pPr marL="0" lvl="0" indent="0" algn="ctr" defTabSz="1911350">
            <a:lnSpc>
              <a:spcPct val="90000"/>
            </a:lnSpc>
            <a:spcBef>
              <a:spcPct val="0"/>
            </a:spcBef>
            <a:spcAft>
              <a:spcPct val="35000"/>
            </a:spcAft>
            <a:buNone/>
          </a:pPr>
          <a:r>
            <a:rPr lang="en-GB" sz="4300" kern="1200" dirty="0"/>
            <a:t>Source of </a:t>
          </a:r>
          <a:r>
            <a:rPr lang="en-GB" sz="4000" kern="1200" dirty="0"/>
            <a:t>Finance</a:t>
          </a:r>
        </a:p>
      </dsp:txBody>
      <dsp:txXfrm>
        <a:off x="672273" y="488845"/>
        <a:ext cx="4033606" cy="992975"/>
      </dsp:txXfrm>
    </dsp:sp>
    <dsp:sp modelId="{338D2528-A121-4A35-87B3-89D2C0083677}">
      <dsp:nvSpPr>
        <dsp:cNvPr id="0" name=""/>
        <dsp:cNvSpPr/>
      </dsp:nvSpPr>
      <dsp:spPr>
        <a:xfrm>
          <a:off x="3355" y="1898870"/>
          <a:ext cx="2487205" cy="9929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GB" sz="3200" kern="1200" dirty="0"/>
            <a:t>Internal</a:t>
          </a:r>
        </a:p>
      </dsp:txBody>
      <dsp:txXfrm>
        <a:off x="3355" y="1898870"/>
        <a:ext cx="2487205" cy="992975"/>
      </dsp:txXfrm>
    </dsp:sp>
    <dsp:sp modelId="{6C04427A-CA84-476B-ADE9-1284963D0B96}">
      <dsp:nvSpPr>
        <dsp:cNvPr id="0" name=""/>
        <dsp:cNvSpPr/>
      </dsp:nvSpPr>
      <dsp:spPr>
        <a:xfrm>
          <a:off x="2907611" y="1898870"/>
          <a:ext cx="2467187" cy="9929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GB" sz="3200" kern="1200" dirty="0"/>
            <a:t>External</a:t>
          </a:r>
        </a:p>
      </dsp:txBody>
      <dsp:txXfrm>
        <a:off x="2907611" y="1898870"/>
        <a:ext cx="2467187" cy="992975"/>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990C87-7260-4779-B433-6174B9DDB761}" type="datetimeFigureOut">
              <a:rPr lang="en-GB" smtClean="0"/>
              <a:t>08/11/2020</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8DA352-192F-4158-8C68-4FC9ECF9D7A2}" type="slidenum">
              <a:rPr lang="en-GB" smtClean="0"/>
              <a:t>‹#›</a:t>
            </a:fld>
            <a:endParaRPr lang="en-GB" dirty="0"/>
          </a:p>
        </p:txBody>
      </p:sp>
    </p:spTree>
    <p:extLst>
      <p:ext uri="{BB962C8B-B14F-4D97-AF65-F5344CB8AC3E}">
        <p14:creationId xmlns:p14="http://schemas.microsoft.com/office/powerpoint/2010/main" val="4133947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F8DA352-192F-4158-8C68-4FC9ECF9D7A2}" type="slidenum">
              <a:rPr lang="en-GB" smtClean="0"/>
              <a:t>12</a:t>
            </a:fld>
            <a:endParaRPr lang="en-GB" dirty="0"/>
          </a:p>
        </p:txBody>
      </p:sp>
    </p:spTree>
    <p:extLst>
      <p:ext uri="{BB962C8B-B14F-4D97-AF65-F5344CB8AC3E}">
        <p14:creationId xmlns:p14="http://schemas.microsoft.com/office/powerpoint/2010/main" val="3638336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E84DBC5-E3EC-499F-9D5A-E009EC723676}" type="slidenum">
              <a:rPr lang="en-GB" smtClean="0"/>
              <a:t>‹#›</a:t>
            </a:fld>
            <a:endParaRPr lang="en-GB" dirty="0"/>
          </a:p>
        </p:txBody>
      </p:sp>
      <p:pic>
        <p:nvPicPr>
          <p:cNvPr id="8" name="Picture 7" descr="A close up of a logo&#10;&#10;Description automatically generated">
            <a:extLst>
              <a:ext uri="{FF2B5EF4-FFF2-40B4-BE49-F238E27FC236}">
                <a16:creationId xmlns:a16="http://schemas.microsoft.com/office/drawing/2014/main" id="{F90D644A-1ECB-4E31-B6F3-3E54FC82474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4139435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E84DBC5-E3EC-499F-9D5A-E009EC723676}" type="slidenum">
              <a:rPr lang="en-GB" smtClean="0"/>
              <a:t>‹#›</a:t>
            </a:fld>
            <a:endParaRPr lang="en-GB" dirty="0"/>
          </a:p>
        </p:txBody>
      </p:sp>
      <p:pic>
        <p:nvPicPr>
          <p:cNvPr id="7" name="Picture 6" descr="A close up of a logo&#10;&#10;Description automatically generated">
            <a:extLst>
              <a:ext uri="{FF2B5EF4-FFF2-40B4-BE49-F238E27FC236}">
                <a16:creationId xmlns:a16="http://schemas.microsoft.com/office/drawing/2014/main" id="{82264F27-B018-43BA-942B-D83C724F35D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9702359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E84DBC5-E3EC-499F-9D5A-E009EC723676}" type="slidenum">
              <a:rPr lang="en-GB" smtClean="0"/>
              <a:t>‹#›</a:t>
            </a:fld>
            <a:endParaRPr lang="en-GB" dirty="0"/>
          </a:p>
        </p:txBody>
      </p:sp>
      <p:pic>
        <p:nvPicPr>
          <p:cNvPr id="7" name="Picture 6" descr="A close up of a logo&#10;&#10;Description automatically generated">
            <a:extLst>
              <a:ext uri="{FF2B5EF4-FFF2-40B4-BE49-F238E27FC236}">
                <a16:creationId xmlns:a16="http://schemas.microsoft.com/office/drawing/2014/main" id="{1292C14F-AFB4-4CC6-A3C2-2CD01C9D425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587636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E84DBC5-E3EC-499F-9D5A-E009EC723676}" type="slidenum">
              <a:rPr lang="en-GB" smtClean="0"/>
              <a:t>‹#›</a:t>
            </a:fld>
            <a:endParaRPr lang="en-GB" dirty="0"/>
          </a:p>
        </p:txBody>
      </p:sp>
      <p:pic>
        <p:nvPicPr>
          <p:cNvPr id="7" name="Picture 6" descr="A close up of a logo&#10;&#10;Description automatically generated">
            <a:extLst>
              <a:ext uri="{FF2B5EF4-FFF2-40B4-BE49-F238E27FC236}">
                <a16:creationId xmlns:a16="http://schemas.microsoft.com/office/drawing/2014/main" id="{37AB3604-B0EA-4DB9-B86E-6C8C9606A2A7}"/>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8"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2046877" y="6538913"/>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2573723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CE84DBC5-E3EC-499F-9D5A-E009EC723676}" type="slidenum">
              <a:rPr lang="en-GB" smtClean="0"/>
              <a:t>‹#›</a:t>
            </a:fld>
            <a:endParaRPr lang="en-GB" dirty="0"/>
          </a:p>
        </p:txBody>
      </p:sp>
      <p:pic>
        <p:nvPicPr>
          <p:cNvPr id="7" name="Picture 6" descr="A close up of a logo&#10;&#10;Description automatically generated">
            <a:extLst>
              <a:ext uri="{FF2B5EF4-FFF2-40B4-BE49-F238E27FC236}">
                <a16:creationId xmlns:a16="http://schemas.microsoft.com/office/drawing/2014/main" id="{A942AFA5-01B5-4FCC-8F09-4252C0AA4E32}"/>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8"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1827749" y="6570663"/>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1021272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E84DBC5-E3EC-499F-9D5A-E009EC723676}" type="slidenum">
              <a:rPr lang="en-GB" smtClean="0"/>
              <a:t>‹#›</a:t>
            </a:fld>
            <a:endParaRPr lang="en-GB" dirty="0"/>
          </a:p>
        </p:txBody>
      </p:sp>
      <p:pic>
        <p:nvPicPr>
          <p:cNvPr id="8" name="Picture 7" descr="A close up of a logo&#10;&#10;Description automatically generated">
            <a:extLst>
              <a:ext uri="{FF2B5EF4-FFF2-40B4-BE49-F238E27FC236}">
                <a16:creationId xmlns:a16="http://schemas.microsoft.com/office/drawing/2014/main" id="{81132404-404B-483C-B9D3-C1C687DDF88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9"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1827749" y="6591798"/>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2417570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CE84DBC5-E3EC-499F-9D5A-E009EC723676}" type="slidenum">
              <a:rPr lang="en-GB" smtClean="0"/>
              <a:t>‹#›</a:t>
            </a:fld>
            <a:endParaRPr lang="en-GB" dirty="0"/>
          </a:p>
        </p:txBody>
      </p:sp>
      <p:pic>
        <p:nvPicPr>
          <p:cNvPr id="10" name="Picture 9" descr="A close up of a logo&#10;&#10;Description automatically generated">
            <a:extLst>
              <a:ext uri="{FF2B5EF4-FFF2-40B4-BE49-F238E27FC236}">
                <a16:creationId xmlns:a16="http://schemas.microsoft.com/office/drawing/2014/main" id="{74265FE3-0244-41BE-956E-CFE62C1B28A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11"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1827749" y="6577807"/>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153902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CE84DBC5-E3EC-499F-9D5A-E009EC723676}" type="slidenum">
              <a:rPr lang="en-GB" smtClean="0"/>
              <a:t>‹#›</a:t>
            </a:fld>
            <a:endParaRPr lang="en-GB" dirty="0"/>
          </a:p>
        </p:txBody>
      </p:sp>
      <p:pic>
        <p:nvPicPr>
          <p:cNvPr id="6" name="Picture 5" descr="A close up of a logo&#10;&#10;Description automatically generated">
            <a:extLst>
              <a:ext uri="{FF2B5EF4-FFF2-40B4-BE49-F238E27FC236}">
                <a16:creationId xmlns:a16="http://schemas.microsoft.com/office/drawing/2014/main" id="{6107F001-2E99-4699-909C-BCE1539B8A9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7"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1827749" y="6506428"/>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25934517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CE84DBC5-E3EC-499F-9D5A-E009EC723676}" type="slidenum">
              <a:rPr lang="en-GB" smtClean="0"/>
              <a:t>‹#›</a:t>
            </a:fld>
            <a:endParaRPr lang="en-GB" dirty="0"/>
          </a:p>
        </p:txBody>
      </p:sp>
      <p:pic>
        <p:nvPicPr>
          <p:cNvPr id="5" name="Picture 4" descr="A close up of a logo&#10;&#10;Description automatically generated">
            <a:extLst>
              <a:ext uri="{FF2B5EF4-FFF2-40B4-BE49-F238E27FC236}">
                <a16:creationId xmlns:a16="http://schemas.microsoft.com/office/drawing/2014/main" id="{5FBB6E9C-2B93-4520-872E-6CD6ED789DE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
        <p:nvSpPr>
          <p:cNvPr id="6" name="Footer Placeholder 4">
            <a:extLst>
              <a:ext uri="{FF2B5EF4-FFF2-40B4-BE49-F238E27FC236}">
                <a16:creationId xmlns:a16="http://schemas.microsoft.com/office/drawing/2014/main" id="{6F034EA9-B4F5-48E1-A859-8772F721CE74}"/>
              </a:ext>
            </a:extLst>
          </p:cNvPr>
          <p:cNvSpPr txBox="1">
            <a:spLocks/>
          </p:cNvSpPr>
          <p:nvPr userDrawn="1"/>
        </p:nvSpPr>
        <p:spPr bwMode="auto">
          <a:xfrm>
            <a:off x="1827749" y="6502401"/>
            <a:ext cx="6121400" cy="2873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ct val="0"/>
              </a:spcBef>
              <a:buFontTx/>
              <a:buNone/>
            </a:pPr>
            <a:r>
              <a:rPr lang="en-GB" altLang="en-US" sz="1100" dirty="0">
                <a:latin typeface="Verdana" panose="020B0604030504040204" pitchFamily="34" charset="0"/>
              </a:rPr>
              <a:t>© Two Teachers 2020. Copying permitted for purchasing institution only.</a:t>
            </a:r>
            <a:r>
              <a:rPr lang="en-GB" altLang="en-US" sz="1100" dirty="0"/>
              <a:t> </a:t>
            </a:r>
          </a:p>
        </p:txBody>
      </p:sp>
    </p:spTree>
    <p:extLst>
      <p:ext uri="{BB962C8B-B14F-4D97-AF65-F5344CB8AC3E}">
        <p14:creationId xmlns:p14="http://schemas.microsoft.com/office/powerpoint/2010/main" val="1877830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E84DBC5-E3EC-499F-9D5A-E009EC723676}" type="slidenum">
              <a:rPr lang="en-GB" smtClean="0"/>
              <a:t>‹#›</a:t>
            </a:fld>
            <a:endParaRPr lang="en-GB" dirty="0"/>
          </a:p>
        </p:txBody>
      </p:sp>
      <p:pic>
        <p:nvPicPr>
          <p:cNvPr id="8" name="Picture 7" descr="A close up of a logo&#10;&#10;Description automatically generated">
            <a:extLst>
              <a:ext uri="{FF2B5EF4-FFF2-40B4-BE49-F238E27FC236}">
                <a16:creationId xmlns:a16="http://schemas.microsoft.com/office/drawing/2014/main" id="{E9E6F5FD-4C16-4106-A9BB-F07CA83653E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3220683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64BA3E4-8F8C-4D4F-8B45-49749870FC9C}" type="datetimeFigureOut">
              <a:rPr lang="en-GB" smtClean="0"/>
              <a:t>08/11/2020</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CE84DBC5-E3EC-499F-9D5A-E009EC723676}" type="slidenum">
              <a:rPr lang="en-GB" smtClean="0"/>
              <a:t>‹#›</a:t>
            </a:fld>
            <a:endParaRPr lang="en-GB" dirty="0"/>
          </a:p>
        </p:txBody>
      </p:sp>
      <p:pic>
        <p:nvPicPr>
          <p:cNvPr id="8" name="Picture 7" descr="A close up of a logo&#10;&#10;Description automatically generated">
            <a:extLst>
              <a:ext uri="{FF2B5EF4-FFF2-40B4-BE49-F238E27FC236}">
                <a16:creationId xmlns:a16="http://schemas.microsoft.com/office/drawing/2014/main" id="{0924638A-DDB4-4266-8B63-2BCCB8A35078}"/>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3085726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4BA3E4-8F8C-4D4F-8B45-49749870FC9C}" type="datetimeFigureOut">
              <a:rPr lang="en-GB" smtClean="0"/>
              <a:t>08/11/2020</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84DBC5-E3EC-499F-9D5A-E009EC723676}" type="slidenum">
              <a:rPr lang="en-GB" smtClean="0"/>
              <a:t>‹#›</a:t>
            </a:fld>
            <a:endParaRPr lang="en-GB" dirty="0"/>
          </a:p>
        </p:txBody>
      </p:sp>
      <p:pic>
        <p:nvPicPr>
          <p:cNvPr id="7" name="Picture 6" descr="A close up of a logo&#10;&#10;Description automatically generated">
            <a:extLst>
              <a:ext uri="{FF2B5EF4-FFF2-40B4-BE49-F238E27FC236}">
                <a16:creationId xmlns:a16="http://schemas.microsoft.com/office/drawing/2014/main" id="{5A5D1616-4C9D-4F66-BCD9-2811F8241D03}"/>
              </a:ext>
            </a:extLst>
          </p:cNvPr>
          <p:cNvPicPr>
            <a:picLocks noChangeAspect="1"/>
          </p:cNvPicPr>
          <p:nvPr userDrawn="1"/>
        </p:nvPicPr>
        <p:blipFill rotWithShape="1">
          <a:blip r:embed="rId13" cstate="print">
            <a:extLst>
              <a:ext uri="{28A0092B-C50C-407E-A947-70E740481C1C}">
                <a14:useLocalDpi xmlns:a14="http://schemas.microsoft.com/office/drawing/2010/main" val="0"/>
              </a:ext>
            </a:extLst>
          </a:blip>
          <a:srcRect l="6245" t="66770" r="45659" b="10209"/>
          <a:stretch/>
        </p:blipFill>
        <p:spPr>
          <a:xfrm>
            <a:off x="0" y="6284062"/>
            <a:ext cx="1199099" cy="573938"/>
          </a:xfrm>
          <a:prstGeom prst="rect">
            <a:avLst/>
          </a:prstGeom>
        </p:spPr>
      </p:pic>
    </p:spTree>
    <p:extLst>
      <p:ext uri="{BB962C8B-B14F-4D97-AF65-F5344CB8AC3E}">
        <p14:creationId xmlns:p14="http://schemas.microsoft.com/office/powerpoint/2010/main" val="27916484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s://create.kahoot.it/share/unit-3-personal-business-finance-outcome-d/d49f86c1-39c6-4ca6-8ed9-fa49715267fe"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A5DE0-8275-4726-B8DB-B355A9F1EE6A}"/>
              </a:ext>
            </a:extLst>
          </p:cNvPr>
          <p:cNvSpPr>
            <a:spLocks noGrp="1"/>
          </p:cNvSpPr>
          <p:nvPr>
            <p:ph type="title"/>
          </p:nvPr>
        </p:nvSpPr>
        <p:spPr>
          <a:xfrm>
            <a:off x="628650" y="2461212"/>
            <a:ext cx="7886700" cy="1325563"/>
          </a:xfrm>
        </p:spPr>
        <p:txBody>
          <a:bodyPr/>
          <a:lstStyle/>
          <a:p>
            <a:pPr algn="ctr"/>
            <a:r>
              <a:rPr lang="en-GB" dirty="0"/>
              <a:t>Unit 3: Personal &amp; Business Finance</a:t>
            </a:r>
          </a:p>
        </p:txBody>
      </p:sp>
    </p:spTree>
    <p:extLst>
      <p:ext uri="{BB962C8B-B14F-4D97-AF65-F5344CB8AC3E}">
        <p14:creationId xmlns:p14="http://schemas.microsoft.com/office/powerpoint/2010/main" val="19281223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E95B6-AF75-4351-A594-83047A532CBB}"/>
              </a:ext>
            </a:extLst>
          </p:cNvPr>
          <p:cNvSpPr>
            <a:spLocks noGrp="1"/>
          </p:cNvSpPr>
          <p:nvPr>
            <p:ph type="title"/>
          </p:nvPr>
        </p:nvSpPr>
        <p:spPr/>
        <p:txBody>
          <a:bodyPr/>
          <a:lstStyle/>
          <a:p>
            <a:r>
              <a:rPr lang="en-GB" dirty="0"/>
              <a:t>Activity 1 – Internal Sources of Finance</a:t>
            </a:r>
          </a:p>
        </p:txBody>
      </p:sp>
      <p:sp>
        <p:nvSpPr>
          <p:cNvPr id="3" name="Content Placeholder 2">
            <a:extLst>
              <a:ext uri="{FF2B5EF4-FFF2-40B4-BE49-F238E27FC236}">
                <a16:creationId xmlns:a16="http://schemas.microsoft.com/office/drawing/2014/main" id="{2B074FD3-30B6-48F6-9E01-DAC777292F2C}"/>
              </a:ext>
            </a:extLst>
          </p:cNvPr>
          <p:cNvSpPr>
            <a:spLocks noGrp="1"/>
          </p:cNvSpPr>
          <p:nvPr>
            <p:ph idx="1"/>
          </p:nvPr>
        </p:nvSpPr>
        <p:spPr>
          <a:xfrm>
            <a:off x="628650" y="1825625"/>
            <a:ext cx="3158159" cy="4351338"/>
          </a:xfrm>
        </p:spPr>
        <p:txBody>
          <a:bodyPr>
            <a:normAutofit/>
          </a:bodyPr>
          <a:lstStyle/>
          <a:p>
            <a:pPr marL="0" indent="0">
              <a:buNone/>
            </a:pPr>
            <a:r>
              <a:rPr lang="en-GB" sz="2400" dirty="0"/>
              <a:t>As we go through each source of internal finance take down what that source of finance is and in the table write the advantages and disadvantages of using that source of finance. </a:t>
            </a:r>
          </a:p>
        </p:txBody>
      </p:sp>
      <p:pic>
        <p:nvPicPr>
          <p:cNvPr id="5" name="Picture 4">
            <a:extLst>
              <a:ext uri="{FF2B5EF4-FFF2-40B4-BE49-F238E27FC236}">
                <a16:creationId xmlns:a16="http://schemas.microsoft.com/office/drawing/2014/main" id="{2CE1C081-8D07-45A3-BA8D-5FB617BCA041}"/>
              </a:ext>
            </a:extLst>
          </p:cNvPr>
          <p:cNvPicPr>
            <a:picLocks noChangeAspect="1"/>
          </p:cNvPicPr>
          <p:nvPr/>
        </p:nvPicPr>
        <p:blipFill>
          <a:blip r:embed="rId2"/>
          <a:stretch>
            <a:fillRect/>
          </a:stretch>
        </p:blipFill>
        <p:spPr>
          <a:xfrm>
            <a:off x="3786809" y="1825625"/>
            <a:ext cx="5023776" cy="3889375"/>
          </a:xfrm>
          <a:prstGeom prst="rect">
            <a:avLst/>
          </a:prstGeom>
        </p:spPr>
      </p:pic>
    </p:spTree>
    <p:extLst>
      <p:ext uri="{BB962C8B-B14F-4D97-AF65-F5344CB8AC3E}">
        <p14:creationId xmlns:p14="http://schemas.microsoft.com/office/powerpoint/2010/main" val="31357007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696" y="341641"/>
            <a:ext cx="2798064" cy="1693776"/>
          </a:xfrm>
        </p:spPr>
        <p:txBody>
          <a:bodyPr>
            <a:normAutofit/>
          </a:bodyPr>
          <a:lstStyle/>
          <a:p>
            <a:r>
              <a:rPr lang="en-GB" sz="3100" dirty="0"/>
              <a:t>Retained Profits</a:t>
            </a:r>
          </a:p>
        </p:txBody>
      </p:sp>
      <p:sp>
        <p:nvSpPr>
          <p:cNvPr id="3" name="Content Placeholder 2"/>
          <p:cNvSpPr>
            <a:spLocks noGrp="1"/>
          </p:cNvSpPr>
          <p:nvPr>
            <p:ph idx="1"/>
          </p:nvPr>
        </p:nvSpPr>
        <p:spPr>
          <a:xfrm>
            <a:off x="2782957" y="341641"/>
            <a:ext cx="5871838" cy="1690359"/>
          </a:xfrm>
        </p:spPr>
        <p:txBody>
          <a:bodyPr anchor="ctr">
            <a:normAutofit fontScale="92500" lnSpcReduction="20000"/>
          </a:bodyPr>
          <a:lstStyle/>
          <a:p>
            <a:pPr marL="0" indent="0">
              <a:buNone/>
            </a:pPr>
            <a:r>
              <a:rPr lang="en-GB" sz="2600" dirty="0"/>
              <a:t>When a business makes a profit it can decide whether to take that money out of the business as a salary or a dividend similarly they can decide to reinvest it back into the business to expand or buy new equipment etc.</a:t>
            </a:r>
          </a:p>
        </p:txBody>
      </p:sp>
      <p:sp>
        <p:nvSpPr>
          <p:cNvPr id="16" name="Rectangle 15">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36855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263370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4" name="Table 4">
            <a:extLst>
              <a:ext uri="{FF2B5EF4-FFF2-40B4-BE49-F238E27FC236}">
                <a16:creationId xmlns:a16="http://schemas.microsoft.com/office/drawing/2014/main" id="{B6E51F4E-A637-4CCD-AA74-5B1D315661D7}"/>
              </a:ext>
            </a:extLst>
          </p:cNvPr>
          <p:cNvGraphicFramePr>
            <a:graphicFrameLocks noGrp="1"/>
          </p:cNvGraphicFramePr>
          <p:nvPr>
            <p:extLst>
              <p:ext uri="{D42A27DB-BD31-4B8C-83A1-F6EECF244321}">
                <p14:modId xmlns:p14="http://schemas.microsoft.com/office/powerpoint/2010/main" val="68529381"/>
              </p:ext>
            </p:extLst>
          </p:nvPr>
        </p:nvGraphicFramePr>
        <p:xfrm>
          <a:off x="1719071" y="2872514"/>
          <a:ext cx="5705857" cy="3073284"/>
        </p:xfrm>
        <a:graphic>
          <a:graphicData uri="http://schemas.openxmlformats.org/drawingml/2006/table">
            <a:tbl>
              <a:tblPr firstRow="1" bandRow="1">
                <a:tableStyleId>{5C22544A-7EE6-4342-B048-85BDC9FD1C3A}</a:tableStyleId>
              </a:tblPr>
              <a:tblGrid>
                <a:gridCol w="2480151">
                  <a:extLst>
                    <a:ext uri="{9D8B030D-6E8A-4147-A177-3AD203B41FA5}">
                      <a16:colId xmlns:a16="http://schemas.microsoft.com/office/drawing/2014/main" val="616593079"/>
                    </a:ext>
                  </a:extLst>
                </a:gridCol>
                <a:gridCol w="3225706">
                  <a:extLst>
                    <a:ext uri="{9D8B030D-6E8A-4147-A177-3AD203B41FA5}">
                      <a16:colId xmlns:a16="http://schemas.microsoft.com/office/drawing/2014/main" val="3377058073"/>
                    </a:ext>
                  </a:extLst>
                </a:gridCol>
              </a:tblGrid>
              <a:tr h="397485">
                <a:tc>
                  <a:txBody>
                    <a:bodyPr/>
                    <a:lstStyle/>
                    <a:p>
                      <a:pPr algn="ctr"/>
                      <a:r>
                        <a:rPr lang="en-GB" sz="1800" dirty="0"/>
                        <a:t>Advantages</a:t>
                      </a:r>
                    </a:p>
                  </a:txBody>
                  <a:tcPr marL="89824" marR="89824" marT="44913" marB="44913"/>
                </a:tc>
                <a:tc>
                  <a:txBody>
                    <a:bodyPr/>
                    <a:lstStyle/>
                    <a:p>
                      <a:pPr algn="ctr"/>
                      <a:r>
                        <a:rPr lang="en-GB" sz="1800" dirty="0"/>
                        <a:t>Disadvantages</a:t>
                      </a:r>
                    </a:p>
                  </a:txBody>
                  <a:tcPr marL="89824" marR="89824" marT="44913" marB="44913"/>
                </a:tc>
                <a:extLst>
                  <a:ext uri="{0D108BD9-81ED-4DB2-BD59-A6C34878D82A}">
                    <a16:rowId xmlns:a16="http://schemas.microsoft.com/office/drawing/2014/main" val="4268337937"/>
                  </a:ext>
                </a:extLst>
              </a:tr>
              <a:tr h="668950">
                <a:tc>
                  <a:txBody>
                    <a:bodyPr/>
                    <a:lstStyle/>
                    <a:p>
                      <a:r>
                        <a:rPr lang="en-GB" sz="1800" dirty="0"/>
                        <a:t>No interest charges</a:t>
                      </a:r>
                    </a:p>
                  </a:txBody>
                  <a:tcPr marL="89824" marR="89824" marT="44913" marB="44913"/>
                </a:tc>
                <a:tc>
                  <a:txBody>
                    <a:bodyPr/>
                    <a:lstStyle/>
                    <a:p>
                      <a:r>
                        <a:rPr lang="en-GB" sz="1800" dirty="0"/>
                        <a:t>Amount available may be limited</a:t>
                      </a:r>
                    </a:p>
                  </a:txBody>
                  <a:tcPr marL="89824" marR="89824" marT="44913" marB="44913"/>
                </a:tc>
                <a:extLst>
                  <a:ext uri="{0D108BD9-81ED-4DB2-BD59-A6C34878D82A}">
                    <a16:rowId xmlns:a16="http://schemas.microsoft.com/office/drawing/2014/main" val="3205871529"/>
                  </a:ext>
                </a:extLst>
              </a:tr>
              <a:tr h="940414">
                <a:tc>
                  <a:txBody>
                    <a:bodyPr/>
                    <a:lstStyle/>
                    <a:p>
                      <a:r>
                        <a:rPr lang="en-GB" sz="1800" dirty="0"/>
                        <a:t>Available immediately</a:t>
                      </a:r>
                    </a:p>
                  </a:txBody>
                  <a:tcPr marL="89824" marR="89824" marT="44913" marB="44913"/>
                </a:tc>
                <a:tc>
                  <a:txBody>
                    <a:bodyPr/>
                    <a:lstStyle/>
                    <a:p>
                      <a:r>
                        <a:rPr lang="en-GB" sz="1800" dirty="0"/>
                        <a:t>Could cause shareholder dissatisfaction as dividend payment would be reduced</a:t>
                      </a:r>
                    </a:p>
                  </a:txBody>
                  <a:tcPr marL="89824" marR="89824" marT="44913" marB="44913"/>
                </a:tc>
                <a:extLst>
                  <a:ext uri="{0D108BD9-81ED-4DB2-BD59-A6C34878D82A}">
                    <a16:rowId xmlns:a16="http://schemas.microsoft.com/office/drawing/2014/main" val="3868909148"/>
                  </a:ext>
                </a:extLst>
              </a:tr>
              <a:tr h="668950">
                <a:tc>
                  <a:txBody>
                    <a:bodyPr/>
                    <a:lstStyle/>
                    <a:p>
                      <a:r>
                        <a:rPr lang="en-GB" sz="1800" dirty="0"/>
                        <a:t>Avoids debt</a:t>
                      </a:r>
                    </a:p>
                  </a:txBody>
                  <a:tcPr marL="89824" marR="89824" marT="44913" marB="44913"/>
                </a:tc>
                <a:tc>
                  <a:txBody>
                    <a:bodyPr/>
                    <a:lstStyle/>
                    <a:p>
                      <a:r>
                        <a:rPr lang="en-GB" sz="1800" dirty="0"/>
                        <a:t>Once used it cannot be used for other purposes</a:t>
                      </a:r>
                    </a:p>
                  </a:txBody>
                  <a:tcPr marL="89824" marR="89824" marT="44913" marB="44913"/>
                </a:tc>
                <a:extLst>
                  <a:ext uri="{0D108BD9-81ED-4DB2-BD59-A6C34878D82A}">
                    <a16:rowId xmlns:a16="http://schemas.microsoft.com/office/drawing/2014/main" val="96821408"/>
                  </a:ext>
                </a:extLst>
              </a:tr>
              <a:tr h="397485">
                <a:tc>
                  <a:txBody>
                    <a:bodyPr/>
                    <a:lstStyle/>
                    <a:p>
                      <a:r>
                        <a:rPr lang="en-GB" sz="1800" dirty="0"/>
                        <a:t>No loss of ownership</a:t>
                      </a:r>
                    </a:p>
                  </a:txBody>
                  <a:tcPr marL="89824" marR="89824" marT="44913" marB="44913"/>
                </a:tc>
                <a:tc>
                  <a:txBody>
                    <a:bodyPr/>
                    <a:lstStyle/>
                    <a:p>
                      <a:endParaRPr lang="en-GB" sz="1800" dirty="0"/>
                    </a:p>
                  </a:txBody>
                  <a:tcPr marL="89824" marR="89824" marT="44913" marB="44913"/>
                </a:tc>
                <a:extLst>
                  <a:ext uri="{0D108BD9-81ED-4DB2-BD59-A6C34878D82A}">
                    <a16:rowId xmlns:a16="http://schemas.microsoft.com/office/drawing/2014/main" val="2107847268"/>
                  </a:ext>
                </a:extLst>
              </a:tr>
            </a:tbl>
          </a:graphicData>
        </a:graphic>
      </p:graphicFrame>
    </p:spTree>
    <p:extLst>
      <p:ext uri="{BB962C8B-B14F-4D97-AF65-F5344CB8AC3E}">
        <p14:creationId xmlns:p14="http://schemas.microsoft.com/office/powerpoint/2010/main" val="2477624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696" y="629266"/>
            <a:ext cx="2629122" cy="1622321"/>
          </a:xfrm>
        </p:spPr>
        <p:txBody>
          <a:bodyPr>
            <a:normAutofit/>
          </a:bodyPr>
          <a:lstStyle/>
          <a:p>
            <a:r>
              <a:rPr lang="en-GB" sz="3700" dirty="0"/>
              <a:t>Net Current Assets</a:t>
            </a:r>
          </a:p>
        </p:txBody>
      </p:sp>
      <p:sp>
        <p:nvSpPr>
          <p:cNvPr id="3" name="Content Placeholder 2"/>
          <p:cNvSpPr>
            <a:spLocks noGrp="1"/>
          </p:cNvSpPr>
          <p:nvPr>
            <p:ph idx="1"/>
          </p:nvPr>
        </p:nvSpPr>
        <p:spPr>
          <a:xfrm>
            <a:off x="486698" y="2438400"/>
            <a:ext cx="2629120" cy="3785419"/>
          </a:xfrm>
        </p:spPr>
        <p:txBody>
          <a:bodyPr>
            <a:normAutofit/>
          </a:bodyPr>
          <a:lstStyle/>
          <a:p>
            <a:pPr marL="0" indent="0">
              <a:buNone/>
            </a:pPr>
            <a:r>
              <a:rPr lang="en-GB" sz="2000" dirty="0"/>
              <a:t>Net current assets are current assets minus current liabilities. If you have positive net current assets then this can be used by the business to fund day to day expenses.</a:t>
            </a:r>
          </a:p>
        </p:txBody>
      </p:sp>
      <p:sp>
        <p:nvSpPr>
          <p:cNvPr id="9"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2766" y="557784"/>
            <a:ext cx="493807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4" name="Table 4">
            <a:extLst>
              <a:ext uri="{FF2B5EF4-FFF2-40B4-BE49-F238E27FC236}">
                <a16:creationId xmlns:a16="http://schemas.microsoft.com/office/drawing/2014/main" id="{890A7577-C04D-4F52-A1F8-5665741D35FF}"/>
              </a:ext>
            </a:extLst>
          </p:cNvPr>
          <p:cNvGraphicFramePr>
            <a:graphicFrameLocks noGrp="1"/>
          </p:cNvGraphicFramePr>
          <p:nvPr>
            <p:extLst>
              <p:ext uri="{D42A27DB-BD31-4B8C-83A1-F6EECF244321}">
                <p14:modId xmlns:p14="http://schemas.microsoft.com/office/powerpoint/2010/main" val="3530586488"/>
              </p:ext>
            </p:extLst>
          </p:nvPr>
        </p:nvGraphicFramePr>
        <p:xfrm>
          <a:off x="4054396" y="1221510"/>
          <a:ext cx="4514498" cy="4411736"/>
        </p:xfrm>
        <a:graphic>
          <a:graphicData uri="http://schemas.openxmlformats.org/drawingml/2006/table">
            <a:tbl>
              <a:tblPr firstRow="1" bandRow="1">
                <a:tableStyleId>{5C22544A-7EE6-4342-B048-85BDC9FD1C3A}</a:tableStyleId>
              </a:tblPr>
              <a:tblGrid>
                <a:gridCol w="2140471">
                  <a:extLst>
                    <a:ext uri="{9D8B030D-6E8A-4147-A177-3AD203B41FA5}">
                      <a16:colId xmlns:a16="http://schemas.microsoft.com/office/drawing/2014/main" val="616593079"/>
                    </a:ext>
                  </a:extLst>
                </a:gridCol>
                <a:gridCol w="2374027">
                  <a:extLst>
                    <a:ext uri="{9D8B030D-6E8A-4147-A177-3AD203B41FA5}">
                      <a16:colId xmlns:a16="http://schemas.microsoft.com/office/drawing/2014/main" val="3377058073"/>
                    </a:ext>
                  </a:extLst>
                </a:gridCol>
              </a:tblGrid>
              <a:tr h="435239">
                <a:tc>
                  <a:txBody>
                    <a:bodyPr/>
                    <a:lstStyle/>
                    <a:p>
                      <a:pPr algn="ctr"/>
                      <a:r>
                        <a:rPr lang="en-GB" sz="1900" dirty="0"/>
                        <a:t>Advantages</a:t>
                      </a:r>
                    </a:p>
                  </a:txBody>
                  <a:tcPr marL="98918" marR="98918" marT="49459" marB="49459"/>
                </a:tc>
                <a:tc>
                  <a:txBody>
                    <a:bodyPr/>
                    <a:lstStyle/>
                    <a:p>
                      <a:pPr algn="ctr"/>
                      <a:r>
                        <a:rPr lang="en-GB" sz="1900" dirty="0"/>
                        <a:t>Disadvantages</a:t>
                      </a:r>
                    </a:p>
                  </a:txBody>
                  <a:tcPr marL="98918" marR="98918" marT="49459" marB="49459"/>
                </a:tc>
                <a:extLst>
                  <a:ext uri="{0D108BD9-81ED-4DB2-BD59-A6C34878D82A}">
                    <a16:rowId xmlns:a16="http://schemas.microsoft.com/office/drawing/2014/main" val="4268337937"/>
                  </a:ext>
                </a:extLst>
              </a:tr>
              <a:tr h="1325499">
                <a:tc>
                  <a:txBody>
                    <a:bodyPr/>
                    <a:lstStyle/>
                    <a:p>
                      <a:r>
                        <a:rPr lang="en-GB" sz="1900" dirty="0"/>
                        <a:t>Quick way of raising money</a:t>
                      </a:r>
                    </a:p>
                  </a:txBody>
                  <a:tcPr marL="98918" marR="98918" marT="49459" marB="49459"/>
                </a:tc>
                <a:tc>
                  <a:txBody>
                    <a:bodyPr/>
                    <a:lstStyle/>
                    <a:p>
                      <a:r>
                        <a:rPr lang="en-GB" sz="1900" dirty="0"/>
                        <a:t>Short credit terms can ruin relationships with customers</a:t>
                      </a:r>
                    </a:p>
                  </a:txBody>
                  <a:tcPr marL="98918" marR="98918" marT="49459" marB="49459"/>
                </a:tc>
                <a:extLst>
                  <a:ext uri="{0D108BD9-81ED-4DB2-BD59-A6C34878D82A}">
                    <a16:rowId xmlns:a16="http://schemas.microsoft.com/office/drawing/2014/main" val="3205871529"/>
                  </a:ext>
                </a:extLst>
              </a:tr>
              <a:tr h="1325499">
                <a:tc>
                  <a:txBody>
                    <a:bodyPr/>
                    <a:lstStyle/>
                    <a:p>
                      <a:r>
                        <a:rPr lang="en-GB" sz="1900" dirty="0"/>
                        <a:t>Encourages the business to manage its cash flow</a:t>
                      </a:r>
                    </a:p>
                  </a:txBody>
                  <a:tcPr marL="98918" marR="98918" marT="49459" marB="49459"/>
                </a:tc>
                <a:tc>
                  <a:txBody>
                    <a:bodyPr/>
                    <a:lstStyle/>
                    <a:p>
                      <a:r>
                        <a:rPr lang="en-GB" sz="1900" dirty="0"/>
                        <a:t>Holding less stock could impact availability</a:t>
                      </a:r>
                    </a:p>
                  </a:txBody>
                  <a:tcPr marL="98918" marR="98918" marT="49459" marB="49459"/>
                </a:tc>
                <a:extLst>
                  <a:ext uri="{0D108BD9-81ED-4DB2-BD59-A6C34878D82A}">
                    <a16:rowId xmlns:a16="http://schemas.microsoft.com/office/drawing/2014/main" val="3868909148"/>
                  </a:ext>
                </a:extLst>
              </a:tr>
              <a:tr h="1325499">
                <a:tc>
                  <a:txBody>
                    <a:bodyPr/>
                    <a:lstStyle/>
                    <a:p>
                      <a:endParaRPr lang="en-GB" sz="1900" dirty="0"/>
                    </a:p>
                  </a:txBody>
                  <a:tcPr marL="98918" marR="98918" marT="49459" marB="49459"/>
                </a:tc>
                <a:tc>
                  <a:txBody>
                    <a:bodyPr/>
                    <a:lstStyle/>
                    <a:p>
                      <a:r>
                        <a:rPr lang="en-GB" sz="1900" dirty="0"/>
                        <a:t>May have to set lower prices to sell through stock quicker</a:t>
                      </a:r>
                    </a:p>
                  </a:txBody>
                  <a:tcPr marL="98918" marR="98918" marT="49459" marB="49459"/>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242014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6696" y="4675886"/>
            <a:ext cx="2763774" cy="1608328"/>
          </a:xfrm>
        </p:spPr>
        <p:txBody>
          <a:bodyPr>
            <a:normAutofit/>
          </a:bodyPr>
          <a:lstStyle/>
          <a:p>
            <a:r>
              <a:rPr lang="en-GB" sz="3100" dirty="0"/>
              <a:t>Sale of Assets</a:t>
            </a:r>
          </a:p>
        </p:txBody>
      </p:sp>
      <p:sp>
        <p:nvSpPr>
          <p:cNvPr id="9" name="Rectangle 8">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64009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2385391" y="4675886"/>
            <a:ext cx="6269404" cy="1605083"/>
          </a:xfrm>
        </p:spPr>
        <p:txBody>
          <a:bodyPr anchor="ctr">
            <a:noAutofit/>
          </a:bodyPr>
          <a:lstStyle/>
          <a:p>
            <a:pPr marL="0" indent="0">
              <a:buNone/>
            </a:pPr>
            <a:r>
              <a:rPr lang="en-GB" sz="2000" dirty="0"/>
              <a:t>A business can sell assets that they have in order to receive a cash injection. For example the business could have land, property or machinery that it could sell and then use that cash to invest in something else that may be more useful to the business.</a:t>
            </a:r>
          </a:p>
        </p:txBody>
      </p:sp>
      <p:graphicFrame>
        <p:nvGraphicFramePr>
          <p:cNvPr id="4" name="Table 4">
            <a:extLst>
              <a:ext uri="{FF2B5EF4-FFF2-40B4-BE49-F238E27FC236}">
                <a16:creationId xmlns:a16="http://schemas.microsoft.com/office/drawing/2014/main" id="{5DB69CDA-813A-45E7-AEE0-101C2C66221B}"/>
              </a:ext>
            </a:extLst>
          </p:cNvPr>
          <p:cNvGraphicFramePr>
            <a:graphicFrameLocks noGrp="1"/>
          </p:cNvGraphicFramePr>
          <p:nvPr>
            <p:extLst>
              <p:ext uri="{D42A27DB-BD31-4B8C-83A1-F6EECF244321}">
                <p14:modId xmlns:p14="http://schemas.microsoft.com/office/powerpoint/2010/main" val="3912772537"/>
              </p:ext>
            </p:extLst>
          </p:nvPr>
        </p:nvGraphicFramePr>
        <p:xfrm>
          <a:off x="1719524" y="1022426"/>
          <a:ext cx="5704949" cy="2786238"/>
        </p:xfrm>
        <a:graphic>
          <a:graphicData uri="http://schemas.openxmlformats.org/drawingml/2006/table">
            <a:tbl>
              <a:tblPr firstRow="1" bandRow="1">
                <a:tableStyleId>{5C22544A-7EE6-4342-B048-85BDC9FD1C3A}</a:tableStyleId>
              </a:tblPr>
              <a:tblGrid>
                <a:gridCol w="2763446">
                  <a:extLst>
                    <a:ext uri="{9D8B030D-6E8A-4147-A177-3AD203B41FA5}">
                      <a16:colId xmlns:a16="http://schemas.microsoft.com/office/drawing/2014/main" val="616593079"/>
                    </a:ext>
                  </a:extLst>
                </a:gridCol>
                <a:gridCol w="2941503">
                  <a:extLst>
                    <a:ext uri="{9D8B030D-6E8A-4147-A177-3AD203B41FA5}">
                      <a16:colId xmlns:a16="http://schemas.microsoft.com/office/drawing/2014/main" val="3377058073"/>
                    </a:ext>
                  </a:extLst>
                </a:gridCol>
              </a:tblGrid>
              <a:tr h="376057">
                <a:tc>
                  <a:txBody>
                    <a:bodyPr/>
                    <a:lstStyle/>
                    <a:p>
                      <a:pPr algn="ctr"/>
                      <a:r>
                        <a:rPr lang="en-GB" sz="1700" dirty="0"/>
                        <a:t>Advantages</a:t>
                      </a:r>
                    </a:p>
                  </a:txBody>
                  <a:tcPr marL="85467" marR="85467" marT="42734" marB="42734"/>
                </a:tc>
                <a:tc>
                  <a:txBody>
                    <a:bodyPr/>
                    <a:lstStyle/>
                    <a:p>
                      <a:pPr algn="ctr"/>
                      <a:r>
                        <a:rPr lang="en-GB" sz="1700" dirty="0"/>
                        <a:t>Disadvantages</a:t>
                      </a:r>
                    </a:p>
                  </a:txBody>
                  <a:tcPr marL="85467" marR="85467" marT="42734" marB="42734"/>
                </a:tc>
                <a:extLst>
                  <a:ext uri="{0D108BD9-81ED-4DB2-BD59-A6C34878D82A}">
                    <a16:rowId xmlns:a16="http://schemas.microsoft.com/office/drawing/2014/main" val="4268337937"/>
                  </a:ext>
                </a:extLst>
              </a:tr>
              <a:tr h="888861">
                <a:tc>
                  <a:txBody>
                    <a:bodyPr/>
                    <a:lstStyle/>
                    <a:p>
                      <a:r>
                        <a:rPr lang="en-GB" sz="1700" dirty="0"/>
                        <a:t>Good way of raising funds from assets no longer needed</a:t>
                      </a:r>
                    </a:p>
                  </a:txBody>
                  <a:tcPr marL="85467" marR="85467" marT="42734" marB="42734"/>
                </a:tc>
                <a:tc>
                  <a:txBody>
                    <a:bodyPr/>
                    <a:lstStyle/>
                    <a:p>
                      <a:r>
                        <a:rPr lang="en-GB" sz="1700" dirty="0"/>
                        <a:t>May not receive full value of the asset if a quick sale is needed</a:t>
                      </a:r>
                    </a:p>
                  </a:txBody>
                  <a:tcPr marL="85467" marR="85467" marT="42734" marB="42734"/>
                </a:tc>
                <a:extLst>
                  <a:ext uri="{0D108BD9-81ED-4DB2-BD59-A6C34878D82A}">
                    <a16:rowId xmlns:a16="http://schemas.microsoft.com/office/drawing/2014/main" val="3205871529"/>
                  </a:ext>
                </a:extLst>
              </a:tr>
              <a:tr h="888861">
                <a:tc>
                  <a:txBody>
                    <a:bodyPr/>
                    <a:lstStyle/>
                    <a:p>
                      <a:r>
                        <a:rPr lang="en-GB" sz="1700" dirty="0"/>
                        <a:t>No interest charged</a:t>
                      </a:r>
                    </a:p>
                  </a:txBody>
                  <a:tcPr marL="85467" marR="85467" marT="42734" marB="42734"/>
                </a:tc>
                <a:tc>
                  <a:txBody>
                    <a:bodyPr/>
                    <a:lstStyle/>
                    <a:p>
                      <a:r>
                        <a:rPr lang="en-GB" sz="1700" dirty="0"/>
                        <a:t>If the asset is needed then costs could increase to lease a similar asset back</a:t>
                      </a:r>
                    </a:p>
                  </a:txBody>
                  <a:tcPr marL="85467" marR="85467" marT="42734" marB="42734"/>
                </a:tc>
                <a:extLst>
                  <a:ext uri="{0D108BD9-81ED-4DB2-BD59-A6C34878D82A}">
                    <a16:rowId xmlns:a16="http://schemas.microsoft.com/office/drawing/2014/main" val="3868909148"/>
                  </a:ext>
                </a:extLst>
              </a:tr>
              <a:tr h="632459">
                <a:tc>
                  <a:txBody>
                    <a:bodyPr/>
                    <a:lstStyle/>
                    <a:p>
                      <a:r>
                        <a:rPr lang="en-GB" sz="1700" dirty="0"/>
                        <a:t>Reduces capital tied up in useless assets</a:t>
                      </a:r>
                    </a:p>
                  </a:txBody>
                  <a:tcPr marL="85467" marR="85467" marT="42734" marB="42734"/>
                </a:tc>
                <a:tc>
                  <a:txBody>
                    <a:bodyPr/>
                    <a:lstStyle/>
                    <a:p>
                      <a:endParaRPr lang="en-GB" sz="1700" dirty="0"/>
                    </a:p>
                  </a:txBody>
                  <a:tcPr marL="85467" marR="85467" marT="42734" marB="42734"/>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4276802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CF787-89B1-43B6-908F-E9C9882191A2}"/>
              </a:ext>
            </a:extLst>
          </p:cNvPr>
          <p:cNvSpPr>
            <a:spLocks noGrp="1"/>
          </p:cNvSpPr>
          <p:nvPr>
            <p:ph type="title"/>
          </p:nvPr>
        </p:nvSpPr>
        <p:spPr/>
        <p:txBody>
          <a:bodyPr/>
          <a:lstStyle/>
          <a:p>
            <a:r>
              <a:rPr lang="en-GB" dirty="0"/>
              <a:t>Activity 2 - Scenario</a:t>
            </a:r>
          </a:p>
        </p:txBody>
      </p:sp>
      <p:sp>
        <p:nvSpPr>
          <p:cNvPr id="4" name="Content Placeholder 3">
            <a:extLst>
              <a:ext uri="{FF2B5EF4-FFF2-40B4-BE49-F238E27FC236}">
                <a16:creationId xmlns:a16="http://schemas.microsoft.com/office/drawing/2014/main" id="{FC12D07B-8329-49A8-8CFE-2FEF29CF901E}"/>
              </a:ext>
            </a:extLst>
          </p:cNvPr>
          <p:cNvSpPr>
            <a:spLocks noGrp="1"/>
          </p:cNvSpPr>
          <p:nvPr>
            <p:ph idx="1"/>
          </p:nvPr>
        </p:nvSpPr>
        <p:spPr/>
        <p:txBody>
          <a:bodyPr vert="horz" lIns="91440" tIns="45720" rIns="91440" bIns="45720" rtlCol="0" anchor="t">
            <a:normAutofit/>
          </a:bodyPr>
          <a:lstStyle/>
          <a:p>
            <a:pPr marL="0" indent="0">
              <a:buNone/>
            </a:pPr>
            <a:r>
              <a:rPr lang="en-GB" dirty="0">
                <a:latin typeface="Arial"/>
                <a:cs typeface="Arial"/>
              </a:rPr>
              <a:t>Ross has decided to buy a van at a cost of £18,000. He has decided to use an internal source of finance to fund this purchase. His business has made £36,000 in profit this year.</a:t>
            </a:r>
          </a:p>
          <a:p>
            <a:pPr marL="0" indent="0">
              <a:buNone/>
            </a:pPr>
            <a:endParaRPr lang="en-GB" dirty="0"/>
          </a:p>
          <a:p>
            <a:pPr marL="0" indent="0">
              <a:buNone/>
            </a:pPr>
            <a:r>
              <a:rPr lang="en-GB" b="1" dirty="0"/>
              <a:t>Evaluate whether using retained profits would be a good source of finance for his business.</a:t>
            </a:r>
          </a:p>
        </p:txBody>
      </p:sp>
    </p:spTree>
    <p:extLst>
      <p:ext uri="{BB962C8B-B14F-4D97-AF65-F5344CB8AC3E}">
        <p14:creationId xmlns:p14="http://schemas.microsoft.com/office/powerpoint/2010/main" val="1816956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90971-19A3-470E-9CE6-1AB2835A4D84}"/>
              </a:ext>
            </a:extLst>
          </p:cNvPr>
          <p:cNvSpPr>
            <a:spLocks noGrp="1"/>
          </p:cNvSpPr>
          <p:nvPr>
            <p:ph type="title"/>
          </p:nvPr>
        </p:nvSpPr>
        <p:spPr/>
        <p:txBody>
          <a:bodyPr>
            <a:normAutofit/>
          </a:bodyPr>
          <a:lstStyle/>
          <a:p>
            <a:r>
              <a:rPr lang="en-GB" dirty="0">
                <a:latin typeface="Arial"/>
                <a:cs typeface="Arial"/>
              </a:rPr>
              <a:t>Activity 3 – Knowledge Check Internal Sources</a:t>
            </a:r>
          </a:p>
        </p:txBody>
      </p:sp>
      <p:sp>
        <p:nvSpPr>
          <p:cNvPr id="3" name="Content Placeholder 2">
            <a:extLst>
              <a:ext uri="{FF2B5EF4-FFF2-40B4-BE49-F238E27FC236}">
                <a16:creationId xmlns:a16="http://schemas.microsoft.com/office/drawing/2014/main" id="{C0C705DF-B563-4771-83F1-B13E36BE8DB9}"/>
              </a:ext>
            </a:extLst>
          </p:cNvPr>
          <p:cNvSpPr>
            <a:spLocks noGrp="1"/>
          </p:cNvSpPr>
          <p:nvPr>
            <p:ph idx="1"/>
          </p:nvPr>
        </p:nvSpPr>
        <p:spPr/>
        <p:txBody>
          <a:bodyPr>
            <a:normAutofit fontScale="85000" lnSpcReduction="20000"/>
          </a:bodyPr>
          <a:lstStyle/>
          <a:p>
            <a:r>
              <a:rPr lang="en-GB" dirty="0"/>
              <a:t>Outline two advantages of using retained profits as a source of finance</a:t>
            </a:r>
          </a:p>
          <a:p>
            <a:endParaRPr lang="en-GB" dirty="0"/>
          </a:p>
          <a:p>
            <a:r>
              <a:rPr lang="en-GB" dirty="0"/>
              <a:t>Explain what retained profits are</a:t>
            </a:r>
          </a:p>
          <a:p>
            <a:endParaRPr lang="en-GB" dirty="0"/>
          </a:p>
          <a:p>
            <a:r>
              <a:rPr lang="en-GB" dirty="0"/>
              <a:t>Suggest two disadvantages of using net current assets as a source of finance</a:t>
            </a:r>
          </a:p>
          <a:p>
            <a:endParaRPr lang="en-GB" dirty="0"/>
          </a:p>
          <a:p>
            <a:r>
              <a:rPr lang="en-GB" dirty="0"/>
              <a:t>Explain a benefit of selling assets to finance a business</a:t>
            </a:r>
          </a:p>
          <a:p>
            <a:endParaRPr lang="en-GB" dirty="0"/>
          </a:p>
          <a:p>
            <a:r>
              <a:rPr lang="en-GB" dirty="0"/>
              <a:t>Describe how net current assets can be used as a source of finance</a:t>
            </a:r>
          </a:p>
          <a:p>
            <a:endParaRPr lang="en-GB" dirty="0"/>
          </a:p>
          <a:p>
            <a:endParaRPr lang="en-GB" dirty="0"/>
          </a:p>
          <a:p>
            <a:endParaRPr lang="en-GB" dirty="0"/>
          </a:p>
        </p:txBody>
      </p:sp>
    </p:spTree>
    <p:extLst>
      <p:ext uri="{BB962C8B-B14F-4D97-AF65-F5344CB8AC3E}">
        <p14:creationId xmlns:p14="http://schemas.microsoft.com/office/powerpoint/2010/main" val="149421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65F4110-C0FC-4D61-ACD2-A7C950EAE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531267" y="3509963"/>
            <a:ext cx="5319162" cy="2967839"/>
          </a:xfrm>
          <a:prstGeom prst="rect">
            <a:avLst/>
          </a:prstGeom>
          <a:solidFill>
            <a:srgbClr val="404040"/>
          </a:solidFill>
          <a:ln w="127000" cap="sq" cmpd="thinThick">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27A8BCE-F1E6-48DF-8FBA-69A178BD66ED}"/>
              </a:ext>
            </a:extLst>
          </p:cNvPr>
          <p:cNvSpPr>
            <a:spLocks noGrp="1"/>
          </p:cNvSpPr>
          <p:nvPr>
            <p:ph type="title"/>
          </p:nvPr>
        </p:nvSpPr>
        <p:spPr>
          <a:xfrm>
            <a:off x="3766365" y="3812954"/>
            <a:ext cx="4848966" cy="1516014"/>
          </a:xfrm>
        </p:spPr>
        <p:txBody>
          <a:bodyPr vert="horz" lIns="91440" tIns="45720" rIns="91440" bIns="45720" rtlCol="0" anchor="b">
            <a:normAutofit/>
          </a:bodyPr>
          <a:lstStyle/>
          <a:p>
            <a:r>
              <a:rPr lang="en-US" sz="4200" kern="1200" dirty="0">
                <a:solidFill>
                  <a:srgbClr val="FFFFFF"/>
                </a:solidFill>
                <a:latin typeface="+mj-lt"/>
                <a:ea typeface="+mj-ea"/>
                <a:cs typeface="+mj-cs"/>
              </a:rPr>
              <a:t>EXTERNAL SOURCES OF FINANCE</a:t>
            </a:r>
          </a:p>
        </p:txBody>
      </p:sp>
      <p:cxnSp>
        <p:nvCxnSpPr>
          <p:cNvPr id="18" name="Straight Connector 17">
            <a:extLst>
              <a:ext uri="{FF2B5EF4-FFF2-40B4-BE49-F238E27FC236}">
                <a16:creationId xmlns:a16="http://schemas.microsoft.com/office/drawing/2014/main" id="{CC94CBDB-A76C-499E-95AB-C0A049E315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53715" y="5443086"/>
            <a:ext cx="4800600" cy="0"/>
          </a:xfrm>
          <a:prstGeom prst="line">
            <a:avLst/>
          </a:prstGeom>
          <a:ln w="22225">
            <a:solidFill>
              <a:srgbClr val="D9D9D9"/>
            </a:solidFill>
          </a:ln>
        </p:spPr>
        <p:style>
          <a:lnRef idx="1">
            <a:schemeClr val="accent1"/>
          </a:lnRef>
          <a:fillRef idx="0">
            <a:schemeClr val="accent1"/>
          </a:fillRef>
          <a:effectRef idx="0">
            <a:schemeClr val="accent1"/>
          </a:effectRef>
          <a:fontRef idx="minor">
            <a:schemeClr val="tx1"/>
          </a:fontRef>
        </p:style>
      </p:cxnSp>
      <p:pic>
        <p:nvPicPr>
          <p:cNvPr id="10" name="Picture 10" descr="Icon&#10;&#10;Description automatically generated">
            <a:extLst>
              <a:ext uri="{FF2B5EF4-FFF2-40B4-BE49-F238E27FC236}">
                <a16:creationId xmlns:a16="http://schemas.microsoft.com/office/drawing/2014/main" id="{E0B28E07-CDAE-4026-87E2-EBDEB64F14FE}"/>
              </a:ext>
            </a:extLst>
          </p:cNvPr>
          <p:cNvPicPr>
            <a:picLocks noGrp="1" noChangeAspect="1"/>
          </p:cNvPicPr>
          <p:nvPr>
            <p:ph idx="1"/>
          </p:nvPr>
        </p:nvPicPr>
        <p:blipFill rotWithShape="1">
          <a:blip r:embed="rId2"/>
          <a:srcRect l="27803" r="21986" b="-2"/>
          <a:stretch/>
        </p:blipFill>
        <p:spPr>
          <a:xfrm>
            <a:off x="500873" y="321733"/>
            <a:ext cx="2857692" cy="5691441"/>
          </a:xfrm>
          <a:prstGeom prst="rect">
            <a:avLst/>
          </a:prstGeom>
        </p:spPr>
      </p:pic>
      <p:pic>
        <p:nvPicPr>
          <p:cNvPr id="11" name="Picture 11" descr="Diagram&#10;&#10;Description automatically generated">
            <a:extLst>
              <a:ext uri="{FF2B5EF4-FFF2-40B4-BE49-F238E27FC236}">
                <a16:creationId xmlns:a16="http://schemas.microsoft.com/office/drawing/2014/main" id="{1F512016-2AA2-43D8-89CC-6096639D4C51}"/>
              </a:ext>
            </a:extLst>
          </p:cNvPr>
          <p:cNvPicPr>
            <a:picLocks noChangeAspect="1"/>
          </p:cNvPicPr>
          <p:nvPr/>
        </p:nvPicPr>
        <p:blipFill rotWithShape="1">
          <a:blip r:embed="rId3"/>
          <a:srcRect t="12760" r="1" b="13045"/>
          <a:stretch/>
        </p:blipFill>
        <p:spPr>
          <a:xfrm>
            <a:off x="3853715" y="700448"/>
            <a:ext cx="4530156" cy="2517649"/>
          </a:xfrm>
          <a:prstGeom prst="rect">
            <a:avLst/>
          </a:prstGeom>
        </p:spPr>
      </p:pic>
    </p:spTree>
    <p:extLst>
      <p:ext uri="{BB962C8B-B14F-4D97-AF65-F5344CB8AC3E}">
        <p14:creationId xmlns:p14="http://schemas.microsoft.com/office/powerpoint/2010/main" val="13928248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2977C-F7F1-49DB-ABBB-54D978DBC9FE}"/>
              </a:ext>
            </a:extLst>
          </p:cNvPr>
          <p:cNvSpPr>
            <a:spLocks noGrp="1"/>
          </p:cNvSpPr>
          <p:nvPr>
            <p:ph type="title"/>
          </p:nvPr>
        </p:nvSpPr>
        <p:spPr/>
        <p:txBody>
          <a:bodyPr/>
          <a:lstStyle/>
          <a:p>
            <a:r>
              <a:rPr lang="en-GB" dirty="0"/>
              <a:t>External Sources of Finance</a:t>
            </a:r>
          </a:p>
        </p:txBody>
      </p:sp>
      <p:sp>
        <p:nvSpPr>
          <p:cNvPr id="3" name="Content Placeholder 2">
            <a:extLst>
              <a:ext uri="{FF2B5EF4-FFF2-40B4-BE49-F238E27FC236}">
                <a16:creationId xmlns:a16="http://schemas.microsoft.com/office/drawing/2014/main" id="{1B34A558-3AED-4615-A1D5-6324A5E710EB}"/>
              </a:ext>
            </a:extLst>
          </p:cNvPr>
          <p:cNvSpPr>
            <a:spLocks noGrp="1"/>
          </p:cNvSpPr>
          <p:nvPr>
            <p:ph idx="1"/>
          </p:nvPr>
        </p:nvSpPr>
        <p:spPr/>
        <p:txBody>
          <a:bodyPr/>
          <a:lstStyle/>
          <a:p>
            <a:pPr marL="0" indent="0">
              <a:buNone/>
            </a:pPr>
            <a:r>
              <a:rPr lang="en-GB" b="1" i="0" dirty="0">
                <a:solidFill>
                  <a:srgbClr val="222222"/>
                </a:solidFill>
                <a:effectLst/>
                <a:latin typeface="Roboto"/>
              </a:rPr>
              <a:t>External sources of finance</a:t>
            </a:r>
            <a:r>
              <a:rPr lang="en-GB" b="0" i="0" dirty="0">
                <a:solidFill>
                  <a:srgbClr val="222222"/>
                </a:solidFill>
                <a:effectLst/>
                <a:latin typeface="Roboto"/>
              </a:rPr>
              <a:t> refer to money that comes from outside a business.</a:t>
            </a:r>
          </a:p>
          <a:p>
            <a:pPr marL="0" indent="0">
              <a:buNone/>
            </a:pPr>
            <a:endParaRPr lang="en-GB" dirty="0">
              <a:solidFill>
                <a:srgbClr val="222222"/>
              </a:solidFill>
              <a:latin typeface="Roboto"/>
            </a:endParaRPr>
          </a:p>
          <a:p>
            <a:pPr marL="0" indent="0">
              <a:buNone/>
            </a:pPr>
            <a:r>
              <a:rPr lang="en-GB" dirty="0"/>
              <a:t>When a company needs a lot of money and its internal sources of finance are exhausted, the company can look to external sources for that finance.</a:t>
            </a:r>
          </a:p>
        </p:txBody>
      </p:sp>
    </p:spTree>
    <p:extLst>
      <p:ext uri="{BB962C8B-B14F-4D97-AF65-F5344CB8AC3E}">
        <p14:creationId xmlns:p14="http://schemas.microsoft.com/office/powerpoint/2010/main" val="2137334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0F7CE-5A15-4058-856A-3313F3015317}"/>
              </a:ext>
            </a:extLst>
          </p:cNvPr>
          <p:cNvSpPr>
            <a:spLocks noGrp="1"/>
          </p:cNvSpPr>
          <p:nvPr>
            <p:ph type="title"/>
          </p:nvPr>
        </p:nvSpPr>
        <p:spPr/>
        <p:txBody>
          <a:bodyPr/>
          <a:lstStyle/>
          <a:p>
            <a:r>
              <a:rPr lang="en-US" dirty="0">
                <a:latin typeface="Arial"/>
                <a:cs typeface="Arial"/>
              </a:rPr>
              <a:t>Activity 4 - External Sources of Finance</a:t>
            </a:r>
            <a:endParaRPr lang="en-US" dirty="0"/>
          </a:p>
        </p:txBody>
      </p:sp>
      <p:sp>
        <p:nvSpPr>
          <p:cNvPr id="3" name="Content Placeholder 2">
            <a:extLst>
              <a:ext uri="{FF2B5EF4-FFF2-40B4-BE49-F238E27FC236}">
                <a16:creationId xmlns:a16="http://schemas.microsoft.com/office/drawing/2014/main" id="{343BB513-6389-4CF0-AA66-580982359C96}"/>
              </a:ext>
            </a:extLst>
          </p:cNvPr>
          <p:cNvSpPr>
            <a:spLocks noGrp="1"/>
          </p:cNvSpPr>
          <p:nvPr>
            <p:ph idx="1"/>
          </p:nvPr>
        </p:nvSpPr>
        <p:spPr>
          <a:xfrm>
            <a:off x="5419312" y="1962827"/>
            <a:ext cx="3257550" cy="4351338"/>
          </a:xfrm>
        </p:spPr>
        <p:txBody>
          <a:bodyPr vert="horz" lIns="91440" tIns="45720" rIns="91440" bIns="45720" rtlCol="0" anchor="t">
            <a:normAutofit fontScale="62500" lnSpcReduction="20000"/>
          </a:bodyPr>
          <a:lstStyle/>
          <a:p>
            <a:r>
              <a:rPr lang="en-US" dirty="0">
                <a:latin typeface="Arial"/>
                <a:cs typeface="Arial"/>
              </a:rPr>
              <a:t>Owner’s capital</a:t>
            </a:r>
            <a:endParaRPr lang="en-US" dirty="0"/>
          </a:p>
          <a:p>
            <a:r>
              <a:rPr lang="en-US" dirty="0">
                <a:latin typeface="Arial"/>
                <a:cs typeface="Arial"/>
              </a:rPr>
              <a:t>Crowd funding</a:t>
            </a:r>
          </a:p>
          <a:p>
            <a:r>
              <a:rPr lang="en-US" dirty="0">
                <a:latin typeface="Arial"/>
                <a:cs typeface="Arial"/>
              </a:rPr>
              <a:t>Loans</a:t>
            </a:r>
          </a:p>
          <a:p>
            <a:r>
              <a:rPr lang="en-US" dirty="0">
                <a:latin typeface="Arial"/>
                <a:cs typeface="Arial"/>
              </a:rPr>
              <a:t>Mortgages</a:t>
            </a:r>
          </a:p>
          <a:p>
            <a:r>
              <a:rPr lang="en-US" dirty="0">
                <a:latin typeface="Arial"/>
                <a:cs typeface="Arial"/>
              </a:rPr>
              <a:t>Venture capital</a:t>
            </a:r>
          </a:p>
          <a:p>
            <a:r>
              <a:rPr lang="en-US" dirty="0">
                <a:latin typeface="Arial"/>
                <a:cs typeface="Arial"/>
              </a:rPr>
              <a:t>Debt factoring</a:t>
            </a:r>
          </a:p>
          <a:p>
            <a:r>
              <a:rPr lang="en-US" dirty="0">
                <a:latin typeface="Arial"/>
                <a:cs typeface="Arial"/>
              </a:rPr>
              <a:t>Hire purchase</a:t>
            </a:r>
          </a:p>
          <a:p>
            <a:r>
              <a:rPr lang="en-US" dirty="0">
                <a:latin typeface="Arial"/>
                <a:cs typeface="Arial"/>
              </a:rPr>
              <a:t>Leasing</a:t>
            </a:r>
          </a:p>
          <a:p>
            <a:r>
              <a:rPr lang="en-US" dirty="0">
                <a:latin typeface="Arial"/>
                <a:cs typeface="Arial"/>
              </a:rPr>
              <a:t>Trade credit</a:t>
            </a:r>
          </a:p>
          <a:p>
            <a:r>
              <a:rPr lang="en-US" dirty="0">
                <a:latin typeface="Arial"/>
                <a:cs typeface="Arial"/>
              </a:rPr>
              <a:t>Grants</a:t>
            </a:r>
          </a:p>
          <a:p>
            <a:r>
              <a:rPr lang="en-US" dirty="0">
                <a:latin typeface="Arial"/>
                <a:cs typeface="Arial"/>
              </a:rPr>
              <a:t>Donations</a:t>
            </a:r>
            <a:endParaRPr lang="en-US" dirty="0"/>
          </a:p>
          <a:p>
            <a:r>
              <a:rPr lang="en-US" dirty="0">
                <a:latin typeface="Arial"/>
                <a:cs typeface="Arial"/>
              </a:rPr>
              <a:t>Peer to peer lending</a:t>
            </a:r>
          </a:p>
          <a:p>
            <a:r>
              <a:rPr lang="en-US" dirty="0">
                <a:latin typeface="Arial"/>
                <a:cs typeface="Arial"/>
              </a:rPr>
              <a:t>Invoice discounting</a:t>
            </a:r>
            <a:endParaRPr lang="en-US" dirty="0"/>
          </a:p>
        </p:txBody>
      </p:sp>
      <p:sp>
        <p:nvSpPr>
          <p:cNvPr id="5" name="TextBox 4">
            <a:extLst>
              <a:ext uri="{FF2B5EF4-FFF2-40B4-BE49-F238E27FC236}">
                <a16:creationId xmlns:a16="http://schemas.microsoft.com/office/drawing/2014/main" id="{A8F0ACED-9928-4DEF-A77A-B3225B954B69}"/>
              </a:ext>
            </a:extLst>
          </p:cNvPr>
          <p:cNvSpPr txBox="1"/>
          <p:nvPr/>
        </p:nvSpPr>
        <p:spPr>
          <a:xfrm>
            <a:off x="628650" y="1853496"/>
            <a:ext cx="4572000" cy="2677656"/>
          </a:xfrm>
          <a:prstGeom prst="rect">
            <a:avLst/>
          </a:prstGeom>
          <a:noFill/>
        </p:spPr>
        <p:txBody>
          <a:bodyPr wrap="square">
            <a:spAutoFit/>
          </a:bodyPr>
          <a:lstStyle/>
          <a:p>
            <a:pPr marL="0" indent="0">
              <a:buNone/>
            </a:pPr>
            <a:r>
              <a:rPr lang="en-GB" sz="2800" dirty="0"/>
              <a:t>From research or knowledge of external sources of finance complete the spider diagram with as many external sources as you can. We will go over these in more detail next. </a:t>
            </a:r>
          </a:p>
        </p:txBody>
      </p:sp>
    </p:spTree>
    <p:extLst>
      <p:ext uri="{BB962C8B-B14F-4D97-AF65-F5344CB8AC3E}">
        <p14:creationId xmlns:p14="http://schemas.microsoft.com/office/powerpoint/2010/main" val="2215569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fade">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fade">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fade">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fade">
                                      <p:cBhvr>
                                        <p:cTn id="67" dur="500"/>
                                        <p:tgtEl>
                                          <p:spTgt spid="3">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2" end="12"/>
                                            </p:txEl>
                                          </p:spTgt>
                                        </p:tgtEl>
                                        <p:attrNameLst>
                                          <p:attrName>style.visibility</p:attrName>
                                        </p:attrNameLst>
                                      </p:cBhvr>
                                      <p:to>
                                        <p:strVal val="visible"/>
                                      </p:to>
                                    </p:set>
                                    <p:animEffect transition="in" filter="fade">
                                      <p:cBhvr>
                                        <p:cTn id="7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E0256E-7B0F-4735-A036-861631C20F9F}"/>
              </a:ext>
            </a:extLst>
          </p:cNvPr>
          <p:cNvSpPr>
            <a:spLocks noGrp="1"/>
          </p:cNvSpPr>
          <p:nvPr>
            <p:ph type="title"/>
          </p:nvPr>
        </p:nvSpPr>
        <p:spPr/>
        <p:txBody>
          <a:bodyPr/>
          <a:lstStyle/>
          <a:p>
            <a:r>
              <a:rPr lang="en-GB" dirty="0"/>
              <a:t>Activity 5 – External Sources</a:t>
            </a:r>
          </a:p>
        </p:txBody>
      </p:sp>
      <p:sp>
        <p:nvSpPr>
          <p:cNvPr id="3" name="Content Placeholder 2">
            <a:extLst>
              <a:ext uri="{FF2B5EF4-FFF2-40B4-BE49-F238E27FC236}">
                <a16:creationId xmlns:a16="http://schemas.microsoft.com/office/drawing/2014/main" id="{B64CA7C0-55AD-45F3-9F93-B607FEC370EB}"/>
              </a:ext>
            </a:extLst>
          </p:cNvPr>
          <p:cNvSpPr>
            <a:spLocks noGrp="1"/>
          </p:cNvSpPr>
          <p:nvPr>
            <p:ph idx="1"/>
          </p:nvPr>
        </p:nvSpPr>
        <p:spPr/>
        <p:txBody>
          <a:bodyPr vert="horz" lIns="91440" tIns="45720" rIns="91440" bIns="45720" rtlCol="0" anchor="t">
            <a:normAutofit/>
          </a:bodyPr>
          <a:lstStyle/>
          <a:p>
            <a:pPr marL="0" indent="0">
              <a:lnSpc>
                <a:spcPct val="115000"/>
              </a:lnSpc>
              <a:spcAft>
                <a:spcPts val="1000"/>
              </a:spcAft>
              <a:buNone/>
            </a:pPr>
            <a:r>
              <a:rPr lang="en-GB" dirty="0">
                <a:effectLst/>
                <a:latin typeface="Arial" panose="020B0604020202020204" pitchFamily="34" charset="0"/>
                <a:ea typeface="Calibri" panose="020F0502020204030204" pitchFamily="34" charset="0"/>
                <a:cs typeface="Arial" panose="020B0604020202020204" pitchFamily="34" charset="0"/>
              </a:rPr>
              <a:t>As we go through the types of external sources of finance fill out the description of each one along with the advantages and disadvantages of using that source of finance.</a:t>
            </a:r>
            <a:endParaRPr lang="en-GB" dirty="0">
              <a:latin typeface="Calibri" panose="020F0502020204030204" pitchFamily="34" charset="0"/>
              <a:ea typeface="Calibri" panose="020F0502020204030204" pitchFamily="34" charset="0"/>
            </a:endParaRPr>
          </a:p>
          <a:p>
            <a:pPr marL="0" indent="0">
              <a:lnSpc>
                <a:spcPct val="115000"/>
              </a:lnSpc>
              <a:spcAft>
                <a:spcPts val="1000"/>
              </a:spcAft>
              <a:buNone/>
            </a:pPr>
            <a:endParaRPr lang="en-GB" dirty="0"/>
          </a:p>
          <a:p>
            <a:pPr marL="0" indent="0" algn="ctr">
              <a:buNone/>
            </a:pPr>
            <a:r>
              <a:rPr lang="en-GB" b="1" i="1" dirty="0">
                <a:solidFill>
                  <a:srgbClr val="00B0F0"/>
                </a:solidFill>
              </a:rPr>
              <a:t>These will be excellent for revision purposes</a:t>
            </a:r>
          </a:p>
        </p:txBody>
      </p:sp>
    </p:spTree>
    <p:extLst>
      <p:ext uri="{BB962C8B-B14F-4D97-AF65-F5344CB8AC3E}">
        <p14:creationId xmlns:p14="http://schemas.microsoft.com/office/powerpoint/2010/main" val="13299576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43000" y="2073250"/>
            <a:ext cx="6858000" cy="1355750"/>
          </a:xfrm>
        </p:spPr>
        <p:txBody>
          <a:bodyPr vert="horz" lIns="91440" tIns="45720" rIns="91440" bIns="45720" rtlCol="0" anchor="b">
            <a:normAutofit/>
          </a:bodyPr>
          <a:lstStyle/>
          <a:p>
            <a:r>
              <a:rPr lang="en-US" sz="5400" kern="1200" dirty="0">
                <a:solidFill>
                  <a:schemeClr val="tx1"/>
                </a:solidFill>
                <a:latin typeface="+mj-lt"/>
                <a:ea typeface="+mj-ea"/>
                <a:cs typeface="+mj-cs"/>
              </a:rPr>
              <a:t>Learning Outcome D</a:t>
            </a:r>
          </a:p>
        </p:txBody>
      </p:sp>
      <p:sp>
        <p:nvSpPr>
          <p:cNvPr id="3" name="Content Placeholder 2"/>
          <p:cNvSpPr>
            <a:spLocks noGrp="1"/>
          </p:cNvSpPr>
          <p:nvPr>
            <p:ph idx="1"/>
          </p:nvPr>
        </p:nvSpPr>
        <p:spPr>
          <a:xfrm>
            <a:off x="1143000" y="3383837"/>
            <a:ext cx="6858000" cy="911117"/>
          </a:xfrm>
        </p:spPr>
        <p:txBody>
          <a:bodyPr vert="horz" lIns="91440" tIns="45720" rIns="91440" bIns="45720" rtlCol="0">
            <a:noAutofit/>
          </a:bodyPr>
          <a:lstStyle/>
          <a:p>
            <a:pPr marL="0" indent="0">
              <a:buNone/>
            </a:pPr>
            <a:r>
              <a:rPr lang="en-US" sz="3600" kern="1200" dirty="0">
                <a:solidFill>
                  <a:schemeClr val="tx1"/>
                </a:solidFill>
                <a:latin typeface="+mn-lt"/>
                <a:ea typeface="+mn-ea"/>
                <a:cs typeface="+mn-cs"/>
              </a:rPr>
              <a:t>Select and Evaluate Different Sources of Business Finance</a:t>
            </a:r>
          </a:p>
        </p:txBody>
      </p:sp>
      <p:sp>
        <p:nvSpPr>
          <p:cNvPr id="14" name="Freeform 31">
            <a:extLst>
              <a:ext uri="{FF2B5EF4-FFF2-40B4-BE49-F238E27FC236}">
                <a16:creationId xmlns:a16="http://schemas.microsoft.com/office/drawing/2014/main" id="{A2AEA782-0EA4-42E9-871D-7401D6A097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356355" cy="2130951"/>
          </a:xfrm>
          <a:custGeom>
            <a:avLst/>
            <a:gdLst>
              <a:gd name="connsiteX0" fmla="*/ 0 w 4475140"/>
              <a:gd name="connsiteY0" fmla="*/ 0 h 2130951"/>
              <a:gd name="connsiteX1" fmla="*/ 1074821 w 4475140"/>
              <a:gd name="connsiteY1" fmla="*/ 0 h 2130951"/>
              <a:gd name="connsiteX2" fmla="*/ 1074821 w 4475140"/>
              <a:gd name="connsiteY2" fmla="*/ 478 h 2130951"/>
              <a:gd name="connsiteX3" fmla="*/ 4475140 w 4475140"/>
              <a:gd name="connsiteY3" fmla="*/ 478 h 2130951"/>
              <a:gd name="connsiteX4" fmla="*/ 3488452 w 4475140"/>
              <a:gd name="connsiteY4" fmla="*/ 2130951 h 2130951"/>
              <a:gd name="connsiteX5" fmla="*/ 0 w 4475140"/>
              <a:gd name="connsiteY5" fmla="*/ 2130951 h 21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951">
                <a:moveTo>
                  <a:pt x="0" y="0"/>
                </a:moveTo>
                <a:lnTo>
                  <a:pt x="1074821" y="0"/>
                </a:lnTo>
                <a:lnTo>
                  <a:pt x="1074821" y="478"/>
                </a:lnTo>
                <a:lnTo>
                  <a:pt x="4475140" y="478"/>
                </a:lnTo>
                <a:lnTo>
                  <a:pt x="3488452" y="2130951"/>
                </a:lnTo>
                <a:lnTo>
                  <a:pt x="0" y="2130951"/>
                </a:lnTo>
                <a:close/>
              </a:path>
            </a:pathLst>
          </a:custGeom>
          <a:solidFill>
            <a:srgbClr val="3F556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5" name="Picture 4">
            <a:extLst>
              <a:ext uri="{FF2B5EF4-FFF2-40B4-BE49-F238E27FC236}">
                <a16:creationId xmlns:a16="http://schemas.microsoft.com/office/drawing/2014/main" id="{4B9B1B4A-B04A-4E3A-A0CD-1C590A02CF4D}"/>
              </a:ext>
            </a:extLst>
          </p:cNvPr>
          <p:cNvPicPr>
            <a:picLocks noChangeAspect="1"/>
          </p:cNvPicPr>
          <p:nvPr/>
        </p:nvPicPr>
        <p:blipFill rotWithShape="1">
          <a:blip r:embed="rId2"/>
          <a:srcRect t="14326" r="3" b="35860"/>
          <a:stretch/>
        </p:blipFill>
        <p:spPr>
          <a:xfrm>
            <a:off x="2736988" y="2"/>
            <a:ext cx="6407012" cy="2130473"/>
          </a:xfrm>
          <a:custGeom>
            <a:avLst/>
            <a:gdLst/>
            <a:ahLst/>
            <a:cxnLst/>
            <a:rect l="l" t="t" r="r" b="b"/>
            <a:pathLst>
              <a:path w="8542682" h="2130473">
                <a:moveTo>
                  <a:pt x="986689" y="0"/>
                </a:moveTo>
                <a:lnTo>
                  <a:pt x="8542682" y="0"/>
                </a:lnTo>
                <a:lnTo>
                  <a:pt x="8542682" y="2130473"/>
                </a:lnTo>
                <a:lnTo>
                  <a:pt x="0" y="2130473"/>
                </a:lnTo>
                <a:close/>
              </a:path>
            </a:pathLst>
          </a:custGeom>
        </p:spPr>
      </p:pic>
      <p:sp>
        <p:nvSpPr>
          <p:cNvPr id="15" name="Freeform 34">
            <a:extLst>
              <a:ext uri="{FF2B5EF4-FFF2-40B4-BE49-F238E27FC236}">
                <a16:creationId xmlns:a16="http://schemas.microsoft.com/office/drawing/2014/main" id="{B0992639-1CDA-4FE6-BB95-E132214907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5787645" y="4682362"/>
            <a:ext cx="3356355" cy="2174680"/>
          </a:xfrm>
          <a:custGeom>
            <a:avLst/>
            <a:gdLst>
              <a:gd name="connsiteX0" fmla="*/ 3468199 w 4475140"/>
              <a:gd name="connsiteY0" fmla="*/ 2174680 h 2174680"/>
              <a:gd name="connsiteX1" fmla="*/ 0 w 4475140"/>
              <a:gd name="connsiteY1" fmla="*/ 2174680 h 2174680"/>
              <a:gd name="connsiteX2" fmla="*/ 0 w 4475140"/>
              <a:gd name="connsiteY2" fmla="*/ 0 h 2174680"/>
              <a:gd name="connsiteX3" fmla="*/ 1074821 w 4475140"/>
              <a:gd name="connsiteY3" fmla="*/ 0 h 2174680"/>
              <a:gd name="connsiteX4" fmla="*/ 1074821 w 4475140"/>
              <a:gd name="connsiteY4" fmla="*/ 478 h 2174680"/>
              <a:gd name="connsiteX5" fmla="*/ 4475140 w 4475140"/>
              <a:gd name="connsiteY5" fmla="*/ 478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3468199" y="2174680"/>
                </a:moveTo>
                <a:lnTo>
                  <a:pt x="0" y="2174680"/>
                </a:lnTo>
                <a:lnTo>
                  <a:pt x="0" y="0"/>
                </a:lnTo>
                <a:lnTo>
                  <a:pt x="1074821" y="0"/>
                </a:lnTo>
                <a:lnTo>
                  <a:pt x="1074821" y="478"/>
                </a:lnTo>
                <a:lnTo>
                  <a:pt x="4475140" y="478"/>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 name="Picture 3">
            <a:extLst>
              <a:ext uri="{FF2B5EF4-FFF2-40B4-BE49-F238E27FC236}">
                <a16:creationId xmlns:a16="http://schemas.microsoft.com/office/drawing/2014/main" id="{10888958-ECC1-44E4-BBBF-31D8AA0EC023}"/>
              </a:ext>
            </a:extLst>
          </p:cNvPr>
          <p:cNvPicPr>
            <a:picLocks noChangeAspect="1"/>
          </p:cNvPicPr>
          <p:nvPr/>
        </p:nvPicPr>
        <p:blipFill rotWithShape="1">
          <a:blip r:embed="rId3"/>
          <a:srcRect t="21846" r="-2" b="17404"/>
          <a:stretch/>
        </p:blipFill>
        <p:spPr>
          <a:xfrm>
            <a:off x="20" y="4682838"/>
            <a:ext cx="6422512" cy="2175160"/>
          </a:xfrm>
          <a:custGeom>
            <a:avLst/>
            <a:gdLst/>
            <a:ahLst/>
            <a:cxnLst/>
            <a:rect l="l" t="t" r="r" b="b"/>
            <a:pathLst>
              <a:path w="8563376" h="2175160">
                <a:moveTo>
                  <a:pt x="0" y="0"/>
                </a:moveTo>
                <a:lnTo>
                  <a:pt x="8563376" y="0"/>
                </a:lnTo>
                <a:lnTo>
                  <a:pt x="7555992" y="2175160"/>
                </a:lnTo>
                <a:lnTo>
                  <a:pt x="0" y="2175160"/>
                </a:lnTo>
                <a:close/>
              </a:path>
            </a:pathLst>
          </a:custGeom>
        </p:spPr>
      </p:pic>
    </p:spTree>
    <p:extLst>
      <p:ext uri="{BB962C8B-B14F-4D97-AF65-F5344CB8AC3E}">
        <p14:creationId xmlns:p14="http://schemas.microsoft.com/office/powerpoint/2010/main" val="8548729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A5E8E-55FD-42DA-9653-41A5B981D11C}"/>
              </a:ext>
            </a:extLst>
          </p:cNvPr>
          <p:cNvSpPr>
            <a:spLocks noGrp="1"/>
          </p:cNvSpPr>
          <p:nvPr>
            <p:ph type="title"/>
          </p:nvPr>
        </p:nvSpPr>
        <p:spPr>
          <a:xfrm>
            <a:off x="363161" y="527844"/>
            <a:ext cx="2629122" cy="1622321"/>
          </a:xfrm>
        </p:spPr>
        <p:txBody>
          <a:bodyPr>
            <a:normAutofit/>
          </a:bodyPr>
          <a:lstStyle/>
          <a:p>
            <a:r>
              <a:rPr lang="en-GB" dirty="0"/>
              <a:t>Owner’s Capital</a:t>
            </a:r>
          </a:p>
        </p:txBody>
      </p:sp>
      <p:sp>
        <p:nvSpPr>
          <p:cNvPr id="3" name="Content Placeholder 2">
            <a:extLst>
              <a:ext uri="{FF2B5EF4-FFF2-40B4-BE49-F238E27FC236}">
                <a16:creationId xmlns:a16="http://schemas.microsoft.com/office/drawing/2014/main" id="{72F8C5BE-0DC3-4A99-A5C1-0579F34FA691}"/>
              </a:ext>
            </a:extLst>
          </p:cNvPr>
          <p:cNvSpPr>
            <a:spLocks noGrp="1"/>
          </p:cNvSpPr>
          <p:nvPr>
            <p:ph idx="1"/>
          </p:nvPr>
        </p:nvSpPr>
        <p:spPr>
          <a:xfrm>
            <a:off x="270631" y="2150165"/>
            <a:ext cx="3061252" cy="3785419"/>
          </a:xfrm>
        </p:spPr>
        <p:txBody>
          <a:bodyPr vert="horz" lIns="91440" tIns="45720" rIns="91440" bIns="45720" rtlCol="0">
            <a:noAutofit/>
          </a:bodyPr>
          <a:lstStyle/>
          <a:p>
            <a:pPr marL="0" indent="0">
              <a:buNone/>
            </a:pPr>
            <a:r>
              <a:rPr lang="en-GB" sz="2000" dirty="0">
                <a:latin typeface="Arial"/>
                <a:cs typeface="Arial"/>
              </a:rPr>
              <a:t>This source of external finance is from the owner’s personal finances and is used to finance the business. </a:t>
            </a:r>
            <a:endParaRPr lang="en-US" sz="2000" dirty="0"/>
          </a:p>
          <a:p>
            <a:pPr marL="0" indent="0">
              <a:buNone/>
            </a:pPr>
            <a:endParaRPr lang="en-GB" sz="2000" dirty="0">
              <a:latin typeface="Arial"/>
              <a:cs typeface="Arial"/>
            </a:endParaRPr>
          </a:p>
          <a:p>
            <a:pPr marL="0" indent="0">
              <a:buNone/>
            </a:pPr>
            <a:r>
              <a:rPr lang="en-GB" sz="2000" dirty="0">
                <a:latin typeface="Arial"/>
                <a:cs typeface="Arial"/>
              </a:rPr>
              <a:t>Although this person owns the business it is still classed as an external source of finance as it comes from outside of the business itself.</a:t>
            </a:r>
            <a:endParaRPr lang="en-GB" sz="2000" dirty="0"/>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2766" y="557784"/>
            <a:ext cx="493807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8A4AF626-A3E9-4B10-A74B-545CA6918EEE}"/>
              </a:ext>
            </a:extLst>
          </p:cNvPr>
          <p:cNvGraphicFramePr>
            <a:graphicFrameLocks noGrp="1"/>
          </p:cNvGraphicFramePr>
          <p:nvPr>
            <p:extLst>
              <p:ext uri="{D42A27DB-BD31-4B8C-83A1-F6EECF244321}">
                <p14:modId xmlns:p14="http://schemas.microsoft.com/office/powerpoint/2010/main" val="452253082"/>
              </p:ext>
            </p:extLst>
          </p:nvPr>
        </p:nvGraphicFramePr>
        <p:xfrm>
          <a:off x="4054396" y="1677292"/>
          <a:ext cx="4514499" cy="3500172"/>
        </p:xfrm>
        <a:graphic>
          <a:graphicData uri="http://schemas.openxmlformats.org/drawingml/2006/table">
            <a:tbl>
              <a:tblPr firstRow="1" bandRow="1">
                <a:tableStyleId>{5C22544A-7EE6-4342-B048-85BDC9FD1C3A}</a:tableStyleId>
              </a:tblPr>
              <a:tblGrid>
                <a:gridCol w="1881724">
                  <a:extLst>
                    <a:ext uri="{9D8B030D-6E8A-4147-A177-3AD203B41FA5}">
                      <a16:colId xmlns:a16="http://schemas.microsoft.com/office/drawing/2014/main" val="616593079"/>
                    </a:ext>
                  </a:extLst>
                </a:gridCol>
                <a:gridCol w="2632775">
                  <a:extLst>
                    <a:ext uri="{9D8B030D-6E8A-4147-A177-3AD203B41FA5}">
                      <a16:colId xmlns:a16="http://schemas.microsoft.com/office/drawing/2014/main" val="3377058073"/>
                    </a:ext>
                  </a:extLst>
                </a:gridCol>
              </a:tblGrid>
              <a:tr h="432606">
                <a:tc>
                  <a:txBody>
                    <a:bodyPr/>
                    <a:lstStyle/>
                    <a:p>
                      <a:pPr algn="ctr"/>
                      <a:r>
                        <a:rPr lang="en-GB" sz="1900" dirty="0"/>
                        <a:t>Advantages</a:t>
                      </a:r>
                    </a:p>
                  </a:txBody>
                  <a:tcPr marL="98319" marR="98319" marT="49160" marB="49160"/>
                </a:tc>
                <a:tc>
                  <a:txBody>
                    <a:bodyPr/>
                    <a:lstStyle/>
                    <a:p>
                      <a:pPr algn="ctr"/>
                      <a:r>
                        <a:rPr lang="en-GB" sz="1900" dirty="0"/>
                        <a:t>Disadvantages</a:t>
                      </a:r>
                    </a:p>
                  </a:txBody>
                  <a:tcPr marL="98319" marR="98319" marT="49160" marB="49160"/>
                </a:tc>
                <a:extLst>
                  <a:ext uri="{0D108BD9-81ED-4DB2-BD59-A6C34878D82A}">
                    <a16:rowId xmlns:a16="http://schemas.microsoft.com/office/drawing/2014/main" val="4268337937"/>
                  </a:ext>
                </a:extLst>
              </a:tr>
              <a:tr h="727564">
                <a:tc>
                  <a:txBody>
                    <a:bodyPr/>
                    <a:lstStyle/>
                    <a:p>
                      <a:r>
                        <a:rPr lang="en-GB" sz="1800" dirty="0"/>
                        <a:t>No interest payments </a:t>
                      </a:r>
                    </a:p>
                  </a:txBody>
                  <a:tcPr marL="98319" marR="98319" marT="49160" marB="49160"/>
                </a:tc>
                <a:tc>
                  <a:txBody>
                    <a:bodyPr/>
                    <a:lstStyle/>
                    <a:p>
                      <a:r>
                        <a:rPr lang="en-GB" sz="1800" dirty="0"/>
                        <a:t>Limited amount available</a:t>
                      </a:r>
                    </a:p>
                  </a:txBody>
                  <a:tcPr marL="98319" marR="98319" marT="49160" marB="49160"/>
                </a:tc>
                <a:extLst>
                  <a:ext uri="{0D108BD9-81ED-4DB2-BD59-A6C34878D82A}">
                    <a16:rowId xmlns:a16="http://schemas.microsoft.com/office/drawing/2014/main" val="3205871529"/>
                  </a:ext>
                </a:extLst>
              </a:tr>
              <a:tr h="727564">
                <a:tc>
                  <a:txBody>
                    <a:bodyPr/>
                    <a:lstStyle/>
                    <a:p>
                      <a:r>
                        <a:rPr lang="en-GB" sz="1800" dirty="0"/>
                        <a:t>No repayment schedule</a:t>
                      </a:r>
                    </a:p>
                  </a:txBody>
                  <a:tcPr marL="98319" marR="98319" marT="49160" marB="49160"/>
                </a:tc>
                <a:tc>
                  <a:txBody>
                    <a:bodyPr/>
                    <a:lstStyle/>
                    <a:p>
                      <a:r>
                        <a:rPr lang="en-GB" sz="1800" dirty="0"/>
                        <a:t>Personal finances are at risk</a:t>
                      </a:r>
                    </a:p>
                  </a:txBody>
                  <a:tcPr marL="98319" marR="98319" marT="49160" marB="49160"/>
                </a:tc>
                <a:extLst>
                  <a:ext uri="{0D108BD9-81ED-4DB2-BD59-A6C34878D82A}">
                    <a16:rowId xmlns:a16="http://schemas.microsoft.com/office/drawing/2014/main" val="3868909148"/>
                  </a:ext>
                </a:extLst>
              </a:tr>
              <a:tr h="1612438">
                <a:tc>
                  <a:txBody>
                    <a:bodyPr/>
                    <a:lstStyle/>
                    <a:p>
                      <a:r>
                        <a:rPr lang="en-GB" sz="1800" dirty="0"/>
                        <a:t>No loss of ownership</a:t>
                      </a:r>
                    </a:p>
                  </a:txBody>
                  <a:tcPr marL="98319" marR="98319" marT="49160" marB="49160"/>
                </a:tc>
                <a:tc>
                  <a:txBody>
                    <a:bodyPr/>
                    <a:lstStyle/>
                    <a:p>
                      <a:r>
                        <a:rPr lang="en-GB" sz="1800" dirty="0"/>
                        <a:t>Could cause friction between owners if all are not able to contribute the same amount</a:t>
                      </a:r>
                    </a:p>
                  </a:txBody>
                  <a:tcPr marL="98319" marR="98319" marT="49160" marB="49160"/>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73760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F85C7-8ABB-45D0-8329-30734BA70C02}"/>
              </a:ext>
            </a:extLst>
          </p:cNvPr>
          <p:cNvSpPr>
            <a:spLocks noGrp="1"/>
          </p:cNvSpPr>
          <p:nvPr>
            <p:ph type="title"/>
          </p:nvPr>
        </p:nvSpPr>
        <p:spPr>
          <a:xfrm>
            <a:off x="628650" y="213155"/>
            <a:ext cx="7886700" cy="1325563"/>
          </a:xfrm>
        </p:spPr>
        <p:txBody>
          <a:bodyPr/>
          <a:lstStyle/>
          <a:p>
            <a:r>
              <a:rPr lang="en-GB" dirty="0"/>
              <a:t>Loans</a:t>
            </a:r>
          </a:p>
        </p:txBody>
      </p:sp>
      <p:sp>
        <p:nvSpPr>
          <p:cNvPr id="3" name="Content Placeholder 2">
            <a:extLst>
              <a:ext uri="{FF2B5EF4-FFF2-40B4-BE49-F238E27FC236}">
                <a16:creationId xmlns:a16="http://schemas.microsoft.com/office/drawing/2014/main" id="{21034A54-7D60-4678-A960-2B8E0458575A}"/>
              </a:ext>
            </a:extLst>
          </p:cNvPr>
          <p:cNvSpPr>
            <a:spLocks noGrp="1"/>
          </p:cNvSpPr>
          <p:nvPr>
            <p:ph idx="1"/>
          </p:nvPr>
        </p:nvSpPr>
        <p:spPr>
          <a:xfrm>
            <a:off x="516835" y="1321905"/>
            <a:ext cx="8110330" cy="2581412"/>
          </a:xfrm>
        </p:spPr>
        <p:txBody>
          <a:bodyPr vert="horz" lIns="91440" tIns="45720" rIns="91440" bIns="45720" rtlCol="0" anchor="t">
            <a:normAutofit fontScale="70000" lnSpcReduction="20000"/>
          </a:bodyPr>
          <a:lstStyle/>
          <a:p>
            <a:pPr marL="0" indent="0">
              <a:buNone/>
            </a:pPr>
            <a:r>
              <a:rPr lang="en-GB" dirty="0">
                <a:latin typeface="Arial"/>
                <a:cs typeface="Arial"/>
              </a:rPr>
              <a:t>A bank loan is money lent to an individual or business that is paid off with interest over an agreed period. Usually this rate of interest is fixed. </a:t>
            </a:r>
          </a:p>
          <a:p>
            <a:pPr marL="0" indent="0">
              <a:buNone/>
            </a:pPr>
            <a:r>
              <a:rPr lang="en-GB" dirty="0">
                <a:latin typeface="Arial"/>
                <a:cs typeface="Arial"/>
              </a:rPr>
              <a:t>This means that the business knows in advance what the </a:t>
            </a:r>
            <a:r>
              <a:rPr lang="en-GB" b="1" dirty="0">
                <a:latin typeface="Arial"/>
                <a:cs typeface="Arial"/>
              </a:rPr>
              <a:t>cost of borrowing</a:t>
            </a:r>
            <a:r>
              <a:rPr lang="en-GB" dirty="0">
                <a:latin typeface="Arial"/>
                <a:cs typeface="Arial"/>
              </a:rPr>
              <a:t> will be and what monthly repayments will be required. This allows the business to manage their cash flow.</a:t>
            </a:r>
            <a:endParaRPr lang="en-GB" dirty="0"/>
          </a:p>
          <a:p>
            <a:pPr marL="0" indent="0">
              <a:buNone/>
            </a:pPr>
            <a:r>
              <a:rPr lang="en-GB" dirty="0"/>
              <a:t>The bank may require the business to secure its </a:t>
            </a:r>
            <a:r>
              <a:rPr lang="en-GB" b="1" dirty="0"/>
              <a:t>assets</a:t>
            </a:r>
            <a:r>
              <a:rPr lang="en-GB" dirty="0"/>
              <a:t> against the loan. This means that if the business is unable to repay the loan, the bank can demand the sale of the assets to raise money to pay back the loan.</a:t>
            </a:r>
          </a:p>
        </p:txBody>
      </p:sp>
      <p:graphicFrame>
        <p:nvGraphicFramePr>
          <p:cNvPr id="5" name="Table 4">
            <a:extLst>
              <a:ext uri="{FF2B5EF4-FFF2-40B4-BE49-F238E27FC236}">
                <a16:creationId xmlns:a16="http://schemas.microsoft.com/office/drawing/2014/main" id="{C623F6C3-7A85-4588-86FE-5CA8A24F91A0}"/>
              </a:ext>
            </a:extLst>
          </p:cNvPr>
          <p:cNvGraphicFramePr>
            <a:graphicFrameLocks noGrp="1"/>
          </p:cNvGraphicFramePr>
          <p:nvPr>
            <p:extLst>
              <p:ext uri="{D42A27DB-BD31-4B8C-83A1-F6EECF244321}">
                <p14:modId xmlns:p14="http://schemas.microsoft.com/office/powerpoint/2010/main" val="206834301"/>
              </p:ext>
            </p:extLst>
          </p:nvPr>
        </p:nvGraphicFramePr>
        <p:xfrm>
          <a:off x="628650" y="3992770"/>
          <a:ext cx="7886700" cy="2291080"/>
        </p:xfrm>
        <a:graphic>
          <a:graphicData uri="http://schemas.openxmlformats.org/drawingml/2006/table">
            <a:tbl>
              <a:tblPr firstRow="1" bandRow="1">
                <a:tableStyleId>{5C22544A-7EE6-4342-B048-85BDC9FD1C3A}</a:tableStyleId>
              </a:tblPr>
              <a:tblGrid>
                <a:gridCol w="3943350">
                  <a:extLst>
                    <a:ext uri="{9D8B030D-6E8A-4147-A177-3AD203B41FA5}">
                      <a16:colId xmlns:a16="http://schemas.microsoft.com/office/drawing/2014/main" val="616593079"/>
                    </a:ext>
                  </a:extLst>
                </a:gridCol>
                <a:gridCol w="3943350">
                  <a:extLst>
                    <a:ext uri="{9D8B030D-6E8A-4147-A177-3AD203B41FA5}">
                      <a16:colId xmlns:a16="http://schemas.microsoft.com/office/drawing/2014/main" val="3377058073"/>
                    </a:ext>
                  </a:extLst>
                </a:gridCol>
              </a:tblGrid>
              <a:tr h="370840">
                <a:tc>
                  <a:txBody>
                    <a:bodyPr/>
                    <a:lstStyle/>
                    <a:p>
                      <a:pPr algn="ctr"/>
                      <a:r>
                        <a:rPr lang="en-GB" dirty="0"/>
                        <a:t>Advantages</a:t>
                      </a:r>
                    </a:p>
                  </a:txBody>
                  <a:tcPr/>
                </a:tc>
                <a:tc>
                  <a:txBody>
                    <a:bodyPr/>
                    <a:lstStyle/>
                    <a:p>
                      <a:pPr algn="ctr"/>
                      <a:r>
                        <a:rPr lang="en-GB" dirty="0"/>
                        <a:t>Disadvantages</a:t>
                      </a:r>
                    </a:p>
                  </a:txBody>
                  <a:tcPr/>
                </a:tc>
                <a:extLst>
                  <a:ext uri="{0D108BD9-81ED-4DB2-BD59-A6C34878D82A}">
                    <a16:rowId xmlns:a16="http://schemas.microsoft.com/office/drawing/2014/main" val="4268337937"/>
                  </a:ext>
                </a:extLst>
              </a:tr>
              <a:tr h="370840">
                <a:tc>
                  <a:txBody>
                    <a:bodyPr/>
                    <a:lstStyle/>
                    <a:p>
                      <a:r>
                        <a:rPr lang="en-GB" dirty="0"/>
                        <a:t>Easy to budget as repayments are pre-arranged</a:t>
                      </a:r>
                    </a:p>
                  </a:txBody>
                  <a:tcPr/>
                </a:tc>
                <a:tc>
                  <a:txBody>
                    <a:bodyPr/>
                    <a:lstStyle/>
                    <a:p>
                      <a:r>
                        <a:rPr lang="en-GB" dirty="0"/>
                        <a:t>Interest charged</a:t>
                      </a:r>
                    </a:p>
                  </a:txBody>
                  <a:tcPr/>
                </a:tc>
                <a:extLst>
                  <a:ext uri="{0D108BD9-81ED-4DB2-BD59-A6C34878D82A}">
                    <a16:rowId xmlns:a16="http://schemas.microsoft.com/office/drawing/2014/main" val="3205871529"/>
                  </a:ext>
                </a:extLst>
              </a:tr>
              <a:tr h="370840">
                <a:tc>
                  <a:txBody>
                    <a:bodyPr/>
                    <a:lstStyle/>
                    <a:p>
                      <a:r>
                        <a:rPr lang="en-GB" dirty="0"/>
                        <a:t>No loss of ownership</a:t>
                      </a:r>
                    </a:p>
                  </a:txBody>
                  <a:tcPr/>
                </a:tc>
                <a:tc>
                  <a:txBody>
                    <a:bodyPr/>
                    <a:lstStyle/>
                    <a:p>
                      <a:r>
                        <a:rPr lang="en-GB" dirty="0"/>
                        <a:t>Usually secured against an asset that could be </a:t>
                      </a:r>
                      <a:r>
                        <a:rPr lang="en-GB" noProof="0" dirty="0"/>
                        <a:t>seized</a:t>
                      </a:r>
                      <a:r>
                        <a:rPr lang="en-GB" dirty="0"/>
                        <a:t> if loan is not repaid</a:t>
                      </a:r>
                    </a:p>
                  </a:txBody>
                  <a:tcPr/>
                </a:tc>
                <a:extLst>
                  <a:ext uri="{0D108BD9-81ED-4DB2-BD59-A6C34878D82A}">
                    <a16:rowId xmlns:a16="http://schemas.microsoft.com/office/drawing/2014/main" val="3868909148"/>
                  </a:ext>
                </a:extLst>
              </a:tr>
              <a:tr h="370840">
                <a:tc>
                  <a:txBody>
                    <a:bodyPr/>
                    <a:lstStyle/>
                    <a:p>
                      <a:endParaRPr lang="en-GB" dirty="0"/>
                    </a:p>
                  </a:txBody>
                  <a:tcPr/>
                </a:tc>
                <a:tc>
                  <a:txBody>
                    <a:bodyPr/>
                    <a:lstStyle/>
                    <a:p>
                      <a:r>
                        <a:rPr lang="en-GB" dirty="0"/>
                        <a:t>Show financial statements to banks to secure the loan</a:t>
                      </a:r>
                    </a:p>
                  </a:txBody>
                  <a:tcPr/>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1671713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4F85C7-8ABB-45D0-8329-30734BA70C02}"/>
              </a:ext>
            </a:extLst>
          </p:cNvPr>
          <p:cNvSpPr>
            <a:spLocks noGrp="1"/>
          </p:cNvSpPr>
          <p:nvPr>
            <p:ph type="title"/>
          </p:nvPr>
        </p:nvSpPr>
        <p:spPr>
          <a:xfrm>
            <a:off x="363161" y="301275"/>
            <a:ext cx="3708114" cy="1622321"/>
          </a:xfrm>
        </p:spPr>
        <p:txBody>
          <a:bodyPr>
            <a:normAutofit/>
          </a:bodyPr>
          <a:lstStyle/>
          <a:p>
            <a:r>
              <a:rPr lang="en-GB" dirty="0"/>
              <a:t>Crowd Funding</a:t>
            </a:r>
          </a:p>
        </p:txBody>
      </p:sp>
      <p:sp>
        <p:nvSpPr>
          <p:cNvPr id="20" name="Content Placeholder 2">
            <a:extLst>
              <a:ext uri="{FF2B5EF4-FFF2-40B4-BE49-F238E27FC236}">
                <a16:creationId xmlns:a16="http://schemas.microsoft.com/office/drawing/2014/main" id="{21034A54-7D60-4678-A960-2B8E0458575A}"/>
              </a:ext>
            </a:extLst>
          </p:cNvPr>
          <p:cNvSpPr>
            <a:spLocks noGrp="1"/>
          </p:cNvSpPr>
          <p:nvPr>
            <p:ph idx="1"/>
          </p:nvPr>
        </p:nvSpPr>
        <p:spPr>
          <a:xfrm>
            <a:off x="288236" y="1923596"/>
            <a:ext cx="3918316" cy="3785419"/>
          </a:xfrm>
        </p:spPr>
        <p:txBody>
          <a:bodyPr vert="horz" lIns="91440" tIns="45720" rIns="91440" bIns="45720" rtlCol="0">
            <a:noAutofit/>
          </a:bodyPr>
          <a:lstStyle/>
          <a:p>
            <a:pPr marL="0" indent="0">
              <a:buNone/>
            </a:pPr>
            <a:r>
              <a:rPr lang="en-GB" sz="1800" b="1" dirty="0">
                <a:latin typeface="Arial"/>
                <a:cs typeface="Arial"/>
              </a:rPr>
              <a:t>Crowdfunding</a:t>
            </a:r>
            <a:r>
              <a:rPr lang="en-GB" sz="1800" dirty="0">
                <a:latin typeface="Arial"/>
                <a:cs typeface="Arial"/>
              </a:rPr>
              <a:t> involves many people investing small amounts of money in a business, usually online. Commonly used crowdfunding websites include Crowdfunder, GoFundMe and Kickstarter.</a:t>
            </a:r>
          </a:p>
          <a:p>
            <a:pPr marL="0" indent="0">
              <a:buNone/>
            </a:pPr>
            <a:r>
              <a:rPr lang="en-GB" sz="1800" dirty="0">
                <a:latin typeface="Arial"/>
                <a:cs typeface="Arial"/>
              </a:rPr>
              <a:t>It </a:t>
            </a:r>
            <a:r>
              <a:rPr lang="en-GB" sz="1800" b="1" dirty="0">
                <a:latin typeface="Arial"/>
                <a:cs typeface="Arial"/>
              </a:rPr>
              <a:t>provides opportunities</a:t>
            </a:r>
            <a:r>
              <a:rPr lang="en-GB" sz="1800" dirty="0">
                <a:latin typeface="Arial"/>
                <a:cs typeface="Arial"/>
              </a:rPr>
              <a:t> for individuals to start up a business even if they don’t have access to other sources of funding.</a:t>
            </a:r>
          </a:p>
          <a:p>
            <a:pPr marL="0" indent="0">
              <a:buNone/>
            </a:pPr>
            <a:r>
              <a:rPr lang="en-GB" sz="1800" dirty="0">
                <a:latin typeface="Arial"/>
                <a:cs typeface="Arial"/>
              </a:rPr>
              <a:t>It can be </a:t>
            </a:r>
            <a:r>
              <a:rPr lang="en-GB" sz="1800" b="1" dirty="0">
                <a:latin typeface="Arial"/>
                <a:cs typeface="Arial"/>
              </a:rPr>
              <a:t>difficult to reach the funding target</a:t>
            </a:r>
            <a:r>
              <a:rPr lang="en-GB" sz="1800" dirty="0">
                <a:latin typeface="Arial"/>
                <a:cs typeface="Arial"/>
              </a:rPr>
              <a:t>. Statistics from crowdfunding websites indicate that less than 33 per cent of businesses achieve their funding target.</a:t>
            </a:r>
            <a:endParaRPr lang="en-GB" sz="1800" dirty="0"/>
          </a:p>
        </p:txBody>
      </p:sp>
      <p:sp>
        <p:nvSpPr>
          <p:cNvPr id="21"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9712" y="0"/>
            <a:ext cx="45742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186" y="557784"/>
            <a:ext cx="384765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97203FD7-AE44-456B-BB2F-E7154B3D16B9}"/>
              </a:ext>
            </a:extLst>
          </p:cNvPr>
          <p:cNvGraphicFramePr>
            <a:graphicFrameLocks noGrp="1"/>
          </p:cNvGraphicFramePr>
          <p:nvPr>
            <p:extLst>
              <p:ext uri="{D42A27DB-BD31-4B8C-83A1-F6EECF244321}">
                <p14:modId xmlns:p14="http://schemas.microsoft.com/office/powerpoint/2010/main" val="4251320666"/>
              </p:ext>
            </p:extLst>
          </p:nvPr>
        </p:nvGraphicFramePr>
        <p:xfrm>
          <a:off x="5178531" y="1083365"/>
          <a:ext cx="3356650" cy="4625707"/>
        </p:xfrm>
        <a:graphic>
          <a:graphicData uri="http://schemas.openxmlformats.org/drawingml/2006/table">
            <a:tbl>
              <a:tblPr firstRow="1" bandRow="1">
                <a:tableStyleId>{5C22544A-7EE6-4342-B048-85BDC9FD1C3A}</a:tableStyleId>
              </a:tblPr>
              <a:tblGrid>
                <a:gridCol w="1422650">
                  <a:extLst>
                    <a:ext uri="{9D8B030D-6E8A-4147-A177-3AD203B41FA5}">
                      <a16:colId xmlns:a16="http://schemas.microsoft.com/office/drawing/2014/main" val="616593079"/>
                    </a:ext>
                  </a:extLst>
                </a:gridCol>
                <a:gridCol w="1934000">
                  <a:extLst>
                    <a:ext uri="{9D8B030D-6E8A-4147-A177-3AD203B41FA5}">
                      <a16:colId xmlns:a16="http://schemas.microsoft.com/office/drawing/2014/main" val="3377058073"/>
                    </a:ext>
                  </a:extLst>
                </a:gridCol>
              </a:tblGrid>
              <a:tr h="587815">
                <a:tc>
                  <a:txBody>
                    <a:bodyPr/>
                    <a:lstStyle/>
                    <a:p>
                      <a:pPr algn="ctr"/>
                      <a:r>
                        <a:rPr lang="en-GB" sz="1800" dirty="0"/>
                        <a:t>Advantages</a:t>
                      </a:r>
                    </a:p>
                  </a:txBody>
                  <a:tcPr marL="65745" marR="65745" marT="32873" marB="32873"/>
                </a:tc>
                <a:tc>
                  <a:txBody>
                    <a:bodyPr/>
                    <a:lstStyle/>
                    <a:p>
                      <a:pPr algn="ctr"/>
                      <a:r>
                        <a:rPr lang="en-GB" sz="1800" dirty="0"/>
                        <a:t>Disadvantages</a:t>
                      </a:r>
                    </a:p>
                  </a:txBody>
                  <a:tcPr marL="65745" marR="65745" marT="32873" marB="32873"/>
                </a:tc>
                <a:extLst>
                  <a:ext uri="{0D108BD9-81ED-4DB2-BD59-A6C34878D82A}">
                    <a16:rowId xmlns:a16="http://schemas.microsoft.com/office/drawing/2014/main" val="4268337937"/>
                  </a:ext>
                </a:extLst>
              </a:tr>
              <a:tr h="659198">
                <a:tc>
                  <a:txBody>
                    <a:bodyPr/>
                    <a:lstStyle/>
                    <a:p>
                      <a:r>
                        <a:rPr lang="en-GB" sz="1800" dirty="0"/>
                        <a:t>No interest paid</a:t>
                      </a:r>
                    </a:p>
                  </a:txBody>
                  <a:tcPr marL="65745" marR="65745" marT="32873" marB="32873"/>
                </a:tc>
                <a:tc>
                  <a:txBody>
                    <a:bodyPr/>
                    <a:lstStyle/>
                    <a:p>
                      <a:r>
                        <a:rPr lang="en-GB" sz="1800" dirty="0"/>
                        <a:t>Partial loss of ownership</a:t>
                      </a:r>
                    </a:p>
                  </a:txBody>
                  <a:tcPr marL="65745" marR="65745" marT="32873" marB="32873"/>
                </a:tc>
                <a:extLst>
                  <a:ext uri="{0D108BD9-81ED-4DB2-BD59-A6C34878D82A}">
                    <a16:rowId xmlns:a16="http://schemas.microsoft.com/office/drawing/2014/main" val="3205871529"/>
                  </a:ext>
                </a:extLst>
              </a:tr>
              <a:tr h="1836511">
                <a:tc>
                  <a:txBody>
                    <a:bodyPr/>
                    <a:lstStyle/>
                    <a:p>
                      <a:r>
                        <a:rPr lang="en-GB" sz="1800" dirty="0"/>
                        <a:t>Finance is received from a number of investors</a:t>
                      </a:r>
                    </a:p>
                  </a:txBody>
                  <a:tcPr marL="65745" marR="65745" marT="32873" marB="32873"/>
                </a:tc>
                <a:tc>
                  <a:txBody>
                    <a:bodyPr/>
                    <a:lstStyle/>
                    <a:p>
                      <a:r>
                        <a:rPr lang="en-GB" sz="1800" dirty="0"/>
                        <a:t>May not reach your crowd funding target as interest in the business may not be there</a:t>
                      </a:r>
                    </a:p>
                  </a:txBody>
                  <a:tcPr marL="65745" marR="65745" marT="32873" marB="32873"/>
                </a:tc>
                <a:extLst>
                  <a:ext uri="{0D108BD9-81ED-4DB2-BD59-A6C34878D82A}">
                    <a16:rowId xmlns:a16="http://schemas.microsoft.com/office/drawing/2014/main" val="3868909148"/>
                  </a:ext>
                </a:extLst>
              </a:tr>
              <a:tr h="1542183">
                <a:tc>
                  <a:txBody>
                    <a:bodyPr/>
                    <a:lstStyle/>
                    <a:p>
                      <a:r>
                        <a:rPr lang="en-GB" sz="1800" dirty="0"/>
                        <a:t>Gauges peoples interest in the business</a:t>
                      </a:r>
                    </a:p>
                  </a:txBody>
                  <a:tcPr marL="65745" marR="65745" marT="32873" marB="32873"/>
                </a:tc>
                <a:tc>
                  <a:txBody>
                    <a:bodyPr/>
                    <a:lstStyle/>
                    <a:p>
                      <a:r>
                        <a:rPr lang="en-GB" sz="1800" dirty="0"/>
                        <a:t>Someone could steal your idea from the crowdfunding platform</a:t>
                      </a:r>
                    </a:p>
                  </a:txBody>
                  <a:tcPr marL="65745" marR="65745" marT="32873" marB="32873"/>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143244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EAE44-942F-4FF7-957D-978250DBD2DE}"/>
              </a:ext>
            </a:extLst>
          </p:cNvPr>
          <p:cNvSpPr>
            <a:spLocks noGrp="1"/>
          </p:cNvSpPr>
          <p:nvPr>
            <p:ph type="title"/>
          </p:nvPr>
        </p:nvSpPr>
        <p:spPr/>
        <p:txBody>
          <a:bodyPr/>
          <a:lstStyle/>
          <a:p>
            <a:r>
              <a:rPr lang="en-GB" dirty="0">
                <a:latin typeface="Arial"/>
                <a:cs typeface="Arial"/>
              </a:rPr>
              <a:t>Activity 6 – Key Questions</a:t>
            </a:r>
            <a:endParaRPr lang="en-GB" dirty="0"/>
          </a:p>
        </p:txBody>
      </p:sp>
      <p:sp>
        <p:nvSpPr>
          <p:cNvPr id="3" name="Content Placeholder 2">
            <a:extLst>
              <a:ext uri="{FF2B5EF4-FFF2-40B4-BE49-F238E27FC236}">
                <a16:creationId xmlns:a16="http://schemas.microsoft.com/office/drawing/2014/main" id="{ABEAD8D1-B47F-4E06-8E5D-C6702F981C61}"/>
              </a:ext>
            </a:extLst>
          </p:cNvPr>
          <p:cNvSpPr>
            <a:spLocks noGrp="1"/>
          </p:cNvSpPr>
          <p:nvPr>
            <p:ph idx="1"/>
          </p:nvPr>
        </p:nvSpPr>
        <p:spPr>
          <a:xfrm>
            <a:off x="628650" y="1690689"/>
            <a:ext cx="7886700" cy="4351338"/>
          </a:xfrm>
        </p:spPr>
        <p:txBody>
          <a:bodyPr vert="horz" lIns="91440" tIns="45720" rIns="91440" bIns="45720" rtlCol="0" anchor="t">
            <a:normAutofit/>
          </a:bodyPr>
          <a:lstStyle/>
          <a:p>
            <a:pPr marL="0" indent="0">
              <a:buNone/>
            </a:pPr>
            <a:r>
              <a:rPr lang="en-GB" sz="1800" dirty="0">
                <a:effectLst/>
                <a:latin typeface="Arial" panose="020B0604020202020204" pitchFamily="34" charset="0"/>
                <a:ea typeface="Calibri" panose="020F0502020204030204" pitchFamily="34" charset="0"/>
                <a:cs typeface="Arial" panose="020B0604020202020204" pitchFamily="34" charset="0"/>
              </a:rPr>
              <a:t>Complete the questions below from memory. If you don’t know the answer look it up in your booklet or via internet research and </a:t>
            </a:r>
            <a:r>
              <a:rPr lang="en-GB" sz="1800" b="1" i="1" dirty="0">
                <a:effectLst/>
                <a:latin typeface="Arial" panose="020B0604020202020204" pitchFamily="34" charset="0"/>
                <a:ea typeface="Calibri" panose="020F0502020204030204" pitchFamily="34" charset="0"/>
                <a:cs typeface="Arial" panose="020B0604020202020204" pitchFamily="34" charset="0"/>
              </a:rPr>
              <a:t>put your answer in a different colour.</a:t>
            </a:r>
            <a:endParaRPr lang="en-GB" sz="1800" b="1" i="1" dirty="0">
              <a:effectLst/>
              <a:latin typeface="Arial"/>
              <a:ea typeface="Calibri" panose="020F0502020204030204" pitchFamily="34" charset="0"/>
              <a:cs typeface="Arial"/>
            </a:endParaRPr>
          </a:p>
          <a:p>
            <a:pPr marL="0" indent="0">
              <a:buNone/>
            </a:pPr>
            <a:endParaRPr lang="en-GB" dirty="0">
              <a:latin typeface="Arial"/>
              <a:cs typeface="Arial"/>
            </a:endParaRPr>
          </a:p>
          <a:p>
            <a:pPr marL="457200" indent="-457200"/>
            <a:r>
              <a:rPr lang="en-GB" dirty="0">
                <a:latin typeface="Arial"/>
                <a:cs typeface="Arial"/>
              </a:rPr>
              <a:t>Compare using owner’s capital as a source of finance with acquiring a loan</a:t>
            </a:r>
            <a:endParaRPr lang="en-GB" dirty="0"/>
          </a:p>
          <a:p>
            <a:pPr marL="457200" indent="-457200"/>
            <a:endParaRPr lang="en-GB" dirty="0">
              <a:latin typeface="Arial"/>
              <a:cs typeface="Arial"/>
            </a:endParaRPr>
          </a:p>
          <a:p>
            <a:pPr marL="457200" indent="-457200"/>
            <a:r>
              <a:rPr lang="en-GB" dirty="0">
                <a:latin typeface="Arial"/>
                <a:cs typeface="Arial"/>
              </a:rPr>
              <a:t>Explain what a loan is</a:t>
            </a:r>
            <a:endParaRPr lang="en-GB" dirty="0"/>
          </a:p>
          <a:p>
            <a:pPr marL="457200" indent="-457200"/>
            <a:endParaRPr lang="en-GB" dirty="0">
              <a:latin typeface="Arial"/>
              <a:cs typeface="Arial"/>
            </a:endParaRPr>
          </a:p>
          <a:p>
            <a:pPr marL="457200" indent="-457200"/>
            <a:r>
              <a:rPr lang="en-GB" dirty="0">
                <a:latin typeface="Arial"/>
                <a:cs typeface="Arial"/>
              </a:rPr>
              <a:t>Discuss crowd funding as a source of finance</a:t>
            </a:r>
            <a:endParaRPr lang="en-GB" dirty="0"/>
          </a:p>
        </p:txBody>
      </p:sp>
    </p:spTree>
    <p:extLst>
      <p:ext uri="{BB962C8B-B14F-4D97-AF65-F5344CB8AC3E}">
        <p14:creationId xmlns:p14="http://schemas.microsoft.com/office/powerpoint/2010/main" val="56610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B6C64-FD6D-40E8-B31F-82C9A6D45C3E}"/>
              </a:ext>
            </a:extLst>
          </p:cNvPr>
          <p:cNvSpPr>
            <a:spLocks noGrp="1"/>
          </p:cNvSpPr>
          <p:nvPr>
            <p:ph type="title"/>
          </p:nvPr>
        </p:nvSpPr>
        <p:spPr/>
        <p:txBody>
          <a:bodyPr/>
          <a:lstStyle/>
          <a:p>
            <a:r>
              <a:rPr lang="en-GB" dirty="0">
                <a:latin typeface="Arial"/>
                <a:cs typeface="Arial"/>
              </a:rPr>
              <a:t>Activity 7 – External Sources Continued</a:t>
            </a:r>
            <a:endParaRPr lang="en-GB" dirty="0"/>
          </a:p>
        </p:txBody>
      </p:sp>
      <p:sp>
        <p:nvSpPr>
          <p:cNvPr id="3" name="Content Placeholder 2">
            <a:extLst>
              <a:ext uri="{FF2B5EF4-FFF2-40B4-BE49-F238E27FC236}">
                <a16:creationId xmlns:a16="http://schemas.microsoft.com/office/drawing/2014/main" id="{1C188ED1-FFF8-4D9A-844E-78BF25A6CA1B}"/>
              </a:ext>
            </a:extLst>
          </p:cNvPr>
          <p:cNvSpPr>
            <a:spLocks noGrp="1"/>
          </p:cNvSpPr>
          <p:nvPr>
            <p:ph idx="1"/>
          </p:nvPr>
        </p:nvSpPr>
        <p:spPr/>
        <p:txBody>
          <a:bodyPr vert="horz" lIns="91440" tIns="45720" rIns="91440" bIns="45720" rtlCol="0" anchor="t">
            <a:normAutofit/>
          </a:bodyPr>
          <a:lstStyle/>
          <a:p>
            <a:pPr marL="0" indent="0">
              <a:buNone/>
            </a:pPr>
            <a:r>
              <a:rPr lang="en-GB" dirty="0">
                <a:latin typeface="Arial"/>
                <a:cs typeface="Arial"/>
              </a:rPr>
              <a:t>As with the previous methods ensure you take down notes on the next set of external sources of finance. Describe the source of finance and their key advantages and disadvantages.</a:t>
            </a:r>
          </a:p>
        </p:txBody>
      </p:sp>
      <p:pic>
        <p:nvPicPr>
          <p:cNvPr id="5" name="Picture 4">
            <a:extLst>
              <a:ext uri="{FF2B5EF4-FFF2-40B4-BE49-F238E27FC236}">
                <a16:creationId xmlns:a16="http://schemas.microsoft.com/office/drawing/2014/main" id="{CC77305C-8B43-4521-9CCE-BD9EEB6125B3}"/>
              </a:ext>
            </a:extLst>
          </p:cNvPr>
          <p:cNvPicPr>
            <a:picLocks noChangeAspect="1"/>
          </p:cNvPicPr>
          <p:nvPr/>
        </p:nvPicPr>
        <p:blipFill>
          <a:blip r:embed="rId2"/>
          <a:stretch>
            <a:fillRect/>
          </a:stretch>
        </p:blipFill>
        <p:spPr>
          <a:xfrm>
            <a:off x="2358960" y="3421332"/>
            <a:ext cx="4426080" cy="2755631"/>
          </a:xfrm>
          <a:prstGeom prst="rect">
            <a:avLst/>
          </a:prstGeom>
        </p:spPr>
      </p:pic>
    </p:spTree>
    <p:extLst>
      <p:ext uri="{BB962C8B-B14F-4D97-AF65-F5344CB8AC3E}">
        <p14:creationId xmlns:p14="http://schemas.microsoft.com/office/powerpoint/2010/main" val="3833123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A817D-03F4-4DCB-943F-14B4EDB1B135}"/>
              </a:ext>
            </a:extLst>
          </p:cNvPr>
          <p:cNvSpPr>
            <a:spLocks noGrp="1"/>
          </p:cNvSpPr>
          <p:nvPr>
            <p:ph type="title"/>
          </p:nvPr>
        </p:nvSpPr>
        <p:spPr>
          <a:xfrm>
            <a:off x="486696" y="4675886"/>
            <a:ext cx="2763774" cy="1608328"/>
          </a:xfrm>
        </p:spPr>
        <p:txBody>
          <a:bodyPr>
            <a:normAutofit/>
          </a:bodyPr>
          <a:lstStyle/>
          <a:p>
            <a:r>
              <a:rPr lang="en-GB" sz="3100" dirty="0"/>
              <a:t>Mortgages</a:t>
            </a:r>
          </a:p>
        </p:txBody>
      </p:sp>
      <p:sp>
        <p:nvSpPr>
          <p:cNvPr id="10" name="Rectangle 9">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64009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93A1244-21CD-47AC-B334-B094C69AD373}"/>
              </a:ext>
            </a:extLst>
          </p:cNvPr>
          <p:cNvSpPr>
            <a:spLocks noGrp="1"/>
          </p:cNvSpPr>
          <p:nvPr>
            <p:ph idx="1"/>
          </p:nvPr>
        </p:nvSpPr>
        <p:spPr>
          <a:xfrm>
            <a:off x="2882348" y="4675886"/>
            <a:ext cx="5772447" cy="1605083"/>
          </a:xfrm>
        </p:spPr>
        <p:txBody>
          <a:bodyPr vert="horz" lIns="91440" tIns="45720" rIns="91440" bIns="45720" rtlCol="0" anchor="ctr">
            <a:normAutofit/>
          </a:bodyPr>
          <a:lstStyle/>
          <a:p>
            <a:pPr marL="0" indent="0">
              <a:buNone/>
            </a:pPr>
            <a:r>
              <a:rPr lang="en-GB" sz="2000" dirty="0">
                <a:latin typeface="Arial"/>
                <a:cs typeface="Arial"/>
              </a:rPr>
              <a:t>A mortgage is a long term source of finance. It is a sum of money borrowed from the bank that is secured against a property and paid back in </a:t>
            </a:r>
            <a:r>
              <a:rPr lang="en-GB" sz="2000" b="1" dirty="0">
                <a:latin typeface="Arial"/>
                <a:cs typeface="Arial"/>
              </a:rPr>
              <a:t>instalments</a:t>
            </a:r>
            <a:r>
              <a:rPr lang="en-GB" sz="2000" dirty="0">
                <a:latin typeface="Arial"/>
                <a:cs typeface="Arial"/>
              </a:rPr>
              <a:t>, usually over a long period of time I.e. 25 or 30 years.</a:t>
            </a:r>
            <a:endParaRPr lang="en-GB" sz="2000" dirty="0"/>
          </a:p>
        </p:txBody>
      </p:sp>
      <p:graphicFrame>
        <p:nvGraphicFramePr>
          <p:cNvPr id="5" name="Table 4">
            <a:extLst>
              <a:ext uri="{FF2B5EF4-FFF2-40B4-BE49-F238E27FC236}">
                <a16:creationId xmlns:a16="http://schemas.microsoft.com/office/drawing/2014/main" id="{AB45CBEC-2D14-4C29-8DE2-8DD0B351DB0D}"/>
              </a:ext>
            </a:extLst>
          </p:cNvPr>
          <p:cNvGraphicFramePr>
            <a:graphicFrameLocks noGrp="1"/>
          </p:cNvGraphicFramePr>
          <p:nvPr>
            <p:extLst>
              <p:ext uri="{D42A27DB-BD31-4B8C-83A1-F6EECF244321}">
                <p14:modId xmlns:p14="http://schemas.microsoft.com/office/powerpoint/2010/main" val="2565190244"/>
              </p:ext>
            </p:extLst>
          </p:nvPr>
        </p:nvGraphicFramePr>
        <p:xfrm>
          <a:off x="1719524" y="1031069"/>
          <a:ext cx="5704949" cy="2823098"/>
        </p:xfrm>
        <a:graphic>
          <a:graphicData uri="http://schemas.openxmlformats.org/drawingml/2006/table">
            <a:tbl>
              <a:tblPr firstRow="1" bandRow="1">
                <a:tableStyleId>{5C22544A-7EE6-4342-B048-85BDC9FD1C3A}</a:tableStyleId>
              </a:tblPr>
              <a:tblGrid>
                <a:gridCol w="2817084">
                  <a:extLst>
                    <a:ext uri="{9D8B030D-6E8A-4147-A177-3AD203B41FA5}">
                      <a16:colId xmlns:a16="http://schemas.microsoft.com/office/drawing/2014/main" val="616593079"/>
                    </a:ext>
                  </a:extLst>
                </a:gridCol>
                <a:gridCol w="2887865">
                  <a:extLst>
                    <a:ext uri="{9D8B030D-6E8A-4147-A177-3AD203B41FA5}">
                      <a16:colId xmlns:a16="http://schemas.microsoft.com/office/drawing/2014/main" val="3377058073"/>
                    </a:ext>
                  </a:extLst>
                </a:gridCol>
              </a:tblGrid>
              <a:tr h="373724">
                <a:tc>
                  <a:txBody>
                    <a:bodyPr/>
                    <a:lstStyle/>
                    <a:p>
                      <a:pPr algn="ctr"/>
                      <a:r>
                        <a:rPr lang="en-GB" sz="1700" dirty="0"/>
                        <a:t>Advantages</a:t>
                      </a:r>
                    </a:p>
                  </a:txBody>
                  <a:tcPr marL="84937" marR="84937" marT="42469" marB="42469"/>
                </a:tc>
                <a:tc>
                  <a:txBody>
                    <a:bodyPr/>
                    <a:lstStyle/>
                    <a:p>
                      <a:pPr algn="ctr"/>
                      <a:r>
                        <a:rPr lang="en-GB" sz="1700" dirty="0"/>
                        <a:t>Disadvantages</a:t>
                      </a:r>
                    </a:p>
                  </a:txBody>
                  <a:tcPr marL="84937" marR="84937" marT="42469" marB="42469"/>
                </a:tc>
                <a:extLst>
                  <a:ext uri="{0D108BD9-81ED-4DB2-BD59-A6C34878D82A}">
                    <a16:rowId xmlns:a16="http://schemas.microsoft.com/office/drawing/2014/main" val="4268337937"/>
                  </a:ext>
                </a:extLst>
              </a:tr>
              <a:tr h="1138159">
                <a:tc>
                  <a:txBody>
                    <a:bodyPr/>
                    <a:lstStyle/>
                    <a:p>
                      <a:r>
                        <a:rPr lang="en-GB" sz="1800" dirty="0"/>
                        <a:t>Large amounts of finance can be acquired and then repaid over a long period of time</a:t>
                      </a:r>
                    </a:p>
                  </a:txBody>
                  <a:tcPr marL="84937" marR="84937" marT="42469" marB="42469"/>
                </a:tc>
                <a:tc>
                  <a:txBody>
                    <a:bodyPr/>
                    <a:lstStyle/>
                    <a:p>
                      <a:r>
                        <a:rPr lang="en-GB" sz="1800" dirty="0"/>
                        <a:t>Interest charged on amount borrowed</a:t>
                      </a:r>
                    </a:p>
                  </a:txBody>
                  <a:tcPr marL="84937" marR="84937" marT="42469" marB="42469"/>
                </a:tc>
                <a:extLst>
                  <a:ext uri="{0D108BD9-81ED-4DB2-BD59-A6C34878D82A}">
                    <a16:rowId xmlns:a16="http://schemas.microsoft.com/office/drawing/2014/main" val="3205871529"/>
                  </a:ext>
                </a:extLst>
              </a:tr>
              <a:tr h="628536">
                <a:tc>
                  <a:txBody>
                    <a:bodyPr/>
                    <a:lstStyle/>
                    <a:p>
                      <a:r>
                        <a:rPr lang="en-GB" sz="1800" dirty="0"/>
                        <a:t>No loss of ownership or control</a:t>
                      </a:r>
                    </a:p>
                  </a:txBody>
                  <a:tcPr marL="84937" marR="84937" marT="42469" marB="42469"/>
                </a:tc>
                <a:tc>
                  <a:txBody>
                    <a:bodyPr/>
                    <a:lstStyle/>
                    <a:p>
                      <a:r>
                        <a:rPr lang="en-GB" sz="1800" dirty="0"/>
                        <a:t>Secured against asset that could be seized</a:t>
                      </a:r>
                    </a:p>
                  </a:txBody>
                  <a:tcPr marL="84937" marR="84937" marT="42469" marB="42469"/>
                </a:tc>
                <a:extLst>
                  <a:ext uri="{0D108BD9-81ED-4DB2-BD59-A6C34878D82A}">
                    <a16:rowId xmlns:a16="http://schemas.microsoft.com/office/drawing/2014/main" val="3868909148"/>
                  </a:ext>
                </a:extLst>
              </a:tr>
              <a:tr h="628536">
                <a:tc>
                  <a:txBody>
                    <a:bodyPr/>
                    <a:lstStyle/>
                    <a:p>
                      <a:endParaRPr lang="en-GB" sz="1800" dirty="0"/>
                    </a:p>
                  </a:txBody>
                  <a:tcPr marL="84937" marR="84937" marT="42469" marB="42469"/>
                </a:tc>
                <a:tc>
                  <a:txBody>
                    <a:bodyPr/>
                    <a:lstStyle/>
                    <a:p>
                      <a:r>
                        <a:rPr lang="en-GB" sz="1800" dirty="0"/>
                        <a:t>Not suitable as a short term source of finance</a:t>
                      </a:r>
                    </a:p>
                  </a:txBody>
                  <a:tcPr marL="84937" marR="84937" marT="42469" marB="42469"/>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2244786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037-D753-40C1-A0DD-E044E1F33D90}"/>
              </a:ext>
            </a:extLst>
          </p:cNvPr>
          <p:cNvSpPr>
            <a:spLocks noGrp="1"/>
          </p:cNvSpPr>
          <p:nvPr>
            <p:ph type="title"/>
          </p:nvPr>
        </p:nvSpPr>
        <p:spPr>
          <a:xfrm>
            <a:off x="193092" y="82614"/>
            <a:ext cx="4253947" cy="1622321"/>
          </a:xfrm>
        </p:spPr>
        <p:txBody>
          <a:bodyPr>
            <a:normAutofit/>
          </a:bodyPr>
          <a:lstStyle/>
          <a:p>
            <a:r>
              <a:rPr lang="en-GB" dirty="0"/>
              <a:t>Venture Capital</a:t>
            </a:r>
          </a:p>
        </p:txBody>
      </p:sp>
      <p:sp>
        <p:nvSpPr>
          <p:cNvPr id="3" name="Content Placeholder 2">
            <a:extLst>
              <a:ext uri="{FF2B5EF4-FFF2-40B4-BE49-F238E27FC236}">
                <a16:creationId xmlns:a16="http://schemas.microsoft.com/office/drawing/2014/main" id="{B065B665-908F-430D-BAC6-CE5AC5534916}"/>
              </a:ext>
            </a:extLst>
          </p:cNvPr>
          <p:cNvSpPr>
            <a:spLocks noGrp="1"/>
          </p:cNvSpPr>
          <p:nvPr>
            <p:ph idx="1"/>
          </p:nvPr>
        </p:nvSpPr>
        <p:spPr>
          <a:xfrm>
            <a:off x="193092" y="1635361"/>
            <a:ext cx="4253947" cy="4369797"/>
          </a:xfrm>
        </p:spPr>
        <p:txBody>
          <a:bodyPr>
            <a:noAutofit/>
          </a:bodyPr>
          <a:lstStyle/>
          <a:p>
            <a:pPr marL="0" indent="0">
              <a:buNone/>
            </a:pPr>
            <a:r>
              <a:rPr lang="en-GB" sz="2000" b="1" dirty="0"/>
              <a:t>Venture capital</a:t>
            </a:r>
            <a:r>
              <a:rPr lang="en-GB" sz="2000" dirty="0"/>
              <a:t> is money invested by an individual or group that is willing to take the risk of funding a new business in exchange for an agreed share of the profits.</a:t>
            </a:r>
          </a:p>
          <a:p>
            <a:pPr marL="0" indent="0">
              <a:buNone/>
            </a:pPr>
            <a:r>
              <a:rPr lang="en-GB" sz="2000" dirty="0"/>
              <a:t> The </a:t>
            </a:r>
            <a:r>
              <a:rPr lang="en-GB" sz="2000" b="1" dirty="0"/>
              <a:t>venture capitalist</a:t>
            </a:r>
            <a:r>
              <a:rPr lang="en-GB" sz="2000" dirty="0"/>
              <a:t> will want a </a:t>
            </a:r>
            <a:r>
              <a:rPr lang="en-GB" sz="2000" b="1" dirty="0"/>
              <a:t>return on their investment</a:t>
            </a:r>
            <a:r>
              <a:rPr lang="en-GB" sz="2000" dirty="0"/>
              <a:t> as well as input into how the business is run.</a:t>
            </a:r>
          </a:p>
          <a:p>
            <a:pPr marL="0" indent="0">
              <a:buNone/>
            </a:pPr>
            <a:r>
              <a:rPr lang="en-GB" sz="2000" dirty="0"/>
              <a:t>Venture capital is money that investors provide to a company that is starting up or expanding. Venture capital is usually used when there is an element of risk with the business.</a:t>
            </a:r>
          </a:p>
        </p:txBody>
      </p:sp>
      <p:sp>
        <p:nvSpPr>
          <p:cNvPr id="33" name="Rectangle 32">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9712" y="0"/>
            <a:ext cx="45742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186" y="557784"/>
            <a:ext cx="384765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9948C431-33EF-4142-8FF2-E17C1F390FB5}"/>
              </a:ext>
            </a:extLst>
          </p:cNvPr>
          <p:cNvGraphicFramePr>
            <a:graphicFrameLocks noGrp="1"/>
          </p:cNvGraphicFramePr>
          <p:nvPr>
            <p:extLst>
              <p:ext uri="{D42A27DB-BD31-4B8C-83A1-F6EECF244321}">
                <p14:modId xmlns:p14="http://schemas.microsoft.com/office/powerpoint/2010/main" val="3283013696"/>
              </p:ext>
            </p:extLst>
          </p:nvPr>
        </p:nvGraphicFramePr>
        <p:xfrm>
          <a:off x="5178531" y="1350099"/>
          <a:ext cx="3356650" cy="4154556"/>
        </p:xfrm>
        <a:graphic>
          <a:graphicData uri="http://schemas.openxmlformats.org/drawingml/2006/table">
            <a:tbl>
              <a:tblPr firstRow="1" bandRow="1">
                <a:tableStyleId>{5C22544A-7EE6-4342-B048-85BDC9FD1C3A}</a:tableStyleId>
              </a:tblPr>
              <a:tblGrid>
                <a:gridCol w="1729019">
                  <a:extLst>
                    <a:ext uri="{9D8B030D-6E8A-4147-A177-3AD203B41FA5}">
                      <a16:colId xmlns:a16="http://schemas.microsoft.com/office/drawing/2014/main" val="616593079"/>
                    </a:ext>
                  </a:extLst>
                </a:gridCol>
                <a:gridCol w="1627631">
                  <a:extLst>
                    <a:ext uri="{9D8B030D-6E8A-4147-A177-3AD203B41FA5}">
                      <a16:colId xmlns:a16="http://schemas.microsoft.com/office/drawing/2014/main" val="3377058073"/>
                    </a:ext>
                  </a:extLst>
                </a:gridCol>
              </a:tblGrid>
              <a:tr h="455698">
                <a:tc>
                  <a:txBody>
                    <a:bodyPr/>
                    <a:lstStyle/>
                    <a:p>
                      <a:pPr algn="ctr"/>
                      <a:r>
                        <a:rPr lang="en-GB" sz="1600" dirty="0"/>
                        <a:t>Advantages</a:t>
                      </a:r>
                    </a:p>
                  </a:txBody>
                  <a:tcPr marL="83953" marR="83953" marT="41976" marB="41976"/>
                </a:tc>
                <a:tc>
                  <a:txBody>
                    <a:bodyPr/>
                    <a:lstStyle/>
                    <a:p>
                      <a:pPr algn="ctr"/>
                      <a:r>
                        <a:rPr lang="en-GB" sz="1600" dirty="0"/>
                        <a:t>Disadvantages</a:t>
                      </a:r>
                    </a:p>
                  </a:txBody>
                  <a:tcPr marL="83953" marR="83953" marT="41976" marB="41976"/>
                </a:tc>
                <a:extLst>
                  <a:ext uri="{0D108BD9-81ED-4DB2-BD59-A6C34878D82A}">
                    <a16:rowId xmlns:a16="http://schemas.microsoft.com/office/drawing/2014/main" val="4268337937"/>
                  </a:ext>
                </a:extLst>
              </a:tr>
              <a:tr h="1384852">
                <a:tc>
                  <a:txBody>
                    <a:bodyPr/>
                    <a:lstStyle/>
                    <a:p>
                      <a:r>
                        <a:rPr lang="en-GB" sz="1800" dirty="0"/>
                        <a:t>Finance is made available along with advice and mentoring</a:t>
                      </a:r>
                    </a:p>
                  </a:txBody>
                  <a:tcPr marL="83953" marR="83953" marT="41976" marB="41976"/>
                </a:tc>
                <a:tc>
                  <a:txBody>
                    <a:bodyPr/>
                    <a:lstStyle/>
                    <a:p>
                      <a:r>
                        <a:rPr lang="en-GB" sz="1800" dirty="0"/>
                        <a:t>Loss of ownership and control</a:t>
                      </a:r>
                    </a:p>
                  </a:txBody>
                  <a:tcPr marL="83953" marR="83953" marT="41976" marB="41976"/>
                </a:tc>
                <a:extLst>
                  <a:ext uri="{0D108BD9-81ED-4DB2-BD59-A6C34878D82A}">
                    <a16:rowId xmlns:a16="http://schemas.microsoft.com/office/drawing/2014/main" val="3205871529"/>
                  </a:ext>
                </a:extLst>
              </a:tr>
              <a:tr h="2314006">
                <a:tc>
                  <a:txBody>
                    <a:bodyPr/>
                    <a:lstStyle/>
                    <a:p>
                      <a:r>
                        <a:rPr lang="en-GB" sz="1800" dirty="0"/>
                        <a:t>Finance may be easier to obtain as venture capitalists are usually high risk high reward people</a:t>
                      </a:r>
                    </a:p>
                  </a:txBody>
                  <a:tcPr marL="83953" marR="83953" marT="41976" marB="41976"/>
                </a:tc>
                <a:tc>
                  <a:txBody>
                    <a:bodyPr/>
                    <a:lstStyle/>
                    <a:p>
                      <a:r>
                        <a:rPr lang="en-GB" sz="1800" dirty="0"/>
                        <a:t>Conflicts may occur over the direction of the business</a:t>
                      </a:r>
                    </a:p>
                  </a:txBody>
                  <a:tcPr marL="83953" marR="83953" marT="41976" marB="41976"/>
                </a:tc>
                <a:extLst>
                  <a:ext uri="{0D108BD9-81ED-4DB2-BD59-A6C34878D82A}">
                    <a16:rowId xmlns:a16="http://schemas.microsoft.com/office/drawing/2014/main" val="3868909148"/>
                  </a:ext>
                </a:extLst>
              </a:tr>
            </a:tbl>
          </a:graphicData>
        </a:graphic>
      </p:graphicFrame>
    </p:spTree>
    <p:extLst>
      <p:ext uri="{BB962C8B-B14F-4D97-AF65-F5344CB8AC3E}">
        <p14:creationId xmlns:p14="http://schemas.microsoft.com/office/powerpoint/2010/main" val="2789236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063EE-D470-48EA-A5F1-A74BA40EB894}"/>
              </a:ext>
            </a:extLst>
          </p:cNvPr>
          <p:cNvSpPr>
            <a:spLocks noGrp="1"/>
          </p:cNvSpPr>
          <p:nvPr>
            <p:ph type="title"/>
          </p:nvPr>
        </p:nvSpPr>
        <p:spPr>
          <a:xfrm>
            <a:off x="145635" y="341641"/>
            <a:ext cx="2150305" cy="1693776"/>
          </a:xfrm>
        </p:spPr>
        <p:txBody>
          <a:bodyPr>
            <a:normAutofit/>
          </a:bodyPr>
          <a:lstStyle/>
          <a:p>
            <a:r>
              <a:rPr lang="en-GB" sz="3100" dirty="0"/>
              <a:t>Debt Factoring</a:t>
            </a:r>
          </a:p>
        </p:txBody>
      </p:sp>
      <p:sp>
        <p:nvSpPr>
          <p:cNvPr id="3" name="Content Placeholder 2">
            <a:extLst>
              <a:ext uri="{FF2B5EF4-FFF2-40B4-BE49-F238E27FC236}">
                <a16:creationId xmlns:a16="http://schemas.microsoft.com/office/drawing/2014/main" id="{A589C054-6D0A-41C7-8C4F-ED871B7F8CCB}"/>
              </a:ext>
            </a:extLst>
          </p:cNvPr>
          <p:cNvSpPr>
            <a:spLocks noGrp="1"/>
          </p:cNvSpPr>
          <p:nvPr>
            <p:ph idx="1"/>
          </p:nvPr>
        </p:nvSpPr>
        <p:spPr>
          <a:xfrm>
            <a:off x="2295940" y="95291"/>
            <a:ext cx="6702425" cy="2177968"/>
          </a:xfrm>
        </p:spPr>
        <p:txBody>
          <a:bodyPr vert="horz" lIns="91440" tIns="45720" rIns="91440" bIns="45720" rtlCol="0" anchor="ctr">
            <a:noAutofit/>
          </a:bodyPr>
          <a:lstStyle/>
          <a:p>
            <a:pPr marL="0" indent="0">
              <a:buNone/>
            </a:pPr>
            <a:r>
              <a:rPr lang="en-GB" sz="2000" b="1" dirty="0"/>
              <a:t>Debt factoring</a:t>
            </a:r>
            <a:r>
              <a:rPr lang="en-GB" sz="2000" dirty="0"/>
              <a:t> involves a business selling their invoices to a third party at a discounted price in order to bypass the hefty waiting times which are associated with invoice payments.</a:t>
            </a:r>
          </a:p>
          <a:p>
            <a:pPr marL="0" indent="0">
              <a:buNone/>
            </a:pPr>
            <a:r>
              <a:rPr lang="en-GB" sz="2000" dirty="0">
                <a:latin typeface="Arial"/>
                <a:cs typeface="Arial"/>
              </a:rPr>
              <a:t>This means they receive the money they are owed quickly however it comes at a cost as the get a discounted amount from the debt factoring company.</a:t>
            </a:r>
          </a:p>
        </p:txBody>
      </p:sp>
      <p:sp>
        <p:nvSpPr>
          <p:cNvPr id="21" name="Rectangle 20">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36855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263370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67BDEE51-82C4-4F0C-BD8A-C1ADC7686FD1}"/>
              </a:ext>
            </a:extLst>
          </p:cNvPr>
          <p:cNvGraphicFramePr>
            <a:graphicFrameLocks noGrp="1"/>
          </p:cNvGraphicFramePr>
          <p:nvPr>
            <p:extLst>
              <p:ext uri="{D42A27DB-BD31-4B8C-83A1-F6EECF244321}">
                <p14:modId xmlns:p14="http://schemas.microsoft.com/office/powerpoint/2010/main" val="1654364521"/>
              </p:ext>
            </p:extLst>
          </p:nvPr>
        </p:nvGraphicFramePr>
        <p:xfrm>
          <a:off x="1719071" y="2824286"/>
          <a:ext cx="5705857" cy="3169741"/>
        </p:xfrm>
        <a:graphic>
          <a:graphicData uri="http://schemas.openxmlformats.org/drawingml/2006/table">
            <a:tbl>
              <a:tblPr firstRow="1" bandRow="1">
                <a:tableStyleId>{5C22544A-7EE6-4342-B048-85BDC9FD1C3A}</a:tableStyleId>
              </a:tblPr>
              <a:tblGrid>
                <a:gridCol w="2461700">
                  <a:extLst>
                    <a:ext uri="{9D8B030D-6E8A-4147-A177-3AD203B41FA5}">
                      <a16:colId xmlns:a16="http://schemas.microsoft.com/office/drawing/2014/main" val="616593079"/>
                    </a:ext>
                  </a:extLst>
                </a:gridCol>
                <a:gridCol w="3244157">
                  <a:extLst>
                    <a:ext uri="{9D8B030D-6E8A-4147-A177-3AD203B41FA5}">
                      <a16:colId xmlns:a16="http://schemas.microsoft.com/office/drawing/2014/main" val="3377058073"/>
                    </a:ext>
                  </a:extLst>
                </a:gridCol>
              </a:tblGrid>
              <a:tr h="504258">
                <a:tc>
                  <a:txBody>
                    <a:bodyPr/>
                    <a:lstStyle/>
                    <a:p>
                      <a:pPr algn="ctr"/>
                      <a:r>
                        <a:rPr lang="en-GB" sz="2200" dirty="0"/>
                        <a:t>Advantages</a:t>
                      </a:r>
                    </a:p>
                  </a:txBody>
                  <a:tcPr marL="139725" marR="139725" marT="69862" marB="69862"/>
                </a:tc>
                <a:tc>
                  <a:txBody>
                    <a:bodyPr/>
                    <a:lstStyle/>
                    <a:p>
                      <a:pPr algn="ctr"/>
                      <a:r>
                        <a:rPr lang="en-GB" sz="2200" dirty="0"/>
                        <a:t>Disadvantages</a:t>
                      </a:r>
                    </a:p>
                  </a:txBody>
                  <a:tcPr marL="139725" marR="139725" marT="69862" marB="69862"/>
                </a:tc>
                <a:extLst>
                  <a:ext uri="{0D108BD9-81ED-4DB2-BD59-A6C34878D82A}">
                    <a16:rowId xmlns:a16="http://schemas.microsoft.com/office/drawing/2014/main" val="4268337937"/>
                  </a:ext>
                </a:extLst>
              </a:tr>
              <a:tr h="1498438">
                <a:tc>
                  <a:txBody>
                    <a:bodyPr/>
                    <a:lstStyle/>
                    <a:p>
                      <a:r>
                        <a:rPr lang="en-GB" sz="1800" dirty="0"/>
                        <a:t>Improves the businesses cash flow</a:t>
                      </a:r>
                    </a:p>
                  </a:txBody>
                  <a:tcPr marL="139725" marR="139725" marT="69862" marB="69862"/>
                </a:tc>
                <a:tc>
                  <a:txBody>
                    <a:bodyPr/>
                    <a:lstStyle/>
                    <a:p>
                      <a:r>
                        <a:rPr lang="en-GB" sz="1800" dirty="0"/>
                        <a:t>Only receive a percentage of the amount the business is owed</a:t>
                      </a:r>
                    </a:p>
                  </a:txBody>
                  <a:tcPr marL="139725" marR="139725" marT="69862" marB="69862"/>
                </a:tc>
                <a:extLst>
                  <a:ext uri="{0D108BD9-81ED-4DB2-BD59-A6C34878D82A}">
                    <a16:rowId xmlns:a16="http://schemas.microsoft.com/office/drawing/2014/main" val="3205871529"/>
                  </a:ext>
                </a:extLst>
              </a:tr>
              <a:tr h="1167045">
                <a:tc>
                  <a:txBody>
                    <a:bodyPr/>
                    <a:lstStyle/>
                    <a:p>
                      <a:r>
                        <a:rPr lang="en-GB" sz="1800" dirty="0"/>
                        <a:t>Reduces risk of default on payments</a:t>
                      </a:r>
                    </a:p>
                  </a:txBody>
                  <a:tcPr marL="139725" marR="139725" marT="69862" marB="69862"/>
                </a:tc>
                <a:tc>
                  <a:txBody>
                    <a:bodyPr/>
                    <a:lstStyle/>
                    <a:p>
                      <a:r>
                        <a:rPr lang="en-GB" sz="1800" dirty="0"/>
                        <a:t>Can alienate customers</a:t>
                      </a:r>
                    </a:p>
                  </a:txBody>
                  <a:tcPr marL="139725" marR="139725" marT="69862" marB="69862"/>
                </a:tc>
                <a:extLst>
                  <a:ext uri="{0D108BD9-81ED-4DB2-BD59-A6C34878D82A}">
                    <a16:rowId xmlns:a16="http://schemas.microsoft.com/office/drawing/2014/main" val="3868909148"/>
                  </a:ext>
                </a:extLst>
              </a:tr>
            </a:tbl>
          </a:graphicData>
        </a:graphic>
      </p:graphicFrame>
    </p:spTree>
    <p:extLst>
      <p:ext uri="{BB962C8B-B14F-4D97-AF65-F5344CB8AC3E}">
        <p14:creationId xmlns:p14="http://schemas.microsoft.com/office/powerpoint/2010/main" val="349574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D57F0-ABB5-44E9-B2DD-E5130979B65D}"/>
              </a:ext>
            </a:extLst>
          </p:cNvPr>
          <p:cNvSpPr>
            <a:spLocks noGrp="1"/>
          </p:cNvSpPr>
          <p:nvPr>
            <p:ph type="title"/>
          </p:nvPr>
        </p:nvSpPr>
        <p:spPr>
          <a:xfrm>
            <a:off x="628650" y="365126"/>
            <a:ext cx="8219882" cy="1344073"/>
          </a:xfrm>
        </p:spPr>
        <p:txBody>
          <a:bodyPr>
            <a:normAutofit/>
          </a:bodyPr>
          <a:lstStyle/>
          <a:p>
            <a:r>
              <a:rPr lang="en-GB" sz="3600" dirty="0">
                <a:latin typeface="Arial"/>
                <a:cs typeface="Arial"/>
              </a:rPr>
              <a:t>Activity 8 – Advantages &amp; Disadvantages</a:t>
            </a:r>
            <a:endParaRPr lang="en-GB" sz="3600" dirty="0"/>
          </a:p>
        </p:txBody>
      </p:sp>
      <p:sp>
        <p:nvSpPr>
          <p:cNvPr id="3" name="Content Placeholder 2">
            <a:extLst>
              <a:ext uri="{FF2B5EF4-FFF2-40B4-BE49-F238E27FC236}">
                <a16:creationId xmlns:a16="http://schemas.microsoft.com/office/drawing/2014/main" id="{0DCC91D8-7F89-415D-A837-583E0429E72A}"/>
              </a:ext>
            </a:extLst>
          </p:cNvPr>
          <p:cNvSpPr>
            <a:spLocks noGrp="1"/>
          </p:cNvSpPr>
          <p:nvPr>
            <p:ph idx="1"/>
          </p:nvPr>
        </p:nvSpPr>
        <p:spPr>
          <a:xfrm>
            <a:off x="628650" y="1709199"/>
            <a:ext cx="7886700" cy="1811280"/>
          </a:xfrm>
        </p:spPr>
        <p:txBody>
          <a:bodyPr vert="horz" lIns="91440" tIns="45720" rIns="91440" bIns="45720" rtlCol="0" anchor="t">
            <a:normAutofit/>
          </a:bodyPr>
          <a:lstStyle/>
          <a:p>
            <a:pPr marL="0" indent="0">
              <a:buNone/>
            </a:pPr>
            <a:r>
              <a:rPr lang="en-GB" dirty="0">
                <a:latin typeface="Arial"/>
                <a:cs typeface="Arial"/>
              </a:rPr>
              <a:t>These advantages and disadvantages match with either a mortgage, venture capital or debt factoring. Answer the correct source of finance for each advantage or disadvantage.</a:t>
            </a:r>
            <a:endParaRPr lang="en-GB" dirty="0"/>
          </a:p>
        </p:txBody>
      </p:sp>
      <p:pic>
        <p:nvPicPr>
          <p:cNvPr id="5" name="Picture 4">
            <a:extLst>
              <a:ext uri="{FF2B5EF4-FFF2-40B4-BE49-F238E27FC236}">
                <a16:creationId xmlns:a16="http://schemas.microsoft.com/office/drawing/2014/main" id="{6C795C24-C93A-4940-B2D3-41FC16888E6C}"/>
              </a:ext>
            </a:extLst>
          </p:cNvPr>
          <p:cNvPicPr>
            <a:picLocks noChangeAspect="1"/>
          </p:cNvPicPr>
          <p:nvPr/>
        </p:nvPicPr>
        <p:blipFill>
          <a:blip r:embed="rId2"/>
          <a:stretch>
            <a:fillRect/>
          </a:stretch>
        </p:blipFill>
        <p:spPr>
          <a:xfrm>
            <a:off x="1694622" y="3520479"/>
            <a:ext cx="5193196" cy="2772910"/>
          </a:xfrm>
          <a:prstGeom prst="rect">
            <a:avLst/>
          </a:prstGeom>
        </p:spPr>
      </p:pic>
    </p:spTree>
    <p:extLst>
      <p:ext uri="{BB962C8B-B14F-4D97-AF65-F5344CB8AC3E}">
        <p14:creationId xmlns:p14="http://schemas.microsoft.com/office/powerpoint/2010/main" val="39471457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0FBB1-15F8-4881-91C9-22CE60E61303}"/>
              </a:ext>
            </a:extLst>
          </p:cNvPr>
          <p:cNvSpPr>
            <a:spLocks noGrp="1"/>
          </p:cNvSpPr>
          <p:nvPr>
            <p:ph type="title"/>
          </p:nvPr>
        </p:nvSpPr>
        <p:spPr>
          <a:xfrm>
            <a:off x="628650" y="0"/>
            <a:ext cx="7886700" cy="1325563"/>
          </a:xfrm>
        </p:spPr>
        <p:txBody>
          <a:bodyPr/>
          <a:lstStyle/>
          <a:p>
            <a:r>
              <a:rPr lang="en-GB" dirty="0"/>
              <a:t>Answers</a:t>
            </a:r>
          </a:p>
        </p:txBody>
      </p:sp>
      <p:sp>
        <p:nvSpPr>
          <p:cNvPr id="3" name="Content Placeholder 2">
            <a:extLst>
              <a:ext uri="{FF2B5EF4-FFF2-40B4-BE49-F238E27FC236}">
                <a16:creationId xmlns:a16="http://schemas.microsoft.com/office/drawing/2014/main" id="{B8E31388-4301-4F13-AF3F-B1BA1EDF666F}"/>
              </a:ext>
            </a:extLst>
          </p:cNvPr>
          <p:cNvSpPr>
            <a:spLocks noGrp="1"/>
          </p:cNvSpPr>
          <p:nvPr>
            <p:ph idx="1"/>
          </p:nvPr>
        </p:nvSpPr>
        <p:spPr>
          <a:xfrm>
            <a:off x="332960" y="1252849"/>
            <a:ext cx="4089953" cy="4755667"/>
          </a:xfrm>
        </p:spPr>
        <p:txBody>
          <a:bodyPr>
            <a:noAutofit/>
          </a:bodyPr>
          <a:lstStyle/>
          <a:p>
            <a:pPr marL="0" indent="0">
              <a:buNone/>
            </a:pPr>
            <a:r>
              <a:rPr lang="en-GB" sz="1600" dirty="0"/>
              <a:t>1. Improves the businesses cash flow</a:t>
            </a:r>
          </a:p>
          <a:p>
            <a:pPr marL="0" indent="0">
              <a:buNone/>
            </a:pPr>
            <a:r>
              <a:rPr lang="en-GB" sz="1600" dirty="0">
                <a:solidFill>
                  <a:srgbClr val="FF0000"/>
                </a:solidFill>
              </a:rPr>
              <a:t>Debt factoring</a:t>
            </a:r>
          </a:p>
          <a:p>
            <a:pPr marL="0" indent="0">
              <a:buNone/>
            </a:pPr>
            <a:endParaRPr lang="en-GB" sz="1600" dirty="0"/>
          </a:p>
          <a:p>
            <a:pPr marL="0" indent="0">
              <a:buNone/>
            </a:pPr>
            <a:r>
              <a:rPr lang="en-GB" sz="1600" dirty="0"/>
              <a:t>2. Loss of ownership and control</a:t>
            </a:r>
          </a:p>
          <a:p>
            <a:pPr marL="0" indent="0">
              <a:buNone/>
            </a:pPr>
            <a:r>
              <a:rPr lang="en-GB" sz="1600" dirty="0">
                <a:solidFill>
                  <a:srgbClr val="FF0000"/>
                </a:solidFill>
              </a:rPr>
              <a:t>Venture capital</a:t>
            </a:r>
          </a:p>
          <a:p>
            <a:pPr marL="0" indent="0">
              <a:buNone/>
            </a:pPr>
            <a:endParaRPr lang="en-GB" sz="1600" dirty="0"/>
          </a:p>
          <a:p>
            <a:pPr marL="0" indent="0">
              <a:buNone/>
            </a:pPr>
            <a:r>
              <a:rPr lang="en-GB" sz="1600" dirty="0"/>
              <a:t>3. Reduces risk of default on payments</a:t>
            </a:r>
          </a:p>
          <a:p>
            <a:pPr marL="0" indent="0">
              <a:buNone/>
            </a:pPr>
            <a:r>
              <a:rPr lang="en-GB" sz="1600" dirty="0">
                <a:solidFill>
                  <a:srgbClr val="FF0000"/>
                </a:solidFill>
              </a:rPr>
              <a:t>Debt factoring</a:t>
            </a:r>
          </a:p>
          <a:p>
            <a:pPr marL="0" indent="0">
              <a:buNone/>
            </a:pPr>
            <a:endParaRPr lang="en-GB" sz="1600" dirty="0"/>
          </a:p>
          <a:p>
            <a:pPr marL="0" indent="0">
              <a:buNone/>
            </a:pPr>
            <a:r>
              <a:rPr lang="en-GB" sz="1600" dirty="0"/>
              <a:t>4. Interest charged on amount borrowed</a:t>
            </a:r>
          </a:p>
          <a:p>
            <a:pPr marL="0" indent="0">
              <a:buNone/>
            </a:pPr>
            <a:r>
              <a:rPr lang="en-GB" sz="1600" dirty="0">
                <a:solidFill>
                  <a:srgbClr val="FF0000"/>
                </a:solidFill>
              </a:rPr>
              <a:t>Mortgage</a:t>
            </a:r>
          </a:p>
          <a:p>
            <a:pPr marL="0" indent="0">
              <a:buNone/>
            </a:pPr>
            <a:endParaRPr lang="en-GB" sz="1600" dirty="0"/>
          </a:p>
          <a:p>
            <a:pPr marL="0" indent="0">
              <a:buNone/>
            </a:pPr>
            <a:r>
              <a:rPr lang="en-GB" sz="1600" dirty="0"/>
              <a:t>5. Conflict may occur over the direction of the business</a:t>
            </a:r>
          </a:p>
          <a:p>
            <a:pPr marL="0" indent="0">
              <a:buNone/>
            </a:pPr>
            <a:r>
              <a:rPr lang="en-GB" sz="1600" dirty="0">
                <a:solidFill>
                  <a:srgbClr val="FF0000"/>
                </a:solidFill>
              </a:rPr>
              <a:t>Venture capital</a:t>
            </a:r>
          </a:p>
        </p:txBody>
      </p:sp>
      <p:sp>
        <p:nvSpPr>
          <p:cNvPr id="4" name="Content Placeholder 2">
            <a:extLst>
              <a:ext uri="{FF2B5EF4-FFF2-40B4-BE49-F238E27FC236}">
                <a16:creationId xmlns:a16="http://schemas.microsoft.com/office/drawing/2014/main" id="{64A85B32-7CFC-4189-80DB-1FA25B3566EF}"/>
              </a:ext>
            </a:extLst>
          </p:cNvPr>
          <p:cNvSpPr txBox="1">
            <a:spLocks/>
          </p:cNvSpPr>
          <p:nvPr/>
        </p:nvSpPr>
        <p:spPr>
          <a:xfrm>
            <a:off x="4572000" y="1252849"/>
            <a:ext cx="4462670" cy="53169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600" dirty="0"/>
              <a:t>6. Large amounts of finance can be acquired</a:t>
            </a:r>
          </a:p>
          <a:p>
            <a:pPr marL="0" indent="0">
              <a:buFont typeface="Arial" panose="020B0604020202020204" pitchFamily="34" charset="0"/>
              <a:buNone/>
            </a:pPr>
            <a:r>
              <a:rPr lang="en-GB" sz="1600" dirty="0">
                <a:solidFill>
                  <a:srgbClr val="FF0000"/>
                </a:solidFill>
              </a:rPr>
              <a:t>Mortgage</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7. Only receive a percentage of the amount the business is owed</a:t>
            </a:r>
          </a:p>
          <a:p>
            <a:pPr marL="0" indent="0">
              <a:buFont typeface="Arial" panose="020B0604020202020204" pitchFamily="34" charset="0"/>
              <a:buNone/>
            </a:pPr>
            <a:r>
              <a:rPr lang="en-GB" sz="1600" dirty="0">
                <a:solidFill>
                  <a:srgbClr val="FF0000"/>
                </a:solidFill>
              </a:rPr>
              <a:t>Debt factoring</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8. Secured against asset that could be seized</a:t>
            </a:r>
          </a:p>
          <a:p>
            <a:pPr marL="0" indent="0">
              <a:buFont typeface="Arial" panose="020B0604020202020204" pitchFamily="34" charset="0"/>
              <a:buNone/>
            </a:pPr>
            <a:r>
              <a:rPr lang="en-GB" sz="1600" dirty="0">
                <a:solidFill>
                  <a:srgbClr val="FF0000"/>
                </a:solidFill>
              </a:rPr>
              <a:t>Mortgage</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9. Finance is made available along with advice and mentoring</a:t>
            </a:r>
          </a:p>
          <a:p>
            <a:pPr marL="0" indent="0">
              <a:buFont typeface="Arial" panose="020B0604020202020204" pitchFamily="34" charset="0"/>
              <a:buNone/>
            </a:pPr>
            <a:r>
              <a:rPr lang="en-GB" sz="1600" dirty="0">
                <a:solidFill>
                  <a:srgbClr val="FF0000"/>
                </a:solidFill>
              </a:rPr>
              <a:t>Venture capital</a:t>
            </a:r>
          </a:p>
          <a:p>
            <a:pPr marL="0" indent="0">
              <a:buFont typeface="Arial" panose="020B0604020202020204" pitchFamily="34" charset="0"/>
              <a:buNone/>
            </a:pPr>
            <a:endParaRPr lang="en-GB" sz="1600" dirty="0"/>
          </a:p>
          <a:p>
            <a:pPr marL="0" indent="0">
              <a:buFont typeface="Arial" panose="020B0604020202020204" pitchFamily="34" charset="0"/>
              <a:buNone/>
            </a:pPr>
            <a:r>
              <a:rPr lang="en-GB" sz="1600" dirty="0"/>
              <a:t>10. Not a Suitable short-term form of finance</a:t>
            </a:r>
          </a:p>
          <a:p>
            <a:pPr marL="0" indent="0">
              <a:buFont typeface="Arial" panose="020B0604020202020204" pitchFamily="34" charset="0"/>
              <a:buNone/>
            </a:pPr>
            <a:r>
              <a:rPr lang="en-GB" sz="1600" dirty="0">
                <a:solidFill>
                  <a:srgbClr val="FF0000"/>
                </a:solidFill>
              </a:rPr>
              <a:t>Mortgage</a:t>
            </a:r>
          </a:p>
        </p:txBody>
      </p:sp>
    </p:spTree>
    <p:extLst>
      <p:ext uri="{BB962C8B-B14F-4D97-AF65-F5344CB8AC3E}">
        <p14:creationId xmlns:p14="http://schemas.microsoft.com/office/powerpoint/2010/main" val="1811644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500"/>
                                        <p:tgtEl>
                                          <p:spTgt spid="3">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Effect transition="in" filter="fade">
                                      <p:cBhvr>
                                        <p:cTn id="47" dur="500"/>
                                        <p:tgtEl>
                                          <p:spTgt spid="3">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13" end="13"/>
                                            </p:txEl>
                                          </p:spTgt>
                                        </p:tgtEl>
                                        <p:attrNameLst>
                                          <p:attrName>style.visibility</p:attrName>
                                        </p:attrNameLst>
                                      </p:cBhvr>
                                      <p:to>
                                        <p:strVal val="visible"/>
                                      </p:to>
                                    </p:set>
                                    <p:animEffect transition="in" filter="fade">
                                      <p:cBhvr>
                                        <p:cTn id="52" dur="500"/>
                                        <p:tgtEl>
                                          <p:spTgt spid="3">
                                            <p:txEl>
                                              <p:pRg st="13" end="13"/>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
                                            <p:txEl>
                                              <p:pRg st="0" end="0"/>
                                            </p:txEl>
                                          </p:spTgt>
                                        </p:tgtEl>
                                        <p:attrNameLst>
                                          <p:attrName>style.visibility</p:attrName>
                                        </p:attrNameLst>
                                      </p:cBhvr>
                                      <p:to>
                                        <p:strVal val="visible"/>
                                      </p:to>
                                    </p:set>
                                    <p:animEffect transition="in" filter="fade">
                                      <p:cBhvr>
                                        <p:cTn id="57" dur="500"/>
                                        <p:tgtEl>
                                          <p:spTgt spid="4">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
                                            <p:txEl>
                                              <p:pRg st="1" end="1"/>
                                            </p:txEl>
                                          </p:spTgt>
                                        </p:tgtEl>
                                        <p:attrNameLst>
                                          <p:attrName>style.visibility</p:attrName>
                                        </p:attrNameLst>
                                      </p:cBhvr>
                                      <p:to>
                                        <p:strVal val="visible"/>
                                      </p:to>
                                    </p:set>
                                    <p:animEffect transition="in" filter="fade">
                                      <p:cBhvr>
                                        <p:cTn id="62" dur="500"/>
                                        <p:tgtEl>
                                          <p:spTgt spid="4">
                                            <p:txEl>
                                              <p:pRg st="1" end="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4">
                                            <p:txEl>
                                              <p:pRg st="3" end="3"/>
                                            </p:txEl>
                                          </p:spTgt>
                                        </p:tgtEl>
                                        <p:attrNameLst>
                                          <p:attrName>style.visibility</p:attrName>
                                        </p:attrNameLst>
                                      </p:cBhvr>
                                      <p:to>
                                        <p:strVal val="visible"/>
                                      </p:to>
                                    </p:set>
                                    <p:animEffect transition="in" filter="fade">
                                      <p:cBhvr>
                                        <p:cTn id="67" dur="500"/>
                                        <p:tgtEl>
                                          <p:spTgt spid="4">
                                            <p:txEl>
                                              <p:pRg st="3" end="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
                                            <p:txEl>
                                              <p:pRg st="4" end="4"/>
                                            </p:txEl>
                                          </p:spTgt>
                                        </p:tgtEl>
                                        <p:attrNameLst>
                                          <p:attrName>style.visibility</p:attrName>
                                        </p:attrNameLst>
                                      </p:cBhvr>
                                      <p:to>
                                        <p:strVal val="visible"/>
                                      </p:to>
                                    </p:set>
                                    <p:animEffect transition="in" filter="fade">
                                      <p:cBhvr>
                                        <p:cTn id="72" dur="500"/>
                                        <p:tgtEl>
                                          <p:spTgt spid="4">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
                                            <p:txEl>
                                              <p:pRg st="6" end="6"/>
                                            </p:txEl>
                                          </p:spTgt>
                                        </p:tgtEl>
                                        <p:attrNameLst>
                                          <p:attrName>style.visibility</p:attrName>
                                        </p:attrNameLst>
                                      </p:cBhvr>
                                      <p:to>
                                        <p:strVal val="visible"/>
                                      </p:to>
                                    </p:set>
                                    <p:animEffect transition="in" filter="fade">
                                      <p:cBhvr>
                                        <p:cTn id="77" dur="500"/>
                                        <p:tgtEl>
                                          <p:spTgt spid="4">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4">
                                            <p:txEl>
                                              <p:pRg st="7" end="7"/>
                                            </p:txEl>
                                          </p:spTgt>
                                        </p:tgtEl>
                                        <p:attrNameLst>
                                          <p:attrName>style.visibility</p:attrName>
                                        </p:attrNameLst>
                                      </p:cBhvr>
                                      <p:to>
                                        <p:strVal val="visible"/>
                                      </p:to>
                                    </p:set>
                                    <p:animEffect transition="in" filter="fade">
                                      <p:cBhvr>
                                        <p:cTn id="82" dur="500"/>
                                        <p:tgtEl>
                                          <p:spTgt spid="4">
                                            <p:txEl>
                                              <p:pRg st="7" end="7"/>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4">
                                            <p:txEl>
                                              <p:pRg st="9" end="9"/>
                                            </p:txEl>
                                          </p:spTgt>
                                        </p:tgtEl>
                                        <p:attrNameLst>
                                          <p:attrName>style.visibility</p:attrName>
                                        </p:attrNameLst>
                                      </p:cBhvr>
                                      <p:to>
                                        <p:strVal val="visible"/>
                                      </p:to>
                                    </p:set>
                                    <p:animEffect transition="in" filter="fade">
                                      <p:cBhvr>
                                        <p:cTn id="87" dur="500"/>
                                        <p:tgtEl>
                                          <p:spTgt spid="4">
                                            <p:txEl>
                                              <p:pRg st="9" end="9"/>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4">
                                            <p:txEl>
                                              <p:pRg st="10" end="10"/>
                                            </p:txEl>
                                          </p:spTgt>
                                        </p:tgtEl>
                                        <p:attrNameLst>
                                          <p:attrName>style.visibility</p:attrName>
                                        </p:attrNameLst>
                                      </p:cBhvr>
                                      <p:to>
                                        <p:strVal val="visible"/>
                                      </p:to>
                                    </p:set>
                                    <p:animEffect transition="in" filter="fade">
                                      <p:cBhvr>
                                        <p:cTn id="92" dur="500"/>
                                        <p:tgtEl>
                                          <p:spTgt spid="4">
                                            <p:txEl>
                                              <p:pRg st="10" end="1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4">
                                            <p:txEl>
                                              <p:pRg st="12" end="12"/>
                                            </p:txEl>
                                          </p:spTgt>
                                        </p:tgtEl>
                                        <p:attrNameLst>
                                          <p:attrName>style.visibility</p:attrName>
                                        </p:attrNameLst>
                                      </p:cBhvr>
                                      <p:to>
                                        <p:strVal val="visible"/>
                                      </p:to>
                                    </p:set>
                                    <p:animEffect transition="in" filter="fade">
                                      <p:cBhvr>
                                        <p:cTn id="97" dur="500"/>
                                        <p:tgtEl>
                                          <p:spTgt spid="4">
                                            <p:txEl>
                                              <p:pRg st="12" end="12"/>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nodeType="clickEffect">
                                  <p:stCondLst>
                                    <p:cond delay="0"/>
                                  </p:stCondLst>
                                  <p:childTnLst>
                                    <p:set>
                                      <p:cBhvr>
                                        <p:cTn id="101" dur="1" fill="hold">
                                          <p:stCondLst>
                                            <p:cond delay="0"/>
                                          </p:stCondLst>
                                        </p:cTn>
                                        <p:tgtEl>
                                          <p:spTgt spid="4">
                                            <p:txEl>
                                              <p:pRg st="13" end="13"/>
                                            </p:txEl>
                                          </p:spTgt>
                                        </p:tgtEl>
                                        <p:attrNameLst>
                                          <p:attrName>style.visibility</p:attrName>
                                        </p:attrNameLst>
                                      </p:cBhvr>
                                      <p:to>
                                        <p:strVal val="visible"/>
                                      </p:to>
                                    </p:set>
                                    <p:animEffect transition="in" filter="fade">
                                      <p:cBhvr>
                                        <p:cTn id="102"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972684-FDF4-481C-97BB-95B16F24528D}"/>
              </a:ext>
            </a:extLst>
          </p:cNvPr>
          <p:cNvSpPr>
            <a:spLocks noGrp="1"/>
          </p:cNvSpPr>
          <p:nvPr>
            <p:ph type="title"/>
          </p:nvPr>
        </p:nvSpPr>
        <p:spPr>
          <a:xfrm>
            <a:off x="484393" y="5110423"/>
            <a:ext cx="8179546" cy="671540"/>
          </a:xfrm>
          <a:noFill/>
        </p:spPr>
        <p:txBody>
          <a:bodyPr vert="horz" lIns="91440" tIns="45720" rIns="91440" bIns="45720" rtlCol="0" anchor="ctr">
            <a:normAutofit/>
          </a:bodyPr>
          <a:lstStyle/>
          <a:p>
            <a:pPr algn="ctr"/>
            <a:r>
              <a:rPr lang="en-US" sz="3600" dirty="0">
                <a:latin typeface="+mj-lt"/>
                <a:cs typeface="+mj-cs"/>
              </a:rPr>
              <a:t>Learning Outcome D1 – Sources of Finance</a:t>
            </a:r>
          </a:p>
        </p:txBody>
      </p:sp>
      <p:sp>
        <p:nvSpPr>
          <p:cNvPr id="48" name="Rectangle 19">
            <a:extLst>
              <a:ext uri="{FF2B5EF4-FFF2-40B4-BE49-F238E27FC236}">
                <a16:creationId xmlns:a16="http://schemas.microsoft.com/office/drawing/2014/main" id="{71FC7D98-7B8B-402A-90FC-F027482F21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4001" cy="482247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Rounded Rectangle 28">
            <a:extLst>
              <a:ext uri="{FF2B5EF4-FFF2-40B4-BE49-F238E27FC236}">
                <a16:creationId xmlns:a16="http://schemas.microsoft.com/office/drawing/2014/main" id="{AD7356EA-285B-4E5D-8FEC-104659A4FD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03421" y="640091"/>
            <a:ext cx="6137157" cy="3881110"/>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F218ED59-BC65-48D7-BE44-2E60888F264B}"/>
              </a:ext>
            </a:extLst>
          </p:cNvPr>
          <p:cNvPicPr>
            <a:picLocks noChangeAspect="1"/>
          </p:cNvPicPr>
          <p:nvPr/>
        </p:nvPicPr>
        <p:blipFill rotWithShape="1">
          <a:blip r:embed="rId2"/>
          <a:srcRect t="9571" r="-3" b="-3"/>
          <a:stretch/>
        </p:blipFill>
        <p:spPr>
          <a:xfrm>
            <a:off x="1627521" y="804672"/>
            <a:ext cx="5888958" cy="3554676"/>
          </a:xfrm>
          <a:prstGeom prst="rect">
            <a:avLst/>
          </a:prstGeom>
          <a:effectLst/>
        </p:spPr>
      </p:pic>
    </p:spTree>
    <p:extLst>
      <p:ext uri="{BB962C8B-B14F-4D97-AF65-F5344CB8AC3E}">
        <p14:creationId xmlns:p14="http://schemas.microsoft.com/office/powerpoint/2010/main" val="20829989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35683-6611-4FAF-B070-52C666A4A041}"/>
              </a:ext>
            </a:extLst>
          </p:cNvPr>
          <p:cNvSpPr>
            <a:spLocks noGrp="1"/>
          </p:cNvSpPr>
          <p:nvPr>
            <p:ph type="title"/>
          </p:nvPr>
        </p:nvSpPr>
        <p:spPr/>
        <p:txBody>
          <a:bodyPr/>
          <a:lstStyle/>
          <a:p>
            <a:r>
              <a:rPr lang="en-GB" dirty="0"/>
              <a:t>Activity 9 – External sources continued</a:t>
            </a:r>
            <a:endParaRPr lang="en-US" dirty="0"/>
          </a:p>
        </p:txBody>
      </p:sp>
      <p:sp>
        <p:nvSpPr>
          <p:cNvPr id="3" name="Content Placeholder 2">
            <a:extLst>
              <a:ext uri="{FF2B5EF4-FFF2-40B4-BE49-F238E27FC236}">
                <a16:creationId xmlns:a16="http://schemas.microsoft.com/office/drawing/2014/main" id="{299666D2-D3E7-42A7-BF20-21C1CB00A4AF}"/>
              </a:ext>
            </a:extLst>
          </p:cNvPr>
          <p:cNvSpPr>
            <a:spLocks noGrp="1"/>
          </p:cNvSpPr>
          <p:nvPr>
            <p:ph idx="1"/>
          </p:nvPr>
        </p:nvSpPr>
        <p:spPr/>
        <p:txBody>
          <a:bodyPr vert="horz" lIns="91440" tIns="45720" rIns="91440" bIns="45720" rtlCol="0" anchor="t">
            <a:normAutofit/>
          </a:bodyPr>
          <a:lstStyle/>
          <a:p>
            <a:pPr marL="0" indent="0">
              <a:buNone/>
            </a:pPr>
            <a:r>
              <a:rPr lang="en-GB" dirty="0">
                <a:latin typeface="Arial"/>
                <a:cs typeface="Arial"/>
              </a:rPr>
              <a:t>As with the previous methods ensure you take down notes on the next set of external sources of finance. Describe the source of finance and their key advantages and disadvantages.</a:t>
            </a:r>
            <a:endParaRPr lang="en-US" dirty="0">
              <a:latin typeface="Arial"/>
              <a:cs typeface="Arial"/>
            </a:endParaRPr>
          </a:p>
        </p:txBody>
      </p:sp>
      <p:pic>
        <p:nvPicPr>
          <p:cNvPr id="1026" name="Picture 2" descr="Arrow Clip Art - Arrow Clip Art Transparent Background - Png Download  (#2089) - PinClipart">
            <a:extLst>
              <a:ext uri="{FF2B5EF4-FFF2-40B4-BE49-F238E27FC236}">
                <a16:creationId xmlns:a16="http://schemas.microsoft.com/office/drawing/2014/main" id="{5990F9BA-4E60-4B31-9D73-C159A06FC7CD}"/>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8942" b="90693" l="5682" r="92614">
                        <a14:foregroundMark x1="56364" y1="8942" x2="56364" y2="8942"/>
                        <a14:foregroundMark x1="92614" y1="43978" x2="92614" y2="43978"/>
                        <a14:foregroundMark x1="8750" y1="48905" x2="8750" y2="48905"/>
                        <a14:foregroundMark x1="5682" y1="48540" x2="5682" y2="48540"/>
                        <a14:foregroundMark x1="63182" y1="90693" x2="63182" y2="90693"/>
                      </a14:backgroundRemoval>
                    </a14:imgEffect>
                  </a14:imgLayer>
                </a14:imgProps>
              </a:ext>
              <a:ext uri="{28A0092B-C50C-407E-A947-70E740481C1C}">
                <a14:useLocalDpi xmlns:a14="http://schemas.microsoft.com/office/drawing/2010/main" val="0"/>
              </a:ext>
            </a:extLst>
          </a:blip>
          <a:srcRect/>
          <a:stretch>
            <a:fillRect/>
          </a:stretch>
        </p:blipFill>
        <p:spPr bwMode="auto">
          <a:xfrm>
            <a:off x="2357230" y="3553504"/>
            <a:ext cx="4429539" cy="2758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7728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D8CD2-98F1-427F-8DE7-DCF3E4254453}"/>
              </a:ext>
            </a:extLst>
          </p:cNvPr>
          <p:cNvSpPr>
            <a:spLocks noGrp="1"/>
          </p:cNvSpPr>
          <p:nvPr>
            <p:ph type="title"/>
          </p:nvPr>
        </p:nvSpPr>
        <p:spPr>
          <a:xfrm>
            <a:off x="363161" y="417235"/>
            <a:ext cx="2629122" cy="1622321"/>
          </a:xfrm>
        </p:spPr>
        <p:txBody>
          <a:bodyPr>
            <a:normAutofit/>
          </a:bodyPr>
          <a:lstStyle/>
          <a:p>
            <a:r>
              <a:rPr lang="en-GB" sz="4100" dirty="0"/>
              <a:t>Hire Purchase</a:t>
            </a:r>
          </a:p>
        </p:txBody>
      </p:sp>
      <p:sp>
        <p:nvSpPr>
          <p:cNvPr id="3" name="Content Placeholder 2">
            <a:extLst>
              <a:ext uri="{FF2B5EF4-FFF2-40B4-BE49-F238E27FC236}">
                <a16:creationId xmlns:a16="http://schemas.microsoft.com/office/drawing/2014/main" id="{44EE7528-539B-4963-9027-BACB0326CADD}"/>
              </a:ext>
            </a:extLst>
          </p:cNvPr>
          <p:cNvSpPr>
            <a:spLocks noGrp="1"/>
          </p:cNvSpPr>
          <p:nvPr>
            <p:ph idx="1"/>
          </p:nvPr>
        </p:nvSpPr>
        <p:spPr>
          <a:xfrm>
            <a:off x="363161" y="2039556"/>
            <a:ext cx="2764113" cy="3785419"/>
          </a:xfrm>
        </p:spPr>
        <p:txBody>
          <a:bodyPr vert="horz" lIns="91440" tIns="45720" rIns="91440" bIns="45720" rtlCol="0">
            <a:noAutofit/>
          </a:bodyPr>
          <a:lstStyle/>
          <a:p>
            <a:pPr marL="0" indent="0">
              <a:buNone/>
            </a:pPr>
            <a:r>
              <a:rPr lang="en-GB" sz="2000" dirty="0">
                <a:latin typeface="Arial"/>
                <a:cs typeface="Arial"/>
              </a:rPr>
              <a:t>Hire purchase is used to purchase an </a:t>
            </a:r>
            <a:r>
              <a:rPr lang="en-GB" sz="2000" b="1" dirty="0">
                <a:latin typeface="Arial"/>
                <a:cs typeface="Arial"/>
              </a:rPr>
              <a:t>asset</a:t>
            </a:r>
            <a:r>
              <a:rPr lang="en-GB" sz="2000" dirty="0">
                <a:latin typeface="Arial"/>
                <a:cs typeface="Arial"/>
              </a:rPr>
              <a:t>, such as a delivery van or piece of equipment.</a:t>
            </a:r>
            <a:endParaRPr lang="en-US" sz="2000" dirty="0">
              <a:latin typeface="Arial"/>
              <a:cs typeface="Arial"/>
            </a:endParaRPr>
          </a:p>
          <a:p>
            <a:pPr marL="0" indent="0">
              <a:buNone/>
            </a:pPr>
            <a:endParaRPr lang="en-GB" sz="2000" dirty="0">
              <a:latin typeface="Arial"/>
              <a:cs typeface="Arial"/>
            </a:endParaRPr>
          </a:p>
          <a:p>
            <a:pPr marL="0" indent="0">
              <a:buNone/>
            </a:pPr>
            <a:r>
              <a:rPr lang="en-GB" sz="2000" dirty="0">
                <a:latin typeface="Arial"/>
                <a:cs typeface="Arial"/>
              </a:rPr>
              <a:t>A </a:t>
            </a:r>
            <a:r>
              <a:rPr lang="en-GB" sz="2000" b="1" dirty="0">
                <a:latin typeface="Arial"/>
                <a:cs typeface="Arial"/>
              </a:rPr>
              <a:t>deposit</a:t>
            </a:r>
            <a:r>
              <a:rPr lang="en-GB" sz="2000" dirty="0">
                <a:latin typeface="Arial"/>
                <a:cs typeface="Arial"/>
              </a:rPr>
              <a:t> is paid and the remaining amount for the asset is paid in monthly instalments over a set period. The business does not own the item until all payments are made.</a:t>
            </a:r>
          </a:p>
        </p:txBody>
      </p:sp>
      <p:sp>
        <p:nvSpPr>
          <p:cNvPr id="10" name="Rectangle 9">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2766" y="557784"/>
            <a:ext cx="493807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8CE6151F-A75C-499F-B28B-3BAC86C325A1}"/>
              </a:ext>
            </a:extLst>
          </p:cNvPr>
          <p:cNvGraphicFramePr>
            <a:graphicFrameLocks noGrp="1"/>
          </p:cNvGraphicFramePr>
          <p:nvPr>
            <p:extLst>
              <p:ext uri="{D42A27DB-BD31-4B8C-83A1-F6EECF244321}">
                <p14:modId xmlns:p14="http://schemas.microsoft.com/office/powerpoint/2010/main" val="1748255401"/>
              </p:ext>
            </p:extLst>
          </p:nvPr>
        </p:nvGraphicFramePr>
        <p:xfrm>
          <a:off x="4054396" y="1612173"/>
          <a:ext cx="4514499" cy="3630411"/>
        </p:xfrm>
        <a:graphic>
          <a:graphicData uri="http://schemas.openxmlformats.org/drawingml/2006/table">
            <a:tbl>
              <a:tblPr firstRow="1" bandRow="1">
                <a:tableStyleId>{5C22544A-7EE6-4342-B048-85BDC9FD1C3A}</a:tableStyleId>
              </a:tblPr>
              <a:tblGrid>
                <a:gridCol w="2231124">
                  <a:extLst>
                    <a:ext uri="{9D8B030D-6E8A-4147-A177-3AD203B41FA5}">
                      <a16:colId xmlns:a16="http://schemas.microsoft.com/office/drawing/2014/main" val="616593079"/>
                    </a:ext>
                  </a:extLst>
                </a:gridCol>
                <a:gridCol w="2283375">
                  <a:extLst>
                    <a:ext uri="{9D8B030D-6E8A-4147-A177-3AD203B41FA5}">
                      <a16:colId xmlns:a16="http://schemas.microsoft.com/office/drawing/2014/main" val="3377058073"/>
                    </a:ext>
                  </a:extLst>
                </a:gridCol>
              </a:tblGrid>
              <a:tr h="413829">
                <a:tc>
                  <a:txBody>
                    <a:bodyPr/>
                    <a:lstStyle/>
                    <a:p>
                      <a:pPr algn="ctr"/>
                      <a:r>
                        <a:rPr lang="en-GB" sz="1900" dirty="0"/>
                        <a:t>Advantages</a:t>
                      </a:r>
                    </a:p>
                  </a:txBody>
                  <a:tcPr marL="94052" marR="94052" marT="47026" marB="47026"/>
                </a:tc>
                <a:tc>
                  <a:txBody>
                    <a:bodyPr/>
                    <a:lstStyle/>
                    <a:p>
                      <a:pPr algn="ctr"/>
                      <a:r>
                        <a:rPr lang="en-GB" sz="1900" dirty="0"/>
                        <a:t>Disadvantages</a:t>
                      </a:r>
                    </a:p>
                  </a:txBody>
                  <a:tcPr marL="94052" marR="94052" marT="47026" marB="47026"/>
                </a:tc>
                <a:extLst>
                  <a:ext uri="{0D108BD9-81ED-4DB2-BD59-A6C34878D82A}">
                    <a16:rowId xmlns:a16="http://schemas.microsoft.com/office/drawing/2014/main" val="4268337937"/>
                  </a:ext>
                </a:extLst>
              </a:tr>
              <a:tr h="978142">
                <a:tc>
                  <a:txBody>
                    <a:bodyPr/>
                    <a:lstStyle/>
                    <a:p>
                      <a:r>
                        <a:rPr lang="en-GB" sz="1800" dirty="0"/>
                        <a:t>Regular payments are good for budgeting</a:t>
                      </a:r>
                    </a:p>
                  </a:txBody>
                  <a:tcPr marL="94052" marR="94052" marT="47026" marB="47026"/>
                </a:tc>
                <a:tc>
                  <a:txBody>
                    <a:bodyPr/>
                    <a:lstStyle/>
                    <a:p>
                      <a:r>
                        <a:rPr lang="en-GB" sz="1800" dirty="0"/>
                        <a:t>Likely to cost more than buying the asset outright</a:t>
                      </a:r>
                    </a:p>
                  </a:txBody>
                  <a:tcPr marL="94052" marR="94052" marT="47026" marB="47026"/>
                </a:tc>
                <a:extLst>
                  <a:ext uri="{0D108BD9-81ED-4DB2-BD59-A6C34878D82A}">
                    <a16:rowId xmlns:a16="http://schemas.microsoft.com/office/drawing/2014/main" val="3205871529"/>
                  </a:ext>
                </a:extLst>
              </a:tr>
              <a:tr h="1542454">
                <a:tc>
                  <a:txBody>
                    <a:bodyPr/>
                    <a:lstStyle/>
                    <a:p>
                      <a:r>
                        <a:rPr lang="en-GB" sz="1800" dirty="0"/>
                        <a:t>Spreads out the cost of an asset</a:t>
                      </a:r>
                    </a:p>
                  </a:txBody>
                  <a:tcPr marL="94052" marR="94052" marT="47026" marB="47026"/>
                </a:tc>
                <a:tc>
                  <a:txBody>
                    <a:bodyPr/>
                    <a:lstStyle/>
                    <a:p>
                      <a:r>
                        <a:rPr lang="en-GB" sz="1800" dirty="0"/>
                        <a:t>Only suitable for lower cost items such as vehicles not land or buildings</a:t>
                      </a:r>
                    </a:p>
                  </a:txBody>
                  <a:tcPr marL="94052" marR="94052" marT="47026" marB="47026"/>
                </a:tc>
                <a:extLst>
                  <a:ext uri="{0D108BD9-81ED-4DB2-BD59-A6C34878D82A}">
                    <a16:rowId xmlns:a16="http://schemas.microsoft.com/office/drawing/2014/main" val="3868909148"/>
                  </a:ext>
                </a:extLst>
              </a:tr>
              <a:tr h="695986">
                <a:tc>
                  <a:txBody>
                    <a:bodyPr/>
                    <a:lstStyle/>
                    <a:p>
                      <a:r>
                        <a:rPr lang="en-GB" sz="1800" dirty="0"/>
                        <a:t>Avoids paying a large lump sum</a:t>
                      </a:r>
                    </a:p>
                  </a:txBody>
                  <a:tcPr marL="94052" marR="94052" marT="47026" marB="47026"/>
                </a:tc>
                <a:tc>
                  <a:txBody>
                    <a:bodyPr/>
                    <a:lstStyle/>
                    <a:p>
                      <a:endParaRPr lang="en-GB" sz="1800" dirty="0"/>
                    </a:p>
                  </a:txBody>
                  <a:tcPr marL="94052" marR="94052" marT="47026" marB="47026"/>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27120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5206F-1878-4CBF-B203-1048AAF7973F}"/>
              </a:ext>
            </a:extLst>
          </p:cNvPr>
          <p:cNvSpPr>
            <a:spLocks noGrp="1"/>
          </p:cNvSpPr>
          <p:nvPr>
            <p:ph type="title"/>
          </p:nvPr>
        </p:nvSpPr>
        <p:spPr>
          <a:xfrm>
            <a:off x="220648" y="359882"/>
            <a:ext cx="1695618" cy="1693776"/>
          </a:xfrm>
        </p:spPr>
        <p:txBody>
          <a:bodyPr>
            <a:normAutofit/>
          </a:bodyPr>
          <a:lstStyle/>
          <a:p>
            <a:r>
              <a:rPr lang="en-GB" sz="3100" dirty="0"/>
              <a:t>Leasing</a:t>
            </a:r>
          </a:p>
        </p:txBody>
      </p:sp>
      <p:sp>
        <p:nvSpPr>
          <p:cNvPr id="3" name="Content Placeholder 2">
            <a:extLst>
              <a:ext uri="{FF2B5EF4-FFF2-40B4-BE49-F238E27FC236}">
                <a16:creationId xmlns:a16="http://schemas.microsoft.com/office/drawing/2014/main" id="{AD5B6192-14A4-47CA-80EB-D61E38C1FECC}"/>
              </a:ext>
            </a:extLst>
          </p:cNvPr>
          <p:cNvSpPr>
            <a:spLocks noGrp="1"/>
          </p:cNvSpPr>
          <p:nvPr>
            <p:ph idx="1"/>
          </p:nvPr>
        </p:nvSpPr>
        <p:spPr>
          <a:xfrm>
            <a:off x="2015657" y="47366"/>
            <a:ext cx="7028952" cy="2318808"/>
          </a:xfrm>
        </p:spPr>
        <p:txBody>
          <a:bodyPr vert="horz" lIns="91440" tIns="45720" rIns="91440" bIns="45720" rtlCol="0" anchor="ctr">
            <a:noAutofit/>
          </a:bodyPr>
          <a:lstStyle/>
          <a:p>
            <a:pPr marL="0" indent="0">
              <a:buNone/>
            </a:pPr>
            <a:r>
              <a:rPr lang="en-GB" sz="2000" dirty="0">
                <a:latin typeface="Arial"/>
                <a:cs typeface="Arial"/>
              </a:rPr>
              <a:t>Leasing is a way of renting an asset that the business requires, such as a coffee machine. </a:t>
            </a:r>
          </a:p>
          <a:p>
            <a:pPr marL="0" indent="0">
              <a:buNone/>
            </a:pPr>
            <a:r>
              <a:rPr lang="en-GB" sz="2000" dirty="0">
                <a:latin typeface="Arial"/>
                <a:cs typeface="Arial"/>
              </a:rPr>
              <a:t>Monthly payments are made, and the leasing company is responsible for the provision and upkeep of the leased item.</a:t>
            </a:r>
            <a:endParaRPr lang="en-GB" sz="2000" dirty="0"/>
          </a:p>
          <a:p>
            <a:pPr marL="0" indent="0">
              <a:buNone/>
            </a:pPr>
            <a:r>
              <a:rPr lang="en-GB" sz="2000" dirty="0">
                <a:latin typeface="Arial"/>
                <a:cs typeface="Arial"/>
              </a:rPr>
              <a:t>Unlike hire purchase the item is not owned at the end of the payments by the business.</a:t>
            </a:r>
            <a:endParaRPr lang="en-GB" sz="2000" dirty="0"/>
          </a:p>
        </p:txBody>
      </p:sp>
      <p:sp>
        <p:nvSpPr>
          <p:cNvPr id="10" name="Rectangle 9">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36855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263370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1779EF8C-7E0E-419D-9776-BE89367CB5DE}"/>
              </a:ext>
            </a:extLst>
          </p:cNvPr>
          <p:cNvGraphicFramePr>
            <a:graphicFrameLocks noGrp="1"/>
          </p:cNvGraphicFramePr>
          <p:nvPr>
            <p:extLst>
              <p:ext uri="{D42A27DB-BD31-4B8C-83A1-F6EECF244321}">
                <p14:modId xmlns:p14="http://schemas.microsoft.com/office/powerpoint/2010/main" val="421144016"/>
              </p:ext>
            </p:extLst>
          </p:nvPr>
        </p:nvGraphicFramePr>
        <p:xfrm>
          <a:off x="1719071" y="2948594"/>
          <a:ext cx="5705857" cy="2921123"/>
        </p:xfrm>
        <a:graphic>
          <a:graphicData uri="http://schemas.openxmlformats.org/drawingml/2006/table">
            <a:tbl>
              <a:tblPr firstRow="1" bandRow="1">
                <a:tableStyleId>{5C22544A-7EE6-4342-B048-85BDC9FD1C3A}</a:tableStyleId>
              </a:tblPr>
              <a:tblGrid>
                <a:gridCol w="2730640">
                  <a:extLst>
                    <a:ext uri="{9D8B030D-6E8A-4147-A177-3AD203B41FA5}">
                      <a16:colId xmlns:a16="http://schemas.microsoft.com/office/drawing/2014/main" val="616593079"/>
                    </a:ext>
                  </a:extLst>
                </a:gridCol>
                <a:gridCol w="2975217">
                  <a:extLst>
                    <a:ext uri="{9D8B030D-6E8A-4147-A177-3AD203B41FA5}">
                      <a16:colId xmlns:a16="http://schemas.microsoft.com/office/drawing/2014/main" val="3377058073"/>
                    </a:ext>
                  </a:extLst>
                </a:gridCol>
              </a:tblGrid>
              <a:tr h="455778">
                <a:tc>
                  <a:txBody>
                    <a:bodyPr/>
                    <a:lstStyle/>
                    <a:p>
                      <a:pPr algn="ctr"/>
                      <a:r>
                        <a:rPr lang="en-GB" sz="2000" dirty="0"/>
                        <a:t>Advantages</a:t>
                      </a:r>
                    </a:p>
                  </a:txBody>
                  <a:tcPr marL="103586" marR="103586" marT="51793" marB="51793"/>
                </a:tc>
                <a:tc>
                  <a:txBody>
                    <a:bodyPr/>
                    <a:lstStyle/>
                    <a:p>
                      <a:pPr algn="ctr"/>
                      <a:r>
                        <a:rPr lang="en-GB" sz="2000" dirty="0"/>
                        <a:t>Disadvantages</a:t>
                      </a:r>
                    </a:p>
                  </a:txBody>
                  <a:tcPr marL="103586" marR="103586" marT="51793" marB="51793"/>
                </a:tc>
                <a:extLst>
                  <a:ext uri="{0D108BD9-81ED-4DB2-BD59-A6C34878D82A}">
                    <a16:rowId xmlns:a16="http://schemas.microsoft.com/office/drawing/2014/main" val="4268337937"/>
                  </a:ext>
                </a:extLst>
              </a:tr>
              <a:tr h="1388051">
                <a:tc>
                  <a:txBody>
                    <a:bodyPr/>
                    <a:lstStyle/>
                    <a:p>
                      <a:r>
                        <a:rPr lang="en-GB" sz="1800" dirty="0"/>
                        <a:t>Maintenance and repairs are the responsibility of the supplier</a:t>
                      </a:r>
                    </a:p>
                  </a:txBody>
                  <a:tcPr marL="103586" marR="103586" marT="51793" marB="51793"/>
                </a:tc>
                <a:tc>
                  <a:txBody>
                    <a:bodyPr/>
                    <a:lstStyle/>
                    <a:p>
                      <a:r>
                        <a:rPr lang="en-GB" sz="1800" dirty="0"/>
                        <a:t>Likely to cost more than buying outright</a:t>
                      </a:r>
                    </a:p>
                  </a:txBody>
                  <a:tcPr marL="103586" marR="103586" marT="51793" marB="51793"/>
                </a:tc>
                <a:extLst>
                  <a:ext uri="{0D108BD9-81ED-4DB2-BD59-A6C34878D82A}">
                    <a16:rowId xmlns:a16="http://schemas.microsoft.com/office/drawing/2014/main" val="3205871529"/>
                  </a:ext>
                </a:extLst>
              </a:tr>
              <a:tr h="1077294">
                <a:tc>
                  <a:txBody>
                    <a:bodyPr/>
                    <a:lstStyle/>
                    <a:p>
                      <a:r>
                        <a:rPr lang="en-GB" sz="1800" dirty="0"/>
                        <a:t>Spreads the cost of the asset rather than paying a lump sum</a:t>
                      </a:r>
                    </a:p>
                  </a:txBody>
                  <a:tcPr marL="103586" marR="103586" marT="51793" marB="51793"/>
                </a:tc>
                <a:tc>
                  <a:txBody>
                    <a:bodyPr/>
                    <a:lstStyle/>
                    <a:p>
                      <a:r>
                        <a:rPr lang="en-GB" sz="1800" dirty="0"/>
                        <a:t>Never actually own the asset so the payments are ongoing</a:t>
                      </a:r>
                    </a:p>
                  </a:txBody>
                  <a:tcPr marL="103586" marR="103586" marT="51793" marB="51793"/>
                </a:tc>
                <a:extLst>
                  <a:ext uri="{0D108BD9-81ED-4DB2-BD59-A6C34878D82A}">
                    <a16:rowId xmlns:a16="http://schemas.microsoft.com/office/drawing/2014/main" val="3868909148"/>
                  </a:ext>
                </a:extLst>
              </a:tr>
            </a:tbl>
          </a:graphicData>
        </a:graphic>
      </p:graphicFrame>
    </p:spTree>
    <p:extLst>
      <p:ext uri="{BB962C8B-B14F-4D97-AF65-F5344CB8AC3E}">
        <p14:creationId xmlns:p14="http://schemas.microsoft.com/office/powerpoint/2010/main" val="3064027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D8D99-A9DE-444C-995D-FDEE769487D4}"/>
              </a:ext>
            </a:extLst>
          </p:cNvPr>
          <p:cNvSpPr>
            <a:spLocks noGrp="1"/>
          </p:cNvSpPr>
          <p:nvPr>
            <p:ph type="title"/>
          </p:nvPr>
        </p:nvSpPr>
        <p:spPr>
          <a:xfrm>
            <a:off x="363161" y="125432"/>
            <a:ext cx="3708114" cy="864704"/>
          </a:xfrm>
        </p:spPr>
        <p:txBody>
          <a:bodyPr>
            <a:normAutofit/>
          </a:bodyPr>
          <a:lstStyle/>
          <a:p>
            <a:r>
              <a:rPr lang="en-GB" dirty="0"/>
              <a:t>Trade Credit</a:t>
            </a:r>
          </a:p>
        </p:txBody>
      </p:sp>
      <p:sp>
        <p:nvSpPr>
          <p:cNvPr id="3" name="Content Placeholder 2">
            <a:extLst>
              <a:ext uri="{FF2B5EF4-FFF2-40B4-BE49-F238E27FC236}">
                <a16:creationId xmlns:a16="http://schemas.microsoft.com/office/drawing/2014/main" id="{24EA2DA1-CDF7-493B-82CF-F12D7691DA54}"/>
              </a:ext>
            </a:extLst>
          </p:cNvPr>
          <p:cNvSpPr>
            <a:spLocks noGrp="1"/>
          </p:cNvSpPr>
          <p:nvPr>
            <p:ph idx="1"/>
          </p:nvPr>
        </p:nvSpPr>
        <p:spPr>
          <a:xfrm>
            <a:off x="174048" y="990136"/>
            <a:ext cx="4272992" cy="5112490"/>
          </a:xfrm>
        </p:spPr>
        <p:txBody>
          <a:bodyPr vert="horz" lIns="91440" tIns="45720" rIns="91440" bIns="45720" rtlCol="0">
            <a:noAutofit/>
          </a:bodyPr>
          <a:lstStyle/>
          <a:p>
            <a:pPr marL="0" indent="0">
              <a:buNone/>
            </a:pPr>
            <a:r>
              <a:rPr lang="en-GB" sz="1600" b="1" dirty="0">
                <a:latin typeface="Arial"/>
                <a:cs typeface="Arial"/>
              </a:rPr>
              <a:t>Trade credit</a:t>
            </a:r>
            <a:r>
              <a:rPr lang="en-GB" sz="1600" dirty="0">
                <a:latin typeface="Arial"/>
                <a:cs typeface="Arial"/>
              </a:rPr>
              <a:t> must be agreed with a supplier and forms a </a:t>
            </a:r>
            <a:r>
              <a:rPr lang="en-GB" sz="1600" b="1" dirty="0">
                <a:latin typeface="Arial"/>
                <a:cs typeface="Arial"/>
              </a:rPr>
              <a:t>credit agreement</a:t>
            </a:r>
            <a:r>
              <a:rPr lang="en-GB" sz="1600" dirty="0">
                <a:latin typeface="Arial"/>
                <a:cs typeface="Arial"/>
              </a:rPr>
              <a:t> with them. This source of finance allows a business to obtain raw materials and stock but pay for them later. </a:t>
            </a:r>
          </a:p>
          <a:p>
            <a:pPr marL="0" indent="0">
              <a:buNone/>
            </a:pPr>
            <a:r>
              <a:rPr lang="en-GB" sz="1600" dirty="0">
                <a:latin typeface="Arial"/>
                <a:cs typeface="Arial"/>
              </a:rPr>
              <a:t>Common terms and conditions of a credit agreement include:</a:t>
            </a:r>
          </a:p>
          <a:p>
            <a:pPr marL="0" indent="0">
              <a:buNone/>
            </a:pPr>
            <a:r>
              <a:rPr lang="en-GB" sz="1600" b="1" dirty="0">
                <a:latin typeface="Arial"/>
                <a:cs typeface="Arial"/>
              </a:rPr>
              <a:t>credit limit</a:t>
            </a:r>
            <a:r>
              <a:rPr lang="en-GB" sz="1600" dirty="0">
                <a:latin typeface="Arial"/>
                <a:cs typeface="Arial"/>
              </a:rPr>
              <a:t> - the maximum amount of credit available to the business.</a:t>
            </a:r>
          </a:p>
          <a:p>
            <a:pPr marL="0" indent="0">
              <a:buNone/>
            </a:pPr>
            <a:r>
              <a:rPr lang="en-GB" sz="1600" b="1" dirty="0">
                <a:latin typeface="Arial"/>
                <a:cs typeface="Arial"/>
              </a:rPr>
              <a:t>credit period</a:t>
            </a:r>
            <a:r>
              <a:rPr lang="en-GB" sz="1600" dirty="0">
                <a:latin typeface="Arial"/>
                <a:cs typeface="Arial"/>
              </a:rPr>
              <a:t> - the length of time the business has to pay what is owed, usually 30, 60 or 90 days</a:t>
            </a:r>
          </a:p>
          <a:p>
            <a:pPr marL="0" indent="0">
              <a:buNone/>
            </a:pPr>
            <a:r>
              <a:rPr lang="en-GB" sz="1600" b="1" dirty="0">
                <a:latin typeface="Arial"/>
                <a:cs typeface="Arial"/>
              </a:rPr>
              <a:t>frequency of payment</a:t>
            </a:r>
            <a:r>
              <a:rPr lang="en-GB" sz="1600" dirty="0">
                <a:latin typeface="Arial"/>
                <a:cs typeface="Arial"/>
              </a:rPr>
              <a:t> - how often payment is required, usually monthly</a:t>
            </a:r>
          </a:p>
          <a:p>
            <a:pPr marL="0" indent="0">
              <a:buNone/>
            </a:pPr>
            <a:r>
              <a:rPr lang="en-GB" sz="1600" b="1" dirty="0">
                <a:latin typeface="Arial"/>
                <a:cs typeface="Arial"/>
              </a:rPr>
              <a:t>method of payment</a:t>
            </a:r>
            <a:r>
              <a:rPr lang="en-GB" sz="1600" dirty="0">
                <a:latin typeface="Arial"/>
                <a:cs typeface="Arial"/>
              </a:rPr>
              <a:t> - the way in which the business makes payment</a:t>
            </a:r>
          </a:p>
          <a:p>
            <a:pPr marL="0" indent="0">
              <a:buNone/>
            </a:pPr>
            <a:r>
              <a:rPr lang="en-GB" sz="1600" b="1" dirty="0">
                <a:latin typeface="Arial"/>
                <a:cs typeface="Arial"/>
              </a:rPr>
              <a:t>retrospective discount</a:t>
            </a:r>
            <a:r>
              <a:rPr lang="en-GB" sz="1600" dirty="0">
                <a:latin typeface="Arial"/>
                <a:cs typeface="Arial"/>
              </a:rPr>
              <a:t> - a discount given when the business has purchased a certain amount of stock or raw materials.</a:t>
            </a:r>
          </a:p>
        </p:txBody>
      </p:sp>
      <p:sp>
        <p:nvSpPr>
          <p:cNvPr id="10"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9712" y="0"/>
            <a:ext cx="45742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186" y="557784"/>
            <a:ext cx="384765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0E60CA75-D0C9-4DC1-88A9-7243745522E6}"/>
              </a:ext>
            </a:extLst>
          </p:cNvPr>
          <p:cNvGraphicFramePr>
            <a:graphicFrameLocks noGrp="1"/>
          </p:cNvGraphicFramePr>
          <p:nvPr>
            <p:extLst>
              <p:ext uri="{D42A27DB-BD31-4B8C-83A1-F6EECF244321}">
                <p14:modId xmlns:p14="http://schemas.microsoft.com/office/powerpoint/2010/main" val="2855875182"/>
              </p:ext>
            </p:extLst>
          </p:nvPr>
        </p:nvGraphicFramePr>
        <p:xfrm>
          <a:off x="5178531" y="1759225"/>
          <a:ext cx="3356650" cy="3488635"/>
        </p:xfrm>
        <a:graphic>
          <a:graphicData uri="http://schemas.openxmlformats.org/drawingml/2006/table">
            <a:tbl>
              <a:tblPr firstRow="1" bandRow="1">
                <a:tableStyleId>{5C22544A-7EE6-4342-B048-85BDC9FD1C3A}</a:tableStyleId>
              </a:tblPr>
              <a:tblGrid>
                <a:gridCol w="1696010">
                  <a:extLst>
                    <a:ext uri="{9D8B030D-6E8A-4147-A177-3AD203B41FA5}">
                      <a16:colId xmlns:a16="http://schemas.microsoft.com/office/drawing/2014/main" val="616593079"/>
                    </a:ext>
                  </a:extLst>
                </a:gridCol>
                <a:gridCol w="1660640">
                  <a:extLst>
                    <a:ext uri="{9D8B030D-6E8A-4147-A177-3AD203B41FA5}">
                      <a16:colId xmlns:a16="http://schemas.microsoft.com/office/drawing/2014/main" val="3377058073"/>
                    </a:ext>
                  </a:extLst>
                </a:gridCol>
              </a:tblGrid>
              <a:tr h="691442">
                <a:tc>
                  <a:txBody>
                    <a:bodyPr/>
                    <a:lstStyle/>
                    <a:p>
                      <a:pPr algn="ctr"/>
                      <a:r>
                        <a:rPr lang="en-GB" sz="1800" dirty="0"/>
                        <a:t>Advantages</a:t>
                      </a:r>
                    </a:p>
                  </a:txBody>
                  <a:tcPr marL="63667" marR="63667" marT="31833" marB="31833"/>
                </a:tc>
                <a:tc>
                  <a:txBody>
                    <a:bodyPr/>
                    <a:lstStyle/>
                    <a:p>
                      <a:pPr algn="ctr"/>
                      <a:r>
                        <a:rPr lang="en-GB" sz="1800" dirty="0"/>
                        <a:t>Disadvantages</a:t>
                      </a:r>
                    </a:p>
                  </a:txBody>
                  <a:tcPr marL="63667" marR="63667" marT="31833" marB="31833"/>
                </a:tc>
                <a:extLst>
                  <a:ext uri="{0D108BD9-81ED-4DB2-BD59-A6C34878D82A}">
                    <a16:rowId xmlns:a16="http://schemas.microsoft.com/office/drawing/2014/main" val="4268337937"/>
                  </a:ext>
                </a:extLst>
              </a:tr>
              <a:tr h="1634315">
                <a:tc>
                  <a:txBody>
                    <a:bodyPr/>
                    <a:lstStyle/>
                    <a:p>
                      <a:r>
                        <a:rPr lang="en-GB" sz="1800" dirty="0"/>
                        <a:t>Helps with cash flows due to delayed payments</a:t>
                      </a:r>
                    </a:p>
                  </a:txBody>
                  <a:tcPr marL="63667" marR="63667" marT="31833" marB="31833"/>
                </a:tc>
                <a:tc>
                  <a:txBody>
                    <a:bodyPr/>
                    <a:lstStyle/>
                    <a:p>
                      <a:r>
                        <a:rPr lang="en-GB" sz="1800" dirty="0"/>
                        <a:t>Lose discounts for paying cash</a:t>
                      </a:r>
                    </a:p>
                  </a:txBody>
                  <a:tcPr marL="63667" marR="63667" marT="31833" marB="31833"/>
                </a:tc>
                <a:extLst>
                  <a:ext uri="{0D108BD9-81ED-4DB2-BD59-A6C34878D82A}">
                    <a16:rowId xmlns:a16="http://schemas.microsoft.com/office/drawing/2014/main" val="3205871529"/>
                  </a:ext>
                </a:extLst>
              </a:tr>
              <a:tr h="1162878">
                <a:tc>
                  <a:txBody>
                    <a:bodyPr/>
                    <a:lstStyle/>
                    <a:p>
                      <a:r>
                        <a:rPr lang="en-GB" sz="1800" dirty="0"/>
                        <a:t>No loss of ownership and control</a:t>
                      </a:r>
                    </a:p>
                  </a:txBody>
                  <a:tcPr marL="63667" marR="63667" marT="31833" marB="31833"/>
                </a:tc>
                <a:tc>
                  <a:txBody>
                    <a:bodyPr/>
                    <a:lstStyle/>
                    <a:p>
                      <a:r>
                        <a:rPr lang="en-GB" sz="1800" dirty="0"/>
                        <a:t>Short term source of finance</a:t>
                      </a:r>
                    </a:p>
                  </a:txBody>
                  <a:tcPr marL="63667" marR="63667" marT="31833" marB="31833"/>
                </a:tc>
                <a:extLst>
                  <a:ext uri="{0D108BD9-81ED-4DB2-BD59-A6C34878D82A}">
                    <a16:rowId xmlns:a16="http://schemas.microsoft.com/office/drawing/2014/main" val="3868909148"/>
                  </a:ext>
                </a:extLst>
              </a:tr>
            </a:tbl>
          </a:graphicData>
        </a:graphic>
      </p:graphicFrame>
    </p:spTree>
    <p:extLst>
      <p:ext uri="{BB962C8B-B14F-4D97-AF65-F5344CB8AC3E}">
        <p14:creationId xmlns:p14="http://schemas.microsoft.com/office/powerpoint/2010/main" val="1298592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D57F0-ABB5-44E9-B2DD-E5130979B65D}"/>
              </a:ext>
            </a:extLst>
          </p:cNvPr>
          <p:cNvSpPr>
            <a:spLocks noGrp="1"/>
          </p:cNvSpPr>
          <p:nvPr>
            <p:ph type="title"/>
          </p:nvPr>
        </p:nvSpPr>
        <p:spPr>
          <a:xfrm>
            <a:off x="554610" y="365126"/>
            <a:ext cx="7960740" cy="1344073"/>
          </a:xfrm>
        </p:spPr>
        <p:txBody>
          <a:bodyPr>
            <a:normAutofit fontScale="90000"/>
          </a:bodyPr>
          <a:lstStyle/>
          <a:p>
            <a:r>
              <a:rPr lang="en-GB" sz="3600" dirty="0">
                <a:latin typeface="Arial"/>
                <a:cs typeface="Arial"/>
              </a:rPr>
              <a:t>Activity 10 –  Hire Purchase, Leasing &amp; trade credit fill in the blank</a:t>
            </a:r>
            <a:endParaRPr lang="en-GB" sz="3600" dirty="0"/>
          </a:p>
        </p:txBody>
      </p:sp>
      <p:sp>
        <p:nvSpPr>
          <p:cNvPr id="3" name="Content Placeholder 2">
            <a:extLst>
              <a:ext uri="{FF2B5EF4-FFF2-40B4-BE49-F238E27FC236}">
                <a16:creationId xmlns:a16="http://schemas.microsoft.com/office/drawing/2014/main" id="{0DCC91D8-7F89-415D-A837-583E0429E72A}"/>
              </a:ext>
            </a:extLst>
          </p:cNvPr>
          <p:cNvSpPr>
            <a:spLocks noGrp="1"/>
          </p:cNvSpPr>
          <p:nvPr>
            <p:ph idx="1"/>
          </p:nvPr>
        </p:nvSpPr>
        <p:spPr>
          <a:xfrm>
            <a:off x="628650" y="1709199"/>
            <a:ext cx="7886700" cy="4467764"/>
          </a:xfrm>
        </p:spPr>
        <p:txBody>
          <a:bodyPr vert="horz" lIns="91440" tIns="45720" rIns="91440" bIns="45720" rtlCol="0" anchor="t">
            <a:normAutofit/>
          </a:bodyPr>
          <a:lstStyle/>
          <a:p>
            <a:pPr marL="0" indent="0">
              <a:buNone/>
            </a:pPr>
            <a:r>
              <a:rPr lang="en-GB" dirty="0">
                <a:latin typeface="Arial"/>
                <a:cs typeface="Arial"/>
              </a:rPr>
              <a:t>Complete the sentences by filling in the blanks for the content we have just covered for hire purchase, leasing and trade credit.</a:t>
            </a:r>
            <a:endParaRPr lang="en-GB" dirty="0"/>
          </a:p>
        </p:txBody>
      </p:sp>
      <p:pic>
        <p:nvPicPr>
          <p:cNvPr id="5" name="Picture 4">
            <a:extLst>
              <a:ext uri="{FF2B5EF4-FFF2-40B4-BE49-F238E27FC236}">
                <a16:creationId xmlns:a16="http://schemas.microsoft.com/office/drawing/2014/main" id="{BD1B6F10-98E5-4F52-BE90-740118F43C00}"/>
              </a:ext>
            </a:extLst>
          </p:cNvPr>
          <p:cNvPicPr>
            <a:picLocks noChangeAspect="1"/>
          </p:cNvPicPr>
          <p:nvPr/>
        </p:nvPicPr>
        <p:blipFill>
          <a:blip r:embed="rId2"/>
          <a:stretch>
            <a:fillRect/>
          </a:stretch>
        </p:blipFill>
        <p:spPr>
          <a:xfrm>
            <a:off x="761761" y="2977389"/>
            <a:ext cx="7620478" cy="2797245"/>
          </a:xfrm>
          <a:prstGeom prst="rect">
            <a:avLst/>
          </a:prstGeom>
        </p:spPr>
      </p:pic>
    </p:spTree>
    <p:extLst>
      <p:ext uri="{BB962C8B-B14F-4D97-AF65-F5344CB8AC3E}">
        <p14:creationId xmlns:p14="http://schemas.microsoft.com/office/powerpoint/2010/main" val="39581521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DF400-E21C-4778-8A1F-80AD57E78345}"/>
              </a:ext>
            </a:extLst>
          </p:cNvPr>
          <p:cNvSpPr>
            <a:spLocks noGrp="1"/>
          </p:cNvSpPr>
          <p:nvPr>
            <p:ph type="title"/>
          </p:nvPr>
        </p:nvSpPr>
        <p:spPr/>
        <p:txBody>
          <a:bodyPr/>
          <a:lstStyle/>
          <a:p>
            <a:r>
              <a:rPr lang="en-GB" dirty="0">
                <a:latin typeface="Arial"/>
                <a:cs typeface="Arial"/>
              </a:rPr>
              <a:t>Answers</a:t>
            </a:r>
            <a:endParaRPr lang="en-GB" dirty="0"/>
          </a:p>
        </p:txBody>
      </p:sp>
      <p:sp>
        <p:nvSpPr>
          <p:cNvPr id="3" name="Content Placeholder 2">
            <a:extLst>
              <a:ext uri="{FF2B5EF4-FFF2-40B4-BE49-F238E27FC236}">
                <a16:creationId xmlns:a16="http://schemas.microsoft.com/office/drawing/2014/main" id="{7CD2F641-EA49-4062-B564-DF732902751D}"/>
              </a:ext>
            </a:extLst>
          </p:cNvPr>
          <p:cNvSpPr>
            <a:spLocks noGrp="1"/>
          </p:cNvSpPr>
          <p:nvPr>
            <p:ph idx="1"/>
          </p:nvPr>
        </p:nvSpPr>
        <p:spPr>
          <a:xfrm>
            <a:off x="628650" y="1378364"/>
            <a:ext cx="7886700" cy="4351338"/>
          </a:xfrm>
        </p:spPr>
        <p:txBody>
          <a:bodyPr>
            <a:noAutofit/>
          </a:bodyPr>
          <a:lstStyle/>
          <a:p>
            <a:pPr marL="0" indent="0">
              <a:lnSpc>
                <a:spcPct val="150000"/>
              </a:lnSpc>
              <a:buNone/>
            </a:pPr>
            <a:r>
              <a:rPr lang="en-GB" sz="2400" b="1" dirty="0">
                <a:solidFill>
                  <a:srgbClr val="FF0000"/>
                </a:solidFill>
              </a:rPr>
              <a:t>Hire purchase</a:t>
            </a:r>
            <a:r>
              <a:rPr lang="en-GB" sz="2400" dirty="0"/>
              <a:t> is used to purchase an asset, such as a delivery van or piece of equipment.  A </a:t>
            </a:r>
            <a:r>
              <a:rPr lang="en-GB" sz="2400" b="1" dirty="0">
                <a:solidFill>
                  <a:srgbClr val="FF0000"/>
                </a:solidFill>
              </a:rPr>
              <a:t>deposit</a:t>
            </a:r>
            <a:r>
              <a:rPr lang="en-GB" sz="2400" dirty="0"/>
              <a:t> is paid and the remaining amount for the asset is paid in monthly instalments over a set period of time. The business does not own the </a:t>
            </a:r>
            <a:r>
              <a:rPr lang="en-GB" sz="2400" b="1" dirty="0">
                <a:solidFill>
                  <a:srgbClr val="FF0000"/>
                </a:solidFill>
              </a:rPr>
              <a:t>item</a:t>
            </a:r>
            <a:r>
              <a:rPr lang="en-GB" sz="2400" dirty="0"/>
              <a:t> until all </a:t>
            </a:r>
            <a:r>
              <a:rPr lang="en-GB" sz="2400" b="1" dirty="0">
                <a:solidFill>
                  <a:srgbClr val="FF0000"/>
                </a:solidFill>
              </a:rPr>
              <a:t>payments </a:t>
            </a:r>
            <a:r>
              <a:rPr lang="en-GB" sz="2400" dirty="0"/>
              <a:t>are made. An advantage of this method is that the business makes </a:t>
            </a:r>
            <a:r>
              <a:rPr lang="en-GB" sz="2400" b="1" dirty="0">
                <a:solidFill>
                  <a:srgbClr val="FF0000"/>
                </a:solidFill>
              </a:rPr>
              <a:t>regular payments </a:t>
            </a:r>
            <a:r>
              <a:rPr lang="en-GB" sz="2400" dirty="0"/>
              <a:t>which is good for </a:t>
            </a:r>
            <a:r>
              <a:rPr lang="en-GB" sz="2400" b="1" dirty="0">
                <a:solidFill>
                  <a:srgbClr val="FF0000"/>
                </a:solidFill>
              </a:rPr>
              <a:t>budgeting</a:t>
            </a:r>
            <a:r>
              <a:rPr lang="en-GB" sz="2400" dirty="0"/>
              <a:t>, however it is only suitable for </a:t>
            </a:r>
            <a:r>
              <a:rPr lang="en-GB" sz="2400" b="1" dirty="0">
                <a:solidFill>
                  <a:srgbClr val="FF0000"/>
                </a:solidFill>
              </a:rPr>
              <a:t>lower </a:t>
            </a:r>
            <a:r>
              <a:rPr lang="en-GB" sz="2400" dirty="0"/>
              <a:t>cost items.</a:t>
            </a:r>
          </a:p>
        </p:txBody>
      </p:sp>
    </p:spTree>
    <p:extLst>
      <p:ext uri="{BB962C8B-B14F-4D97-AF65-F5344CB8AC3E}">
        <p14:creationId xmlns:p14="http://schemas.microsoft.com/office/powerpoint/2010/main" val="42883335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DF400-E21C-4778-8A1F-80AD57E78345}"/>
              </a:ext>
            </a:extLst>
          </p:cNvPr>
          <p:cNvSpPr>
            <a:spLocks noGrp="1"/>
          </p:cNvSpPr>
          <p:nvPr>
            <p:ph type="title"/>
          </p:nvPr>
        </p:nvSpPr>
        <p:spPr/>
        <p:txBody>
          <a:bodyPr/>
          <a:lstStyle/>
          <a:p>
            <a:r>
              <a:rPr lang="en-GB" dirty="0">
                <a:latin typeface="Arial"/>
                <a:cs typeface="Arial"/>
              </a:rPr>
              <a:t>Answers</a:t>
            </a:r>
            <a:endParaRPr lang="en-GB" dirty="0"/>
          </a:p>
        </p:txBody>
      </p:sp>
      <p:sp>
        <p:nvSpPr>
          <p:cNvPr id="3" name="Content Placeholder 2">
            <a:extLst>
              <a:ext uri="{FF2B5EF4-FFF2-40B4-BE49-F238E27FC236}">
                <a16:creationId xmlns:a16="http://schemas.microsoft.com/office/drawing/2014/main" id="{7CD2F641-EA49-4062-B564-DF732902751D}"/>
              </a:ext>
            </a:extLst>
          </p:cNvPr>
          <p:cNvSpPr>
            <a:spLocks noGrp="1"/>
          </p:cNvSpPr>
          <p:nvPr>
            <p:ph idx="1"/>
          </p:nvPr>
        </p:nvSpPr>
        <p:spPr>
          <a:xfrm>
            <a:off x="628650" y="1690689"/>
            <a:ext cx="7886700" cy="4351338"/>
          </a:xfrm>
        </p:spPr>
        <p:txBody>
          <a:bodyPr>
            <a:noAutofit/>
          </a:bodyPr>
          <a:lstStyle/>
          <a:p>
            <a:pPr marL="0" indent="0">
              <a:lnSpc>
                <a:spcPct val="150000"/>
              </a:lnSpc>
              <a:spcAft>
                <a:spcPts val="10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This source of finance is when you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rent </a:t>
            </a:r>
            <a:r>
              <a:rPr lang="en-GB" sz="2400" dirty="0">
                <a:effectLst/>
                <a:latin typeface="Arial" panose="020B0604020202020204" pitchFamily="34" charset="0"/>
                <a:ea typeface="Calibri" panose="020F0502020204030204" pitchFamily="34" charset="0"/>
                <a:cs typeface="Arial" panose="020B0604020202020204" pitchFamily="34" charset="0"/>
              </a:rPr>
              <a:t> an asset that the business requires, such as a coffee machine. Unlike hire purchase the item is not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owned</a:t>
            </a:r>
            <a:r>
              <a:rPr lang="en-GB" sz="2400" dirty="0">
                <a:effectLst/>
                <a:latin typeface="Arial" panose="020B0604020202020204" pitchFamily="34" charset="0"/>
                <a:ea typeface="Calibri" panose="020F0502020204030204" pitchFamily="34" charset="0"/>
                <a:cs typeface="Arial" panose="020B0604020202020204" pitchFamily="34" charset="0"/>
              </a:rPr>
              <a:t> at the end of the payments by the business. One advantage of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leasing</a:t>
            </a:r>
            <a:r>
              <a:rPr lang="en-GB" sz="2400" dirty="0">
                <a:effectLst/>
                <a:latin typeface="Arial" panose="020B0604020202020204" pitchFamily="34" charset="0"/>
                <a:ea typeface="Calibri" panose="020F0502020204030204" pitchFamily="34" charset="0"/>
                <a:cs typeface="Arial" panose="020B0604020202020204" pitchFamily="34" charset="0"/>
              </a:rPr>
              <a:t> is that all maintenance and repairs are the responsibility of the supplier. However, a disadvantage of this method is that it is likely to cost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more</a:t>
            </a:r>
            <a:r>
              <a:rPr lang="en-GB" sz="2400" dirty="0">
                <a:effectLst/>
                <a:latin typeface="Arial" panose="020B0604020202020204" pitchFamily="34" charset="0"/>
                <a:ea typeface="Calibri" panose="020F0502020204030204" pitchFamily="34" charset="0"/>
                <a:cs typeface="Arial" panose="020B0604020202020204" pitchFamily="34" charset="0"/>
              </a:rPr>
              <a:t> than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buying</a:t>
            </a:r>
            <a:r>
              <a:rPr lang="en-GB" sz="2400" dirty="0">
                <a:effectLst/>
                <a:latin typeface="Arial" panose="020B0604020202020204" pitchFamily="34" charset="0"/>
                <a:ea typeface="Calibri" panose="020F0502020204030204" pitchFamily="34" charset="0"/>
                <a:cs typeface="Arial" panose="020B0604020202020204" pitchFamily="34" charset="0"/>
              </a:rPr>
              <a:t> the item outright. </a:t>
            </a:r>
            <a:endParaRPr lang="en-GB"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58162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DF400-E21C-4778-8A1F-80AD57E78345}"/>
              </a:ext>
            </a:extLst>
          </p:cNvPr>
          <p:cNvSpPr>
            <a:spLocks noGrp="1"/>
          </p:cNvSpPr>
          <p:nvPr>
            <p:ph type="title"/>
          </p:nvPr>
        </p:nvSpPr>
        <p:spPr>
          <a:xfrm>
            <a:off x="628650" y="106709"/>
            <a:ext cx="7886700" cy="1325563"/>
          </a:xfrm>
        </p:spPr>
        <p:txBody>
          <a:bodyPr/>
          <a:lstStyle/>
          <a:p>
            <a:r>
              <a:rPr lang="en-GB" dirty="0">
                <a:latin typeface="Arial"/>
                <a:cs typeface="Arial"/>
              </a:rPr>
              <a:t>Answers</a:t>
            </a:r>
            <a:endParaRPr lang="en-GB" dirty="0"/>
          </a:p>
        </p:txBody>
      </p:sp>
      <p:sp>
        <p:nvSpPr>
          <p:cNvPr id="3" name="Content Placeholder 2">
            <a:extLst>
              <a:ext uri="{FF2B5EF4-FFF2-40B4-BE49-F238E27FC236}">
                <a16:creationId xmlns:a16="http://schemas.microsoft.com/office/drawing/2014/main" id="{7CD2F641-EA49-4062-B564-DF732902751D}"/>
              </a:ext>
            </a:extLst>
          </p:cNvPr>
          <p:cNvSpPr>
            <a:spLocks noGrp="1"/>
          </p:cNvSpPr>
          <p:nvPr>
            <p:ph idx="1"/>
          </p:nvPr>
        </p:nvSpPr>
        <p:spPr>
          <a:xfrm>
            <a:off x="628650" y="1253331"/>
            <a:ext cx="7886700" cy="4351338"/>
          </a:xfrm>
        </p:spPr>
        <p:txBody>
          <a:bodyPr>
            <a:noAutofit/>
          </a:bodyPr>
          <a:lstStyle/>
          <a:p>
            <a:pPr marL="0" indent="0">
              <a:lnSpc>
                <a:spcPct val="150000"/>
              </a:lnSpc>
              <a:spcAft>
                <a:spcPts val="1000"/>
              </a:spcAft>
              <a:buNone/>
            </a:pPr>
            <a:r>
              <a:rPr lang="en-GB" sz="2400" dirty="0">
                <a:effectLst/>
                <a:latin typeface="Arial" panose="020B0604020202020204" pitchFamily="34" charset="0"/>
                <a:ea typeface="Calibri" panose="020F0502020204030204" pitchFamily="34" charset="0"/>
                <a:cs typeface="Arial" panose="020B0604020202020204" pitchFamily="34" charset="0"/>
              </a:rPr>
              <a:t>This source of finance allows a business to obtain raw materials and stock but pay for them at a later date. This method is called</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trade </a:t>
            </a:r>
            <a:r>
              <a:rPr lang="en-GB" sz="2400" dirty="0">
                <a:effectLst/>
                <a:latin typeface="Arial" panose="020B0604020202020204" pitchFamily="34" charset="0"/>
                <a:ea typeface="Calibri" panose="020F0502020204030204" pitchFamily="34" charset="0"/>
                <a:cs typeface="Arial" panose="020B0604020202020204" pitchFamily="34" charset="0"/>
              </a:rPr>
              <a:t>credit. The business may lose discounts for paying in cash this is a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disadvantage</a:t>
            </a:r>
            <a:r>
              <a:rPr lang="en-GB" sz="2400" dirty="0">
                <a:effectLst/>
                <a:latin typeface="Arial" panose="020B0604020202020204" pitchFamily="34" charset="0"/>
                <a:ea typeface="Calibri" panose="020F0502020204030204" pitchFamily="34" charset="0"/>
                <a:cs typeface="Arial" panose="020B0604020202020204" pitchFamily="34" charset="0"/>
              </a:rPr>
              <a:t> for the business. Despite this it may improve their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cash flow</a:t>
            </a:r>
            <a:r>
              <a:rPr lang="en-GB" sz="2400" dirty="0">
                <a:effectLst/>
                <a:latin typeface="Arial" panose="020B0604020202020204" pitchFamily="34" charset="0"/>
                <a:ea typeface="Calibri" panose="020F0502020204030204" pitchFamily="34" charset="0"/>
                <a:cs typeface="Arial" panose="020B0604020202020204" pitchFamily="34" charset="0"/>
              </a:rPr>
              <a:t>.</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 </a:t>
            </a:r>
            <a:r>
              <a:rPr lang="en-GB" sz="2400" dirty="0">
                <a:effectLst/>
                <a:latin typeface="Arial" panose="020B0604020202020204" pitchFamily="34" charset="0"/>
                <a:ea typeface="Calibri" panose="020F0502020204030204" pitchFamily="34" charset="0"/>
                <a:cs typeface="Arial" panose="020B0604020202020204" pitchFamily="34" charset="0"/>
              </a:rPr>
              <a:t>One thing that the business does not lose from using this source of finance is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ownership</a:t>
            </a:r>
            <a:r>
              <a:rPr lang="en-GB" sz="2400" dirty="0">
                <a:effectLst/>
                <a:latin typeface="Arial" panose="020B0604020202020204" pitchFamily="34" charset="0"/>
                <a:ea typeface="Calibri" panose="020F0502020204030204" pitchFamily="34" charset="0"/>
                <a:cs typeface="Arial" panose="020B0604020202020204" pitchFamily="34" charset="0"/>
              </a:rPr>
              <a:t> and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control</a:t>
            </a:r>
            <a:r>
              <a:rPr lang="en-GB" sz="2400" dirty="0">
                <a:effectLst/>
                <a:latin typeface="Arial" panose="020B0604020202020204" pitchFamily="34" charset="0"/>
                <a:ea typeface="Calibri" panose="020F0502020204030204" pitchFamily="34" charset="0"/>
                <a:cs typeface="Arial" panose="020B0604020202020204" pitchFamily="34" charset="0"/>
              </a:rPr>
              <a:t>. This method is mainly used as a </a:t>
            </a:r>
            <a:r>
              <a:rPr lang="en-GB" sz="2400" b="1" dirty="0">
                <a:solidFill>
                  <a:srgbClr val="FF0000"/>
                </a:solidFill>
                <a:effectLst/>
                <a:latin typeface="Arial" panose="020B0604020202020204" pitchFamily="34" charset="0"/>
                <a:ea typeface="Calibri" panose="020F0502020204030204" pitchFamily="34" charset="0"/>
                <a:cs typeface="Arial" panose="020B0604020202020204" pitchFamily="34" charset="0"/>
              </a:rPr>
              <a:t>short</a:t>
            </a:r>
            <a:r>
              <a:rPr lang="en-GB" sz="2400" dirty="0">
                <a:effectLst/>
                <a:latin typeface="Arial" panose="020B0604020202020204" pitchFamily="34" charset="0"/>
                <a:ea typeface="Calibri" panose="020F0502020204030204" pitchFamily="34" charset="0"/>
                <a:cs typeface="Arial" panose="020B0604020202020204" pitchFamily="34" charset="0"/>
              </a:rPr>
              <a:t> term source of finance.</a:t>
            </a:r>
            <a:endParaRPr lang="en-GB" sz="24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8031168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35683-6611-4FAF-B070-52C666A4A041}"/>
              </a:ext>
            </a:extLst>
          </p:cNvPr>
          <p:cNvSpPr>
            <a:spLocks noGrp="1"/>
          </p:cNvSpPr>
          <p:nvPr>
            <p:ph type="title"/>
          </p:nvPr>
        </p:nvSpPr>
        <p:spPr/>
        <p:txBody>
          <a:bodyPr/>
          <a:lstStyle/>
          <a:p>
            <a:r>
              <a:rPr lang="en-GB" dirty="0"/>
              <a:t>Activity 11 – External sources continued</a:t>
            </a:r>
            <a:endParaRPr lang="en-US" dirty="0"/>
          </a:p>
        </p:txBody>
      </p:sp>
      <p:sp>
        <p:nvSpPr>
          <p:cNvPr id="3" name="Content Placeholder 2">
            <a:extLst>
              <a:ext uri="{FF2B5EF4-FFF2-40B4-BE49-F238E27FC236}">
                <a16:creationId xmlns:a16="http://schemas.microsoft.com/office/drawing/2014/main" id="{299666D2-D3E7-42A7-BF20-21C1CB00A4AF}"/>
              </a:ext>
            </a:extLst>
          </p:cNvPr>
          <p:cNvSpPr>
            <a:spLocks noGrp="1"/>
          </p:cNvSpPr>
          <p:nvPr>
            <p:ph idx="1"/>
          </p:nvPr>
        </p:nvSpPr>
        <p:spPr/>
        <p:txBody>
          <a:bodyPr vert="horz" lIns="91440" tIns="45720" rIns="91440" bIns="45720" rtlCol="0" anchor="t">
            <a:normAutofit/>
          </a:bodyPr>
          <a:lstStyle/>
          <a:p>
            <a:pPr marL="0" indent="0">
              <a:buNone/>
            </a:pPr>
            <a:r>
              <a:rPr lang="en-GB" dirty="0">
                <a:latin typeface="Arial"/>
                <a:cs typeface="Arial"/>
              </a:rPr>
              <a:t>As with the previous methods ensure you take down notes on the next set of external sources of finance. Describe the source of finance and their key advantages and disadvantages.</a:t>
            </a:r>
            <a:endParaRPr lang="en-US" dirty="0">
              <a:latin typeface="Arial"/>
              <a:cs typeface="Arial"/>
            </a:endParaRPr>
          </a:p>
        </p:txBody>
      </p:sp>
      <p:pic>
        <p:nvPicPr>
          <p:cNvPr id="5" name="Picture 4">
            <a:extLst>
              <a:ext uri="{FF2B5EF4-FFF2-40B4-BE49-F238E27FC236}">
                <a16:creationId xmlns:a16="http://schemas.microsoft.com/office/drawing/2014/main" id="{6E9B5A50-0968-4DD0-9534-7D2B60C1A1AA}"/>
              </a:ext>
            </a:extLst>
          </p:cNvPr>
          <p:cNvPicPr>
            <a:picLocks noChangeAspect="1"/>
          </p:cNvPicPr>
          <p:nvPr/>
        </p:nvPicPr>
        <p:blipFill>
          <a:blip r:embed="rId2"/>
          <a:stretch>
            <a:fillRect/>
          </a:stretch>
        </p:blipFill>
        <p:spPr>
          <a:xfrm>
            <a:off x="2358960" y="3438939"/>
            <a:ext cx="4426080" cy="2755631"/>
          </a:xfrm>
          <a:prstGeom prst="rect">
            <a:avLst/>
          </a:prstGeom>
        </p:spPr>
      </p:pic>
    </p:spTree>
    <p:extLst>
      <p:ext uri="{BB962C8B-B14F-4D97-AF65-F5344CB8AC3E}">
        <p14:creationId xmlns:p14="http://schemas.microsoft.com/office/powerpoint/2010/main" val="30300677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1EC00-F675-4917-A388-D5E3033206C6}"/>
              </a:ext>
            </a:extLst>
          </p:cNvPr>
          <p:cNvSpPr>
            <a:spLocks noGrp="1"/>
          </p:cNvSpPr>
          <p:nvPr>
            <p:ph type="title"/>
          </p:nvPr>
        </p:nvSpPr>
        <p:spPr>
          <a:xfrm>
            <a:off x="486696" y="341641"/>
            <a:ext cx="2798064" cy="1693776"/>
          </a:xfrm>
        </p:spPr>
        <p:txBody>
          <a:bodyPr>
            <a:normAutofit/>
          </a:bodyPr>
          <a:lstStyle/>
          <a:p>
            <a:r>
              <a:rPr lang="en-GB" sz="3100" dirty="0"/>
              <a:t>Grants</a:t>
            </a:r>
          </a:p>
        </p:txBody>
      </p:sp>
      <p:sp>
        <p:nvSpPr>
          <p:cNvPr id="3" name="Content Placeholder 2">
            <a:extLst>
              <a:ext uri="{FF2B5EF4-FFF2-40B4-BE49-F238E27FC236}">
                <a16:creationId xmlns:a16="http://schemas.microsoft.com/office/drawing/2014/main" id="{48C9C01A-7F76-4DF3-8EC3-CCA5535282BC}"/>
              </a:ext>
            </a:extLst>
          </p:cNvPr>
          <p:cNvSpPr>
            <a:spLocks noGrp="1"/>
          </p:cNvSpPr>
          <p:nvPr>
            <p:ph idx="1"/>
          </p:nvPr>
        </p:nvSpPr>
        <p:spPr>
          <a:xfrm>
            <a:off x="2097157" y="341641"/>
            <a:ext cx="6557638" cy="1690359"/>
          </a:xfrm>
        </p:spPr>
        <p:txBody>
          <a:bodyPr vert="horz" lIns="91440" tIns="45720" rIns="91440" bIns="45720" rtlCol="0" anchor="ctr">
            <a:noAutofit/>
          </a:bodyPr>
          <a:lstStyle/>
          <a:p>
            <a:pPr marL="0" indent="0">
              <a:buNone/>
            </a:pPr>
            <a:r>
              <a:rPr lang="en-GB" sz="2000" dirty="0">
                <a:latin typeface="Arial"/>
                <a:cs typeface="Arial"/>
              </a:rPr>
              <a:t>A grant is a fixed amount of money usually awarded by the government, EU (European Union) or charitable organisations. </a:t>
            </a:r>
          </a:p>
          <a:p>
            <a:pPr marL="0" indent="0">
              <a:buNone/>
            </a:pPr>
            <a:r>
              <a:rPr lang="en-GB" sz="2000" dirty="0">
                <a:latin typeface="Arial"/>
                <a:cs typeface="Arial"/>
              </a:rPr>
              <a:t>Grants are given to a business on the condition that they meet certain criteria such as providing jobs in areas of high unemployment.</a:t>
            </a:r>
          </a:p>
        </p:txBody>
      </p:sp>
      <p:sp>
        <p:nvSpPr>
          <p:cNvPr id="10" name="Rectangle 9">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36855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263370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06D593D4-34BF-4222-B8D8-F1F62372F837}"/>
              </a:ext>
            </a:extLst>
          </p:cNvPr>
          <p:cNvGraphicFramePr>
            <a:graphicFrameLocks noGrp="1"/>
          </p:cNvGraphicFramePr>
          <p:nvPr>
            <p:extLst>
              <p:ext uri="{D42A27DB-BD31-4B8C-83A1-F6EECF244321}">
                <p14:modId xmlns:p14="http://schemas.microsoft.com/office/powerpoint/2010/main" val="1944798570"/>
              </p:ext>
            </p:extLst>
          </p:nvPr>
        </p:nvGraphicFramePr>
        <p:xfrm>
          <a:off x="1719071" y="2992161"/>
          <a:ext cx="5705857" cy="2833989"/>
        </p:xfrm>
        <a:graphic>
          <a:graphicData uri="http://schemas.openxmlformats.org/drawingml/2006/table">
            <a:tbl>
              <a:tblPr firstRow="1" bandRow="1">
                <a:tableStyleId>{5C22544A-7EE6-4342-B048-85BDC9FD1C3A}</a:tableStyleId>
              </a:tblPr>
              <a:tblGrid>
                <a:gridCol w="2882523">
                  <a:extLst>
                    <a:ext uri="{9D8B030D-6E8A-4147-A177-3AD203B41FA5}">
                      <a16:colId xmlns:a16="http://schemas.microsoft.com/office/drawing/2014/main" val="616593079"/>
                    </a:ext>
                  </a:extLst>
                </a:gridCol>
                <a:gridCol w="2823334">
                  <a:extLst>
                    <a:ext uri="{9D8B030D-6E8A-4147-A177-3AD203B41FA5}">
                      <a16:colId xmlns:a16="http://schemas.microsoft.com/office/drawing/2014/main" val="3377058073"/>
                    </a:ext>
                  </a:extLst>
                </a:gridCol>
              </a:tblGrid>
              <a:tr h="468780">
                <a:tc>
                  <a:txBody>
                    <a:bodyPr/>
                    <a:lstStyle/>
                    <a:p>
                      <a:pPr algn="ctr"/>
                      <a:r>
                        <a:rPr lang="en-GB" sz="2100" dirty="0"/>
                        <a:t>Advantages</a:t>
                      </a:r>
                    </a:p>
                  </a:txBody>
                  <a:tcPr marL="106541" marR="106541" marT="53270" marB="53270"/>
                </a:tc>
                <a:tc>
                  <a:txBody>
                    <a:bodyPr/>
                    <a:lstStyle/>
                    <a:p>
                      <a:pPr algn="ctr"/>
                      <a:r>
                        <a:rPr lang="en-GB" sz="2100" dirty="0"/>
                        <a:t>Disadvantages</a:t>
                      </a:r>
                    </a:p>
                  </a:txBody>
                  <a:tcPr marL="106541" marR="106541" marT="53270" marB="53270"/>
                </a:tc>
                <a:extLst>
                  <a:ext uri="{0D108BD9-81ED-4DB2-BD59-A6C34878D82A}">
                    <a16:rowId xmlns:a16="http://schemas.microsoft.com/office/drawing/2014/main" val="4268337937"/>
                  </a:ext>
                </a:extLst>
              </a:tr>
              <a:tr h="788403">
                <a:tc>
                  <a:txBody>
                    <a:bodyPr/>
                    <a:lstStyle/>
                    <a:p>
                      <a:r>
                        <a:rPr lang="en-GB" sz="1800" dirty="0"/>
                        <a:t>Does not need to be repaid</a:t>
                      </a:r>
                    </a:p>
                  </a:txBody>
                  <a:tcPr marL="106541" marR="106541" marT="53270" marB="53270"/>
                </a:tc>
                <a:tc>
                  <a:txBody>
                    <a:bodyPr/>
                    <a:lstStyle/>
                    <a:p>
                      <a:r>
                        <a:rPr lang="en-GB" sz="1800" dirty="0"/>
                        <a:t>Have to meet certain conditions</a:t>
                      </a:r>
                    </a:p>
                  </a:txBody>
                  <a:tcPr marL="106541" marR="106541" marT="53270" marB="53270"/>
                </a:tc>
                <a:extLst>
                  <a:ext uri="{0D108BD9-81ED-4DB2-BD59-A6C34878D82A}">
                    <a16:rowId xmlns:a16="http://schemas.microsoft.com/office/drawing/2014/main" val="3205871529"/>
                  </a:ext>
                </a:extLst>
              </a:tr>
              <a:tr h="788403">
                <a:tc>
                  <a:txBody>
                    <a:bodyPr/>
                    <a:lstStyle/>
                    <a:p>
                      <a:r>
                        <a:rPr lang="en-GB" sz="1800" dirty="0"/>
                        <a:t>No interest payments</a:t>
                      </a:r>
                    </a:p>
                  </a:txBody>
                  <a:tcPr marL="106541" marR="106541" marT="53270" marB="53270"/>
                </a:tc>
                <a:tc>
                  <a:txBody>
                    <a:bodyPr/>
                    <a:lstStyle/>
                    <a:p>
                      <a:r>
                        <a:rPr lang="en-GB" sz="1800" dirty="0"/>
                        <a:t>Takes a long time to apply</a:t>
                      </a:r>
                    </a:p>
                  </a:txBody>
                  <a:tcPr marL="106541" marR="106541" marT="53270" marB="53270"/>
                </a:tc>
                <a:extLst>
                  <a:ext uri="{0D108BD9-81ED-4DB2-BD59-A6C34878D82A}">
                    <a16:rowId xmlns:a16="http://schemas.microsoft.com/office/drawing/2014/main" val="3868909148"/>
                  </a:ext>
                </a:extLst>
              </a:tr>
              <a:tr h="788403">
                <a:tc>
                  <a:txBody>
                    <a:bodyPr/>
                    <a:lstStyle/>
                    <a:p>
                      <a:r>
                        <a:rPr lang="en-GB" sz="1800" dirty="0"/>
                        <a:t>No loss of ownership or control</a:t>
                      </a:r>
                    </a:p>
                  </a:txBody>
                  <a:tcPr marL="106541" marR="106541" marT="53270" marB="53270"/>
                </a:tc>
                <a:tc>
                  <a:txBody>
                    <a:bodyPr/>
                    <a:lstStyle/>
                    <a:p>
                      <a:endParaRPr lang="en-GB" sz="1800" dirty="0"/>
                    </a:p>
                  </a:txBody>
                  <a:tcPr marL="106541" marR="106541" marT="53270" marB="53270"/>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354040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Sources of Finance</a:t>
            </a:r>
          </a:p>
        </p:txBody>
      </p:sp>
      <p:sp>
        <p:nvSpPr>
          <p:cNvPr id="3" name="Content Placeholder 2"/>
          <p:cNvSpPr>
            <a:spLocks noGrp="1"/>
          </p:cNvSpPr>
          <p:nvPr>
            <p:ph idx="1"/>
          </p:nvPr>
        </p:nvSpPr>
        <p:spPr/>
        <p:txBody>
          <a:bodyPr>
            <a:normAutofit/>
          </a:bodyPr>
          <a:lstStyle/>
          <a:p>
            <a:pPr marL="0" indent="0">
              <a:buNone/>
            </a:pPr>
            <a:r>
              <a:rPr lang="en-GB" dirty="0"/>
              <a:t>The financing of a business is one of the fundamental areas for the successful running of a business. Financing can happen at any stage of a business’s life. It can be when the business first starts or when it wants to expand and grow.</a:t>
            </a:r>
          </a:p>
          <a:p>
            <a:pPr marL="0" indent="0">
              <a:buNone/>
            </a:pPr>
            <a:endParaRPr lang="en-GB" dirty="0"/>
          </a:p>
          <a:p>
            <a:pPr marL="0" indent="0">
              <a:buNone/>
            </a:pPr>
            <a:r>
              <a:rPr lang="en-GB" dirty="0"/>
              <a:t>Choosing the most appropriate source of finance for the businesses needs is vital as it can impact the cash flow of the business but also its ownership.</a:t>
            </a:r>
          </a:p>
          <a:p>
            <a:pPr marL="0" indent="0">
              <a:buNone/>
            </a:pPr>
            <a:endParaRPr lang="en-GB" dirty="0"/>
          </a:p>
        </p:txBody>
      </p:sp>
    </p:spTree>
    <p:extLst>
      <p:ext uri="{BB962C8B-B14F-4D97-AF65-F5344CB8AC3E}">
        <p14:creationId xmlns:p14="http://schemas.microsoft.com/office/powerpoint/2010/main" val="869577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D1778-117A-4D66-B4E0-5320B288960C}"/>
              </a:ext>
            </a:extLst>
          </p:cNvPr>
          <p:cNvSpPr>
            <a:spLocks noGrp="1"/>
          </p:cNvSpPr>
          <p:nvPr>
            <p:ph type="title"/>
          </p:nvPr>
        </p:nvSpPr>
        <p:spPr>
          <a:xfrm>
            <a:off x="486696" y="629266"/>
            <a:ext cx="3708114" cy="1622321"/>
          </a:xfrm>
        </p:spPr>
        <p:txBody>
          <a:bodyPr>
            <a:normAutofit/>
          </a:bodyPr>
          <a:lstStyle/>
          <a:p>
            <a:r>
              <a:rPr lang="en-GB" dirty="0"/>
              <a:t>Donations</a:t>
            </a:r>
          </a:p>
        </p:txBody>
      </p:sp>
      <p:sp>
        <p:nvSpPr>
          <p:cNvPr id="3" name="Content Placeholder 2">
            <a:extLst>
              <a:ext uri="{FF2B5EF4-FFF2-40B4-BE49-F238E27FC236}">
                <a16:creationId xmlns:a16="http://schemas.microsoft.com/office/drawing/2014/main" id="{9C4552FE-0867-4BF8-B048-1825583FFFFB}"/>
              </a:ext>
            </a:extLst>
          </p:cNvPr>
          <p:cNvSpPr>
            <a:spLocks noGrp="1"/>
          </p:cNvSpPr>
          <p:nvPr>
            <p:ph idx="1"/>
          </p:nvPr>
        </p:nvSpPr>
        <p:spPr>
          <a:xfrm>
            <a:off x="486697" y="2251588"/>
            <a:ext cx="3708113" cy="3972232"/>
          </a:xfrm>
        </p:spPr>
        <p:txBody>
          <a:bodyPr vert="horz" lIns="91440" tIns="45720" rIns="91440" bIns="45720" rtlCol="0">
            <a:normAutofit/>
          </a:bodyPr>
          <a:lstStyle/>
          <a:p>
            <a:pPr marL="0" indent="0">
              <a:buNone/>
            </a:pPr>
            <a:r>
              <a:rPr lang="en-GB" sz="2000" dirty="0"/>
              <a:t>These are an extremely important source of finance for a non profit organisation such as a charity or social enterprise.</a:t>
            </a:r>
          </a:p>
          <a:p>
            <a:pPr marL="0" indent="0">
              <a:buNone/>
            </a:pPr>
            <a:endParaRPr lang="en-GB" sz="2000" dirty="0"/>
          </a:p>
          <a:p>
            <a:pPr marL="0" indent="0">
              <a:buNone/>
            </a:pPr>
            <a:r>
              <a:rPr lang="en-GB" sz="2000" dirty="0">
                <a:latin typeface="Arial"/>
                <a:cs typeface="Arial"/>
              </a:rPr>
              <a:t>Donations are relied upon for the continual running and day to day upkeep of such organisations.</a:t>
            </a:r>
            <a:endParaRPr lang="en-GB" sz="2000" dirty="0"/>
          </a:p>
        </p:txBody>
      </p:sp>
      <p:sp>
        <p:nvSpPr>
          <p:cNvPr id="10"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9712" y="0"/>
            <a:ext cx="45742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186" y="557784"/>
            <a:ext cx="384765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CA87CE7F-932B-4C04-814B-BD652A85727E}"/>
              </a:ext>
            </a:extLst>
          </p:cNvPr>
          <p:cNvGraphicFramePr>
            <a:graphicFrameLocks noGrp="1"/>
          </p:cNvGraphicFramePr>
          <p:nvPr>
            <p:extLst>
              <p:ext uri="{D42A27DB-BD31-4B8C-83A1-F6EECF244321}">
                <p14:modId xmlns:p14="http://schemas.microsoft.com/office/powerpoint/2010/main" val="3120361438"/>
              </p:ext>
            </p:extLst>
          </p:nvPr>
        </p:nvGraphicFramePr>
        <p:xfrm>
          <a:off x="5178531" y="1777818"/>
          <a:ext cx="3356650" cy="3299117"/>
        </p:xfrm>
        <a:graphic>
          <a:graphicData uri="http://schemas.openxmlformats.org/drawingml/2006/table">
            <a:tbl>
              <a:tblPr firstRow="1" bandRow="1">
                <a:tableStyleId>{5C22544A-7EE6-4342-B048-85BDC9FD1C3A}</a:tableStyleId>
              </a:tblPr>
              <a:tblGrid>
                <a:gridCol w="1751375">
                  <a:extLst>
                    <a:ext uri="{9D8B030D-6E8A-4147-A177-3AD203B41FA5}">
                      <a16:colId xmlns:a16="http://schemas.microsoft.com/office/drawing/2014/main" val="616593079"/>
                    </a:ext>
                  </a:extLst>
                </a:gridCol>
                <a:gridCol w="1605275">
                  <a:extLst>
                    <a:ext uri="{9D8B030D-6E8A-4147-A177-3AD203B41FA5}">
                      <a16:colId xmlns:a16="http://schemas.microsoft.com/office/drawing/2014/main" val="3377058073"/>
                    </a:ext>
                  </a:extLst>
                </a:gridCol>
              </a:tblGrid>
              <a:tr h="396536">
                <a:tc>
                  <a:txBody>
                    <a:bodyPr/>
                    <a:lstStyle/>
                    <a:p>
                      <a:pPr algn="ctr"/>
                      <a:r>
                        <a:rPr lang="en-GB" sz="1800" dirty="0"/>
                        <a:t>Advantages</a:t>
                      </a:r>
                    </a:p>
                  </a:txBody>
                  <a:tcPr marL="65745" marR="65745" marT="32873" marB="32873"/>
                </a:tc>
                <a:tc>
                  <a:txBody>
                    <a:bodyPr/>
                    <a:lstStyle/>
                    <a:p>
                      <a:pPr algn="ctr"/>
                      <a:r>
                        <a:rPr lang="en-GB" sz="1800" dirty="0"/>
                        <a:t>Disadvantages</a:t>
                      </a:r>
                    </a:p>
                  </a:txBody>
                  <a:tcPr marL="65745" marR="65745" marT="32873" marB="32873"/>
                </a:tc>
                <a:extLst>
                  <a:ext uri="{0D108BD9-81ED-4DB2-BD59-A6C34878D82A}">
                    <a16:rowId xmlns:a16="http://schemas.microsoft.com/office/drawing/2014/main" val="4268337937"/>
                  </a:ext>
                </a:extLst>
              </a:tr>
              <a:tr h="466153">
                <a:tc>
                  <a:txBody>
                    <a:bodyPr/>
                    <a:lstStyle/>
                    <a:p>
                      <a:r>
                        <a:rPr lang="en-GB" sz="1800" dirty="0"/>
                        <a:t>No need to repay</a:t>
                      </a:r>
                    </a:p>
                  </a:txBody>
                  <a:tcPr marL="65745" marR="65745" marT="32873" marB="32873"/>
                </a:tc>
                <a:tc>
                  <a:txBody>
                    <a:bodyPr/>
                    <a:lstStyle/>
                    <a:p>
                      <a:r>
                        <a:rPr lang="en-GB" sz="1800" dirty="0"/>
                        <a:t>Not reliable</a:t>
                      </a:r>
                    </a:p>
                  </a:txBody>
                  <a:tcPr marL="65745" marR="65745" marT="32873" marB="32873"/>
                </a:tc>
                <a:extLst>
                  <a:ext uri="{0D108BD9-81ED-4DB2-BD59-A6C34878D82A}">
                    <a16:rowId xmlns:a16="http://schemas.microsoft.com/office/drawing/2014/main" val="3205871529"/>
                  </a:ext>
                </a:extLst>
              </a:tr>
              <a:tr h="1218214">
                <a:tc>
                  <a:txBody>
                    <a:bodyPr/>
                    <a:lstStyle/>
                    <a:p>
                      <a:r>
                        <a:rPr lang="en-GB" sz="1800" dirty="0"/>
                        <a:t>No interest charged</a:t>
                      </a:r>
                    </a:p>
                  </a:txBody>
                  <a:tcPr marL="65745" marR="65745" marT="32873" marB="32873"/>
                </a:tc>
                <a:tc>
                  <a:txBody>
                    <a:bodyPr/>
                    <a:lstStyle/>
                    <a:p>
                      <a:r>
                        <a:rPr lang="en-GB" sz="1800" dirty="0"/>
                        <a:t>Usually received in small amounts </a:t>
                      </a:r>
                    </a:p>
                  </a:txBody>
                  <a:tcPr marL="65745" marR="65745" marT="32873" marB="32873"/>
                </a:tc>
                <a:extLst>
                  <a:ext uri="{0D108BD9-81ED-4DB2-BD59-A6C34878D82A}">
                    <a16:rowId xmlns:a16="http://schemas.microsoft.com/office/drawing/2014/main" val="3868909148"/>
                  </a:ext>
                </a:extLst>
              </a:tr>
              <a:tr h="1218214">
                <a:tc>
                  <a:txBody>
                    <a:bodyPr/>
                    <a:lstStyle/>
                    <a:p>
                      <a:r>
                        <a:rPr lang="en-GB" sz="1800" dirty="0"/>
                        <a:t>No loss of ownership or control</a:t>
                      </a:r>
                    </a:p>
                  </a:txBody>
                  <a:tcPr marL="65745" marR="65745" marT="32873" marB="32873"/>
                </a:tc>
                <a:tc>
                  <a:txBody>
                    <a:bodyPr/>
                    <a:lstStyle/>
                    <a:p>
                      <a:endParaRPr lang="en-GB" sz="1800" dirty="0"/>
                    </a:p>
                  </a:txBody>
                  <a:tcPr marL="65745" marR="65745" marT="32873" marB="32873"/>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3293291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75705-2694-4DAE-88E8-BE084A578934}"/>
              </a:ext>
            </a:extLst>
          </p:cNvPr>
          <p:cNvSpPr>
            <a:spLocks noGrp="1"/>
          </p:cNvSpPr>
          <p:nvPr>
            <p:ph type="title"/>
          </p:nvPr>
        </p:nvSpPr>
        <p:spPr>
          <a:xfrm>
            <a:off x="248157" y="4594197"/>
            <a:ext cx="2763774" cy="1608328"/>
          </a:xfrm>
        </p:spPr>
        <p:txBody>
          <a:bodyPr>
            <a:normAutofit/>
          </a:bodyPr>
          <a:lstStyle/>
          <a:p>
            <a:r>
              <a:rPr lang="en-GB" sz="3100" dirty="0"/>
              <a:t>Peer to Peer Lending</a:t>
            </a:r>
          </a:p>
        </p:txBody>
      </p:sp>
      <p:sp>
        <p:nvSpPr>
          <p:cNvPr id="10" name="Rectangle 9">
            <a:extLst>
              <a:ext uri="{FF2B5EF4-FFF2-40B4-BE49-F238E27FC236}">
                <a16:creationId xmlns:a16="http://schemas.microsoft.com/office/drawing/2014/main" id="{5AAE9118-0436-4488-AC4A-C14DF6A7B6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9144001" cy="4489449"/>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ounded Rectangle 28">
            <a:extLst>
              <a:ext uri="{FF2B5EF4-FFF2-40B4-BE49-F238E27FC236}">
                <a16:creationId xmlns:a16="http://schemas.microsoft.com/office/drawing/2014/main" id="{07A0C51E-5464-4470-855E-CA530A59BF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44667" y="640091"/>
            <a:ext cx="6054666" cy="3550909"/>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6E0E6B46-8EC5-4AC2-9C4F-2E4460C165EB}"/>
              </a:ext>
            </a:extLst>
          </p:cNvPr>
          <p:cNvSpPr>
            <a:spLocks noGrp="1"/>
          </p:cNvSpPr>
          <p:nvPr>
            <p:ph idx="1"/>
          </p:nvPr>
        </p:nvSpPr>
        <p:spPr>
          <a:xfrm>
            <a:off x="2912165" y="4693574"/>
            <a:ext cx="5901656" cy="1605083"/>
          </a:xfrm>
        </p:spPr>
        <p:txBody>
          <a:bodyPr vert="horz" lIns="91440" tIns="45720" rIns="91440" bIns="45720" rtlCol="0" anchor="ctr">
            <a:noAutofit/>
          </a:bodyPr>
          <a:lstStyle/>
          <a:p>
            <a:pPr marL="0" indent="0">
              <a:buNone/>
            </a:pPr>
            <a:r>
              <a:rPr lang="en-GB" sz="2000" dirty="0">
                <a:latin typeface="Arial"/>
                <a:cs typeface="Arial"/>
              </a:rPr>
              <a:t>Peer-to-peer lending (P2P) is a way for people to lend money to individuals or businesses. </a:t>
            </a:r>
          </a:p>
          <a:p>
            <a:pPr marL="0" indent="0">
              <a:buNone/>
            </a:pPr>
            <a:r>
              <a:rPr lang="en-GB" sz="2000" dirty="0">
                <a:latin typeface="Arial"/>
                <a:cs typeface="Arial"/>
              </a:rPr>
              <a:t>The lender lends their money to an organisation or individual. In return the lender receives interest on top of the amount lent out. </a:t>
            </a:r>
            <a:endParaRPr lang="en-GB" sz="2000" dirty="0"/>
          </a:p>
        </p:txBody>
      </p:sp>
      <p:graphicFrame>
        <p:nvGraphicFramePr>
          <p:cNvPr id="5" name="Table 4">
            <a:extLst>
              <a:ext uri="{FF2B5EF4-FFF2-40B4-BE49-F238E27FC236}">
                <a16:creationId xmlns:a16="http://schemas.microsoft.com/office/drawing/2014/main" id="{472E81AF-27AD-4380-A9B2-73632C8AC3C8}"/>
              </a:ext>
            </a:extLst>
          </p:cNvPr>
          <p:cNvGraphicFramePr>
            <a:graphicFrameLocks noGrp="1"/>
          </p:cNvGraphicFramePr>
          <p:nvPr>
            <p:extLst>
              <p:ext uri="{D42A27DB-BD31-4B8C-83A1-F6EECF244321}">
                <p14:modId xmlns:p14="http://schemas.microsoft.com/office/powerpoint/2010/main" val="3043162224"/>
              </p:ext>
            </p:extLst>
          </p:nvPr>
        </p:nvGraphicFramePr>
        <p:xfrm>
          <a:off x="1719524" y="1142665"/>
          <a:ext cx="5704950" cy="2545760"/>
        </p:xfrm>
        <a:graphic>
          <a:graphicData uri="http://schemas.openxmlformats.org/drawingml/2006/table">
            <a:tbl>
              <a:tblPr firstRow="1" bandRow="1">
                <a:tableStyleId>{5C22544A-7EE6-4342-B048-85BDC9FD1C3A}</a:tableStyleId>
              </a:tblPr>
              <a:tblGrid>
                <a:gridCol w="2887552">
                  <a:extLst>
                    <a:ext uri="{9D8B030D-6E8A-4147-A177-3AD203B41FA5}">
                      <a16:colId xmlns:a16="http://schemas.microsoft.com/office/drawing/2014/main" val="616593079"/>
                    </a:ext>
                  </a:extLst>
                </a:gridCol>
                <a:gridCol w="2817398">
                  <a:extLst>
                    <a:ext uri="{9D8B030D-6E8A-4147-A177-3AD203B41FA5}">
                      <a16:colId xmlns:a16="http://schemas.microsoft.com/office/drawing/2014/main" val="3377058073"/>
                    </a:ext>
                  </a:extLst>
                </a:gridCol>
              </a:tblGrid>
              <a:tr h="444498">
                <a:tc>
                  <a:txBody>
                    <a:bodyPr/>
                    <a:lstStyle/>
                    <a:p>
                      <a:pPr algn="ctr"/>
                      <a:r>
                        <a:rPr lang="en-GB" sz="2000" dirty="0"/>
                        <a:t>Advantages</a:t>
                      </a:r>
                    </a:p>
                  </a:txBody>
                  <a:tcPr marL="101022" marR="101022" marT="50511" marB="50511"/>
                </a:tc>
                <a:tc>
                  <a:txBody>
                    <a:bodyPr/>
                    <a:lstStyle/>
                    <a:p>
                      <a:pPr algn="ctr"/>
                      <a:r>
                        <a:rPr lang="en-GB" sz="2000" dirty="0"/>
                        <a:t>Disadvantages</a:t>
                      </a:r>
                    </a:p>
                  </a:txBody>
                  <a:tcPr marL="101022" marR="101022" marT="50511" marB="50511"/>
                </a:tc>
                <a:extLst>
                  <a:ext uri="{0D108BD9-81ED-4DB2-BD59-A6C34878D82A}">
                    <a16:rowId xmlns:a16="http://schemas.microsoft.com/office/drawing/2014/main" val="4268337937"/>
                  </a:ext>
                </a:extLst>
              </a:tr>
              <a:tr h="1050631">
                <a:tc>
                  <a:txBody>
                    <a:bodyPr/>
                    <a:lstStyle/>
                    <a:p>
                      <a:r>
                        <a:rPr lang="en-GB" sz="1800" dirty="0"/>
                        <a:t>Interest rates can be lower than a traditional bank</a:t>
                      </a:r>
                    </a:p>
                  </a:txBody>
                  <a:tcPr marL="101022" marR="101022" marT="50511" marB="50511"/>
                </a:tc>
                <a:tc>
                  <a:txBody>
                    <a:bodyPr/>
                    <a:lstStyle/>
                    <a:p>
                      <a:r>
                        <a:rPr lang="en-GB" sz="1800" dirty="0"/>
                        <a:t>Amount available to borrow may be limited</a:t>
                      </a:r>
                    </a:p>
                  </a:txBody>
                  <a:tcPr marL="101022" marR="101022" marT="50511" marB="50511"/>
                </a:tc>
                <a:extLst>
                  <a:ext uri="{0D108BD9-81ED-4DB2-BD59-A6C34878D82A}">
                    <a16:rowId xmlns:a16="http://schemas.microsoft.com/office/drawing/2014/main" val="3205871529"/>
                  </a:ext>
                </a:extLst>
              </a:tr>
              <a:tr h="1050631">
                <a:tc>
                  <a:txBody>
                    <a:bodyPr/>
                    <a:lstStyle/>
                    <a:p>
                      <a:r>
                        <a:rPr lang="en-GB" sz="1800" dirty="0"/>
                        <a:t>Easier to budget as repayments are at a fixed rate</a:t>
                      </a:r>
                    </a:p>
                  </a:txBody>
                  <a:tcPr marL="101022" marR="101022" marT="50511" marB="50511"/>
                </a:tc>
                <a:tc>
                  <a:txBody>
                    <a:bodyPr/>
                    <a:lstStyle/>
                    <a:p>
                      <a:r>
                        <a:rPr lang="en-GB" sz="1800" dirty="0"/>
                        <a:t>Short term source</a:t>
                      </a:r>
                    </a:p>
                  </a:txBody>
                  <a:tcPr marL="101022" marR="101022" marT="50511" marB="50511"/>
                </a:tc>
                <a:extLst>
                  <a:ext uri="{0D108BD9-81ED-4DB2-BD59-A6C34878D82A}">
                    <a16:rowId xmlns:a16="http://schemas.microsoft.com/office/drawing/2014/main" val="3868909148"/>
                  </a:ext>
                </a:extLst>
              </a:tr>
            </a:tbl>
          </a:graphicData>
        </a:graphic>
      </p:graphicFrame>
    </p:spTree>
    <p:extLst>
      <p:ext uri="{BB962C8B-B14F-4D97-AF65-F5344CB8AC3E}">
        <p14:creationId xmlns:p14="http://schemas.microsoft.com/office/powerpoint/2010/main" val="2125687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8E461C-6F80-432B-B4C7-C89ABF14138C}"/>
              </a:ext>
            </a:extLst>
          </p:cNvPr>
          <p:cNvSpPr>
            <a:spLocks noGrp="1"/>
          </p:cNvSpPr>
          <p:nvPr>
            <p:ph type="title"/>
          </p:nvPr>
        </p:nvSpPr>
        <p:spPr>
          <a:xfrm>
            <a:off x="143396" y="218661"/>
            <a:ext cx="3708114" cy="1207978"/>
          </a:xfrm>
        </p:spPr>
        <p:txBody>
          <a:bodyPr>
            <a:normAutofit fontScale="90000"/>
          </a:bodyPr>
          <a:lstStyle/>
          <a:p>
            <a:r>
              <a:rPr lang="en-GB" dirty="0"/>
              <a:t>Invoice Discounting</a:t>
            </a:r>
          </a:p>
        </p:txBody>
      </p:sp>
      <p:sp>
        <p:nvSpPr>
          <p:cNvPr id="3" name="Content Placeholder 2">
            <a:extLst>
              <a:ext uri="{FF2B5EF4-FFF2-40B4-BE49-F238E27FC236}">
                <a16:creationId xmlns:a16="http://schemas.microsoft.com/office/drawing/2014/main" id="{CE1DAFB4-BCD4-45E7-A1AA-52103C1344E4}"/>
              </a:ext>
            </a:extLst>
          </p:cNvPr>
          <p:cNvSpPr>
            <a:spLocks noGrp="1"/>
          </p:cNvSpPr>
          <p:nvPr>
            <p:ph idx="1"/>
          </p:nvPr>
        </p:nvSpPr>
        <p:spPr>
          <a:xfrm>
            <a:off x="143396" y="1568759"/>
            <a:ext cx="4303644" cy="4561521"/>
          </a:xfrm>
        </p:spPr>
        <p:txBody>
          <a:bodyPr vert="horz" lIns="91440" tIns="45720" rIns="91440" bIns="45720" rtlCol="0">
            <a:noAutofit/>
          </a:bodyPr>
          <a:lstStyle/>
          <a:p>
            <a:pPr marL="0" indent="0">
              <a:buNone/>
            </a:pPr>
            <a:r>
              <a:rPr lang="en-GB" sz="1800" dirty="0">
                <a:latin typeface="Arial"/>
                <a:cs typeface="Arial"/>
              </a:rPr>
              <a:t>Like debt factoring, invoice discounting is a form of short-term borrowing against your outstanding invoices. It is usually used to help improve a company’s working capital and cash flow position.</a:t>
            </a:r>
          </a:p>
          <a:p>
            <a:pPr marL="0" indent="0">
              <a:buNone/>
            </a:pPr>
            <a:r>
              <a:rPr lang="en-GB" sz="1800" dirty="0">
                <a:latin typeface="Arial"/>
                <a:cs typeface="Arial"/>
              </a:rPr>
              <a:t>Invoice discounting gives you access to the money in unpaid customer invoices much faster. Instead of waiting for your customers to pay your invoices, you take out a short-term loan from an invoice discounting company. </a:t>
            </a:r>
          </a:p>
          <a:p>
            <a:pPr marL="0" indent="0">
              <a:buNone/>
            </a:pPr>
            <a:r>
              <a:rPr lang="en-GB" sz="1800" dirty="0">
                <a:latin typeface="Arial"/>
                <a:cs typeface="Arial"/>
              </a:rPr>
              <a:t>These companies will lend you up to 95% of the value of the invoices, paying you the money in a matter of days rather than weeks. Once you receive payment from your customers, you pay back the loan</a:t>
            </a:r>
            <a:endParaRPr lang="en-GB" sz="1800" dirty="0"/>
          </a:p>
        </p:txBody>
      </p:sp>
      <p:sp>
        <p:nvSpPr>
          <p:cNvPr id="10" name="Rectangle 9">
            <a:extLst>
              <a:ext uri="{FF2B5EF4-FFF2-40B4-BE49-F238E27FC236}">
                <a16:creationId xmlns:a16="http://schemas.microsoft.com/office/drawing/2014/main" id="{46F7435D-E3DB-47B1-BA61-B00ACC83A9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69712" y="0"/>
            <a:ext cx="457428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9">
            <a:extLst>
              <a:ext uri="{FF2B5EF4-FFF2-40B4-BE49-F238E27FC236}">
                <a16:creationId xmlns:a16="http://schemas.microsoft.com/office/drawing/2014/main" id="{F263A0B5-F8C4-4116-809F-78A768EA79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33186" y="557784"/>
            <a:ext cx="3847653"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Table 4">
            <a:extLst>
              <a:ext uri="{FF2B5EF4-FFF2-40B4-BE49-F238E27FC236}">
                <a16:creationId xmlns:a16="http://schemas.microsoft.com/office/drawing/2014/main" id="{E0AD5555-D2B2-407E-9A53-3E82873A2CD8}"/>
              </a:ext>
            </a:extLst>
          </p:cNvPr>
          <p:cNvGraphicFramePr>
            <a:graphicFrameLocks noGrp="1"/>
          </p:cNvGraphicFramePr>
          <p:nvPr>
            <p:extLst>
              <p:ext uri="{D42A27DB-BD31-4B8C-83A1-F6EECF244321}">
                <p14:modId xmlns:p14="http://schemas.microsoft.com/office/powerpoint/2010/main" val="2174269307"/>
              </p:ext>
            </p:extLst>
          </p:nvPr>
        </p:nvGraphicFramePr>
        <p:xfrm>
          <a:off x="5178531" y="1568759"/>
          <a:ext cx="3356650" cy="3717236"/>
        </p:xfrm>
        <a:graphic>
          <a:graphicData uri="http://schemas.openxmlformats.org/drawingml/2006/table">
            <a:tbl>
              <a:tblPr firstRow="1" bandRow="1">
                <a:tableStyleId>{5C22544A-7EE6-4342-B048-85BDC9FD1C3A}</a:tableStyleId>
              </a:tblPr>
              <a:tblGrid>
                <a:gridCol w="1613888">
                  <a:extLst>
                    <a:ext uri="{9D8B030D-6E8A-4147-A177-3AD203B41FA5}">
                      <a16:colId xmlns:a16="http://schemas.microsoft.com/office/drawing/2014/main" val="616593079"/>
                    </a:ext>
                  </a:extLst>
                </a:gridCol>
                <a:gridCol w="1742762">
                  <a:extLst>
                    <a:ext uri="{9D8B030D-6E8A-4147-A177-3AD203B41FA5}">
                      <a16:colId xmlns:a16="http://schemas.microsoft.com/office/drawing/2014/main" val="3377058073"/>
                    </a:ext>
                  </a:extLst>
                </a:gridCol>
              </a:tblGrid>
              <a:tr h="540689">
                <a:tc>
                  <a:txBody>
                    <a:bodyPr/>
                    <a:lstStyle/>
                    <a:p>
                      <a:pPr algn="ctr"/>
                      <a:r>
                        <a:rPr lang="en-GB" sz="1400" dirty="0"/>
                        <a:t>Advantages</a:t>
                      </a:r>
                    </a:p>
                  </a:txBody>
                  <a:tcPr marL="71376" marR="71376" marT="35688" marB="35688"/>
                </a:tc>
                <a:tc>
                  <a:txBody>
                    <a:bodyPr/>
                    <a:lstStyle/>
                    <a:p>
                      <a:pPr algn="ctr"/>
                      <a:r>
                        <a:rPr lang="en-GB" sz="1400" dirty="0"/>
                        <a:t>Disadvantages</a:t>
                      </a:r>
                    </a:p>
                  </a:txBody>
                  <a:tcPr marL="71376" marR="71376" marT="35688" marB="35688"/>
                </a:tc>
                <a:extLst>
                  <a:ext uri="{0D108BD9-81ED-4DB2-BD59-A6C34878D82A}">
                    <a16:rowId xmlns:a16="http://schemas.microsoft.com/office/drawing/2014/main" val="4268337937"/>
                  </a:ext>
                </a:extLst>
              </a:tr>
              <a:tr h="1284341">
                <a:tc>
                  <a:txBody>
                    <a:bodyPr/>
                    <a:lstStyle/>
                    <a:p>
                      <a:r>
                        <a:rPr lang="en-GB" sz="1800" dirty="0"/>
                        <a:t>No need to repay</a:t>
                      </a:r>
                    </a:p>
                  </a:txBody>
                  <a:tcPr marL="71376" marR="71376" marT="35688" marB="35688"/>
                </a:tc>
                <a:tc>
                  <a:txBody>
                    <a:bodyPr/>
                    <a:lstStyle/>
                    <a:p>
                      <a:r>
                        <a:rPr lang="en-GB" sz="1800" dirty="0"/>
                        <a:t>Often only available if purchases are paid in cash</a:t>
                      </a:r>
                    </a:p>
                  </a:txBody>
                  <a:tcPr marL="71376" marR="71376" marT="35688" marB="35688"/>
                </a:tc>
                <a:extLst>
                  <a:ext uri="{0D108BD9-81ED-4DB2-BD59-A6C34878D82A}">
                    <a16:rowId xmlns:a16="http://schemas.microsoft.com/office/drawing/2014/main" val="3205871529"/>
                  </a:ext>
                </a:extLst>
              </a:tr>
              <a:tr h="982866">
                <a:tc>
                  <a:txBody>
                    <a:bodyPr/>
                    <a:lstStyle/>
                    <a:p>
                      <a:r>
                        <a:rPr lang="en-GB" sz="1800" dirty="0"/>
                        <a:t>No interest charged</a:t>
                      </a:r>
                    </a:p>
                  </a:txBody>
                  <a:tcPr marL="71376" marR="71376" marT="35688" marB="35688"/>
                </a:tc>
                <a:tc>
                  <a:txBody>
                    <a:bodyPr/>
                    <a:lstStyle/>
                    <a:p>
                      <a:r>
                        <a:rPr lang="en-GB" sz="1800" dirty="0"/>
                        <a:t>Negatively impacts cash flow</a:t>
                      </a:r>
                    </a:p>
                  </a:txBody>
                  <a:tcPr marL="71376" marR="71376" marT="35688" marB="35688"/>
                </a:tc>
                <a:extLst>
                  <a:ext uri="{0D108BD9-81ED-4DB2-BD59-A6C34878D82A}">
                    <a16:rowId xmlns:a16="http://schemas.microsoft.com/office/drawing/2014/main" val="3868909148"/>
                  </a:ext>
                </a:extLst>
              </a:tr>
              <a:tr h="909340">
                <a:tc>
                  <a:txBody>
                    <a:bodyPr/>
                    <a:lstStyle/>
                    <a:p>
                      <a:r>
                        <a:rPr lang="en-GB" sz="1800" dirty="0"/>
                        <a:t>Reduces costs to the business</a:t>
                      </a:r>
                    </a:p>
                  </a:txBody>
                  <a:tcPr marL="71376" marR="71376" marT="35688" marB="35688"/>
                </a:tc>
                <a:tc>
                  <a:txBody>
                    <a:bodyPr/>
                    <a:lstStyle/>
                    <a:p>
                      <a:endParaRPr lang="en-GB" sz="1800" dirty="0"/>
                    </a:p>
                  </a:txBody>
                  <a:tcPr marL="71376" marR="71376" marT="35688" marB="35688"/>
                </a:tc>
                <a:extLst>
                  <a:ext uri="{0D108BD9-81ED-4DB2-BD59-A6C34878D82A}">
                    <a16:rowId xmlns:a16="http://schemas.microsoft.com/office/drawing/2014/main" val="96821408"/>
                  </a:ext>
                </a:extLst>
              </a:tr>
            </a:tbl>
          </a:graphicData>
        </a:graphic>
      </p:graphicFrame>
    </p:spTree>
    <p:extLst>
      <p:ext uri="{BB962C8B-B14F-4D97-AF65-F5344CB8AC3E}">
        <p14:creationId xmlns:p14="http://schemas.microsoft.com/office/powerpoint/2010/main" val="1311195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D57F0-ABB5-44E9-B2DD-E5130979B65D}"/>
              </a:ext>
            </a:extLst>
          </p:cNvPr>
          <p:cNvSpPr>
            <a:spLocks noGrp="1"/>
          </p:cNvSpPr>
          <p:nvPr>
            <p:ph type="title"/>
          </p:nvPr>
        </p:nvSpPr>
        <p:spPr/>
        <p:txBody>
          <a:bodyPr>
            <a:normAutofit/>
          </a:bodyPr>
          <a:lstStyle/>
          <a:p>
            <a:r>
              <a:rPr lang="en-GB" dirty="0">
                <a:latin typeface="Arial"/>
                <a:cs typeface="Arial"/>
              </a:rPr>
              <a:t>Activity 12 – Sources of Finance Leaflet</a:t>
            </a:r>
            <a:endParaRPr lang="en-GB" dirty="0"/>
          </a:p>
        </p:txBody>
      </p:sp>
      <p:sp>
        <p:nvSpPr>
          <p:cNvPr id="3" name="Content Placeholder 2">
            <a:extLst>
              <a:ext uri="{FF2B5EF4-FFF2-40B4-BE49-F238E27FC236}">
                <a16:creationId xmlns:a16="http://schemas.microsoft.com/office/drawing/2014/main" id="{0DCC91D8-7F89-415D-A837-583E0429E72A}"/>
              </a:ext>
            </a:extLst>
          </p:cNvPr>
          <p:cNvSpPr>
            <a:spLocks noGrp="1"/>
          </p:cNvSpPr>
          <p:nvPr>
            <p:ph idx="1"/>
          </p:nvPr>
        </p:nvSpPr>
        <p:spPr/>
        <p:txBody>
          <a:bodyPr vert="horz" lIns="91440" tIns="45720" rIns="91440" bIns="45720" rtlCol="0" anchor="t">
            <a:normAutofit fontScale="85000" lnSpcReduction="20000"/>
          </a:bodyPr>
          <a:lstStyle/>
          <a:p>
            <a:pPr marL="0" indent="0">
              <a:buNone/>
            </a:pPr>
            <a:r>
              <a:rPr lang="en-GB" dirty="0">
                <a:latin typeface="Arial"/>
                <a:cs typeface="Arial"/>
              </a:rPr>
              <a:t>Create a leaflet that explains sources of finance to business owners. Cover at least one of the following:</a:t>
            </a:r>
          </a:p>
          <a:p>
            <a:pPr marL="0" indent="0">
              <a:buNone/>
            </a:pPr>
            <a:endParaRPr lang="en-GB" dirty="0">
              <a:latin typeface="Arial"/>
              <a:cs typeface="Arial"/>
            </a:endParaRPr>
          </a:p>
          <a:p>
            <a:r>
              <a:rPr lang="en-GB" dirty="0">
                <a:latin typeface="Arial"/>
                <a:cs typeface="Arial"/>
              </a:rPr>
              <a:t>All the sources of internal finance available to a business</a:t>
            </a:r>
          </a:p>
          <a:p>
            <a:r>
              <a:rPr lang="en-GB" dirty="0">
                <a:latin typeface="Arial"/>
                <a:cs typeface="Arial"/>
              </a:rPr>
              <a:t>One internal source in detail</a:t>
            </a:r>
          </a:p>
          <a:p>
            <a:r>
              <a:rPr lang="en-GB" dirty="0">
                <a:latin typeface="Arial"/>
                <a:cs typeface="Arial"/>
              </a:rPr>
              <a:t>All sources of external finance available to a business</a:t>
            </a:r>
          </a:p>
          <a:p>
            <a:r>
              <a:rPr lang="en-GB" dirty="0">
                <a:latin typeface="Arial"/>
                <a:cs typeface="Arial"/>
              </a:rPr>
              <a:t>One external source in detail</a:t>
            </a:r>
          </a:p>
          <a:p>
            <a:endParaRPr lang="en-GB" dirty="0">
              <a:latin typeface="Arial"/>
              <a:cs typeface="Arial"/>
            </a:endParaRPr>
          </a:p>
          <a:p>
            <a:pPr marL="0" indent="0">
              <a:buNone/>
            </a:pPr>
            <a:r>
              <a:rPr lang="en-GB" dirty="0">
                <a:latin typeface="Arial"/>
                <a:cs typeface="Arial"/>
              </a:rPr>
              <a:t>This can be done using any software you want or by hand. Ensure it is visual and has business examples where possible.</a:t>
            </a:r>
          </a:p>
        </p:txBody>
      </p:sp>
    </p:spTree>
    <p:extLst>
      <p:ext uri="{BB962C8B-B14F-4D97-AF65-F5344CB8AC3E}">
        <p14:creationId xmlns:p14="http://schemas.microsoft.com/office/powerpoint/2010/main" val="6101931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6A392CA6-EBAA-4753-A329-727690F53DC4}"/>
              </a:ext>
            </a:extLst>
          </p:cNvPr>
          <p:cNvSpPr>
            <a:spLocks noGrp="1"/>
          </p:cNvSpPr>
          <p:nvPr>
            <p:ph type="title"/>
          </p:nvPr>
        </p:nvSpPr>
        <p:spPr>
          <a:xfrm>
            <a:off x="718879" y="800392"/>
            <a:ext cx="7698523" cy="1212102"/>
          </a:xfrm>
        </p:spPr>
        <p:txBody>
          <a:bodyPr>
            <a:normAutofit/>
          </a:bodyPr>
          <a:lstStyle/>
          <a:p>
            <a:r>
              <a:rPr lang="en-US" sz="3500" dirty="0">
                <a:solidFill>
                  <a:srgbClr val="FFFFFF"/>
                </a:solidFill>
                <a:latin typeface="Arial"/>
                <a:cs typeface="Arial"/>
              </a:rPr>
              <a:t>Activity 13 –Sources Scenario 1</a:t>
            </a:r>
            <a:endParaRPr lang="en-US" sz="3500" dirty="0">
              <a:solidFill>
                <a:srgbClr val="FFFFFF"/>
              </a:solidFill>
            </a:endParaRPr>
          </a:p>
        </p:txBody>
      </p:sp>
      <p:sp>
        <p:nvSpPr>
          <p:cNvPr id="3" name="Content Placeholder 2">
            <a:extLst>
              <a:ext uri="{FF2B5EF4-FFF2-40B4-BE49-F238E27FC236}">
                <a16:creationId xmlns:a16="http://schemas.microsoft.com/office/drawing/2014/main" id="{1C5104EF-C1FC-4463-BE2F-664BA8E0E660}"/>
              </a:ext>
            </a:extLst>
          </p:cNvPr>
          <p:cNvSpPr>
            <a:spLocks noGrp="1"/>
          </p:cNvSpPr>
          <p:nvPr>
            <p:ph idx="1"/>
          </p:nvPr>
        </p:nvSpPr>
        <p:spPr>
          <a:xfrm>
            <a:off x="1015704" y="2177170"/>
            <a:ext cx="7281746" cy="4467348"/>
          </a:xfrm>
        </p:spPr>
        <p:txBody>
          <a:bodyPr vert="horz" lIns="91440" tIns="45720" rIns="91440" bIns="45720" rtlCol="0" anchor="ctr">
            <a:normAutofit/>
          </a:bodyPr>
          <a:lstStyle/>
          <a:p>
            <a:pPr marL="0" indent="0">
              <a:buNone/>
            </a:pPr>
            <a:r>
              <a:rPr lang="en-GB" sz="2000" b="1" dirty="0">
                <a:latin typeface="Arial"/>
                <a:cs typeface="Arial"/>
              </a:rPr>
              <a:t>Which source of finance?</a:t>
            </a:r>
            <a:endParaRPr lang="en-GB" sz="2000" dirty="0"/>
          </a:p>
          <a:p>
            <a:pPr marL="0" indent="0">
              <a:buNone/>
            </a:pPr>
            <a:endParaRPr lang="en-GB" sz="2000" b="1" dirty="0">
              <a:latin typeface="Arial"/>
              <a:cs typeface="Arial"/>
            </a:endParaRPr>
          </a:p>
          <a:p>
            <a:pPr marL="0" indent="0">
              <a:buNone/>
            </a:pPr>
            <a:r>
              <a:rPr lang="en-GB" sz="2000" dirty="0">
                <a:latin typeface="Arial"/>
                <a:cs typeface="Arial"/>
              </a:rPr>
              <a:t>Holly has just completed a business qualification and has decided to set up a small business buying and selling limited edition trainers. She knows that there is a wide range of finance sources available to her but finds it very complicated. She has £750 saved up in her bank account but has come to you for advice on which 3 sources of finance you would recommend.</a:t>
            </a:r>
            <a:endParaRPr lang="en-GB" sz="2000" dirty="0"/>
          </a:p>
          <a:p>
            <a:pPr marL="0" indent="0">
              <a:buNone/>
            </a:pPr>
            <a:endParaRPr lang="en-GB" sz="2000" dirty="0">
              <a:latin typeface="Arial"/>
              <a:cs typeface="Arial"/>
            </a:endParaRPr>
          </a:p>
          <a:p>
            <a:pPr marL="0" lvl="0" indent="0">
              <a:buNone/>
            </a:pPr>
            <a:r>
              <a:rPr lang="en-GB" sz="2000" b="1" dirty="0">
                <a:latin typeface="Arial"/>
                <a:cs typeface="Arial"/>
              </a:rPr>
              <a:t>Evaluate 3 sources of finance and suggest the best one for her situation.</a:t>
            </a:r>
            <a:endParaRPr lang="en-GB" sz="2000" b="1" dirty="0"/>
          </a:p>
        </p:txBody>
      </p:sp>
    </p:spTree>
    <p:extLst>
      <p:ext uri="{BB962C8B-B14F-4D97-AF65-F5344CB8AC3E}">
        <p14:creationId xmlns:p14="http://schemas.microsoft.com/office/powerpoint/2010/main" val="135450556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6A392CA6-EBAA-4753-A329-727690F53DC4}"/>
              </a:ext>
            </a:extLst>
          </p:cNvPr>
          <p:cNvSpPr>
            <a:spLocks noGrp="1"/>
          </p:cNvSpPr>
          <p:nvPr>
            <p:ph type="title"/>
          </p:nvPr>
        </p:nvSpPr>
        <p:spPr>
          <a:xfrm>
            <a:off x="718879" y="800392"/>
            <a:ext cx="7698523" cy="1212102"/>
          </a:xfrm>
        </p:spPr>
        <p:txBody>
          <a:bodyPr>
            <a:normAutofit/>
          </a:bodyPr>
          <a:lstStyle/>
          <a:p>
            <a:r>
              <a:rPr lang="en-US" sz="3500" dirty="0">
                <a:solidFill>
                  <a:srgbClr val="FFFFFF"/>
                </a:solidFill>
                <a:latin typeface="Arial"/>
                <a:cs typeface="Arial"/>
              </a:rPr>
              <a:t>Activity 14 – Sources Scenario 2</a:t>
            </a:r>
            <a:endParaRPr lang="en-US" sz="3500" dirty="0">
              <a:solidFill>
                <a:srgbClr val="FFFFFF"/>
              </a:solidFill>
            </a:endParaRPr>
          </a:p>
        </p:txBody>
      </p:sp>
      <p:sp>
        <p:nvSpPr>
          <p:cNvPr id="3" name="Content Placeholder 2">
            <a:extLst>
              <a:ext uri="{FF2B5EF4-FFF2-40B4-BE49-F238E27FC236}">
                <a16:creationId xmlns:a16="http://schemas.microsoft.com/office/drawing/2014/main" id="{1C5104EF-C1FC-4463-BE2F-664BA8E0E660}"/>
              </a:ext>
            </a:extLst>
          </p:cNvPr>
          <p:cNvSpPr>
            <a:spLocks noGrp="1"/>
          </p:cNvSpPr>
          <p:nvPr>
            <p:ph idx="1"/>
          </p:nvPr>
        </p:nvSpPr>
        <p:spPr>
          <a:xfrm>
            <a:off x="927268" y="2298821"/>
            <a:ext cx="7281746" cy="4437530"/>
          </a:xfrm>
        </p:spPr>
        <p:txBody>
          <a:bodyPr vert="horz" lIns="91440" tIns="45720" rIns="91440" bIns="45720" rtlCol="0" anchor="ctr">
            <a:normAutofit lnSpcReduction="10000"/>
          </a:bodyPr>
          <a:lstStyle/>
          <a:p>
            <a:pPr marL="0" lvl="0" indent="0">
              <a:buNone/>
            </a:pPr>
            <a:r>
              <a:rPr lang="en-GB" sz="2000" b="1" dirty="0">
                <a:latin typeface="Arial"/>
                <a:cs typeface="Arial"/>
              </a:rPr>
              <a:t>Which source of finance?</a:t>
            </a:r>
            <a:endParaRPr lang="en-GB" sz="2000" dirty="0">
              <a:latin typeface="Arial"/>
              <a:cs typeface="Arial"/>
            </a:endParaRPr>
          </a:p>
          <a:p>
            <a:pPr marL="0" indent="0">
              <a:buNone/>
            </a:pPr>
            <a:endParaRPr lang="en-GB" sz="2000" dirty="0"/>
          </a:p>
          <a:p>
            <a:pPr marL="0" indent="0">
              <a:buNone/>
            </a:pPr>
            <a:r>
              <a:rPr lang="en-GB" sz="2000" dirty="0">
                <a:latin typeface="Arial"/>
                <a:cs typeface="Arial"/>
              </a:rPr>
              <a:t>One year ago, Aman started a high street premium burger restaurant which allows customers to customise their burger to their exact specification. It has been incredibly successful, and Aman is now looking to open a second restaurant in a nearby town. However, he is unsure which is the best way to source finance for this expansion. He is considering using retained profits, venture capital or crowdfunding. </a:t>
            </a:r>
            <a:endParaRPr lang="en-GB" sz="2000" dirty="0"/>
          </a:p>
          <a:p>
            <a:pPr marL="0" indent="0">
              <a:buNone/>
            </a:pPr>
            <a:endParaRPr lang="en-GB" sz="2000" dirty="0">
              <a:latin typeface="Arial"/>
              <a:cs typeface="Arial"/>
            </a:endParaRPr>
          </a:p>
          <a:p>
            <a:pPr marL="0" indent="0">
              <a:buNone/>
            </a:pPr>
            <a:r>
              <a:rPr lang="en-GB" sz="2000" b="1" dirty="0">
                <a:latin typeface="Arial"/>
                <a:cs typeface="Arial"/>
              </a:rPr>
              <a:t>Make clear comparisons between the options Aman is considering and then support this with justified recommendations of which he should choose for this burger restaurant expansion. </a:t>
            </a:r>
            <a:endParaRPr lang="en-GB" sz="2000" b="1" dirty="0"/>
          </a:p>
          <a:p>
            <a:pPr marL="0" indent="0">
              <a:buNone/>
            </a:pPr>
            <a:endParaRPr lang="en-US" sz="1600" dirty="0"/>
          </a:p>
        </p:txBody>
      </p:sp>
    </p:spTree>
    <p:extLst>
      <p:ext uri="{BB962C8B-B14F-4D97-AF65-F5344CB8AC3E}">
        <p14:creationId xmlns:p14="http://schemas.microsoft.com/office/powerpoint/2010/main" val="629822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27B839B-9ADE-406B-8590-F1CAEDED45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45">
            <a:extLst>
              <a:ext uri="{FF2B5EF4-FFF2-40B4-BE49-F238E27FC236}">
                <a16:creationId xmlns:a16="http://schemas.microsoft.com/office/drawing/2014/main" id="{CFE45BF0-46DB-408C-B5F7-7B117168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1022350"/>
            <a:ext cx="532209"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46">
            <a:extLst>
              <a:ext uri="{FF2B5EF4-FFF2-40B4-BE49-F238E27FC236}">
                <a16:creationId xmlns:a16="http://schemas.microsoft.com/office/drawing/2014/main" id="{2AEBC8F2-97B1-41B4-93F1-2D289E197F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07282" y="837744"/>
            <a:ext cx="302419"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47">
            <a:extLst>
              <a:ext uri="{FF2B5EF4-FFF2-40B4-BE49-F238E27FC236}">
                <a16:creationId xmlns:a16="http://schemas.microsoft.com/office/drawing/2014/main" id="{472E3A19-F5D5-48FC-BB9C-48C2F68F59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495" y="640894"/>
            <a:ext cx="126206"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4">
            <a:extLst>
              <a:ext uri="{FF2B5EF4-FFF2-40B4-BE49-F238E27FC236}">
                <a16:creationId xmlns:a16="http://schemas.microsoft.com/office/drawing/2014/main" id="{7A62E32F-BB65-43A8-8EB5-92346890E5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417402" y="635716"/>
            <a:ext cx="246459"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Rectangle 17">
            <a:extLst>
              <a:ext uri="{FF2B5EF4-FFF2-40B4-BE49-F238E27FC236}">
                <a16:creationId xmlns:a16="http://schemas.microsoft.com/office/drawing/2014/main" id="{14E91B64-9FCC-451E-AFB4-A827D63293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83041" y="635715"/>
            <a:ext cx="8180897"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 name="Title 1">
            <a:extLst>
              <a:ext uri="{FF2B5EF4-FFF2-40B4-BE49-F238E27FC236}">
                <a16:creationId xmlns:a16="http://schemas.microsoft.com/office/drawing/2014/main" id="{6A392CA6-EBAA-4753-A329-727690F53DC4}"/>
              </a:ext>
            </a:extLst>
          </p:cNvPr>
          <p:cNvSpPr>
            <a:spLocks noGrp="1"/>
          </p:cNvSpPr>
          <p:nvPr>
            <p:ph type="title"/>
          </p:nvPr>
        </p:nvSpPr>
        <p:spPr>
          <a:xfrm>
            <a:off x="718879" y="800392"/>
            <a:ext cx="7698523" cy="1212102"/>
          </a:xfrm>
        </p:spPr>
        <p:txBody>
          <a:bodyPr>
            <a:normAutofit/>
          </a:bodyPr>
          <a:lstStyle/>
          <a:p>
            <a:r>
              <a:rPr lang="en-US" sz="3500" dirty="0">
                <a:solidFill>
                  <a:srgbClr val="FFFFFF"/>
                </a:solidFill>
                <a:latin typeface="Arial"/>
                <a:cs typeface="Arial"/>
              </a:rPr>
              <a:t>Activity 15 – Sources Scenario 3</a:t>
            </a:r>
            <a:endParaRPr lang="en-US" sz="3500" dirty="0">
              <a:solidFill>
                <a:srgbClr val="FFFFFF"/>
              </a:solidFill>
            </a:endParaRPr>
          </a:p>
        </p:txBody>
      </p:sp>
      <p:sp>
        <p:nvSpPr>
          <p:cNvPr id="3" name="Content Placeholder 2">
            <a:extLst>
              <a:ext uri="{FF2B5EF4-FFF2-40B4-BE49-F238E27FC236}">
                <a16:creationId xmlns:a16="http://schemas.microsoft.com/office/drawing/2014/main" id="{1C5104EF-C1FC-4463-BE2F-664BA8E0E660}"/>
              </a:ext>
            </a:extLst>
          </p:cNvPr>
          <p:cNvSpPr>
            <a:spLocks noGrp="1"/>
          </p:cNvSpPr>
          <p:nvPr>
            <p:ph idx="1"/>
          </p:nvPr>
        </p:nvSpPr>
        <p:spPr>
          <a:xfrm>
            <a:off x="1025718" y="2490436"/>
            <a:ext cx="7281746" cy="3567173"/>
          </a:xfrm>
        </p:spPr>
        <p:txBody>
          <a:bodyPr vert="horz" lIns="91440" tIns="45720" rIns="91440" bIns="45720" rtlCol="0" anchor="ctr">
            <a:normAutofit/>
          </a:bodyPr>
          <a:lstStyle/>
          <a:p>
            <a:pPr marL="0" lvl="0" indent="0">
              <a:buNone/>
            </a:pPr>
            <a:r>
              <a:rPr lang="en-GB" sz="2000" b="1" dirty="0">
                <a:latin typeface="Arial"/>
                <a:cs typeface="Arial"/>
              </a:rPr>
              <a:t>Which source of finance? </a:t>
            </a:r>
            <a:endParaRPr lang="en-GB" sz="2000" dirty="0">
              <a:latin typeface="Arial"/>
              <a:cs typeface="Arial"/>
            </a:endParaRPr>
          </a:p>
          <a:p>
            <a:pPr marL="0" indent="0">
              <a:buNone/>
            </a:pPr>
            <a:endParaRPr lang="en-US" sz="2000" dirty="0"/>
          </a:p>
          <a:p>
            <a:pPr marL="0" indent="0">
              <a:buNone/>
            </a:pPr>
            <a:r>
              <a:rPr lang="en-US" sz="2000" dirty="0">
                <a:latin typeface="Arial"/>
                <a:cs typeface="Arial"/>
              </a:rPr>
              <a:t>Alister is currently running a successful business but needs to purchase 5 new company cars for his sales team. He currently has enough money in retained profit in the business to buy the cars outright but is wanting to investigate getting a bank loan or either leasing the vehicles.</a:t>
            </a:r>
          </a:p>
          <a:p>
            <a:pPr marL="0" indent="0">
              <a:buNone/>
            </a:pPr>
            <a:endParaRPr lang="en-US" sz="2000" dirty="0"/>
          </a:p>
          <a:p>
            <a:pPr marL="0" indent="0">
              <a:buNone/>
            </a:pPr>
            <a:r>
              <a:rPr lang="en-US" sz="2000" b="1" dirty="0">
                <a:latin typeface="Arial"/>
                <a:cs typeface="Arial"/>
              </a:rPr>
              <a:t>Discuss all three options that Alister is considering and provide him with a clear recommendation.</a:t>
            </a:r>
            <a:endParaRPr lang="en-US" sz="2000" b="1" dirty="0"/>
          </a:p>
        </p:txBody>
      </p:sp>
    </p:spTree>
    <p:extLst>
      <p:ext uri="{BB962C8B-B14F-4D97-AF65-F5344CB8AC3E}">
        <p14:creationId xmlns:p14="http://schemas.microsoft.com/office/powerpoint/2010/main" val="13672967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latin typeface="Arial"/>
                <a:cs typeface="Arial"/>
              </a:rPr>
              <a:t>Activity 16 – Learning Outcome D Kahoot Quiz</a:t>
            </a:r>
          </a:p>
        </p:txBody>
      </p:sp>
      <p:sp>
        <p:nvSpPr>
          <p:cNvPr id="7" name="Content Placeholder 6">
            <a:extLst>
              <a:ext uri="{FF2B5EF4-FFF2-40B4-BE49-F238E27FC236}">
                <a16:creationId xmlns:a16="http://schemas.microsoft.com/office/drawing/2014/main" id="{0D639BE6-779C-403B-B75D-396E80E1B6F2}"/>
              </a:ext>
            </a:extLst>
          </p:cNvPr>
          <p:cNvSpPr>
            <a:spLocks noGrp="1"/>
          </p:cNvSpPr>
          <p:nvPr>
            <p:ph idx="1"/>
          </p:nvPr>
        </p:nvSpPr>
        <p:spPr/>
        <p:txBody>
          <a:bodyPr>
            <a:normAutofit fontScale="92500" lnSpcReduction="20000"/>
          </a:bodyPr>
          <a:lstStyle/>
          <a:p>
            <a:pPr marL="0" indent="0">
              <a:buNone/>
            </a:pPr>
            <a:r>
              <a:rPr lang="en-GB" dirty="0"/>
              <a:t>Attempt the Kahoot quiz to test your knowledge of Learning Outcome D of Unit 3: Personal and Business Finance. </a:t>
            </a:r>
          </a:p>
          <a:p>
            <a:pPr marL="0" indent="0">
              <a:buNone/>
            </a:pPr>
            <a:endParaRPr lang="en-GB" dirty="0"/>
          </a:p>
          <a:p>
            <a:pPr marL="0" indent="0">
              <a:buNone/>
            </a:pPr>
            <a:r>
              <a:rPr lang="en-GB" dirty="0"/>
              <a:t>Link to the Kahoot: </a:t>
            </a:r>
          </a:p>
          <a:p>
            <a:pPr marL="0" indent="0">
              <a:buNone/>
            </a:pPr>
            <a:r>
              <a:rPr lang="en-GB" dirty="0">
                <a:hlinkClick r:id="rId2"/>
              </a:rPr>
              <a:t>https://create.kahoot.it/share/unit-3-personal-business-finance-outcome-d/d49f86c1-39c6-4ca6-8ed9-fa49715267fe</a:t>
            </a:r>
            <a:endParaRPr lang="en-GB" dirty="0"/>
          </a:p>
          <a:p>
            <a:pPr marL="0" indent="0">
              <a:buNone/>
            </a:pPr>
            <a:endParaRPr lang="en-GB" dirty="0"/>
          </a:p>
          <a:p>
            <a:pPr marL="0" indent="0">
              <a:buNone/>
            </a:pPr>
            <a:r>
              <a:rPr lang="en-GB" dirty="0"/>
              <a:t>Once you have completed the quiz, answer the questions in your student book to assess your strengths and areas of development.</a:t>
            </a:r>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154719492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Activity 17 – Word Scramble Learning Outcome D</a:t>
            </a:r>
          </a:p>
        </p:txBody>
      </p:sp>
      <p:pic>
        <p:nvPicPr>
          <p:cNvPr id="5" name="Content Placeholder 4">
            <a:extLst>
              <a:ext uri="{FF2B5EF4-FFF2-40B4-BE49-F238E27FC236}">
                <a16:creationId xmlns:a16="http://schemas.microsoft.com/office/drawing/2014/main" id="{55E7F80A-8765-40ED-BAC0-EFBACD8D6CA5}"/>
              </a:ext>
            </a:extLst>
          </p:cNvPr>
          <p:cNvPicPr>
            <a:picLocks noGrp="1" noChangeAspect="1"/>
          </p:cNvPicPr>
          <p:nvPr>
            <p:ph idx="1"/>
          </p:nvPr>
        </p:nvPicPr>
        <p:blipFill>
          <a:blip r:embed="rId2"/>
          <a:stretch>
            <a:fillRect/>
          </a:stretch>
        </p:blipFill>
        <p:spPr>
          <a:xfrm>
            <a:off x="1504950" y="2067719"/>
            <a:ext cx="6134100" cy="3867150"/>
          </a:xfrm>
        </p:spPr>
      </p:pic>
    </p:spTree>
    <p:extLst>
      <p:ext uri="{BB962C8B-B14F-4D97-AF65-F5344CB8AC3E}">
        <p14:creationId xmlns:p14="http://schemas.microsoft.com/office/powerpoint/2010/main" val="36284998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Word Scramble Answers</a:t>
            </a:r>
          </a:p>
        </p:txBody>
      </p:sp>
      <p:pic>
        <p:nvPicPr>
          <p:cNvPr id="7" name="Content Placeholder 6">
            <a:extLst>
              <a:ext uri="{FF2B5EF4-FFF2-40B4-BE49-F238E27FC236}">
                <a16:creationId xmlns:a16="http://schemas.microsoft.com/office/drawing/2014/main" id="{1271FBE6-7D7A-44DF-81CC-A9DA081B1D8E}"/>
              </a:ext>
            </a:extLst>
          </p:cNvPr>
          <p:cNvPicPr>
            <a:picLocks noGrp="1" noChangeAspect="1"/>
          </p:cNvPicPr>
          <p:nvPr>
            <p:ph idx="1"/>
          </p:nvPr>
        </p:nvPicPr>
        <p:blipFill>
          <a:blip r:embed="rId2"/>
          <a:stretch>
            <a:fillRect/>
          </a:stretch>
        </p:blipFill>
        <p:spPr>
          <a:xfrm>
            <a:off x="1638404" y="1690689"/>
            <a:ext cx="5867192" cy="4173682"/>
          </a:xfrm>
        </p:spPr>
      </p:pic>
    </p:spTree>
    <p:extLst>
      <p:ext uri="{BB962C8B-B14F-4D97-AF65-F5344CB8AC3E}">
        <p14:creationId xmlns:p14="http://schemas.microsoft.com/office/powerpoint/2010/main" val="1644213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7E773EB-1EC1-4E49-9DE2-E6F4604972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391"/>
            <a:ext cx="9144000" cy="1943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6BF82CEE-BAE6-4115-967A-EC76C39C6BCE}"/>
              </a:ext>
            </a:extLst>
          </p:cNvPr>
          <p:cNvSpPr>
            <a:spLocks noGrp="1"/>
          </p:cNvSpPr>
          <p:nvPr>
            <p:ph type="title"/>
          </p:nvPr>
        </p:nvSpPr>
        <p:spPr>
          <a:xfrm>
            <a:off x="293533" y="320675"/>
            <a:ext cx="8555615" cy="1325563"/>
          </a:xfrm>
        </p:spPr>
        <p:txBody>
          <a:bodyPr>
            <a:normAutofit/>
          </a:bodyPr>
          <a:lstStyle/>
          <a:p>
            <a:r>
              <a:rPr lang="en-GB" sz="4300" dirty="0">
                <a:solidFill>
                  <a:schemeClr val="bg1"/>
                </a:solidFill>
              </a:rPr>
              <a:t>What you need to know for the exam</a:t>
            </a:r>
          </a:p>
        </p:txBody>
      </p:sp>
      <p:graphicFrame>
        <p:nvGraphicFramePr>
          <p:cNvPr id="5" name="Content Placeholder 2">
            <a:extLst>
              <a:ext uri="{FF2B5EF4-FFF2-40B4-BE49-F238E27FC236}">
                <a16:creationId xmlns:a16="http://schemas.microsoft.com/office/drawing/2014/main" id="{F11F9643-9449-43CB-A2A8-ADC128B9D74A}"/>
              </a:ext>
            </a:extLst>
          </p:cNvPr>
          <p:cNvGraphicFramePr>
            <a:graphicFrameLocks noGrp="1"/>
          </p:cNvGraphicFramePr>
          <p:nvPr>
            <p:ph idx="1"/>
            <p:extLst>
              <p:ext uri="{D42A27DB-BD31-4B8C-83A1-F6EECF244321}">
                <p14:modId xmlns:p14="http://schemas.microsoft.com/office/powerpoint/2010/main" val="2254284012"/>
              </p:ext>
            </p:extLst>
          </p:nvPr>
        </p:nvGraphicFramePr>
        <p:xfrm>
          <a:off x="293534" y="1976293"/>
          <a:ext cx="8555615"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79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Activity 18 – Word Search Learning Outcome D</a:t>
            </a:r>
          </a:p>
        </p:txBody>
      </p:sp>
      <p:pic>
        <p:nvPicPr>
          <p:cNvPr id="9" name="Content Placeholder 8">
            <a:extLst>
              <a:ext uri="{FF2B5EF4-FFF2-40B4-BE49-F238E27FC236}">
                <a16:creationId xmlns:a16="http://schemas.microsoft.com/office/drawing/2014/main" id="{3E516D3D-8D13-467C-9A7D-156B9DF551F4}"/>
              </a:ext>
            </a:extLst>
          </p:cNvPr>
          <p:cNvPicPr>
            <a:picLocks noGrp="1" noChangeAspect="1"/>
          </p:cNvPicPr>
          <p:nvPr>
            <p:ph idx="1"/>
          </p:nvPr>
        </p:nvPicPr>
        <p:blipFill>
          <a:blip r:embed="rId2"/>
          <a:stretch>
            <a:fillRect/>
          </a:stretch>
        </p:blipFill>
        <p:spPr>
          <a:xfrm>
            <a:off x="2315910" y="1690689"/>
            <a:ext cx="4193007" cy="4709854"/>
          </a:xfrm>
        </p:spPr>
      </p:pic>
    </p:spTree>
    <p:extLst>
      <p:ext uri="{BB962C8B-B14F-4D97-AF65-F5344CB8AC3E}">
        <p14:creationId xmlns:p14="http://schemas.microsoft.com/office/powerpoint/2010/main" val="23993486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Word Search Answers</a:t>
            </a:r>
          </a:p>
        </p:txBody>
      </p:sp>
      <p:pic>
        <p:nvPicPr>
          <p:cNvPr id="5" name="Content Placeholder 4">
            <a:extLst>
              <a:ext uri="{FF2B5EF4-FFF2-40B4-BE49-F238E27FC236}">
                <a16:creationId xmlns:a16="http://schemas.microsoft.com/office/drawing/2014/main" id="{5D97D326-CE7A-46AF-867B-0FD760B5CDA5}"/>
              </a:ext>
            </a:extLst>
          </p:cNvPr>
          <p:cNvPicPr>
            <a:picLocks noGrp="1" noChangeAspect="1"/>
          </p:cNvPicPr>
          <p:nvPr>
            <p:ph idx="1"/>
          </p:nvPr>
        </p:nvPicPr>
        <p:blipFill>
          <a:blip r:embed="rId2"/>
          <a:stretch>
            <a:fillRect/>
          </a:stretch>
        </p:blipFill>
        <p:spPr>
          <a:xfrm>
            <a:off x="2686420" y="1825625"/>
            <a:ext cx="3771159" cy="4351338"/>
          </a:xfrm>
        </p:spPr>
      </p:pic>
    </p:spTree>
    <p:extLst>
      <p:ext uri="{BB962C8B-B14F-4D97-AF65-F5344CB8AC3E}">
        <p14:creationId xmlns:p14="http://schemas.microsoft.com/office/powerpoint/2010/main" val="4245334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CF210-DADF-47D0-9FF3-57364C29188F}"/>
              </a:ext>
            </a:extLst>
          </p:cNvPr>
          <p:cNvSpPr>
            <a:spLocks noGrp="1"/>
          </p:cNvSpPr>
          <p:nvPr>
            <p:ph type="title"/>
          </p:nvPr>
        </p:nvSpPr>
        <p:spPr/>
        <p:txBody>
          <a:bodyPr/>
          <a:lstStyle/>
          <a:p>
            <a:r>
              <a:rPr lang="en-GB" dirty="0"/>
              <a:t>Activity 19 – Crossword Learning Outcome D</a:t>
            </a:r>
          </a:p>
        </p:txBody>
      </p:sp>
      <p:pic>
        <p:nvPicPr>
          <p:cNvPr id="5" name="Content Placeholder 4">
            <a:extLst>
              <a:ext uri="{FF2B5EF4-FFF2-40B4-BE49-F238E27FC236}">
                <a16:creationId xmlns:a16="http://schemas.microsoft.com/office/drawing/2014/main" id="{E4BE7C4A-5B70-4CD3-8450-246204A4D75F}"/>
              </a:ext>
            </a:extLst>
          </p:cNvPr>
          <p:cNvPicPr>
            <a:picLocks noGrp="1" noChangeAspect="1"/>
          </p:cNvPicPr>
          <p:nvPr>
            <p:ph idx="1"/>
          </p:nvPr>
        </p:nvPicPr>
        <p:blipFill>
          <a:blip r:embed="rId2"/>
          <a:stretch>
            <a:fillRect/>
          </a:stretch>
        </p:blipFill>
        <p:spPr>
          <a:xfrm>
            <a:off x="1791167" y="1904770"/>
            <a:ext cx="5561665" cy="4005660"/>
          </a:xfrm>
        </p:spPr>
      </p:pic>
    </p:spTree>
    <p:extLst>
      <p:ext uri="{BB962C8B-B14F-4D97-AF65-F5344CB8AC3E}">
        <p14:creationId xmlns:p14="http://schemas.microsoft.com/office/powerpoint/2010/main" val="7617784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CF210-DADF-47D0-9FF3-57364C29188F}"/>
              </a:ext>
            </a:extLst>
          </p:cNvPr>
          <p:cNvSpPr>
            <a:spLocks noGrp="1"/>
          </p:cNvSpPr>
          <p:nvPr>
            <p:ph type="title"/>
          </p:nvPr>
        </p:nvSpPr>
        <p:spPr>
          <a:xfrm>
            <a:off x="628650" y="365126"/>
            <a:ext cx="7886700" cy="1325563"/>
          </a:xfrm>
        </p:spPr>
        <p:txBody>
          <a:bodyPr/>
          <a:lstStyle/>
          <a:p>
            <a:r>
              <a:rPr lang="en-GB" dirty="0"/>
              <a:t>Crossword Answers</a:t>
            </a:r>
          </a:p>
        </p:txBody>
      </p:sp>
      <p:pic>
        <p:nvPicPr>
          <p:cNvPr id="5" name="Content Placeholder 4">
            <a:extLst>
              <a:ext uri="{FF2B5EF4-FFF2-40B4-BE49-F238E27FC236}">
                <a16:creationId xmlns:a16="http://schemas.microsoft.com/office/drawing/2014/main" id="{21B95F29-C58C-41D8-8975-7485D4834233}"/>
              </a:ext>
            </a:extLst>
          </p:cNvPr>
          <p:cNvPicPr>
            <a:picLocks noGrp="1" noChangeAspect="1"/>
          </p:cNvPicPr>
          <p:nvPr>
            <p:ph idx="1"/>
          </p:nvPr>
        </p:nvPicPr>
        <p:blipFill>
          <a:blip r:embed="rId2"/>
          <a:stretch>
            <a:fillRect/>
          </a:stretch>
        </p:blipFill>
        <p:spPr>
          <a:xfrm>
            <a:off x="2479548" y="1610287"/>
            <a:ext cx="4184904" cy="4720500"/>
          </a:xfrm>
        </p:spPr>
      </p:pic>
    </p:spTree>
    <p:extLst>
      <p:ext uri="{BB962C8B-B14F-4D97-AF65-F5344CB8AC3E}">
        <p14:creationId xmlns:p14="http://schemas.microsoft.com/office/powerpoint/2010/main" val="26507164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4C0B10B-D2C4-4A54-AFAD-3D27DF88B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B6BADB90-C74B-40D6-86DC-503F65FCE8D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07282" y="635715"/>
            <a:ext cx="8356656" cy="2482136"/>
            <a:chOff x="409710" y="635715"/>
            <a:chExt cx="11142208" cy="2482136"/>
          </a:xfrm>
        </p:grpSpPr>
        <p:sp>
          <p:nvSpPr>
            <p:cNvPr id="15" name="Freeform 44">
              <a:extLst>
                <a:ext uri="{FF2B5EF4-FFF2-40B4-BE49-F238E27FC236}">
                  <a16:creationId xmlns:a16="http://schemas.microsoft.com/office/drawing/2014/main" id="{6559431D-1886-4AE0-9B87-9AD2ECAB843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23203" y="635716"/>
              <a:ext cx="328612" cy="1742360"/>
            </a:xfrm>
            <a:custGeom>
              <a:avLst/>
              <a:gdLst>
                <a:gd name="T0" fmla="*/ 207 w 207"/>
                <a:gd name="T1" fmla="*/ 987 h 1114"/>
                <a:gd name="T2" fmla="*/ 0 w 207"/>
                <a:gd name="T3" fmla="*/ 1114 h 1114"/>
                <a:gd name="T4" fmla="*/ 0 w 207"/>
                <a:gd name="T5" fmla="*/ 127 h 1114"/>
                <a:gd name="T6" fmla="*/ 207 w 207"/>
                <a:gd name="T7" fmla="*/ 0 h 1114"/>
                <a:gd name="T8" fmla="*/ 207 w 207"/>
                <a:gd name="T9" fmla="*/ 987 h 1114"/>
              </a:gdLst>
              <a:ahLst/>
              <a:cxnLst>
                <a:cxn ang="0">
                  <a:pos x="T0" y="T1"/>
                </a:cxn>
                <a:cxn ang="0">
                  <a:pos x="T2" y="T3"/>
                </a:cxn>
                <a:cxn ang="0">
                  <a:pos x="T4" y="T5"/>
                </a:cxn>
                <a:cxn ang="0">
                  <a:pos x="T6" y="T7"/>
                </a:cxn>
                <a:cxn ang="0">
                  <a:pos x="T8" y="T9"/>
                </a:cxn>
              </a:cxnLst>
              <a:rect l="0" t="0" r="r" b="b"/>
              <a:pathLst>
                <a:path w="207" h="1114">
                  <a:moveTo>
                    <a:pt x="207" y="987"/>
                  </a:moveTo>
                  <a:lnTo>
                    <a:pt x="0" y="1114"/>
                  </a:lnTo>
                  <a:lnTo>
                    <a:pt x="0" y="127"/>
                  </a:lnTo>
                  <a:lnTo>
                    <a:pt x="207" y="0"/>
                  </a:lnTo>
                  <a:lnTo>
                    <a:pt x="207" y="987"/>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45">
              <a:extLst>
                <a:ext uri="{FF2B5EF4-FFF2-40B4-BE49-F238E27FC236}">
                  <a16:creationId xmlns:a16="http://schemas.microsoft.com/office/drawing/2014/main" id="{373850A5-B04A-4FCD-9E73-EE322167F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1022350"/>
              <a:ext cx="709612" cy="2095501"/>
            </a:xfrm>
            <a:custGeom>
              <a:avLst/>
              <a:gdLst>
                <a:gd name="T0" fmla="*/ 447 w 447"/>
                <a:gd name="T1" fmla="*/ 1363 h 1363"/>
                <a:gd name="T2" fmla="*/ 0 w 447"/>
                <a:gd name="T3" fmla="*/ 987 h 1363"/>
                <a:gd name="T4" fmla="*/ 0 w 447"/>
                <a:gd name="T5" fmla="*/ 0 h 1363"/>
                <a:gd name="T6" fmla="*/ 447 w 447"/>
                <a:gd name="T7" fmla="*/ 376 h 1363"/>
                <a:gd name="T8" fmla="*/ 447 w 447"/>
                <a:gd name="T9" fmla="*/ 1363 h 1363"/>
              </a:gdLst>
              <a:ahLst/>
              <a:cxnLst>
                <a:cxn ang="0">
                  <a:pos x="T0" y="T1"/>
                </a:cxn>
                <a:cxn ang="0">
                  <a:pos x="T2" y="T3"/>
                </a:cxn>
                <a:cxn ang="0">
                  <a:pos x="T4" y="T5"/>
                </a:cxn>
                <a:cxn ang="0">
                  <a:pos x="T6" y="T7"/>
                </a:cxn>
                <a:cxn ang="0">
                  <a:pos x="T8" y="T9"/>
                </a:cxn>
              </a:cxnLst>
              <a:rect l="0" t="0" r="r" b="b"/>
              <a:pathLst>
                <a:path w="447" h="1363">
                  <a:moveTo>
                    <a:pt x="447" y="1363"/>
                  </a:moveTo>
                  <a:lnTo>
                    <a:pt x="0" y="987"/>
                  </a:lnTo>
                  <a:lnTo>
                    <a:pt x="0" y="0"/>
                  </a:lnTo>
                  <a:lnTo>
                    <a:pt x="447" y="376"/>
                  </a:lnTo>
                  <a:lnTo>
                    <a:pt x="447" y="1363"/>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46">
              <a:extLst>
                <a:ext uri="{FF2B5EF4-FFF2-40B4-BE49-F238E27FC236}">
                  <a16:creationId xmlns:a16="http://schemas.microsoft.com/office/drawing/2014/main" id="{82C18C67-80FA-4738-AA53-0AF2419F98E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09710" y="837744"/>
              <a:ext cx="403225" cy="1705431"/>
            </a:xfrm>
            <a:custGeom>
              <a:avLst/>
              <a:gdLst>
                <a:gd name="T0" fmla="*/ 254 w 254"/>
                <a:gd name="T1" fmla="*/ 987 h 1109"/>
                <a:gd name="T2" fmla="*/ 0 w 254"/>
                <a:gd name="T3" fmla="*/ 1109 h 1109"/>
                <a:gd name="T4" fmla="*/ 0 w 254"/>
                <a:gd name="T5" fmla="*/ 119 h 1109"/>
                <a:gd name="T6" fmla="*/ 254 w 254"/>
                <a:gd name="T7" fmla="*/ 0 h 1109"/>
                <a:gd name="T8" fmla="*/ 254 w 254"/>
                <a:gd name="T9" fmla="*/ 987 h 1109"/>
              </a:gdLst>
              <a:ahLst/>
              <a:cxnLst>
                <a:cxn ang="0">
                  <a:pos x="T0" y="T1"/>
                </a:cxn>
                <a:cxn ang="0">
                  <a:pos x="T2" y="T3"/>
                </a:cxn>
                <a:cxn ang="0">
                  <a:pos x="T4" y="T5"/>
                </a:cxn>
                <a:cxn ang="0">
                  <a:pos x="T6" y="T7"/>
                </a:cxn>
                <a:cxn ang="0">
                  <a:pos x="T8" y="T9"/>
                </a:cxn>
              </a:cxnLst>
              <a:rect l="0" t="0" r="r" b="b"/>
              <a:pathLst>
                <a:path w="254" h="1109">
                  <a:moveTo>
                    <a:pt x="254" y="987"/>
                  </a:moveTo>
                  <a:lnTo>
                    <a:pt x="0" y="1109"/>
                  </a:lnTo>
                  <a:lnTo>
                    <a:pt x="0" y="119"/>
                  </a:lnTo>
                  <a:lnTo>
                    <a:pt x="254" y="0"/>
                  </a:lnTo>
                  <a:lnTo>
                    <a:pt x="254" y="98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47">
              <a:extLst>
                <a:ext uri="{FF2B5EF4-FFF2-40B4-BE49-F238E27FC236}">
                  <a16:creationId xmlns:a16="http://schemas.microsoft.com/office/drawing/2014/main" id="{48543B1A-8BF5-4C63-8404-41B2EA70B3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4660" y="640894"/>
              <a:ext cx="168275" cy="1713195"/>
            </a:xfrm>
            <a:custGeom>
              <a:avLst/>
              <a:gdLst>
                <a:gd name="T0" fmla="*/ 106 w 106"/>
                <a:gd name="T1" fmla="*/ 1114 h 1114"/>
                <a:gd name="T2" fmla="*/ 0 w 106"/>
                <a:gd name="T3" fmla="*/ 1005 h 1114"/>
                <a:gd name="T4" fmla="*/ 0 w 106"/>
                <a:gd name="T5" fmla="*/ 0 h 1114"/>
                <a:gd name="T6" fmla="*/ 106 w 106"/>
                <a:gd name="T7" fmla="*/ 110 h 1114"/>
                <a:gd name="T8" fmla="*/ 106 w 106"/>
                <a:gd name="T9" fmla="*/ 1114 h 1114"/>
              </a:gdLst>
              <a:ahLst/>
              <a:cxnLst>
                <a:cxn ang="0">
                  <a:pos x="T0" y="T1"/>
                </a:cxn>
                <a:cxn ang="0">
                  <a:pos x="T2" y="T3"/>
                </a:cxn>
                <a:cxn ang="0">
                  <a:pos x="T4" y="T5"/>
                </a:cxn>
                <a:cxn ang="0">
                  <a:pos x="T6" y="T7"/>
                </a:cxn>
                <a:cxn ang="0">
                  <a:pos x="T8" y="T9"/>
                </a:cxn>
              </a:cxnLst>
              <a:rect l="0" t="0" r="r" b="b"/>
              <a:pathLst>
                <a:path w="106" h="1114">
                  <a:moveTo>
                    <a:pt x="106" y="1114"/>
                  </a:moveTo>
                  <a:lnTo>
                    <a:pt x="0" y="1005"/>
                  </a:lnTo>
                  <a:lnTo>
                    <a:pt x="0" y="0"/>
                  </a:lnTo>
                  <a:lnTo>
                    <a:pt x="106" y="110"/>
                  </a:lnTo>
                  <a:lnTo>
                    <a:pt x="106" y="1114"/>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Rectangle 18">
              <a:extLst>
                <a:ext uri="{FF2B5EF4-FFF2-40B4-BE49-F238E27FC236}">
                  <a16:creationId xmlns:a16="http://schemas.microsoft.com/office/drawing/2014/main" id="{92DF5096-E051-498C-A3ED-CBA77A813AAC}"/>
                </a:ext>
                <a:ext uri="{C183D7F6-B498-43B3-948B-1728B52AA6E4}">
                  <adec:decorative xmlns:adec="http://schemas.microsoft.com/office/drawing/2017/decorative" val="1"/>
                </a:ext>
              </a:extLst>
            </p:cNvPr>
            <p:cNvSpPr>
              <a:spLocks noChangeArrowheads="1"/>
            </p:cNvSpPr>
            <p:nvPr>
              <p:extLst>
                <p:ext uri="{386F3935-93C4-4BCD-93E2-E3B085C9AB24}">
                  <p16:designElem xmlns:p16="http://schemas.microsoft.com/office/powerpoint/2015/main" val="1"/>
                </p:ext>
              </p:extLst>
            </p:nvPr>
          </p:nvSpPr>
          <p:spPr bwMode="auto">
            <a:xfrm>
              <a:off x="644055" y="635715"/>
              <a:ext cx="10907863" cy="1541457"/>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a:extLst>
              <a:ext uri="{FF2B5EF4-FFF2-40B4-BE49-F238E27FC236}">
                <a16:creationId xmlns:a16="http://schemas.microsoft.com/office/drawing/2014/main" id="{BE8CF210-DADF-47D0-9FF3-57364C29188F}"/>
              </a:ext>
            </a:extLst>
          </p:cNvPr>
          <p:cNvSpPr>
            <a:spLocks noGrp="1"/>
          </p:cNvSpPr>
          <p:nvPr>
            <p:ph type="title"/>
          </p:nvPr>
        </p:nvSpPr>
        <p:spPr>
          <a:xfrm>
            <a:off x="785460" y="759805"/>
            <a:ext cx="7729890" cy="1325563"/>
          </a:xfrm>
        </p:spPr>
        <p:txBody>
          <a:bodyPr>
            <a:normAutofit fontScale="90000"/>
          </a:bodyPr>
          <a:lstStyle/>
          <a:p>
            <a:r>
              <a:rPr lang="en-GB" sz="3500" dirty="0">
                <a:solidFill>
                  <a:srgbClr val="FFFFFF"/>
                </a:solidFill>
              </a:rPr>
              <a:t>Activity 20 – Personal and Business Finance Learning Outcome D</a:t>
            </a:r>
          </a:p>
        </p:txBody>
      </p:sp>
      <p:sp>
        <p:nvSpPr>
          <p:cNvPr id="4" name="Content Placeholder 3">
            <a:extLst>
              <a:ext uri="{FF2B5EF4-FFF2-40B4-BE49-F238E27FC236}">
                <a16:creationId xmlns:a16="http://schemas.microsoft.com/office/drawing/2014/main" id="{D6EE4F6C-4EEE-4B8F-A73B-AF56DBE1E057}"/>
              </a:ext>
            </a:extLst>
          </p:cNvPr>
          <p:cNvSpPr>
            <a:spLocks noGrp="1"/>
          </p:cNvSpPr>
          <p:nvPr>
            <p:ph idx="1"/>
          </p:nvPr>
        </p:nvSpPr>
        <p:spPr>
          <a:xfrm>
            <a:off x="916983" y="2494450"/>
            <a:ext cx="3356843" cy="3727835"/>
          </a:xfrm>
        </p:spPr>
        <p:txBody>
          <a:bodyPr>
            <a:normAutofit/>
          </a:bodyPr>
          <a:lstStyle/>
          <a:p>
            <a:pPr marL="0" indent="0">
              <a:buNone/>
            </a:pPr>
            <a:r>
              <a:rPr lang="en-GB" sz="1600" dirty="0">
                <a:effectLst/>
                <a:latin typeface="Arial" panose="020B0604020202020204" pitchFamily="34" charset="0"/>
                <a:ea typeface="Calibri" panose="020F0502020204030204" pitchFamily="34" charset="0"/>
                <a:cs typeface="Times New Roman" panose="02020603050405020304" pitchFamily="18" charset="0"/>
              </a:rPr>
              <a:t>Well done, you have now completed the input and set activities for Learning Outcome D, you have one final task which is to complete the specification checklist below. First, you should explain the terminology and topic areas in the space provided and then tick the box in the last column when you feel exam ready with regards to that specific element of the specification.</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1600" dirty="0"/>
          </a:p>
        </p:txBody>
      </p:sp>
      <p:pic>
        <p:nvPicPr>
          <p:cNvPr id="9" name="Picture 8">
            <a:extLst>
              <a:ext uri="{FF2B5EF4-FFF2-40B4-BE49-F238E27FC236}">
                <a16:creationId xmlns:a16="http://schemas.microsoft.com/office/drawing/2014/main" id="{528E89CA-346D-4085-AE04-7EFAFAFB0E12}"/>
              </a:ext>
            </a:extLst>
          </p:cNvPr>
          <p:cNvPicPr>
            <a:picLocks noChangeAspect="1"/>
          </p:cNvPicPr>
          <p:nvPr/>
        </p:nvPicPr>
        <p:blipFill>
          <a:blip r:embed="rId2"/>
          <a:stretch>
            <a:fillRect/>
          </a:stretch>
        </p:blipFill>
        <p:spPr>
          <a:xfrm>
            <a:off x="4366175" y="2354090"/>
            <a:ext cx="4051150" cy="3868195"/>
          </a:xfrm>
          <a:prstGeom prst="rect">
            <a:avLst/>
          </a:prstGeom>
        </p:spPr>
      </p:pic>
    </p:spTree>
    <p:extLst>
      <p:ext uri="{BB962C8B-B14F-4D97-AF65-F5344CB8AC3E}">
        <p14:creationId xmlns:p14="http://schemas.microsoft.com/office/powerpoint/2010/main" val="1905859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A9A26-9AA6-4C46-A0AE-BD24D3AFEFEE}"/>
              </a:ext>
            </a:extLst>
          </p:cNvPr>
          <p:cNvSpPr>
            <a:spLocks noGrp="1"/>
          </p:cNvSpPr>
          <p:nvPr>
            <p:ph type="title"/>
          </p:nvPr>
        </p:nvSpPr>
        <p:spPr/>
        <p:txBody>
          <a:bodyPr/>
          <a:lstStyle/>
          <a:p>
            <a:r>
              <a:rPr lang="en-GB" dirty="0"/>
              <a:t>What do businesses need finance for?</a:t>
            </a:r>
          </a:p>
        </p:txBody>
      </p:sp>
      <p:sp>
        <p:nvSpPr>
          <p:cNvPr id="3" name="Content Placeholder 2">
            <a:extLst>
              <a:ext uri="{FF2B5EF4-FFF2-40B4-BE49-F238E27FC236}">
                <a16:creationId xmlns:a16="http://schemas.microsoft.com/office/drawing/2014/main" id="{2B57A0C6-456D-4369-8ABA-4163627006E4}"/>
              </a:ext>
            </a:extLst>
          </p:cNvPr>
          <p:cNvSpPr>
            <a:spLocks noGrp="1"/>
          </p:cNvSpPr>
          <p:nvPr>
            <p:ph idx="1"/>
          </p:nvPr>
        </p:nvSpPr>
        <p:spPr>
          <a:xfrm>
            <a:off x="628650" y="1953812"/>
            <a:ext cx="7886700" cy="4351338"/>
          </a:xfrm>
        </p:spPr>
        <p:txBody>
          <a:bodyPr/>
          <a:lstStyle/>
          <a:p>
            <a:r>
              <a:rPr lang="en-GB" dirty="0"/>
              <a:t>Starting up</a:t>
            </a:r>
          </a:p>
          <a:p>
            <a:r>
              <a:rPr lang="en-GB" dirty="0"/>
              <a:t>Everyday running of the business</a:t>
            </a:r>
          </a:p>
          <a:p>
            <a:r>
              <a:rPr lang="en-GB" dirty="0"/>
              <a:t>Expansion</a:t>
            </a:r>
          </a:p>
          <a:p>
            <a:r>
              <a:rPr lang="en-GB" dirty="0"/>
              <a:t>Internal growth</a:t>
            </a:r>
          </a:p>
          <a:p>
            <a:r>
              <a:rPr lang="en-GB" dirty="0"/>
              <a:t>Take overs</a:t>
            </a:r>
          </a:p>
          <a:p>
            <a:r>
              <a:rPr lang="en-GB" dirty="0"/>
              <a:t>Equipment/machinery</a:t>
            </a:r>
          </a:p>
        </p:txBody>
      </p:sp>
    </p:spTree>
    <p:extLst>
      <p:ext uri="{BB962C8B-B14F-4D97-AF65-F5344CB8AC3E}">
        <p14:creationId xmlns:p14="http://schemas.microsoft.com/office/powerpoint/2010/main" val="1899058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C54F3-2107-4F0C-8605-F5E9175150C7}"/>
              </a:ext>
            </a:extLst>
          </p:cNvPr>
          <p:cNvSpPr>
            <a:spLocks noGrp="1"/>
          </p:cNvSpPr>
          <p:nvPr>
            <p:ph type="title"/>
          </p:nvPr>
        </p:nvSpPr>
        <p:spPr/>
        <p:txBody>
          <a:bodyPr/>
          <a:lstStyle/>
          <a:p>
            <a:r>
              <a:rPr lang="en-GB" dirty="0"/>
              <a:t>Sources of Finance</a:t>
            </a:r>
          </a:p>
        </p:txBody>
      </p:sp>
      <p:sp>
        <p:nvSpPr>
          <p:cNvPr id="3" name="Content Placeholder 2">
            <a:extLst>
              <a:ext uri="{FF2B5EF4-FFF2-40B4-BE49-F238E27FC236}">
                <a16:creationId xmlns:a16="http://schemas.microsoft.com/office/drawing/2014/main" id="{7BB82676-5AFA-4ADF-8327-98780DB5AF4C}"/>
              </a:ext>
            </a:extLst>
          </p:cNvPr>
          <p:cNvSpPr>
            <a:spLocks noGrp="1"/>
          </p:cNvSpPr>
          <p:nvPr>
            <p:ph idx="1"/>
          </p:nvPr>
        </p:nvSpPr>
        <p:spPr/>
        <p:txBody>
          <a:bodyPr>
            <a:normAutofit fontScale="77500" lnSpcReduction="20000"/>
          </a:bodyPr>
          <a:lstStyle/>
          <a:p>
            <a:pPr marL="0" indent="0">
              <a:buNone/>
            </a:pPr>
            <a:r>
              <a:rPr lang="en-GB" altLang="en-US" sz="2800" dirty="0"/>
              <a:t>In order to do any of these things the business needs some sort of finance.</a:t>
            </a:r>
          </a:p>
          <a:p>
            <a:pPr marL="0" indent="0">
              <a:buNone/>
            </a:pPr>
            <a:endParaRPr lang="en-GB" altLang="en-US" dirty="0"/>
          </a:p>
          <a:p>
            <a:pPr marL="0" indent="0">
              <a:buNone/>
            </a:pPr>
            <a:r>
              <a:rPr lang="en-GB" altLang="en-US" sz="2800" dirty="0"/>
              <a:t>There are many sources available and each has different implications for a business, so it is important that the most appropriate method of finance is chosen.</a:t>
            </a:r>
          </a:p>
          <a:p>
            <a:pPr marL="0" indent="0">
              <a:buNone/>
            </a:pPr>
            <a:endParaRPr lang="en-GB" dirty="0"/>
          </a:p>
          <a:p>
            <a:pPr marL="0" indent="0">
              <a:buNone/>
            </a:pPr>
            <a:r>
              <a:rPr lang="en-GB" dirty="0"/>
              <a:t>Sources of finance can either be short term or long term. </a:t>
            </a:r>
          </a:p>
          <a:p>
            <a:pPr marL="0" indent="0">
              <a:buNone/>
            </a:pPr>
            <a:endParaRPr lang="en-GB" dirty="0"/>
          </a:p>
          <a:p>
            <a:pPr marL="0" indent="0">
              <a:buNone/>
            </a:pPr>
            <a:r>
              <a:rPr lang="en-GB" dirty="0"/>
              <a:t>Short term – paid back within one year</a:t>
            </a:r>
          </a:p>
          <a:p>
            <a:pPr marL="0" indent="0">
              <a:buNone/>
            </a:pPr>
            <a:endParaRPr lang="en-GB" dirty="0"/>
          </a:p>
          <a:p>
            <a:pPr marL="0" indent="0">
              <a:buNone/>
            </a:pPr>
            <a:r>
              <a:rPr lang="en-GB" dirty="0"/>
              <a:t>Long term – paid back over a period of time greater than one year</a:t>
            </a:r>
          </a:p>
        </p:txBody>
      </p:sp>
    </p:spTree>
    <p:extLst>
      <p:ext uri="{BB962C8B-B14F-4D97-AF65-F5344CB8AC3E}">
        <p14:creationId xmlns:p14="http://schemas.microsoft.com/office/powerpoint/2010/main" val="50623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A7292-9676-4876-8157-159BE0B85F5E}"/>
              </a:ext>
            </a:extLst>
          </p:cNvPr>
          <p:cNvSpPr>
            <a:spLocks noGrp="1"/>
          </p:cNvSpPr>
          <p:nvPr>
            <p:ph type="title"/>
          </p:nvPr>
        </p:nvSpPr>
        <p:spPr/>
        <p:txBody>
          <a:bodyPr/>
          <a:lstStyle/>
          <a:p>
            <a:r>
              <a:rPr lang="en-GB" dirty="0"/>
              <a:t>Sources of Finance</a:t>
            </a:r>
          </a:p>
        </p:txBody>
      </p:sp>
      <p:sp>
        <p:nvSpPr>
          <p:cNvPr id="3" name="Content Placeholder 2">
            <a:extLst>
              <a:ext uri="{FF2B5EF4-FFF2-40B4-BE49-F238E27FC236}">
                <a16:creationId xmlns:a16="http://schemas.microsoft.com/office/drawing/2014/main" id="{C965720B-53A1-4687-9BD8-BE78E1B86647}"/>
              </a:ext>
            </a:extLst>
          </p:cNvPr>
          <p:cNvSpPr>
            <a:spLocks noGrp="1"/>
          </p:cNvSpPr>
          <p:nvPr>
            <p:ph idx="1"/>
          </p:nvPr>
        </p:nvSpPr>
        <p:spPr/>
        <p:txBody>
          <a:bodyPr/>
          <a:lstStyle/>
          <a:p>
            <a:pPr marL="0" indent="0">
              <a:buNone/>
            </a:pPr>
            <a:r>
              <a:rPr lang="en-GB" dirty="0"/>
              <a:t>A business can source money to fund the business either through internal or external sources.</a:t>
            </a:r>
          </a:p>
          <a:p>
            <a:pPr marL="0" indent="0">
              <a:buNone/>
            </a:pPr>
            <a:endParaRPr lang="en-GB" dirty="0"/>
          </a:p>
        </p:txBody>
      </p:sp>
      <p:graphicFrame>
        <p:nvGraphicFramePr>
          <p:cNvPr id="5" name="Diagram 4">
            <a:extLst>
              <a:ext uri="{FF2B5EF4-FFF2-40B4-BE49-F238E27FC236}">
                <a16:creationId xmlns:a16="http://schemas.microsoft.com/office/drawing/2014/main" id="{BBDD1F86-9840-4ED8-8924-D2FC18E8B56E}"/>
              </a:ext>
            </a:extLst>
          </p:cNvPr>
          <p:cNvGraphicFramePr/>
          <p:nvPr>
            <p:extLst>
              <p:ext uri="{D42A27DB-BD31-4B8C-83A1-F6EECF244321}">
                <p14:modId xmlns:p14="http://schemas.microsoft.com/office/powerpoint/2010/main" val="3813659700"/>
              </p:ext>
            </p:extLst>
          </p:nvPr>
        </p:nvGraphicFramePr>
        <p:xfrm>
          <a:off x="1882923" y="2931207"/>
          <a:ext cx="5378154" cy="33806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518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0F7CE-5A15-4058-856A-3313F3015317}"/>
              </a:ext>
            </a:extLst>
          </p:cNvPr>
          <p:cNvSpPr>
            <a:spLocks noGrp="1"/>
          </p:cNvSpPr>
          <p:nvPr>
            <p:ph type="title"/>
          </p:nvPr>
        </p:nvSpPr>
        <p:spPr/>
        <p:txBody>
          <a:bodyPr/>
          <a:lstStyle/>
          <a:p>
            <a:r>
              <a:rPr lang="en-US" dirty="0">
                <a:latin typeface="Arial"/>
                <a:cs typeface="Arial"/>
              </a:rPr>
              <a:t>Internal Sources of Finance</a:t>
            </a:r>
            <a:endParaRPr lang="en-US" dirty="0"/>
          </a:p>
        </p:txBody>
      </p:sp>
      <p:sp>
        <p:nvSpPr>
          <p:cNvPr id="3" name="Content Placeholder 2">
            <a:extLst>
              <a:ext uri="{FF2B5EF4-FFF2-40B4-BE49-F238E27FC236}">
                <a16:creationId xmlns:a16="http://schemas.microsoft.com/office/drawing/2014/main" id="{343BB513-6389-4CF0-AA66-580982359C96}"/>
              </a:ext>
            </a:extLst>
          </p:cNvPr>
          <p:cNvSpPr>
            <a:spLocks noGrp="1"/>
          </p:cNvSpPr>
          <p:nvPr>
            <p:ph idx="1"/>
          </p:nvPr>
        </p:nvSpPr>
        <p:spPr/>
        <p:txBody>
          <a:bodyPr vert="horz" lIns="91440" tIns="45720" rIns="91440" bIns="45720" rtlCol="0" anchor="t">
            <a:normAutofit fontScale="92500" lnSpcReduction="10000"/>
          </a:bodyPr>
          <a:lstStyle/>
          <a:p>
            <a:pPr marL="0" indent="0">
              <a:buNone/>
            </a:pPr>
            <a:r>
              <a:rPr lang="en-US" dirty="0">
                <a:latin typeface="Arial"/>
                <a:cs typeface="Arial"/>
              </a:rPr>
              <a:t>Internal sources of finance come from within the business. </a:t>
            </a:r>
            <a:r>
              <a:rPr lang="en-GB" dirty="0"/>
              <a:t>This is the finance or capital which is generated internally by the business. Unlike external sources of finance which are externally sourced from banks or financial institutions, such as loans.</a:t>
            </a:r>
          </a:p>
          <a:p>
            <a:pPr marL="0" indent="0">
              <a:buNone/>
            </a:pPr>
            <a:endParaRPr lang="en-GB" dirty="0">
              <a:latin typeface="Arial"/>
              <a:cs typeface="Arial"/>
            </a:endParaRPr>
          </a:p>
          <a:p>
            <a:pPr marL="0" indent="0">
              <a:buNone/>
            </a:pPr>
            <a:r>
              <a:rPr lang="en-GB" dirty="0">
                <a:latin typeface="Arial"/>
                <a:cs typeface="Arial"/>
              </a:rPr>
              <a:t>How can a business internally finance its business?</a:t>
            </a:r>
          </a:p>
          <a:p>
            <a:pPr marL="0" indent="0">
              <a:buNone/>
            </a:pPr>
            <a:endParaRPr lang="en-US" dirty="0">
              <a:latin typeface="Arial"/>
              <a:cs typeface="Arial"/>
            </a:endParaRPr>
          </a:p>
          <a:p>
            <a:r>
              <a:rPr lang="en-US" dirty="0">
                <a:latin typeface="Arial"/>
                <a:cs typeface="Arial"/>
              </a:rPr>
              <a:t>Retained profit</a:t>
            </a:r>
          </a:p>
          <a:p>
            <a:r>
              <a:rPr lang="en-US" dirty="0">
                <a:latin typeface="Arial"/>
                <a:cs typeface="Arial"/>
              </a:rPr>
              <a:t>Net current assets</a:t>
            </a:r>
          </a:p>
          <a:p>
            <a:r>
              <a:rPr lang="en-US" dirty="0">
                <a:latin typeface="Arial"/>
                <a:cs typeface="Arial"/>
              </a:rPr>
              <a:t>Sale of assets</a:t>
            </a:r>
            <a:endParaRPr lang="en-US" dirty="0"/>
          </a:p>
        </p:txBody>
      </p:sp>
    </p:spTree>
    <p:extLst>
      <p:ext uri="{BB962C8B-B14F-4D97-AF65-F5344CB8AC3E}">
        <p14:creationId xmlns:p14="http://schemas.microsoft.com/office/powerpoint/2010/main" val="150360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D975B5C78B094BB570D50037B30499" ma:contentTypeVersion="4" ma:contentTypeDescription="Create a new document." ma:contentTypeScope="" ma:versionID="9221ae6fd37bd6a696969d9e8a3cb8d2">
  <xsd:schema xmlns:xsd="http://www.w3.org/2001/XMLSchema" xmlns:xs="http://www.w3.org/2001/XMLSchema" xmlns:p="http://schemas.microsoft.com/office/2006/metadata/properties" xmlns:ns3="ecb3f7c3-fc1a-4130-90d3-b27e0b767642" targetNamespace="http://schemas.microsoft.com/office/2006/metadata/properties" ma:root="true" ma:fieldsID="3d531c9f7881fe6f93eaf38e377e6e54" ns3:_="">
    <xsd:import namespace="ecb3f7c3-fc1a-4130-90d3-b27e0b767642"/>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b3f7c3-fc1a-4130-90d3-b27e0b76764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D3A4627-6FC5-43FD-A3ED-C2342332D26C}">
  <ds:schemaRefs>
    <ds:schemaRef ds:uri="http://purl.org/dc/elements/1.1/"/>
    <ds:schemaRef ds:uri="http://schemas.openxmlformats.org/package/2006/metadata/core-properties"/>
    <ds:schemaRef ds:uri="http://purl.org/dc/terms/"/>
    <ds:schemaRef ds:uri="ecb3f7c3-fc1a-4130-90d3-b27e0b767642"/>
    <ds:schemaRef ds:uri="http://schemas.microsoft.com/office/2006/documentManagement/types"/>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11989846-9BBB-436F-8DF5-B25C35D504DB}">
  <ds:schemaRefs>
    <ds:schemaRef ds:uri="http://schemas.microsoft.com/sharepoint/v3/contenttype/forms"/>
  </ds:schemaRefs>
</ds:datastoreItem>
</file>

<file path=customXml/itemProps3.xml><?xml version="1.0" encoding="utf-8"?>
<ds:datastoreItem xmlns:ds="http://schemas.openxmlformats.org/officeDocument/2006/customXml" ds:itemID="{44840C1A-98F9-43D9-9294-84E39F9E2B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b3f7c3-fc1a-4130-90d3-b27e0b76764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3427</Words>
  <Application>Microsoft Office PowerPoint</Application>
  <PresentationFormat>On-screen Show (4:3)</PresentationFormat>
  <Paragraphs>349</Paragraphs>
  <Slides>54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54</vt:i4>
      </vt:variant>
    </vt:vector>
  </HeadingPairs>
  <TitlesOfParts>
    <vt:vector size="60" baseType="lpstr">
      <vt:lpstr>Arial</vt:lpstr>
      <vt:lpstr>Calibri</vt:lpstr>
      <vt:lpstr>Calibri Light</vt:lpstr>
      <vt:lpstr>Roboto</vt:lpstr>
      <vt:lpstr>Verdana</vt:lpstr>
      <vt:lpstr>Office Theme</vt:lpstr>
      <vt:lpstr>Unit 3: Personal &amp; Business Finance</vt:lpstr>
      <vt:lpstr>Learning Outcome D</vt:lpstr>
      <vt:lpstr>Learning Outcome D1 – Sources of Finance</vt:lpstr>
      <vt:lpstr>Sources of Finance</vt:lpstr>
      <vt:lpstr>What you need to know for the exam</vt:lpstr>
      <vt:lpstr>What do businesses need finance for?</vt:lpstr>
      <vt:lpstr>Sources of Finance</vt:lpstr>
      <vt:lpstr>Sources of Finance</vt:lpstr>
      <vt:lpstr>Internal Sources of Finance</vt:lpstr>
      <vt:lpstr>Activity 1 – Internal Sources of Finance</vt:lpstr>
      <vt:lpstr>Retained Profits</vt:lpstr>
      <vt:lpstr>Net Current Assets</vt:lpstr>
      <vt:lpstr>Sale of Assets</vt:lpstr>
      <vt:lpstr>Activity 2 - Scenario</vt:lpstr>
      <vt:lpstr>Activity 3 – Knowledge Check Internal Sources</vt:lpstr>
      <vt:lpstr>EXTERNAL SOURCES OF FINANCE</vt:lpstr>
      <vt:lpstr>External Sources of Finance</vt:lpstr>
      <vt:lpstr>Activity 4 - External Sources of Finance</vt:lpstr>
      <vt:lpstr>Activity 5 – External Sources</vt:lpstr>
      <vt:lpstr>Owner’s Capital</vt:lpstr>
      <vt:lpstr>Loans</vt:lpstr>
      <vt:lpstr>Crowd Funding</vt:lpstr>
      <vt:lpstr>Activity 6 – Key Questions</vt:lpstr>
      <vt:lpstr>Activity 7 – External Sources Continued</vt:lpstr>
      <vt:lpstr>Mortgages</vt:lpstr>
      <vt:lpstr>Venture Capital</vt:lpstr>
      <vt:lpstr>Debt Factoring</vt:lpstr>
      <vt:lpstr>Activity 8 – Advantages &amp; Disadvantages</vt:lpstr>
      <vt:lpstr>Answers</vt:lpstr>
      <vt:lpstr>Activity 9 – External sources continued</vt:lpstr>
      <vt:lpstr>Hire Purchase</vt:lpstr>
      <vt:lpstr>Leasing</vt:lpstr>
      <vt:lpstr>Trade Credit</vt:lpstr>
      <vt:lpstr>Activity 10 –  Hire Purchase, Leasing &amp; trade credit fill in the blank</vt:lpstr>
      <vt:lpstr>Answers</vt:lpstr>
      <vt:lpstr>Answers</vt:lpstr>
      <vt:lpstr>Answers</vt:lpstr>
      <vt:lpstr>Activity 11 – External sources continued</vt:lpstr>
      <vt:lpstr>Grants</vt:lpstr>
      <vt:lpstr>Donations</vt:lpstr>
      <vt:lpstr>Peer to Peer Lending</vt:lpstr>
      <vt:lpstr>Invoice Discounting</vt:lpstr>
      <vt:lpstr>Activity 12 – Sources of Finance Leaflet</vt:lpstr>
      <vt:lpstr>Activity 13 –Sources Scenario 1</vt:lpstr>
      <vt:lpstr>Activity 14 – Sources Scenario 2</vt:lpstr>
      <vt:lpstr>Activity 15 – Sources Scenario 3</vt:lpstr>
      <vt:lpstr>Activity 16 – Learning Outcome D Kahoot Quiz</vt:lpstr>
      <vt:lpstr>Activity 17 – Word Scramble Learning Outcome D</vt:lpstr>
      <vt:lpstr>Word Scramble Answers</vt:lpstr>
      <vt:lpstr>Activity 18 – Word Search Learning Outcome D</vt:lpstr>
      <vt:lpstr>Word Search Answers</vt:lpstr>
      <vt:lpstr>Activity 19 – Crossword Learning Outcome D</vt:lpstr>
      <vt:lpstr>Crossword Answers</vt:lpstr>
      <vt:lpstr>Activity 20 – Personal and Business Finance Learning Outcome 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Personal &amp; Business Finance</dc:title>
  <dc:creator>Drew Chambers</dc:creator>
  <cp:lastModifiedBy>Drew Chambers</cp:lastModifiedBy>
  <cp:revision>1</cp:revision>
  <dcterms:created xsi:type="dcterms:W3CDTF">2020-11-08T12:44:22Z</dcterms:created>
  <dcterms:modified xsi:type="dcterms:W3CDTF">2020-11-08T16:52:58Z</dcterms:modified>
</cp:coreProperties>
</file>