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ppt/changesInfos/changesInfo1.xml" ContentType="application/vnd.ms-powerpoint.changes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3"/>
  </p:notesMasterIdLst>
  <p:sldIdLst>
    <p:sldId id="441" r:id="rId5"/>
    <p:sldId id="420" r:id="rId6"/>
    <p:sldId id="645" r:id="rId7"/>
    <p:sldId id="443" r:id="rId8"/>
    <p:sldId id="599" r:id="rId9"/>
    <p:sldId id="624" r:id="rId10"/>
    <p:sldId id="644" r:id="rId11"/>
    <p:sldId id="600" r:id="rId12"/>
    <p:sldId id="625" r:id="rId13"/>
    <p:sldId id="646" r:id="rId14"/>
    <p:sldId id="647" r:id="rId15"/>
    <p:sldId id="648" r:id="rId16"/>
    <p:sldId id="649" r:id="rId17"/>
    <p:sldId id="695" r:id="rId18"/>
    <p:sldId id="604" r:id="rId19"/>
    <p:sldId id="694" r:id="rId20"/>
    <p:sldId id="514" r:id="rId21"/>
    <p:sldId id="651" r:id="rId22"/>
    <p:sldId id="494" r:id="rId23"/>
    <p:sldId id="652" r:id="rId24"/>
    <p:sldId id="627" r:id="rId25"/>
    <p:sldId id="491" r:id="rId26"/>
    <p:sldId id="605" r:id="rId27"/>
    <p:sldId id="497" r:id="rId28"/>
    <p:sldId id="498" r:id="rId29"/>
    <p:sldId id="657" r:id="rId30"/>
    <p:sldId id="628" r:id="rId31"/>
    <p:sldId id="493" r:id="rId32"/>
    <p:sldId id="506" r:id="rId33"/>
    <p:sldId id="594" r:id="rId34"/>
    <p:sldId id="629" r:id="rId35"/>
    <p:sldId id="525" r:id="rId36"/>
    <p:sldId id="702" r:id="rId37"/>
    <p:sldId id="630" r:id="rId38"/>
    <p:sldId id="510" r:id="rId39"/>
    <p:sldId id="698" r:id="rId40"/>
    <p:sldId id="699" r:id="rId41"/>
    <p:sldId id="700" r:id="rId42"/>
    <p:sldId id="701" r:id="rId43"/>
    <p:sldId id="660" r:id="rId44"/>
    <p:sldId id="636" r:id="rId45"/>
    <p:sldId id="637" r:id="rId46"/>
    <p:sldId id="527" r:id="rId47"/>
    <p:sldId id="704" r:id="rId48"/>
    <p:sldId id="703" r:id="rId49"/>
    <p:sldId id="662" r:id="rId50"/>
    <p:sldId id="595" r:id="rId51"/>
    <p:sldId id="638" r:id="rId52"/>
    <p:sldId id="538" r:id="rId53"/>
    <p:sldId id="718" r:id="rId54"/>
    <p:sldId id="639" r:id="rId55"/>
    <p:sldId id="540" r:id="rId56"/>
    <p:sldId id="541" r:id="rId57"/>
    <p:sldId id="542" r:id="rId58"/>
    <p:sldId id="665" r:id="rId59"/>
    <p:sldId id="675" r:id="rId60"/>
    <p:sldId id="543" r:id="rId61"/>
    <p:sldId id="666" r:id="rId62"/>
    <p:sldId id="667" r:id="rId63"/>
    <p:sldId id="676" r:id="rId64"/>
    <p:sldId id="640" r:id="rId65"/>
    <p:sldId id="669" r:id="rId66"/>
    <p:sldId id="610" r:id="rId67"/>
    <p:sldId id="567" r:id="rId68"/>
    <p:sldId id="672" r:id="rId69"/>
    <p:sldId id="677" r:id="rId70"/>
    <p:sldId id="545" r:id="rId71"/>
    <p:sldId id="546" r:id="rId72"/>
    <p:sldId id="673" r:id="rId73"/>
    <p:sldId id="674" r:id="rId74"/>
    <p:sldId id="641" r:id="rId75"/>
    <p:sldId id="611" r:id="rId76"/>
    <p:sldId id="719" r:id="rId77"/>
    <p:sldId id="596" r:id="rId78"/>
    <p:sldId id="671" r:id="rId79"/>
    <p:sldId id="612" r:id="rId80"/>
    <p:sldId id="705" r:id="rId81"/>
    <p:sldId id="553" r:id="rId82"/>
    <p:sldId id="678" r:id="rId83"/>
    <p:sldId id="679" r:id="rId84"/>
    <p:sldId id="706" r:id="rId85"/>
    <p:sldId id="708" r:id="rId86"/>
    <p:sldId id="707" r:id="rId87"/>
    <p:sldId id="681" r:id="rId88"/>
    <p:sldId id="642" r:id="rId89"/>
    <p:sldId id="710" r:id="rId90"/>
    <p:sldId id="643" r:id="rId91"/>
    <p:sldId id="569" r:id="rId92"/>
    <p:sldId id="722" r:id="rId93"/>
    <p:sldId id="597" r:id="rId94"/>
    <p:sldId id="558" r:id="rId95"/>
    <p:sldId id="573" r:id="rId96"/>
    <p:sldId id="711" r:id="rId97"/>
    <p:sldId id="686" r:id="rId98"/>
    <p:sldId id="687" r:id="rId99"/>
    <p:sldId id="615" r:id="rId100"/>
    <p:sldId id="712" r:id="rId101"/>
    <p:sldId id="714" r:id="rId102"/>
    <p:sldId id="689" r:id="rId103"/>
    <p:sldId id="616" r:id="rId104"/>
    <p:sldId id="713" r:id="rId105"/>
    <p:sldId id="690" r:id="rId106"/>
    <p:sldId id="691" r:id="rId107"/>
    <p:sldId id="717" r:id="rId108"/>
    <p:sldId id="721" r:id="rId109"/>
    <p:sldId id="598" r:id="rId110"/>
    <p:sldId id="621" r:id="rId111"/>
    <p:sldId id="715" r:id="rId112"/>
    <p:sldId id="572" r:id="rId113"/>
    <p:sldId id="720" r:id="rId114"/>
    <p:sldId id="489" r:id="rId115"/>
    <p:sldId id="482" r:id="rId116"/>
    <p:sldId id="483" r:id="rId117"/>
    <p:sldId id="435" r:id="rId118"/>
    <p:sldId id="484" r:id="rId119"/>
    <p:sldId id="485" r:id="rId120"/>
    <p:sldId id="486" r:id="rId121"/>
    <p:sldId id="488" r:id="rId1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Chambers" initials="DC" lastIdx="1" clrIdx="0">
    <p:extLst>
      <p:ext uri="{19B8F6BF-5375-455C-9EA6-DF929625EA0E}">
        <p15:presenceInfo xmlns:p15="http://schemas.microsoft.com/office/powerpoint/2012/main" userId="255ac6abe46577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994B1-17B5-4C81-9046-AFACBBED35E8}" v="316" dt="2021-02-16T19:56:4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840" autoAdjust="0"/>
  </p:normalViewPr>
  <p:slideViewPr>
    <p:cSldViewPr snapToGrid="0">
      <p:cViewPr varScale="1">
        <p:scale>
          <a:sx n="103" d="100"/>
          <a:sy n="103" d="100"/>
        </p:scale>
        <p:origin x="121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commentAuthors" Target="commentAuthors.xml"/><Relationship Id="rId129" Type="http://schemas.microsoft.com/office/2016/11/relationships/changesInfo" Target="changesInfos/changesInfo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w Chambers" userId="255ac6abe46577dc" providerId="LiveId" clId="{06EB1688-4AB9-4A91-AF18-0706FDA05E91}"/>
    <pc:docChg chg="undo custSel mod addSld delSld modSld sldOrd modMainMaster">
      <pc:chgData name="Drew Chambers" userId="255ac6abe46577dc" providerId="LiveId" clId="{06EB1688-4AB9-4A91-AF18-0706FDA05E91}" dt="2020-11-08T16:52:49.295" v="2279" actId="27636"/>
      <pc:docMkLst>
        <pc:docMk/>
      </pc:docMkLst>
      <pc:sldChg chg="addSp delSp modSp mod setBg delDesignElem">
        <pc:chgData name="Drew Chambers" userId="255ac6abe46577dc" providerId="LiveId" clId="{06EB1688-4AB9-4A91-AF18-0706FDA05E91}" dt="2020-11-08T10:37:36.148" v="593"/>
        <pc:sldMkLst>
          <pc:docMk/>
          <pc:sldMk cId="854872963" sldId="420"/>
        </pc:sldMkLst>
        <pc:spChg chg="mod">
          <ac:chgData name="Drew Chambers" userId="255ac6abe46577dc" providerId="LiveId" clId="{06EB1688-4AB9-4A91-AF18-0706FDA05E91}" dt="2020-11-08T10:14:59.440" v="439" actId="1076"/>
          <ac:spMkLst>
            <pc:docMk/>
            <pc:sldMk cId="854872963" sldId="420"/>
            <ac:spMk id="2" creationId="{00000000-0000-0000-0000-000000000000}"/>
          </ac:spMkLst>
        </pc:spChg>
        <pc:spChg chg="mod">
          <ac:chgData name="Drew Chambers" userId="255ac6abe46577dc" providerId="LiveId" clId="{06EB1688-4AB9-4A91-AF18-0706FDA05E91}" dt="2020-11-08T10:15:04.019" v="440" actId="1076"/>
          <ac:spMkLst>
            <pc:docMk/>
            <pc:sldMk cId="854872963" sldId="420"/>
            <ac:spMk id="3" creationId="{00000000-0000-0000-0000-000000000000}"/>
          </ac:spMkLst>
        </pc:spChg>
        <pc:spChg chg="add del">
          <ac:chgData name="Drew Chambers" userId="255ac6abe46577dc" providerId="LiveId" clId="{06EB1688-4AB9-4A91-AF18-0706FDA05E91}" dt="2020-11-08T10:14:28.415" v="435" actId="26606"/>
          <ac:spMkLst>
            <pc:docMk/>
            <pc:sldMk cId="854872963" sldId="420"/>
            <ac:spMk id="10" creationId="{D880886B-02ED-4317-9236-CB60C22CF7F3}"/>
          </ac:spMkLst>
        </pc:spChg>
        <pc:spChg chg="add del">
          <ac:chgData name="Drew Chambers" userId="255ac6abe46577dc" providerId="LiveId" clId="{06EB1688-4AB9-4A91-AF18-0706FDA05E91}" dt="2020-11-08T10:14:28.415" v="435" actId="26606"/>
          <ac:spMkLst>
            <pc:docMk/>
            <pc:sldMk cId="854872963" sldId="420"/>
            <ac:spMk id="12" creationId="{28C31856-6ABF-41FD-B683-B06E5FFF926B}"/>
          </ac:spMkLst>
        </pc:spChg>
        <pc:spChg chg="add del">
          <ac:chgData name="Drew Chambers" userId="255ac6abe46577dc" providerId="LiveId" clId="{06EB1688-4AB9-4A91-AF18-0706FDA05E91}" dt="2020-11-08T10:37:36.148" v="593"/>
          <ac:spMkLst>
            <pc:docMk/>
            <pc:sldMk cId="854872963" sldId="420"/>
            <ac:spMk id="14" creationId="{A2AEA782-0EA4-42E9-871D-7401D6A09739}"/>
          </ac:spMkLst>
        </pc:spChg>
        <pc:spChg chg="add del">
          <ac:chgData name="Drew Chambers" userId="255ac6abe46577dc" providerId="LiveId" clId="{06EB1688-4AB9-4A91-AF18-0706FDA05E91}" dt="2020-11-08T10:37:36.148" v="593"/>
          <ac:spMkLst>
            <pc:docMk/>
            <pc:sldMk cId="854872963" sldId="420"/>
            <ac:spMk id="15" creationId="{B0992639-1CDA-4FE6-BB95-E13221490740}"/>
          </ac:spMkLst>
        </pc:spChg>
        <pc:picChg chg="add mod ord">
          <ac:chgData name="Drew Chambers" userId="255ac6abe46577dc" providerId="LiveId" clId="{06EB1688-4AB9-4A91-AF18-0706FDA05E91}" dt="2020-11-08T10:14:28.432" v="436" actId="26606"/>
          <ac:picMkLst>
            <pc:docMk/>
            <pc:sldMk cId="854872963" sldId="420"/>
            <ac:picMk id="4" creationId="{10888958-ECC1-44E4-BBBF-31D8AA0EC023}"/>
          </ac:picMkLst>
        </pc:picChg>
        <pc:picChg chg="add mod">
          <ac:chgData name="Drew Chambers" userId="255ac6abe46577dc" providerId="LiveId" clId="{06EB1688-4AB9-4A91-AF18-0706FDA05E91}" dt="2020-11-08T10:14:28.432" v="436" actId="26606"/>
          <ac:picMkLst>
            <pc:docMk/>
            <pc:sldMk cId="854872963" sldId="420"/>
            <ac:picMk id="5" creationId="{4B9B1B4A-B04A-4E3A-A0CD-1C590A02CF4D}"/>
          </ac:picMkLst>
        </pc:picChg>
      </pc:sldChg>
      <pc:sldChg chg="addSp delSp modSp mod setBg modAnim">
        <pc:chgData name="Drew Chambers" userId="255ac6abe46577dc" providerId="LiveId" clId="{06EB1688-4AB9-4A91-AF18-0706FDA05E91}" dt="2020-11-08T12:55:13.253" v="1929"/>
        <pc:sldMkLst>
          <pc:docMk/>
          <pc:sldMk cId="869577886" sldId="421"/>
        </pc:sldMkLst>
        <pc:spChg chg="mod">
          <ac:chgData name="Drew Chambers" userId="255ac6abe46577dc" providerId="LiveId" clId="{06EB1688-4AB9-4A91-AF18-0706FDA05E91}" dt="2020-11-08T10:37:36.148" v="593"/>
          <ac:spMkLst>
            <pc:docMk/>
            <pc:sldMk cId="869577886" sldId="421"/>
            <ac:spMk id="2" creationId="{00000000-0000-0000-0000-000000000000}"/>
          </ac:spMkLst>
        </pc:spChg>
        <pc:spChg chg="add del mod">
          <ac:chgData name="Drew Chambers" userId="255ac6abe46577dc" providerId="LiveId" clId="{06EB1688-4AB9-4A91-AF18-0706FDA05E91}" dt="2020-11-08T10:37:36.148" v="593"/>
          <ac:spMkLst>
            <pc:docMk/>
            <pc:sldMk cId="869577886" sldId="421"/>
            <ac:spMk id="3" creationId="{00000000-0000-0000-0000-000000000000}"/>
          </ac:spMkLst>
        </pc:spChg>
        <pc:spChg chg="add del">
          <ac:chgData name="Drew Chambers" userId="255ac6abe46577dc" providerId="LiveId" clId="{06EB1688-4AB9-4A91-AF18-0706FDA05E91}" dt="2020-11-08T10:18:18.943" v="452" actId="26606"/>
          <ac:spMkLst>
            <pc:docMk/>
            <pc:sldMk cId="869577886" sldId="421"/>
            <ac:spMk id="9" creationId="{AFF8D2E5-2C4E-47B1-930B-6C82B7C31331}"/>
          </ac:spMkLst>
        </pc:spChg>
        <pc:spChg chg="add del">
          <ac:chgData name="Drew Chambers" userId="255ac6abe46577dc" providerId="LiveId" clId="{06EB1688-4AB9-4A91-AF18-0706FDA05E91}" dt="2020-11-08T10:18:18.943" v="452" actId="26606"/>
          <ac:spMkLst>
            <pc:docMk/>
            <pc:sldMk cId="869577886" sldId="421"/>
            <ac:spMk id="11" creationId="{801E4ADA-0EA9-4930-846E-3C11E8BED6DD}"/>
          </ac:spMkLst>
        </pc:spChg>
        <pc:spChg chg="add del">
          <ac:chgData name="Drew Chambers" userId="255ac6abe46577dc" providerId="LiveId" clId="{06EB1688-4AB9-4A91-AF18-0706FDA05E91}" dt="2020-11-08T10:18:18.943" v="452" actId="26606"/>
          <ac:spMkLst>
            <pc:docMk/>
            <pc:sldMk cId="869577886" sldId="421"/>
            <ac:spMk id="13" creationId="{FB92FFCE-0C90-454E-AA25-D4EE9A6C39C5}"/>
          </ac:spMkLst>
        </pc:spChg>
        <pc:graphicFrameChg chg="add del">
          <ac:chgData name="Drew Chambers" userId="255ac6abe46577dc" providerId="LiveId" clId="{06EB1688-4AB9-4A91-AF18-0706FDA05E91}" dt="2020-11-08T10:18:18.943" v="452" actId="26606"/>
          <ac:graphicFrameMkLst>
            <pc:docMk/>
            <pc:sldMk cId="869577886" sldId="421"/>
            <ac:graphicFrameMk id="5" creationId="{48604C19-559B-4298-B647-5417993100B4}"/>
          </ac:graphicFrameMkLst>
        </pc:graphicFrameChg>
      </pc:sldChg>
      <pc:sldChg chg="modSp del mod">
        <pc:chgData name="Drew Chambers" userId="255ac6abe46577dc" providerId="LiveId" clId="{06EB1688-4AB9-4A91-AF18-0706FDA05E91}" dt="2020-11-08T12:45:11.065" v="1904" actId="47"/>
        <pc:sldMkLst>
          <pc:docMk/>
          <pc:sldMk cId="2585511070" sldId="425"/>
        </pc:sldMkLst>
        <pc:spChg chg="mod">
          <ac:chgData name="Drew Chambers" userId="255ac6abe46577dc" providerId="LiveId" clId="{06EB1688-4AB9-4A91-AF18-0706FDA05E91}" dt="2020-11-08T10:37:36.148" v="593"/>
          <ac:spMkLst>
            <pc:docMk/>
            <pc:sldMk cId="2585511070" sldId="425"/>
            <ac:spMk id="2" creationId="{00000000-0000-0000-0000-000000000000}"/>
          </ac:spMkLst>
        </pc:spChg>
        <pc:spChg chg="mod">
          <ac:chgData name="Drew Chambers" userId="255ac6abe46577dc" providerId="LiveId" clId="{06EB1688-4AB9-4A91-AF18-0706FDA05E91}" dt="2020-11-08T10:37:36.148" v="593"/>
          <ac:spMkLst>
            <pc:docMk/>
            <pc:sldMk cId="2585511070" sldId="425"/>
            <ac:spMk id="3" creationId="{00000000-0000-0000-0000-000000000000}"/>
          </ac:spMkLst>
        </pc:spChg>
      </pc:sldChg>
      <pc:sldChg chg="modSp mod modAnim">
        <pc:chgData name="Drew Chambers" userId="255ac6abe46577dc" providerId="LiveId" clId="{06EB1688-4AB9-4A91-AF18-0706FDA05E91}" dt="2020-11-08T12:59:09.406" v="1992"/>
        <pc:sldMkLst>
          <pc:docMk/>
          <pc:sldMk cId="1503601400" sldId="428"/>
        </pc:sldMkLst>
        <pc:spChg chg="mod">
          <ac:chgData name="Drew Chambers" userId="255ac6abe46577dc" providerId="LiveId" clId="{06EB1688-4AB9-4A91-AF18-0706FDA05E91}" dt="2020-11-08T10:37:36.148" v="593"/>
          <ac:spMkLst>
            <pc:docMk/>
            <pc:sldMk cId="1503601400" sldId="428"/>
            <ac:spMk id="2" creationId="{FE50F7CE-5A15-4058-856A-3313F3015317}"/>
          </ac:spMkLst>
        </pc:spChg>
        <pc:spChg chg="mod">
          <ac:chgData name="Drew Chambers" userId="255ac6abe46577dc" providerId="LiveId" clId="{06EB1688-4AB9-4A91-AF18-0706FDA05E91}" dt="2020-11-08T12:58:54.127" v="1991" actId="20577"/>
          <ac:spMkLst>
            <pc:docMk/>
            <pc:sldMk cId="1503601400" sldId="428"/>
            <ac:spMk id="3" creationId="{343BB513-6389-4CF0-AA66-580982359C96}"/>
          </ac:spMkLst>
        </pc:spChg>
      </pc:sldChg>
      <pc:sldChg chg="addSp modSp mod modAnim">
        <pc:chgData name="Drew Chambers" userId="255ac6abe46577dc" providerId="LiveId" clId="{06EB1688-4AB9-4A91-AF18-0706FDA05E91}" dt="2020-11-08T14:23:22.840" v="2136" actId="313"/>
        <pc:sldMkLst>
          <pc:docMk/>
          <pc:sldMk cId="2215569177" sldId="429"/>
        </pc:sldMkLst>
        <pc:spChg chg="mod">
          <ac:chgData name="Drew Chambers" userId="255ac6abe46577dc" providerId="LiveId" clId="{06EB1688-4AB9-4A91-AF18-0706FDA05E91}" dt="2020-11-08T10:37:36.148" v="593"/>
          <ac:spMkLst>
            <pc:docMk/>
            <pc:sldMk cId="2215569177" sldId="429"/>
            <ac:spMk id="2" creationId="{FE50F7CE-5A15-4058-856A-3313F3015317}"/>
          </ac:spMkLst>
        </pc:spChg>
        <pc:spChg chg="mod">
          <ac:chgData name="Drew Chambers" userId="255ac6abe46577dc" providerId="LiveId" clId="{06EB1688-4AB9-4A91-AF18-0706FDA05E91}" dt="2020-11-08T14:23:22.840" v="2136" actId="313"/>
          <ac:spMkLst>
            <pc:docMk/>
            <pc:sldMk cId="2215569177" sldId="429"/>
            <ac:spMk id="3" creationId="{343BB513-6389-4CF0-AA66-580982359C96}"/>
          </ac:spMkLst>
        </pc:spChg>
        <pc:spChg chg="add mod">
          <ac:chgData name="Drew Chambers" userId="255ac6abe46577dc" providerId="LiveId" clId="{06EB1688-4AB9-4A91-AF18-0706FDA05E91}" dt="2020-11-08T10:45:19.596" v="657" actId="1076"/>
          <ac:spMkLst>
            <pc:docMk/>
            <pc:sldMk cId="2215569177" sldId="429"/>
            <ac:spMk id="5" creationId="{A8F0ACED-9928-4DEF-A77A-B3225B954B69}"/>
          </ac:spMkLst>
        </pc:spChg>
      </pc:sldChg>
      <pc:sldChg chg="addSp modSp mod setBg">
        <pc:chgData name="Drew Chambers" userId="255ac6abe46577dc" providerId="LiveId" clId="{06EB1688-4AB9-4A91-AF18-0706FDA05E91}" dt="2020-11-08T14:10:49.501" v="2120" actId="255"/>
        <pc:sldMkLst>
          <pc:docMk/>
          <pc:sldMk cId="1354505569" sldId="432"/>
        </pc:sldMkLst>
        <pc:spChg chg="mod">
          <ac:chgData name="Drew Chambers" userId="255ac6abe46577dc" providerId="LiveId" clId="{06EB1688-4AB9-4A91-AF18-0706FDA05E91}" dt="2020-11-08T12:44:22.812" v="1896" actId="26606"/>
          <ac:spMkLst>
            <pc:docMk/>
            <pc:sldMk cId="1354505569" sldId="432"/>
            <ac:spMk id="2" creationId="{6A392CA6-EBAA-4753-A329-727690F53DC4}"/>
          </ac:spMkLst>
        </pc:spChg>
        <pc:spChg chg="mod">
          <ac:chgData name="Drew Chambers" userId="255ac6abe46577dc" providerId="LiveId" clId="{06EB1688-4AB9-4A91-AF18-0706FDA05E91}" dt="2020-11-08T14:10:49.501" v="2120" actId="255"/>
          <ac:spMkLst>
            <pc:docMk/>
            <pc:sldMk cId="1354505569" sldId="432"/>
            <ac:spMk id="3" creationId="{1C5104EF-C1FC-4463-BE2F-664BA8E0E660}"/>
          </ac:spMkLst>
        </pc:spChg>
        <pc:spChg chg="add">
          <ac:chgData name="Drew Chambers" userId="255ac6abe46577dc" providerId="LiveId" clId="{06EB1688-4AB9-4A91-AF18-0706FDA05E91}" dt="2020-11-08T12:44:22.812" v="1896" actId="26606"/>
          <ac:spMkLst>
            <pc:docMk/>
            <pc:sldMk cId="1354505569" sldId="432"/>
            <ac:spMk id="8" creationId="{827B839B-9ADE-406B-8590-F1CAEDED45A1}"/>
          </ac:spMkLst>
        </pc:spChg>
        <pc:spChg chg="add">
          <ac:chgData name="Drew Chambers" userId="255ac6abe46577dc" providerId="LiveId" clId="{06EB1688-4AB9-4A91-AF18-0706FDA05E91}" dt="2020-11-08T12:44:22.812" v="1896" actId="26606"/>
          <ac:spMkLst>
            <pc:docMk/>
            <pc:sldMk cId="1354505569" sldId="432"/>
            <ac:spMk id="10" creationId="{CFE45BF0-46DB-408C-B5F7-7B11716805D4}"/>
          </ac:spMkLst>
        </pc:spChg>
        <pc:spChg chg="add">
          <ac:chgData name="Drew Chambers" userId="255ac6abe46577dc" providerId="LiveId" clId="{06EB1688-4AB9-4A91-AF18-0706FDA05E91}" dt="2020-11-08T12:44:22.812" v="1896" actId="26606"/>
          <ac:spMkLst>
            <pc:docMk/>
            <pc:sldMk cId="1354505569" sldId="432"/>
            <ac:spMk id="12" creationId="{2AEBC8F2-97B1-41B4-93F1-2D289E197FBA}"/>
          </ac:spMkLst>
        </pc:spChg>
        <pc:spChg chg="add">
          <ac:chgData name="Drew Chambers" userId="255ac6abe46577dc" providerId="LiveId" clId="{06EB1688-4AB9-4A91-AF18-0706FDA05E91}" dt="2020-11-08T12:44:22.812" v="1896" actId="26606"/>
          <ac:spMkLst>
            <pc:docMk/>
            <pc:sldMk cId="1354505569" sldId="432"/>
            <ac:spMk id="14" creationId="{472E3A19-F5D5-48FC-BB9C-48C2F68F598B}"/>
          </ac:spMkLst>
        </pc:spChg>
        <pc:spChg chg="add">
          <ac:chgData name="Drew Chambers" userId="255ac6abe46577dc" providerId="LiveId" clId="{06EB1688-4AB9-4A91-AF18-0706FDA05E91}" dt="2020-11-08T12:44:22.812" v="1896" actId="26606"/>
          <ac:spMkLst>
            <pc:docMk/>
            <pc:sldMk cId="1354505569" sldId="432"/>
            <ac:spMk id="16" creationId="{7A62E32F-BB65-43A8-8EB5-92346890E549}"/>
          </ac:spMkLst>
        </pc:spChg>
        <pc:spChg chg="add">
          <ac:chgData name="Drew Chambers" userId="255ac6abe46577dc" providerId="LiveId" clId="{06EB1688-4AB9-4A91-AF18-0706FDA05E91}" dt="2020-11-08T12:44:22.812" v="1896" actId="26606"/>
          <ac:spMkLst>
            <pc:docMk/>
            <pc:sldMk cId="1354505569" sldId="432"/>
            <ac:spMk id="18" creationId="{14E91B64-9FCC-451E-AFB4-A827D6329367}"/>
          </ac:spMkLst>
        </pc:spChg>
      </pc:sldChg>
      <pc:sldChg chg="addSp delSp modSp mod setBg">
        <pc:chgData name="Drew Chambers" userId="255ac6abe46577dc" providerId="LiveId" clId="{06EB1688-4AB9-4A91-AF18-0706FDA05E91}" dt="2020-11-08T12:45:26.687" v="1910" actId="20577"/>
        <pc:sldMkLst>
          <pc:docMk/>
          <pc:sldMk cId="2399348644" sldId="435"/>
        </pc:sldMkLst>
        <pc:spChg chg="mod">
          <ac:chgData name="Drew Chambers" userId="255ac6abe46577dc" providerId="LiveId" clId="{06EB1688-4AB9-4A91-AF18-0706FDA05E91}" dt="2020-11-08T12:45:26.687" v="1910" actId="20577"/>
          <ac:spMkLst>
            <pc:docMk/>
            <pc:sldMk cId="2399348644" sldId="435"/>
            <ac:spMk id="2" creationId="{00000000-0000-0000-0000-000000000000}"/>
          </ac:spMkLst>
        </pc:spChg>
        <pc:spChg chg="del">
          <ac:chgData name="Drew Chambers" userId="255ac6abe46577dc" providerId="LiveId" clId="{06EB1688-4AB9-4A91-AF18-0706FDA05E91}" dt="2020-11-07T14:20:38.545" v="55" actId="22"/>
          <ac:spMkLst>
            <pc:docMk/>
            <pc:sldMk cId="2399348644" sldId="435"/>
            <ac:spMk id="3" creationId="{00000000-0000-0000-0000-000000000000}"/>
          </ac:spMkLst>
        </pc:spChg>
        <pc:spChg chg="add del mod">
          <ac:chgData name="Drew Chambers" userId="255ac6abe46577dc" providerId="LiveId" clId="{06EB1688-4AB9-4A91-AF18-0706FDA05E91}" dt="2020-11-07T14:21:22.190" v="58" actId="22"/>
          <ac:spMkLst>
            <pc:docMk/>
            <pc:sldMk cId="2399348644" sldId="435"/>
            <ac:spMk id="7" creationId="{E1F5D9B9-0DE5-4E46-BF6D-FAD10480C771}"/>
          </ac:spMkLst>
        </pc:spChg>
        <pc:spChg chg="add del">
          <ac:chgData name="Drew Chambers" userId="255ac6abe46577dc" providerId="LiveId" clId="{06EB1688-4AB9-4A91-AF18-0706FDA05E91}" dt="2020-11-07T14:21:28.668" v="60" actId="26606"/>
          <ac:spMkLst>
            <pc:docMk/>
            <pc:sldMk cId="2399348644" sldId="435"/>
            <ac:spMk id="14" creationId="{6F66A575-7835-4400-BEDE-89F2EF034034}"/>
          </ac:spMkLst>
        </pc:spChg>
        <pc:picChg chg="add del mod ord">
          <ac:chgData name="Drew Chambers" userId="255ac6abe46577dc" providerId="LiveId" clId="{06EB1688-4AB9-4A91-AF18-0706FDA05E91}" dt="2020-11-07T14:20:46.992" v="56" actId="478"/>
          <ac:picMkLst>
            <pc:docMk/>
            <pc:sldMk cId="2399348644" sldId="435"/>
            <ac:picMk id="5" creationId="{1619029F-818E-4E26-9D43-5A8E0F6A2712}"/>
          </ac:picMkLst>
        </pc:picChg>
        <pc:picChg chg="add mod ord">
          <ac:chgData name="Drew Chambers" userId="255ac6abe46577dc" providerId="LiveId" clId="{06EB1688-4AB9-4A91-AF18-0706FDA05E91}" dt="2020-11-07T14:21:36.577" v="62" actId="1076"/>
          <ac:picMkLst>
            <pc:docMk/>
            <pc:sldMk cId="2399348644" sldId="435"/>
            <ac:picMk id="9" creationId="{3E516D3D-8D13-467C-9A7D-156B9DF551F4}"/>
          </ac:picMkLst>
        </pc:picChg>
      </pc:sldChg>
      <pc:sldChg chg="addSp delSp modSp mod setBg modAnim delDesignElem">
        <pc:chgData name="Drew Chambers" userId="255ac6abe46577dc" providerId="LiveId" clId="{06EB1688-4AB9-4A91-AF18-0706FDA05E91}" dt="2020-11-08T14:20:58.530" v="2134"/>
        <pc:sldMkLst>
          <pc:docMk/>
          <pc:sldMk cId="2477624446" sldId="436"/>
        </pc:sldMkLst>
        <pc:spChg chg="mod">
          <ac:chgData name="Drew Chambers" userId="255ac6abe46577dc" providerId="LiveId" clId="{06EB1688-4AB9-4A91-AF18-0706FDA05E91}" dt="2020-11-08T10:32:47.285" v="508" actId="26606"/>
          <ac:spMkLst>
            <pc:docMk/>
            <pc:sldMk cId="2477624446" sldId="436"/>
            <ac:spMk id="2" creationId="{00000000-0000-0000-0000-000000000000}"/>
          </ac:spMkLst>
        </pc:spChg>
        <pc:spChg chg="mod">
          <ac:chgData name="Drew Chambers" userId="255ac6abe46577dc" providerId="LiveId" clId="{06EB1688-4AB9-4A91-AF18-0706FDA05E91}" dt="2020-11-08T10:37:36.148" v="593"/>
          <ac:spMkLst>
            <pc:docMk/>
            <pc:sldMk cId="2477624446" sldId="436"/>
            <ac:spMk id="3" creationId="{00000000-0000-0000-0000-000000000000}"/>
          </ac:spMkLst>
        </pc:spChg>
        <pc:spChg chg="add del">
          <ac:chgData name="Drew Chambers" userId="255ac6abe46577dc" providerId="LiveId" clId="{06EB1688-4AB9-4A91-AF18-0706FDA05E91}" dt="2020-11-08T10:33:04.184" v="515" actId="26606"/>
          <ac:spMkLst>
            <pc:docMk/>
            <pc:sldMk cId="2477624446" sldId="436"/>
            <ac:spMk id="9" creationId="{5AAE9118-0436-4488-AC4A-C14DF6A7B6B1}"/>
          </ac:spMkLst>
        </pc:spChg>
        <pc:spChg chg="add del">
          <ac:chgData name="Drew Chambers" userId="255ac6abe46577dc" providerId="LiveId" clId="{06EB1688-4AB9-4A91-AF18-0706FDA05E91}" dt="2020-11-08T10:33:04.184" v="515" actId="26606"/>
          <ac:spMkLst>
            <pc:docMk/>
            <pc:sldMk cId="2477624446" sldId="436"/>
            <ac:spMk id="11" creationId="{07A0C51E-5464-4470-855E-CA530A59BF98}"/>
          </ac:spMkLst>
        </pc:spChg>
        <pc:spChg chg="add del">
          <ac:chgData name="Drew Chambers" userId="255ac6abe46577dc" providerId="LiveId" clId="{06EB1688-4AB9-4A91-AF18-0706FDA05E91}" dt="2020-11-08T10:37:36.148" v="593"/>
          <ac:spMkLst>
            <pc:docMk/>
            <pc:sldMk cId="2477624446" sldId="436"/>
            <ac:spMk id="16" creationId="{5AAE9118-0436-4488-AC4A-C14DF6A7B6B1}"/>
          </ac:spMkLst>
        </pc:spChg>
        <pc:spChg chg="add del">
          <ac:chgData name="Drew Chambers" userId="255ac6abe46577dc" providerId="LiveId" clId="{06EB1688-4AB9-4A91-AF18-0706FDA05E91}" dt="2020-11-08T10:37:36.148" v="593"/>
          <ac:spMkLst>
            <pc:docMk/>
            <pc:sldMk cId="2477624446" sldId="436"/>
            <ac:spMk id="18" creationId="{07A0C51E-5464-4470-855E-CA530A59BF98}"/>
          </ac:spMkLst>
        </pc:spChg>
        <pc:graphicFrameChg chg="mod modGraphic">
          <ac:chgData name="Drew Chambers" userId="255ac6abe46577dc" providerId="LiveId" clId="{06EB1688-4AB9-4A91-AF18-0706FDA05E91}" dt="2020-11-08T10:33:04.184" v="515" actId="26606"/>
          <ac:graphicFrameMkLst>
            <pc:docMk/>
            <pc:sldMk cId="2477624446" sldId="436"/>
            <ac:graphicFrameMk id="4" creationId="{B6E51F4E-A637-4CCD-AA74-5B1D315661D7}"/>
          </ac:graphicFrameMkLst>
        </pc:graphicFrameChg>
      </pc:sldChg>
      <pc:sldChg chg="addSp delSp modSp mod setBg modAnim delDesignElem">
        <pc:chgData name="Drew Chambers" userId="255ac6abe46577dc" providerId="LiveId" clId="{06EB1688-4AB9-4A91-AF18-0706FDA05E91}" dt="2020-11-08T13:01:15.757" v="1998"/>
        <pc:sldMkLst>
          <pc:docMk/>
          <pc:sldMk cId="242014167" sldId="437"/>
        </pc:sldMkLst>
        <pc:spChg chg="mod">
          <ac:chgData name="Drew Chambers" userId="255ac6abe46577dc" providerId="LiveId" clId="{06EB1688-4AB9-4A91-AF18-0706FDA05E91}" dt="2020-11-08T10:37:36.148" v="593"/>
          <ac:spMkLst>
            <pc:docMk/>
            <pc:sldMk cId="242014167" sldId="437"/>
            <ac:spMk id="2" creationId="{00000000-0000-0000-0000-000000000000}"/>
          </ac:spMkLst>
        </pc:spChg>
        <pc:spChg chg="mod">
          <ac:chgData name="Drew Chambers" userId="255ac6abe46577dc" providerId="LiveId" clId="{06EB1688-4AB9-4A91-AF18-0706FDA05E91}" dt="2020-11-08T13:00:50.658" v="1997" actId="255"/>
          <ac:spMkLst>
            <pc:docMk/>
            <pc:sldMk cId="242014167" sldId="437"/>
            <ac:spMk id="3" creationId="{00000000-0000-0000-0000-000000000000}"/>
          </ac:spMkLst>
        </pc:spChg>
        <pc:spChg chg="add del">
          <ac:chgData name="Drew Chambers" userId="255ac6abe46577dc" providerId="LiveId" clId="{06EB1688-4AB9-4A91-AF18-0706FDA05E91}" dt="2020-11-08T10:37:36.148" v="593"/>
          <ac:spMkLst>
            <pc:docMk/>
            <pc:sldMk cId="242014167" sldId="437"/>
            <ac:spMk id="9" creationId="{5E39A796-BE83-48B1-B33F-35C4A32AAB57}"/>
          </ac:spMkLst>
        </pc:spChg>
        <pc:spChg chg="add del">
          <ac:chgData name="Drew Chambers" userId="255ac6abe46577dc" providerId="LiveId" clId="{06EB1688-4AB9-4A91-AF18-0706FDA05E91}" dt="2020-11-08T10:37:36.148" v="593"/>
          <ac:spMkLst>
            <pc:docMk/>
            <pc:sldMk cId="242014167" sldId="437"/>
            <ac:spMk id="11" creationId="{72F84B47-E267-4194-8194-831DB7B5547F}"/>
          </ac:spMkLst>
        </pc:spChg>
        <pc:graphicFrameChg chg="mod modGraphic">
          <ac:chgData name="Drew Chambers" userId="255ac6abe46577dc" providerId="LiveId" clId="{06EB1688-4AB9-4A91-AF18-0706FDA05E91}" dt="2020-11-08T10:31:37.165" v="503" actId="26606"/>
          <ac:graphicFrameMkLst>
            <pc:docMk/>
            <pc:sldMk cId="242014167" sldId="437"/>
            <ac:graphicFrameMk id="4" creationId="{890A7577-C04D-4F52-A1F8-5665741D35FF}"/>
          </ac:graphicFrameMkLst>
        </pc:graphicFrameChg>
      </pc:sldChg>
      <pc:sldChg chg="addSp delSp modSp mod setBg modAnim delDesignElem">
        <pc:chgData name="Drew Chambers" userId="255ac6abe46577dc" providerId="LiveId" clId="{06EB1688-4AB9-4A91-AF18-0706FDA05E91}" dt="2020-11-08T13:02:13.969" v="2010" actId="20577"/>
        <pc:sldMkLst>
          <pc:docMk/>
          <pc:sldMk cId="4276802722" sldId="439"/>
        </pc:sldMkLst>
        <pc:spChg chg="mod">
          <ac:chgData name="Drew Chambers" userId="255ac6abe46577dc" providerId="LiveId" clId="{06EB1688-4AB9-4A91-AF18-0706FDA05E91}" dt="2020-11-08T10:31:58.928" v="504" actId="26606"/>
          <ac:spMkLst>
            <pc:docMk/>
            <pc:sldMk cId="4276802722" sldId="439"/>
            <ac:spMk id="2" creationId="{00000000-0000-0000-0000-000000000000}"/>
          </ac:spMkLst>
        </pc:spChg>
        <pc:spChg chg="mod">
          <ac:chgData name="Drew Chambers" userId="255ac6abe46577dc" providerId="LiveId" clId="{06EB1688-4AB9-4A91-AF18-0706FDA05E91}" dt="2020-11-08T13:02:13.969" v="2010" actId="20577"/>
          <ac:spMkLst>
            <pc:docMk/>
            <pc:sldMk cId="4276802722" sldId="439"/>
            <ac:spMk id="3" creationId="{00000000-0000-0000-0000-000000000000}"/>
          </ac:spMkLst>
        </pc:spChg>
        <pc:spChg chg="add del">
          <ac:chgData name="Drew Chambers" userId="255ac6abe46577dc" providerId="LiveId" clId="{06EB1688-4AB9-4A91-AF18-0706FDA05E91}" dt="2020-11-08T10:37:36.148" v="593"/>
          <ac:spMkLst>
            <pc:docMk/>
            <pc:sldMk cId="4276802722" sldId="439"/>
            <ac:spMk id="9" creationId="{5AAE9118-0436-4488-AC4A-C14DF6A7B6B1}"/>
          </ac:spMkLst>
        </pc:spChg>
        <pc:spChg chg="add del">
          <ac:chgData name="Drew Chambers" userId="255ac6abe46577dc" providerId="LiveId" clId="{06EB1688-4AB9-4A91-AF18-0706FDA05E91}" dt="2020-11-08T10:37:36.148" v="593"/>
          <ac:spMkLst>
            <pc:docMk/>
            <pc:sldMk cId="4276802722" sldId="439"/>
            <ac:spMk id="11" creationId="{07A0C51E-5464-4470-855E-CA530A59BF98}"/>
          </ac:spMkLst>
        </pc:spChg>
        <pc:graphicFrameChg chg="mod modGraphic">
          <ac:chgData name="Drew Chambers" userId="255ac6abe46577dc" providerId="LiveId" clId="{06EB1688-4AB9-4A91-AF18-0706FDA05E91}" dt="2020-11-08T10:31:58.928" v="504" actId="26606"/>
          <ac:graphicFrameMkLst>
            <pc:docMk/>
            <pc:sldMk cId="4276802722" sldId="439"/>
            <ac:graphicFrameMk id="4" creationId="{5DB69CDA-813A-45E7-AEE0-101C2C66221B}"/>
          </ac:graphicFrameMkLst>
        </pc:graphicFrameChg>
      </pc:sldChg>
      <pc:sldChg chg="modSp modAnim">
        <pc:chgData name="Drew Chambers" userId="255ac6abe46577dc" providerId="LiveId" clId="{06EB1688-4AB9-4A91-AF18-0706FDA05E91}" dt="2020-11-08T12:57:29.188" v="1937"/>
        <pc:sldMkLst>
          <pc:docMk/>
          <pc:sldMk cId="1525189081" sldId="442"/>
        </pc:sldMkLst>
        <pc:spChg chg="mod">
          <ac:chgData name="Drew Chambers" userId="255ac6abe46577dc" providerId="LiveId" clId="{06EB1688-4AB9-4A91-AF18-0706FDA05E91}" dt="2020-11-08T10:37:36.148" v="593"/>
          <ac:spMkLst>
            <pc:docMk/>
            <pc:sldMk cId="1525189081" sldId="442"/>
            <ac:spMk id="2" creationId="{0D5A7292-9676-4876-8157-159BE0B85F5E}"/>
          </ac:spMkLst>
        </pc:spChg>
        <pc:spChg chg="mod">
          <ac:chgData name="Drew Chambers" userId="255ac6abe46577dc" providerId="LiveId" clId="{06EB1688-4AB9-4A91-AF18-0706FDA05E91}" dt="2020-11-08T10:37:36.148" v="593"/>
          <ac:spMkLst>
            <pc:docMk/>
            <pc:sldMk cId="1525189081" sldId="442"/>
            <ac:spMk id="3" creationId="{C965720B-53A1-4687-9BD8-BE78E1B86647}"/>
          </ac:spMkLst>
        </pc:spChg>
      </pc:sldChg>
      <pc:sldChg chg="addSp delSp modSp mod setBg delDesignElem">
        <pc:chgData name="Drew Chambers" userId="255ac6abe46577dc" providerId="LiveId" clId="{06EB1688-4AB9-4A91-AF18-0706FDA05E91}" dt="2020-11-08T10:37:36.148" v="593"/>
        <pc:sldMkLst>
          <pc:docMk/>
          <pc:sldMk cId="2082998922" sldId="443"/>
        </pc:sldMkLst>
        <pc:spChg chg="mod">
          <ac:chgData name="Drew Chambers" userId="255ac6abe46577dc" providerId="LiveId" clId="{06EB1688-4AB9-4A91-AF18-0706FDA05E91}" dt="2020-11-08T10:37:36.148" v="593"/>
          <ac:spMkLst>
            <pc:docMk/>
            <pc:sldMk cId="2082998922" sldId="443"/>
            <ac:spMk id="2" creationId="{D5972684-FDF4-481C-97BB-95B16F24528D}"/>
          </ac:spMkLst>
        </pc:spChg>
        <pc:spChg chg="add del">
          <ac:chgData name="Drew Chambers" userId="255ac6abe46577dc" providerId="LiveId" clId="{06EB1688-4AB9-4A91-AF18-0706FDA05E91}" dt="2020-11-08T10:16:58.919" v="445" actId="26606"/>
          <ac:spMkLst>
            <pc:docMk/>
            <pc:sldMk cId="2082998922" sldId="443"/>
            <ac:spMk id="8" creationId="{74426AB7-D619-4515-962A-BC83909EC015}"/>
          </ac:spMkLst>
        </pc:spChg>
        <pc:spChg chg="add del">
          <ac:chgData name="Drew Chambers" userId="255ac6abe46577dc" providerId="LiveId" clId="{06EB1688-4AB9-4A91-AF18-0706FDA05E91}" dt="2020-11-08T10:16:58.919" v="445" actId="26606"/>
          <ac:spMkLst>
            <pc:docMk/>
            <pc:sldMk cId="2082998922" sldId="443"/>
            <ac:spMk id="10" creationId="{DE47DF98-723F-4AAC-ABCF-CACBC438F78F}"/>
          </ac:spMkLst>
        </pc:spChg>
        <pc:spChg chg="add del">
          <ac:chgData name="Drew Chambers" userId="255ac6abe46577dc" providerId="LiveId" clId="{06EB1688-4AB9-4A91-AF18-0706FDA05E91}" dt="2020-11-08T10:17:25.031" v="450" actId="26606"/>
          <ac:spMkLst>
            <pc:docMk/>
            <pc:sldMk cId="2082998922" sldId="443"/>
            <ac:spMk id="14" creationId="{86295E7F-EA66-480B-B001-C8BE7CD61903}"/>
          </ac:spMkLst>
        </pc:spChg>
        <pc:spChg chg="add del">
          <ac:chgData name="Drew Chambers" userId="255ac6abe46577dc" providerId="LiveId" clId="{06EB1688-4AB9-4A91-AF18-0706FDA05E91}" dt="2020-11-08T10:17:25.031" v="449" actId="26606"/>
          <ac:spMkLst>
            <pc:docMk/>
            <pc:sldMk cId="2082998922" sldId="443"/>
            <ac:spMk id="20" creationId="{07322A9E-F1EC-405E-8971-BA906EFFCCB8}"/>
          </ac:spMkLst>
        </pc:spChg>
        <pc:spChg chg="add del">
          <ac:chgData name="Drew Chambers" userId="255ac6abe46577dc" providerId="LiveId" clId="{06EB1688-4AB9-4A91-AF18-0706FDA05E91}" dt="2020-11-08T10:17:25.031" v="449" actId="26606"/>
          <ac:spMkLst>
            <pc:docMk/>
            <pc:sldMk cId="2082998922" sldId="443"/>
            <ac:spMk id="22" creationId="{A5704422-1118-4FD1-95AD-29A064EB80D9}"/>
          </ac:spMkLst>
        </pc:spChg>
        <pc:spChg chg="add del">
          <ac:chgData name="Drew Chambers" userId="255ac6abe46577dc" providerId="LiveId" clId="{06EB1688-4AB9-4A91-AF18-0706FDA05E91}" dt="2020-11-08T10:17:25.031" v="449" actId="26606"/>
          <ac:spMkLst>
            <pc:docMk/>
            <pc:sldMk cId="2082998922" sldId="443"/>
            <ac:spMk id="24" creationId="{A88B2AAA-B805-498E-A9E6-98B885855498}"/>
          </ac:spMkLst>
        </pc:spChg>
        <pc:spChg chg="add del">
          <ac:chgData name="Drew Chambers" userId="255ac6abe46577dc" providerId="LiveId" clId="{06EB1688-4AB9-4A91-AF18-0706FDA05E91}" dt="2020-11-08T10:17:25.031" v="449" actId="26606"/>
          <ac:spMkLst>
            <pc:docMk/>
            <pc:sldMk cId="2082998922" sldId="443"/>
            <ac:spMk id="26" creationId="{9B8051E0-19D7-43E1-BFD9-E6DBFEB3A3F1}"/>
          </ac:spMkLst>
        </pc:spChg>
        <pc:spChg chg="add del">
          <ac:chgData name="Drew Chambers" userId="255ac6abe46577dc" providerId="LiveId" clId="{06EB1688-4AB9-4A91-AF18-0706FDA05E91}" dt="2020-11-08T10:17:25.031" v="449" actId="26606"/>
          <ac:spMkLst>
            <pc:docMk/>
            <pc:sldMk cId="2082998922" sldId="443"/>
            <ac:spMk id="28" creationId="{4EDB2B02-86A2-46F5-A4BE-B7D9B10411D6}"/>
          </ac:spMkLst>
        </pc:spChg>
        <pc:spChg chg="add del">
          <ac:chgData name="Drew Chambers" userId="255ac6abe46577dc" providerId="LiveId" clId="{06EB1688-4AB9-4A91-AF18-0706FDA05E91}" dt="2020-11-08T10:17:25.031" v="449" actId="26606"/>
          <ac:spMkLst>
            <pc:docMk/>
            <pc:sldMk cId="2082998922" sldId="443"/>
            <ac:spMk id="30" creationId="{43954639-FB5D-41F4-9560-6F6DFE778425}"/>
          </ac:spMkLst>
        </pc:spChg>
        <pc:spChg chg="add del">
          <ac:chgData name="Drew Chambers" userId="255ac6abe46577dc" providerId="LiveId" clId="{06EB1688-4AB9-4A91-AF18-0706FDA05E91}" dt="2020-11-08T10:17:25.031" v="449" actId="26606"/>
          <ac:spMkLst>
            <pc:docMk/>
            <pc:sldMk cId="2082998922" sldId="443"/>
            <ac:spMk id="32" creationId="{E898931C-0323-41FA-A036-20F818B1FF81}"/>
          </ac:spMkLst>
        </pc:spChg>
        <pc:spChg chg="add del">
          <ac:chgData name="Drew Chambers" userId="255ac6abe46577dc" providerId="LiveId" clId="{06EB1688-4AB9-4A91-AF18-0706FDA05E91}" dt="2020-11-08T10:17:25.031" v="449" actId="26606"/>
          <ac:spMkLst>
            <pc:docMk/>
            <pc:sldMk cId="2082998922" sldId="443"/>
            <ac:spMk id="34" creationId="{89AFE9DD-0792-4B98-B4EB-97ACA17E6AA8}"/>
          </ac:spMkLst>
        </pc:spChg>
        <pc:spChg chg="add del">
          <ac:chgData name="Drew Chambers" userId="255ac6abe46577dc" providerId="LiveId" clId="{06EB1688-4AB9-4A91-AF18-0706FDA05E91}" dt="2020-11-08T10:17:25.031" v="449" actId="26606"/>
          <ac:spMkLst>
            <pc:docMk/>
            <pc:sldMk cId="2082998922" sldId="443"/>
            <ac:spMk id="36" creationId="{3981F5C4-9AE1-404E-AF44-A4E6DB374F9D}"/>
          </ac:spMkLst>
        </pc:spChg>
        <pc:spChg chg="add del">
          <ac:chgData name="Drew Chambers" userId="255ac6abe46577dc" providerId="LiveId" clId="{06EB1688-4AB9-4A91-AF18-0706FDA05E91}" dt="2020-11-08T10:17:25.031" v="449" actId="26606"/>
          <ac:spMkLst>
            <pc:docMk/>
            <pc:sldMk cId="2082998922" sldId="443"/>
            <ac:spMk id="38" creationId="{763C1781-8726-4FAC-8C45-FF40376BE409}"/>
          </ac:spMkLst>
        </pc:spChg>
        <pc:spChg chg="add del">
          <ac:chgData name="Drew Chambers" userId="255ac6abe46577dc" providerId="LiveId" clId="{06EB1688-4AB9-4A91-AF18-0706FDA05E91}" dt="2020-11-08T10:17:25.031" v="449" actId="26606"/>
          <ac:spMkLst>
            <pc:docMk/>
            <pc:sldMk cId="2082998922" sldId="443"/>
            <ac:spMk id="40" creationId="{301491B5-56C7-43DC-A3D9-861EECCA056A}"/>
          </ac:spMkLst>
        </pc:spChg>
        <pc:spChg chg="add del">
          <ac:chgData name="Drew Chambers" userId="255ac6abe46577dc" providerId="LiveId" clId="{06EB1688-4AB9-4A91-AF18-0706FDA05E91}" dt="2020-11-08T10:17:25.031" v="449" actId="26606"/>
          <ac:spMkLst>
            <pc:docMk/>
            <pc:sldMk cId="2082998922" sldId="443"/>
            <ac:spMk id="42" creationId="{237E2353-22DF-46E0-A200-FB30F8F394E2}"/>
          </ac:spMkLst>
        </pc:spChg>
        <pc:spChg chg="add del">
          <ac:chgData name="Drew Chambers" userId="255ac6abe46577dc" providerId="LiveId" clId="{06EB1688-4AB9-4A91-AF18-0706FDA05E91}" dt="2020-11-08T10:17:25.031" v="449" actId="26606"/>
          <ac:spMkLst>
            <pc:docMk/>
            <pc:sldMk cId="2082998922" sldId="443"/>
            <ac:spMk id="44" creationId="{DD6138DB-057B-45F7-A5F4-E7BFDA20D02C}"/>
          </ac:spMkLst>
        </pc:spChg>
        <pc:spChg chg="add del">
          <ac:chgData name="Drew Chambers" userId="255ac6abe46577dc" providerId="LiveId" clId="{06EB1688-4AB9-4A91-AF18-0706FDA05E91}" dt="2020-11-08T10:17:25.031" v="449" actId="26606"/>
          <ac:spMkLst>
            <pc:docMk/>
            <pc:sldMk cId="2082998922" sldId="443"/>
            <ac:spMk id="46" creationId="{79A54AB1-B64F-4843-BFAB-81CB74E66B65}"/>
          </ac:spMkLst>
        </pc:spChg>
        <pc:spChg chg="add del">
          <ac:chgData name="Drew Chambers" userId="255ac6abe46577dc" providerId="LiveId" clId="{06EB1688-4AB9-4A91-AF18-0706FDA05E91}" dt="2020-11-08T10:37:36.148" v="593"/>
          <ac:spMkLst>
            <pc:docMk/>
            <pc:sldMk cId="2082998922" sldId="443"/>
            <ac:spMk id="48" creationId="{71FC7D98-7B8B-402A-90FC-F027482F2142}"/>
          </ac:spMkLst>
        </pc:spChg>
        <pc:spChg chg="add del">
          <ac:chgData name="Drew Chambers" userId="255ac6abe46577dc" providerId="LiveId" clId="{06EB1688-4AB9-4A91-AF18-0706FDA05E91}" dt="2020-11-08T10:37:36.148" v="593"/>
          <ac:spMkLst>
            <pc:docMk/>
            <pc:sldMk cId="2082998922" sldId="443"/>
            <ac:spMk id="49" creationId="{AD7356EA-285B-4E5D-8FEC-104659A4FD2C}"/>
          </ac:spMkLst>
        </pc:spChg>
        <pc:picChg chg="add mod">
          <ac:chgData name="Drew Chambers" userId="255ac6abe46577dc" providerId="LiveId" clId="{06EB1688-4AB9-4A91-AF18-0706FDA05E91}" dt="2020-11-08T10:17:25.031" v="450" actId="26606"/>
          <ac:picMkLst>
            <pc:docMk/>
            <pc:sldMk cId="2082998922" sldId="443"/>
            <ac:picMk id="3" creationId="{F218ED59-BC65-48D7-BE44-2E60888F264B}"/>
          </ac:picMkLst>
        </pc:picChg>
        <pc:cxnChg chg="add del">
          <ac:chgData name="Drew Chambers" userId="255ac6abe46577dc" providerId="LiveId" clId="{06EB1688-4AB9-4A91-AF18-0706FDA05E91}" dt="2020-11-08T10:16:58.919" v="445" actId="26606"/>
          <ac:cxnSpMkLst>
            <pc:docMk/>
            <pc:sldMk cId="2082998922" sldId="443"/>
            <ac:cxnSpMk id="12" creationId="{EA29FC7C-9308-4FDE-8DCA-405668055B0F}"/>
          </ac:cxnSpMkLst>
        </pc:cxnChg>
        <pc:cxnChg chg="add del">
          <ac:chgData name="Drew Chambers" userId="255ac6abe46577dc" providerId="LiveId" clId="{06EB1688-4AB9-4A91-AF18-0706FDA05E91}" dt="2020-11-08T10:17:25.031" v="450" actId="26606"/>
          <ac:cxnSpMkLst>
            <pc:docMk/>
            <pc:sldMk cId="2082998922" sldId="443"/>
            <ac:cxnSpMk id="15" creationId="{E126E481-B945-4179-BD79-05E96E9B29E1}"/>
          </ac:cxnSpMkLst>
        </pc:cxnChg>
      </pc:sldChg>
      <pc:sldChg chg="modSp mod modAnim">
        <pc:chgData name="Drew Chambers" userId="255ac6abe46577dc" providerId="LiveId" clId="{06EB1688-4AB9-4A91-AF18-0706FDA05E91}" dt="2020-11-08T13:00:18.283" v="1996"/>
        <pc:sldMkLst>
          <pc:docMk/>
          <pc:sldMk cId="1494214692" sldId="444"/>
        </pc:sldMkLst>
        <pc:spChg chg="mod">
          <ac:chgData name="Drew Chambers" userId="255ac6abe46577dc" providerId="LiveId" clId="{06EB1688-4AB9-4A91-AF18-0706FDA05E91}" dt="2020-11-08T10:37:36.148" v="593"/>
          <ac:spMkLst>
            <pc:docMk/>
            <pc:sldMk cId="1494214692" sldId="444"/>
            <ac:spMk id="2" creationId="{93390971-19A3-470E-9CE6-1AB2835A4D84}"/>
          </ac:spMkLst>
        </pc:spChg>
        <pc:spChg chg="mod">
          <ac:chgData name="Drew Chambers" userId="255ac6abe46577dc" providerId="LiveId" clId="{06EB1688-4AB9-4A91-AF18-0706FDA05E91}" dt="2020-11-08T10:37:36.148" v="593"/>
          <ac:spMkLst>
            <pc:docMk/>
            <pc:sldMk cId="1494214692" sldId="444"/>
            <ac:spMk id="3" creationId="{C0C705DF-B563-4771-83F1-B13E36BE8DB9}"/>
          </ac:spMkLst>
        </pc:spChg>
      </pc:sldChg>
      <pc:sldChg chg="addSp delSp modSp mod setBg delDesignElem">
        <pc:chgData name="Drew Chambers" userId="255ac6abe46577dc" providerId="LiveId" clId="{06EB1688-4AB9-4A91-AF18-0706FDA05E91}" dt="2020-11-08T10:37:36.148" v="593"/>
        <pc:sldMkLst>
          <pc:docMk/>
          <pc:sldMk cId="1392824882" sldId="445"/>
        </pc:sldMkLst>
        <pc:spChg chg="mod">
          <ac:chgData name="Drew Chambers" userId="255ac6abe46577dc" providerId="LiveId" clId="{06EB1688-4AB9-4A91-AF18-0706FDA05E91}" dt="2020-11-08T10:37:36.148" v="593"/>
          <ac:spMkLst>
            <pc:docMk/>
            <pc:sldMk cId="1392824882" sldId="445"/>
            <ac:spMk id="2" creationId="{227A8BCE-F1E6-48DF-8FBA-69A178BD66ED}"/>
          </ac:spMkLst>
        </pc:spChg>
        <pc:spChg chg="add del">
          <ac:chgData name="Drew Chambers" userId="255ac6abe46577dc" providerId="LiveId" clId="{06EB1688-4AB9-4A91-AF18-0706FDA05E91}" dt="2020-11-08T10:37:36.148" v="593"/>
          <ac:spMkLst>
            <pc:docMk/>
            <pc:sldMk cId="1392824882" sldId="445"/>
            <ac:spMk id="16" creationId="{765F4110-C0FC-4D61-ACD2-A7C950EAE908}"/>
          </ac:spMkLst>
        </pc:spChg>
        <pc:picChg chg="mod">
          <ac:chgData name="Drew Chambers" userId="255ac6abe46577dc" providerId="LiveId" clId="{06EB1688-4AB9-4A91-AF18-0706FDA05E91}" dt="2020-11-08T10:36:46.507" v="553" actId="14100"/>
          <ac:picMkLst>
            <pc:docMk/>
            <pc:sldMk cId="1392824882" sldId="445"/>
            <ac:picMk id="10" creationId="{E0B28E07-CDAE-4026-87E2-EBDEB64F14FE}"/>
          </ac:picMkLst>
        </pc:picChg>
        <pc:picChg chg="mod">
          <ac:chgData name="Drew Chambers" userId="255ac6abe46577dc" providerId="LiveId" clId="{06EB1688-4AB9-4A91-AF18-0706FDA05E91}" dt="2020-11-08T10:36:52.339" v="555" actId="1076"/>
          <ac:picMkLst>
            <pc:docMk/>
            <pc:sldMk cId="1392824882" sldId="445"/>
            <ac:picMk id="11" creationId="{1F512016-2AA2-43D8-89CC-6096639D4C51}"/>
          </ac:picMkLst>
        </pc:picChg>
        <pc:cxnChg chg="add del">
          <ac:chgData name="Drew Chambers" userId="255ac6abe46577dc" providerId="LiveId" clId="{06EB1688-4AB9-4A91-AF18-0706FDA05E91}" dt="2020-11-08T10:37:36.148" v="593"/>
          <ac:cxnSpMkLst>
            <pc:docMk/>
            <pc:sldMk cId="1392824882" sldId="445"/>
            <ac:cxnSpMk id="18" creationId="{CC94CBDB-A76C-499E-95AB-C0A049E3154E}"/>
          </ac:cxnSpMkLst>
        </pc:cxnChg>
      </pc:sldChg>
      <pc:sldChg chg="addSp delSp modSp mod setBg">
        <pc:chgData name="Drew Chambers" userId="255ac6abe46577dc" providerId="LiveId" clId="{06EB1688-4AB9-4A91-AF18-0706FDA05E91}" dt="2020-11-08T10:37:36.148" v="593"/>
        <pc:sldMkLst>
          <pc:docMk/>
          <pc:sldMk cId="1816956314" sldId="446"/>
        </pc:sldMkLst>
        <pc:spChg chg="mod">
          <ac:chgData name="Drew Chambers" userId="255ac6abe46577dc" providerId="LiveId" clId="{06EB1688-4AB9-4A91-AF18-0706FDA05E91}" dt="2020-11-08T10:37:36.148" v="593"/>
          <ac:spMkLst>
            <pc:docMk/>
            <pc:sldMk cId="1816956314" sldId="446"/>
            <ac:spMk id="2" creationId="{BE1CF787-89B1-43B6-908F-E9C9882191A2}"/>
          </ac:spMkLst>
        </pc:spChg>
        <pc:spChg chg="add del mod">
          <ac:chgData name="Drew Chambers" userId="255ac6abe46577dc" providerId="LiveId" clId="{06EB1688-4AB9-4A91-AF18-0706FDA05E91}" dt="2020-11-08T10:37:36.148" v="593"/>
          <ac:spMkLst>
            <pc:docMk/>
            <pc:sldMk cId="1816956314" sldId="446"/>
            <ac:spMk id="4" creationId="{FC12D07B-8329-49A8-8CFE-2FEF29CF901E}"/>
          </ac:spMkLst>
        </pc:spChg>
        <pc:spChg chg="add del">
          <ac:chgData name="Drew Chambers" userId="255ac6abe46577dc" providerId="LiveId" clId="{06EB1688-4AB9-4A91-AF18-0706FDA05E91}" dt="2020-11-08T10:34:08.068" v="527" actId="26606"/>
          <ac:spMkLst>
            <pc:docMk/>
            <pc:sldMk cId="1816956314" sldId="446"/>
            <ac:spMk id="10" creationId="{6C4028FD-8BAA-4A19-BFDE-594D991B7552}"/>
          </ac:spMkLst>
        </pc:spChg>
        <pc:spChg chg="add del">
          <ac:chgData name="Drew Chambers" userId="255ac6abe46577dc" providerId="LiveId" clId="{06EB1688-4AB9-4A91-AF18-0706FDA05E91}" dt="2020-11-08T10:34:11.199" v="529" actId="26606"/>
          <ac:spMkLst>
            <pc:docMk/>
            <pc:sldMk cId="1816956314" sldId="446"/>
            <ac:spMk id="12" creationId="{B2D4AD41-40DA-4A81-92F5-B6E3BA1ED82A}"/>
          </ac:spMkLst>
        </pc:spChg>
        <pc:spChg chg="add del">
          <ac:chgData name="Drew Chambers" userId="255ac6abe46577dc" providerId="LiveId" clId="{06EB1688-4AB9-4A91-AF18-0706FDA05E91}" dt="2020-11-08T10:34:11.199" v="529" actId="26606"/>
          <ac:spMkLst>
            <pc:docMk/>
            <pc:sldMk cId="1816956314" sldId="446"/>
            <ac:spMk id="13" creationId="{7DA1F35B-C8F7-4A5A-9339-7DA4D785B300}"/>
          </ac:spMkLst>
        </pc:spChg>
        <pc:spChg chg="add del">
          <ac:chgData name="Drew Chambers" userId="255ac6abe46577dc" providerId="LiveId" clId="{06EB1688-4AB9-4A91-AF18-0706FDA05E91}" dt="2020-11-08T10:34:15.428" v="531" actId="26606"/>
          <ac:spMkLst>
            <pc:docMk/>
            <pc:sldMk cId="1816956314" sldId="446"/>
            <ac:spMk id="16" creationId="{6C4028FD-8BAA-4A19-BFDE-594D991B7552}"/>
          </ac:spMkLst>
        </pc:spChg>
        <pc:graphicFrameChg chg="add del">
          <ac:chgData name="Drew Chambers" userId="255ac6abe46577dc" providerId="LiveId" clId="{06EB1688-4AB9-4A91-AF18-0706FDA05E91}" dt="2020-11-08T10:34:08.068" v="527" actId="26606"/>
          <ac:graphicFrameMkLst>
            <pc:docMk/>
            <pc:sldMk cId="1816956314" sldId="446"/>
            <ac:graphicFrameMk id="6" creationId="{35884E47-6CF2-4805-93FF-954C5C0D7209}"/>
          </ac:graphicFrameMkLst>
        </pc:graphicFrameChg>
        <pc:graphicFrameChg chg="add del">
          <ac:chgData name="Drew Chambers" userId="255ac6abe46577dc" providerId="LiveId" clId="{06EB1688-4AB9-4A91-AF18-0706FDA05E91}" dt="2020-11-08T10:34:11.199" v="529" actId="26606"/>
          <ac:graphicFrameMkLst>
            <pc:docMk/>
            <pc:sldMk cId="1816956314" sldId="446"/>
            <ac:graphicFrameMk id="14" creationId="{3402ABCD-B139-4FFB-9D3D-EABA5299B055}"/>
          </ac:graphicFrameMkLst>
        </pc:graphicFrameChg>
        <pc:graphicFrameChg chg="add del">
          <ac:chgData name="Drew Chambers" userId="255ac6abe46577dc" providerId="LiveId" clId="{06EB1688-4AB9-4A91-AF18-0706FDA05E91}" dt="2020-11-08T10:34:15.428" v="531" actId="26606"/>
          <ac:graphicFrameMkLst>
            <pc:docMk/>
            <pc:sldMk cId="1816956314" sldId="446"/>
            <ac:graphicFrameMk id="17" creationId="{35884E47-6CF2-4805-93FF-954C5C0D7209}"/>
          </ac:graphicFrameMkLst>
        </pc:graphicFrameChg>
      </pc:sldChg>
      <pc:sldChg chg="addSp delSp modSp mod setBg modAnim delDesignElem">
        <pc:chgData name="Drew Chambers" userId="255ac6abe46577dc" providerId="LiveId" clId="{06EB1688-4AB9-4A91-AF18-0706FDA05E91}" dt="2020-11-08T12:55:50.481" v="1933"/>
        <pc:sldMkLst>
          <pc:docMk/>
          <pc:sldMk cId="306798687" sldId="447"/>
        </pc:sldMkLst>
        <pc:spChg chg="mod">
          <ac:chgData name="Drew Chambers" userId="255ac6abe46577dc" providerId="LiveId" clId="{06EB1688-4AB9-4A91-AF18-0706FDA05E91}" dt="2020-11-08T10:37:36.148" v="593"/>
          <ac:spMkLst>
            <pc:docMk/>
            <pc:sldMk cId="306798687" sldId="447"/>
            <ac:spMk id="2" creationId="{6BF82CEE-BAE6-4115-967A-EC76C39C6BCE}"/>
          </ac:spMkLst>
        </pc:spChg>
        <pc:spChg chg="del">
          <ac:chgData name="Drew Chambers" userId="255ac6abe46577dc" providerId="LiveId" clId="{06EB1688-4AB9-4A91-AF18-0706FDA05E91}" dt="2020-11-08T10:19:13.446" v="489" actId="26606"/>
          <ac:spMkLst>
            <pc:docMk/>
            <pc:sldMk cId="306798687" sldId="447"/>
            <ac:spMk id="3" creationId="{8D7457E0-B9F9-4B19-A079-E08F85B1C491}"/>
          </ac:spMkLst>
        </pc:spChg>
        <pc:spChg chg="add del">
          <ac:chgData name="Drew Chambers" userId="255ac6abe46577dc" providerId="LiveId" clId="{06EB1688-4AB9-4A91-AF18-0706FDA05E91}" dt="2020-11-08T10:37:36.148" v="593"/>
          <ac:spMkLst>
            <pc:docMk/>
            <pc:sldMk cId="306798687" sldId="447"/>
            <ac:spMk id="9" creationId="{07E773EB-1EC1-4E49-9DE2-E6F460497242}"/>
          </ac:spMkLst>
        </pc:spChg>
        <pc:graphicFrameChg chg="add mod">
          <ac:chgData name="Drew Chambers" userId="255ac6abe46577dc" providerId="LiveId" clId="{06EB1688-4AB9-4A91-AF18-0706FDA05E91}" dt="2020-11-08T12:48:21.236" v="1921" actId="255"/>
          <ac:graphicFrameMkLst>
            <pc:docMk/>
            <pc:sldMk cId="306798687" sldId="447"/>
            <ac:graphicFrameMk id="5" creationId="{F11F9643-9449-43CB-A2A8-ADC128B9D74A}"/>
          </ac:graphicFrameMkLst>
        </pc:graphicFrameChg>
      </pc:sldChg>
      <pc:sldChg chg="addSp delSp modSp mod setBg modAnim">
        <pc:chgData name="Drew Chambers" userId="255ac6abe46577dc" providerId="LiveId" clId="{06EB1688-4AB9-4A91-AF18-0706FDA05E91}" dt="2020-11-08T12:56:39.754" v="1934"/>
        <pc:sldMkLst>
          <pc:docMk/>
          <pc:sldMk cId="1899058230" sldId="448"/>
        </pc:sldMkLst>
        <pc:spChg chg="mod">
          <ac:chgData name="Drew Chambers" userId="255ac6abe46577dc" providerId="LiveId" clId="{06EB1688-4AB9-4A91-AF18-0706FDA05E91}" dt="2020-11-08T10:37:36.148" v="593"/>
          <ac:spMkLst>
            <pc:docMk/>
            <pc:sldMk cId="1899058230" sldId="448"/>
            <ac:spMk id="2" creationId="{525A9A26-9AA6-4C46-A0AE-BD24D3AFEFEE}"/>
          </ac:spMkLst>
        </pc:spChg>
        <pc:spChg chg="add del">
          <ac:chgData name="Drew Chambers" userId="255ac6abe46577dc" providerId="LiveId" clId="{06EB1688-4AB9-4A91-AF18-0706FDA05E91}" dt="2020-11-08T10:19:48.152" v="491" actId="26606"/>
          <ac:spMkLst>
            <pc:docMk/>
            <pc:sldMk cId="1899058230" sldId="448"/>
            <ac:spMk id="3" creationId="{2B57A0C6-456D-4369-8ABA-4163627006E4}"/>
          </ac:spMkLst>
        </pc:spChg>
        <pc:spChg chg="add del">
          <ac:chgData name="Drew Chambers" userId="255ac6abe46577dc" providerId="LiveId" clId="{06EB1688-4AB9-4A91-AF18-0706FDA05E91}" dt="2020-11-08T10:19:48.152" v="491" actId="26606"/>
          <ac:spMkLst>
            <pc:docMk/>
            <pc:sldMk cId="1899058230" sldId="448"/>
            <ac:spMk id="23" creationId="{53B021B3-DE93-4AB7-8A18-CF5F1CED88B8}"/>
          </ac:spMkLst>
        </pc:spChg>
        <pc:spChg chg="add del">
          <ac:chgData name="Drew Chambers" userId="255ac6abe46577dc" providerId="LiveId" clId="{06EB1688-4AB9-4A91-AF18-0706FDA05E91}" dt="2020-11-08T10:19:48.152" v="491" actId="26606"/>
          <ac:spMkLst>
            <pc:docMk/>
            <pc:sldMk cId="1899058230" sldId="448"/>
            <ac:spMk id="24" creationId="{52D502E5-F6B4-4D58-B4AE-FC466FF15EE8}"/>
          </ac:spMkLst>
        </pc:spChg>
        <pc:spChg chg="add del">
          <ac:chgData name="Drew Chambers" userId="255ac6abe46577dc" providerId="LiveId" clId="{06EB1688-4AB9-4A91-AF18-0706FDA05E91}" dt="2020-11-08T10:19:48.152" v="491" actId="26606"/>
          <ac:spMkLst>
            <pc:docMk/>
            <pc:sldMk cId="1899058230" sldId="448"/>
            <ac:spMk id="25" creationId="{9DECDBF4-02B6-4BB4-B65B-B8107AD6A9E8}"/>
          </ac:spMkLst>
        </pc:spChg>
        <pc:graphicFrameChg chg="add del">
          <ac:chgData name="Drew Chambers" userId="255ac6abe46577dc" providerId="LiveId" clId="{06EB1688-4AB9-4A91-AF18-0706FDA05E91}" dt="2020-11-08T10:19:48.152" v="491" actId="26606"/>
          <ac:graphicFrameMkLst>
            <pc:docMk/>
            <pc:sldMk cId="1899058230" sldId="448"/>
            <ac:graphicFrameMk id="5" creationId="{DD1BDA4D-9603-476D-9514-6753DC96CAB9}"/>
          </ac:graphicFrameMkLst>
        </pc:graphicFrameChg>
      </pc:sldChg>
      <pc:sldChg chg="modSp mod modAnim">
        <pc:chgData name="Drew Chambers" userId="255ac6abe46577dc" providerId="LiveId" clId="{06EB1688-4AB9-4A91-AF18-0706FDA05E91}" dt="2020-11-08T12:56:48.813" v="1935"/>
        <pc:sldMkLst>
          <pc:docMk/>
          <pc:sldMk cId="506232229" sldId="450"/>
        </pc:sldMkLst>
        <pc:spChg chg="mod">
          <ac:chgData name="Drew Chambers" userId="255ac6abe46577dc" providerId="LiveId" clId="{06EB1688-4AB9-4A91-AF18-0706FDA05E91}" dt="2020-11-08T10:37:36.148" v="593"/>
          <ac:spMkLst>
            <pc:docMk/>
            <pc:sldMk cId="506232229" sldId="450"/>
            <ac:spMk id="2" creationId="{170C54F3-2107-4F0C-8605-F5E9175150C7}"/>
          </ac:spMkLst>
        </pc:spChg>
        <pc:spChg chg="mod">
          <ac:chgData name="Drew Chambers" userId="255ac6abe46577dc" providerId="LiveId" clId="{06EB1688-4AB9-4A91-AF18-0706FDA05E91}" dt="2020-11-08T10:37:36.148" v="593"/>
          <ac:spMkLst>
            <pc:docMk/>
            <pc:sldMk cId="506232229" sldId="450"/>
            <ac:spMk id="3" creationId="{7BB82676-5AFA-4ADF-8327-98780DB5AF4C}"/>
          </ac:spMkLst>
        </pc:spChg>
      </pc:sldChg>
      <pc:sldChg chg="addSp modSp mod setBg modAnim">
        <pc:chgData name="Drew Chambers" userId="255ac6abe46577dc" providerId="LiveId" clId="{06EB1688-4AB9-4A91-AF18-0706FDA05E91}" dt="2020-11-08T14:12:00.962" v="2130" actId="313"/>
        <pc:sldMkLst>
          <pc:docMk/>
          <pc:sldMk cId="737605531" sldId="452"/>
        </pc:sldMkLst>
        <pc:spChg chg="mod">
          <ac:chgData name="Drew Chambers" userId="255ac6abe46577dc" providerId="LiveId" clId="{06EB1688-4AB9-4A91-AF18-0706FDA05E91}" dt="2020-11-08T13:56:30.771" v="2018" actId="1076"/>
          <ac:spMkLst>
            <pc:docMk/>
            <pc:sldMk cId="737605531" sldId="452"/>
            <ac:spMk id="2" creationId="{B3CA5E8E-55FD-42DA-9653-41A5B981D11C}"/>
          </ac:spMkLst>
        </pc:spChg>
        <pc:spChg chg="mod">
          <ac:chgData name="Drew Chambers" userId="255ac6abe46577dc" providerId="LiveId" clId="{06EB1688-4AB9-4A91-AF18-0706FDA05E91}" dt="2020-11-08T13:56:24.039" v="2017" actId="1076"/>
          <ac:spMkLst>
            <pc:docMk/>
            <pc:sldMk cId="737605531" sldId="452"/>
            <ac:spMk id="3" creationId="{72F8C5BE-0DC3-4A99-A5C1-0579F34FA691}"/>
          </ac:spMkLst>
        </pc:spChg>
        <pc:spChg chg="add">
          <ac:chgData name="Drew Chambers" userId="255ac6abe46577dc" providerId="LiveId" clId="{06EB1688-4AB9-4A91-AF18-0706FDA05E91}" dt="2020-11-08T10:45:57.369" v="661" actId="26606"/>
          <ac:spMkLst>
            <pc:docMk/>
            <pc:sldMk cId="737605531" sldId="452"/>
            <ac:spMk id="10" creationId="{5E39A796-BE83-48B1-B33F-35C4A32AAB57}"/>
          </ac:spMkLst>
        </pc:spChg>
        <pc:spChg chg="add">
          <ac:chgData name="Drew Chambers" userId="255ac6abe46577dc" providerId="LiveId" clId="{06EB1688-4AB9-4A91-AF18-0706FDA05E91}" dt="2020-11-08T10:45:57.369" v="661" actId="26606"/>
          <ac:spMkLst>
            <pc:docMk/>
            <pc:sldMk cId="737605531" sldId="452"/>
            <ac:spMk id="12" creationId="{72F84B47-E267-4194-8194-831DB7B5547F}"/>
          </ac:spMkLst>
        </pc:spChg>
        <pc:graphicFrameChg chg="mod modGraphic">
          <ac:chgData name="Drew Chambers" userId="255ac6abe46577dc" providerId="LiveId" clId="{06EB1688-4AB9-4A91-AF18-0706FDA05E91}" dt="2020-11-08T14:12:00.962" v="2130" actId="313"/>
          <ac:graphicFrameMkLst>
            <pc:docMk/>
            <pc:sldMk cId="737605531" sldId="452"/>
            <ac:graphicFrameMk id="5" creationId="{8A4AF626-A3E9-4B10-A74B-545CA6918EEE}"/>
          </ac:graphicFrameMkLst>
        </pc:graphicFrameChg>
      </pc:sldChg>
      <pc:sldChg chg="addSp delSp modSp mod setBg modAnim">
        <pc:chgData name="Drew Chambers" userId="255ac6abe46577dc" providerId="LiveId" clId="{06EB1688-4AB9-4A91-AF18-0706FDA05E91}" dt="2020-11-08T14:12:05.883" v="2131" actId="313"/>
        <pc:sldMkLst>
          <pc:docMk/>
          <pc:sldMk cId="1671713202" sldId="453"/>
        </pc:sldMkLst>
        <pc:spChg chg="mod">
          <ac:chgData name="Drew Chambers" userId="255ac6abe46577dc" providerId="LiveId" clId="{06EB1688-4AB9-4A91-AF18-0706FDA05E91}" dt="2020-11-08T10:54:56.884" v="693" actId="1076"/>
          <ac:spMkLst>
            <pc:docMk/>
            <pc:sldMk cId="1671713202" sldId="453"/>
            <ac:spMk id="2" creationId="{B84F85C7-8ABB-45D0-8329-30734BA70C02}"/>
          </ac:spMkLst>
        </pc:spChg>
        <pc:spChg chg="add del mod">
          <ac:chgData name="Drew Chambers" userId="255ac6abe46577dc" providerId="LiveId" clId="{06EB1688-4AB9-4A91-AF18-0706FDA05E91}" dt="2020-11-08T10:56:31.704" v="705" actId="1076"/>
          <ac:spMkLst>
            <pc:docMk/>
            <pc:sldMk cId="1671713202" sldId="453"/>
            <ac:spMk id="3" creationId="{21034A54-7D60-4678-A960-2B8E0458575A}"/>
          </ac:spMkLst>
        </pc:spChg>
        <pc:spChg chg="add del">
          <ac:chgData name="Drew Chambers" userId="255ac6abe46577dc" providerId="LiveId" clId="{06EB1688-4AB9-4A91-AF18-0706FDA05E91}" dt="2020-11-08T10:47:57.243" v="677" actId="26606"/>
          <ac:spMkLst>
            <pc:docMk/>
            <pc:sldMk cId="1671713202" sldId="453"/>
            <ac:spMk id="10" creationId="{5AAE9118-0436-4488-AC4A-C14DF6A7B6B1}"/>
          </ac:spMkLst>
        </pc:spChg>
        <pc:spChg chg="add del">
          <ac:chgData name="Drew Chambers" userId="255ac6abe46577dc" providerId="LiveId" clId="{06EB1688-4AB9-4A91-AF18-0706FDA05E91}" dt="2020-11-08T10:47:57.243" v="677" actId="26606"/>
          <ac:spMkLst>
            <pc:docMk/>
            <pc:sldMk cId="1671713202" sldId="453"/>
            <ac:spMk id="12" creationId="{07A0C51E-5464-4470-855E-CA530A59BF98}"/>
          </ac:spMkLst>
        </pc:spChg>
        <pc:graphicFrameChg chg="mod modGraphic">
          <ac:chgData name="Drew Chambers" userId="255ac6abe46577dc" providerId="LiveId" clId="{06EB1688-4AB9-4A91-AF18-0706FDA05E91}" dt="2020-11-08T14:12:05.883" v="2131" actId="313"/>
          <ac:graphicFrameMkLst>
            <pc:docMk/>
            <pc:sldMk cId="1671713202" sldId="453"/>
            <ac:graphicFrameMk id="5" creationId="{C623F6C3-7A85-4588-86FE-5CA8A24F91A0}"/>
          </ac:graphicFrameMkLst>
        </pc:graphicFrameChg>
        <pc:graphicFrameChg chg="add del">
          <ac:chgData name="Drew Chambers" userId="255ac6abe46577dc" providerId="LiveId" clId="{06EB1688-4AB9-4A91-AF18-0706FDA05E91}" dt="2020-11-08T10:47:06.651" v="669" actId="26606"/>
          <ac:graphicFrameMkLst>
            <pc:docMk/>
            <pc:sldMk cId="1671713202" sldId="453"/>
            <ac:graphicFrameMk id="7" creationId="{75674BAD-51FC-4332-94D7-3BDFB8D928F7}"/>
          </ac:graphicFrameMkLst>
        </pc:graphicFrameChg>
        <pc:graphicFrameChg chg="add del mod">
          <ac:chgData name="Drew Chambers" userId="255ac6abe46577dc" providerId="LiveId" clId="{06EB1688-4AB9-4A91-AF18-0706FDA05E91}" dt="2020-11-08T10:49:04.227" v="692" actId="26606"/>
          <ac:graphicFrameMkLst>
            <pc:docMk/>
            <pc:sldMk cId="1671713202" sldId="453"/>
            <ac:graphicFrameMk id="8" creationId="{27DC8FFD-FFC2-4C26-AC03-E7563A9CB4C2}"/>
          </ac:graphicFrameMkLst>
        </pc:graphicFrameChg>
      </pc:sldChg>
      <pc:sldChg chg="addSp delSp modSp mod setBg modAnim">
        <pc:chgData name="Drew Chambers" userId="255ac6abe46577dc" providerId="LiveId" clId="{06EB1688-4AB9-4A91-AF18-0706FDA05E91}" dt="2020-11-08T14:12:39.252" v="2132" actId="313"/>
        <pc:sldMkLst>
          <pc:docMk/>
          <pc:sldMk cId="143244820" sldId="454"/>
        </pc:sldMkLst>
        <pc:spChg chg="mod">
          <ac:chgData name="Drew Chambers" userId="255ac6abe46577dc" providerId="LiveId" clId="{06EB1688-4AB9-4A91-AF18-0706FDA05E91}" dt="2020-11-08T11:05:29.939" v="727" actId="1076"/>
          <ac:spMkLst>
            <pc:docMk/>
            <pc:sldMk cId="143244820" sldId="454"/>
            <ac:spMk id="2" creationId="{B84F85C7-8ABB-45D0-8329-30734BA70C02}"/>
          </ac:spMkLst>
        </pc:spChg>
        <pc:spChg chg="add del mod">
          <ac:chgData name="Drew Chambers" userId="255ac6abe46577dc" providerId="LiveId" clId="{06EB1688-4AB9-4A91-AF18-0706FDA05E91}" dt="2020-11-08T11:04:04.553" v="712" actId="26606"/>
          <ac:spMkLst>
            <pc:docMk/>
            <pc:sldMk cId="143244820" sldId="454"/>
            <ac:spMk id="3" creationId="{21034A54-7D60-4678-A960-2B8E0458575A}"/>
          </ac:spMkLst>
        </pc:spChg>
        <pc:spChg chg="add del">
          <ac:chgData name="Drew Chambers" userId="255ac6abe46577dc" providerId="LiveId" clId="{06EB1688-4AB9-4A91-AF18-0706FDA05E91}" dt="2020-11-08T11:04:04.511" v="711" actId="26606"/>
          <ac:spMkLst>
            <pc:docMk/>
            <pc:sldMk cId="143244820" sldId="454"/>
            <ac:spMk id="10" creationId="{2B566528-1B12-4246-9431-5C2D7D081168}"/>
          </ac:spMkLst>
        </pc:spChg>
        <pc:spChg chg="add del">
          <ac:chgData name="Drew Chambers" userId="255ac6abe46577dc" providerId="LiveId" clId="{06EB1688-4AB9-4A91-AF18-0706FDA05E91}" dt="2020-11-08T11:04:04.511" v="711" actId="26606"/>
          <ac:spMkLst>
            <pc:docMk/>
            <pc:sldMk cId="143244820" sldId="454"/>
            <ac:spMk id="11" creationId="{21034A54-7D60-4678-A960-2B8E0458575A}"/>
          </ac:spMkLst>
        </pc:spChg>
        <pc:spChg chg="add mod">
          <ac:chgData name="Drew Chambers" userId="255ac6abe46577dc" providerId="LiveId" clId="{06EB1688-4AB9-4A91-AF18-0706FDA05E91}" dt="2020-11-08T11:04:46.831" v="720" actId="14100"/>
          <ac:spMkLst>
            <pc:docMk/>
            <pc:sldMk cId="143244820" sldId="454"/>
            <ac:spMk id="20" creationId="{21034A54-7D60-4678-A960-2B8E0458575A}"/>
          </ac:spMkLst>
        </pc:spChg>
        <pc:spChg chg="add">
          <ac:chgData name="Drew Chambers" userId="255ac6abe46577dc" providerId="LiveId" clId="{06EB1688-4AB9-4A91-AF18-0706FDA05E91}" dt="2020-11-08T11:04:04.553" v="712" actId="26606"/>
          <ac:spMkLst>
            <pc:docMk/>
            <pc:sldMk cId="143244820" sldId="454"/>
            <ac:spMk id="21" creationId="{46F7435D-E3DB-47B1-BA61-B00ACC83A9DE}"/>
          </ac:spMkLst>
        </pc:spChg>
        <pc:spChg chg="add">
          <ac:chgData name="Drew Chambers" userId="255ac6abe46577dc" providerId="LiveId" clId="{06EB1688-4AB9-4A91-AF18-0706FDA05E91}" dt="2020-11-08T11:04:04.553" v="712" actId="26606"/>
          <ac:spMkLst>
            <pc:docMk/>
            <pc:sldMk cId="143244820" sldId="454"/>
            <ac:spMk id="22" creationId="{F263A0B5-F8C4-4116-809F-78A768EA79A6}"/>
          </ac:spMkLst>
        </pc:spChg>
        <pc:grpChg chg="add del">
          <ac:chgData name="Drew Chambers" userId="255ac6abe46577dc" providerId="LiveId" clId="{06EB1688-4AB9-4A91-AF18-0706FDA05E91}" dt="2020-11-08T11:04:04.511" v="711" actId="26606"/>
          <ac:grpSpMkLst>
            <pc:docMk/>
            <pc:sldMk cId="143244820" sldId="454"/>
            <ac:grpSpMk id="12" creationId="{828A5161-06F1-46CF-8AD7-844680A59E13}"/>
          </ac:grpSpMkLst>
        </pc:grpChg>
        <pc:grpChg chg="add del">
          <ac:chgData name="Drew Chambers" userId="255ac6abe46577dc" providerId="LiveId" clId="{06EB1688-4AB9-4A91-AF18-0706FDA05E91}" dt="2020-11-08T11:04:04.511" v="711" actId="26606"/>
          <ac:grpSpMkLst>
            <pc:docMk/>
            <pc:sldMk cId="143244820" sldId="454"/>
            <ac:grpSpMk id="16" creationId="{5995D10D-E9C9-47DB-AE7E-801FEF38F5C9}"/>
          </ac:grpSpMkLst>
        </pc:grpChg>
        <pc:graphicFrameChg chg="mod modGraphic">
          <ac:chgData name="Drew Chambers" userId="255ac6abe46577dc" providerId="LiveId" clId="{06EB1688-4AB9-4A91-AF18-0706FDA05E91}" dt="2020-11-08T14:12:39.252" v="2132" actId="313"/>
          <ac:graphicFrameMkLst>
            <pc:docMk/>
            <pc:sldMk cId="143244820" sldId="454"/>
            <ac:graphicFrameMk id="5" creationId="{97203FD7-AE44-456B-BB2F-E7154B3D16B9}"/>
          </ac:graphicFrameMkLst>
        </pc:graphicFrameChg>
        <pc:graphicFrameChg chg="add del">
          <ac:chgData name="Drew Chambers" userId="255ac6abe46577dc" providerId="LiveId" clId="{06EB1688-4AB9-4A91-AF18-0706FDA05E91}" dt="2020-11-08T11:03:47.208" v="707" actId="26606"/>
          <ac:graphicFrameMkLst>
            <pc:docMk/>
            <pc:sldMk cId="143244820" sldId="454"/>
            <ac:graphicFrameMk id="7" creationId="{221ADED5-745C-433C-B1D5-2D6752DCDF45}"/>
          </ac:graphicFrameMkLst>
        </pc:graphicFrameChg>
        <pc:graphicFrameChg chg="add del">
          <ac:chgData name="Drew Chambers" userId="255ac6abe46577dc" providerId="LiveId" clId="{06EB1688-4AB9-4A91-AF18-0706FDA05E91}" dt="2020-11-08T11:03:54.182" v="709" actId="26606"/>
          <ac:graphicFrameMkLst>
            <pc:docMk/>
            <pc:sldMk cId="143244820" sldId="454"/>
            <ac:graphicFrameMk id="9" creationId="{13A8D388-C6EE-4F00-8407-7794DAA7B65E}"/>
          </ac:graphicFrameMkLst>
        </pc:graphicFrameChg>
      </pc:sldChg>
      <pc:sldChg chg="addSp modSp mod setBg modAnim">
        <pc:chgData name="Drew Chambers" userId="255ac6abe46577dc" providerId="LiveId" clId="{06EB1688-4AB9-4A91-AF18-0706FDA05E91}" dt="2020-11-08T13:59:30.469" v="2031"/>
        <pc:sldMkLst>
          <pc:docMk/>
          <pc:sldMk cId="2244786097" sldId="455"/>
        </pc:sldMkLst>
        <pc:spChg chg="mod">
          <ac:chgData name="Drew Chambers" userId="255ac6abe46577dc" providerId="LiveId" clId="{06EB1688-4AB9-4A91-AF18-0706FDA05E91}" dt="2020-11-08T11:13:51.427" v="737" actId="26606"/>
          <ac:spMkLst>
            <pc:docMk/>
            <pc:sldMk cId="2244786097" sldId="455"/>
            <ac:spMk id="2" creationId="{825A817D-03F4-4DCB-943F-14B4EDB1B135}"/>
          </ac:spMkLst>
        </pc:spChg>
        <pc:spChg chg="mod">
          <ac:chgData name="Drew Chambers" userId="255ac6abe46577dc" providerId="LiveId" clId="{06EB1688-4AB9-4A91-AF18-0706FDA05E91}" dt="2020-11-08T11:14:05.089" v="739" actId="255"/>
          <ac:spMkLst>
            <pc:docMk/>
            <pc:sldMk cId="2244786097" sldId="455"/>
            <ac:spMk id="3" creationId="{693A1244-21CD-47AC-B334-B094C69AD373}"/>
          </ac:spMkLst>
        </pc:spChg>
        <pc:spChg chg="add">
          <ac:chgData name="Drew Chambers" userId="255ac6abe46577dc" providerId="LiveId" clId="{06EB1688-4AB9-4A91-AF18-0706FDA05E91}" dt="2020-11-08T11:13:51.427" v="737" actId="26606"/>
          <ac:spMkLst>
            <pc:docMk/>
            <pc:sldMk cId="2244786097" sldId="455"/>
            <ac:spMk id="10" creationId="{5AAE9118-0436-4488-AC4A-C14DF6A7B6B1}"/>
          </ac:spMkLst>
        </pc:spChg>
        <pc:spChg chg="add">
          <ac:chgData name="Drew Chambers" userId="255ac6abe46577dc" providerId="LiveId" clId="{06EB1688-4AB9-4A91-AF18-0706FDA05E91}" dt="2020-11-08T11:13:51.427" v="737" actId="26606"/>
          <ac:spMkLst>
            <pc:docMk/>
            <pc:sldMk cId="2244786097" sldId="455"/>
            <ac:spMk id="12" creationId="{07A0C51E-5464-4470-855E-CA530A59BF98}"/>
          </ac:spMkLst>
        </pc:spChg>
        <pc:graphicFrameChg chg="mod modGraphic">
          <ac:chgData name="Drew Chambers" userId="255ac6abe46577dc" providerId="LiveId" clId="{06EB1688-4AB9-4A91-AF18-0706FDA05E91}" dt="2020-11-08T13:59:21.202" v="2029" actId="255"/>
          <ac:graphicFrameMkLst>
            <pc:docMk/>
            <pc:sldMk cId="2244786097" sldId="455"/>
            <ac:graphicFrameMk id="5" creationId="{AB45CBEC-2D14-4C29-8DE2-8DD0B351DB0D}"/>
          </ac:graphicFrameMkLst>
        </pc:graphicFrameChg>
      </pc:sldChg>
      <pc:sldChg chg="addSp delSp modSp mod modAnim delDesignElem">
        <pc:chgData name="Drew Chambers" userId="255ac6abe46577dc" providerId="LiveId" clId="{06EB1688-4AB9-4A91-AF18-0706FDA05E91}" dt="2020-11-08T14:00:22.040" v="2036"/>
        <pc:sldMkLst>
          <pc:docMk/>
          <pc:sldMk cId="2789236194" sldId="456"/>
        </pc:sldMkLst>
        <pc:spChg chg="mod">
          <ac:chgData name="Drew Chambers" userId="255ac6abe46577dc" providerId="LiveId" clId="{06EB1688-4AB9-4A91-AF18-0706FDA05E91}" dt="2020-11-08T11:15:51.757" v="759" actId="1076"/>
          <ac:spMkLst>
            <pc:docMk/>
            <pc:sldMk cId="2789236194" sldId="456"/>
            <ac:spMk id="2" creationId="{8038A037-D753-40C1-A0DD-E044E1F33D90}"/>
          </ac:spMkLst>
        </pc:spChg>
        <pc:spChg chg="mod">
          <ac:chgData name="Drew Chambers" userId="255ac6abe46577dc" providerId="LiveId" clId="{06EB1688-4AB9-4A91-AF18-0706FDA05E91}" dt="2020-11-08T14:00:13.479" v="2035" actId="20577"/>
          <ac:spMkLst>
            <pc:docMk/>
            <pc:sldMk cId="2789236194" sldId="456"/>
            <ac:spMk id="3" creationId="{B065B665-908F-430D-BAC6-CE5AC5534916}"/>
          </ac:spMkLst>
        </pc:spChg>
        <pc:spChg chg="add del">
          <ac:chgData name="Drew Chambers" userId="255ac6abe46577dc" providerId="LiveId" clId="{06EB1688-4AB9-4A91-AF18-0706FDA05E91}" dt="2020-11-08T11:14:18.625" v="740" actId="26606"/>
          <ac:spMkLst>
            <pc:docMk/>
            <pc:sldMk cId="2789236194" sldId="456"/>
            <ac:spMk id="21" creationId="{84DF55BE-B4AB-4BA1-BDE1-E9F7FB3F110A}"/>
          </ac:spMkLst>
        </pc:spChg>
        <pc:spChg chg="add del">
          <ac:chgData name="Drew Chambers" userId="255ac6abe46577dc" providerId="LiveId" clId="{06EB1688-4AB9-4A91-AF18-0706FDA05E91}" dt="2020-11-08T11:15:14.407" v="748" actId="26606"/>
          <ac:spMkLst>
            <pc:docMk/>
            <pc:sldMk cId="2789236194" sldId="456"/>
            <ac:spMk id="26" creationId="{5AAE9118-0436-4488-AC4A-C14DF6A7B6B1}"/>
          </ac:spMkLst>
        </pc:spChg>
        <pc:spChg chg="add del">
          <ac:chgData name="Drew Chambers" userId="255ac6abe46577dc" providerId="LiveId" clId="{06EB1688-4AB9-4A91-AF18-0706FDA05E91}" dt="2020-11-08T11:15:14.407" v="748" actId="26606"/>
          <ac:spMkLst>
            <pc:docMk/>
            <pc:sldMk cId="2789236194" sldId="456"/>
            <ac:spMk id="28" creationId="{07A0C51E-5464-4470-855E-CA530A59BF98}"/>
          </ac:spMkLst>
        </pc:spChg>
        <pc:spChg chg="add">
          <ac:chgData name="Drew Chambers" userId="255ac6abe46577dc" providerId="LiveId" clId="{06EB1688-4AB9-4A91-AF18-0706FDA05E91}" dt="2020-11-08T11:15:14.407" v="748" actId="26606"/>
          <ac:spMkLst>
            <pc:docMk/>
            <pc:sldMk cId="2789236194" sldId="456"/>
            <ac:spMk id="33" creationId="{46F7435D-E3DB-47B1-BA61-B00ACC83A9DE}"/>
          </ac:spMkLst>
        </pc:spChg>
        <pc:spChg chg="add">
          <ac:chgData name="Drew Chambers" userId="255ac6abe46577dc" providerId="LiveId" clId="{06EB1688-4AB9-4A91-AF18-0706FDA05E91}" dt="2020-11-08T11:15:14.407" v="748" actId="26606"/>
          <ac:spMkLst>
            <pc:docMk/>
            <pc:sldMk cId="2789236194" sldId="456"/>
            <ac:spMk id="35" creationId="{F263A0B5-F8C4-4116-809F-78A768EA79A6}"/>
          </ac:spMkLst>
        </pc:spChg>
        <pc:graphicFrameChg chg="mod modGraphic">
          <ac:chgData name="Drew Chambers" userId="255ac6abe46577dc" providerId="LiveId" clId="{06EB1688-4AB9-4A91-AF18-0706FDA05E91}" dt="2020-11-08T14:00:06.560" v="2034" actId="1076"/>
          <ac:graphicFrameMkLst>
            <pc:docMk/>
            <pc:sldMk cId="2789236194" sldId="456"/>
            <ac:graphicFrameMk id="5" creationId="{9948C431-33EF-4142-8FF2-E17C1F390FB5}"/>
          </ac:graphicFrameMkLst>
        </pc:graphicFrameChg>
      </pc:sldChg>
      <pc:sldChg chg="addSp delSp modSp mod modAnim delDesignElem">
        <pc:chgData name="Drew Chambers" userId="255ac6abe46577dc" providerId="LiveId" clId="{06EB1688-4AB9-4A91-AF18-0706FDA05E91}" dt="2020-11-08T14:01:15.064" v="2046"/>
        <pc:sldMkLst>
          <pc:docMk/>
          <pc:sldMk cId="349574984" sldId="457"/>
        </pc:sldMkLst>
        <pc:spChg chg="mod">
          <ac:chgData name="Drew Chambers" userId="255ac6abe46577dc" providerId="LiveId" clId="{06EB1688-4AB9-4A91-AF18-0706FDA05E91}" dt="2020-11-08T14:01:02.034" v="2044" actId="14100"/>
          <ac:spMkLst>
            <pc:docMk/>
            <pc:sldMk cId="349574984" sldId="457"/>
            <ac:spMk id="2" creationId="{650063EE-D470-48EA-A5F1-A74BA40EB894}"/>
          </ac:spMkLst>
        </pc:spChg>
        <pc:spChg chg="mod">
          <ac:chgData name="Drew Chambers" userId="255ac6abe46577dc" providerId="LiveId" clId="{06EB1688-4AB9-4A91-AF18-0706FDA05E91}" dt="2020-11-08T14:00:54.745" v="2043" actId="1076"/>
          <ac:spMkLst>
            <pc:docMk/>
            <pc:sldMk cId="349574984" sldId="457"/>
            <ac:spMk id="3" creationId="{A589C054-6D0A-41C7-8C4F-ED871B7F8CCB}"/>
          </ac:spMkLst>
        </pc:spChg>
        <pc:spChg chg="add del">
          <ac:chgData name="Drew Chambers" userId="255ac6abe46577dc" providerId="LiveId" clId="{06EB1688-4AB9-4A91-AF18-0706FDA05E91}" dt="2020-11-08T11:16:18.923" v="761" actId="26606"/>
          <ac:spMkLst>
            <pc:docMk/>
            <pc:sldMk cId="349574984" sldId="457"/>
            <ac:spMk id="7" creationId="{2550BE34-C2B8-49B8-8519-67A8CAD51AE9}"/>
          </ac:spMkLst>
        </pc:spChg>
        <pc:spChg chg="add del">
          <ac:chgData name="Drew Chambers" userId="255ac6abe46577dc" providerId="LiveId" clId="{06EB1688-4AB9-4A91-AF18-0706FDA05E91}" dt="2020-11-08T11:16:18.923" v="761" actId="26606"/>
          <ac:spMkLst>
            <pc:docMk/>
            <pc:sldMk cId="349574984" sldId="457"/>
            <ac:spMk id="8" creationId="{A7457DD9-5A45-400A-AB4B-4B4EDECA25F1}"/>
          </ac:spMkLst>
        </pc:spChg>
        <pc:spChg chg="add del">
          <ac:chgData name="Drew Chambers" userId="255ac6abe46577dc" providerId="LiveId" clId="{06EB1688-4AB9-4A91-AF18-0706FDA05E91}" dt="2020-11-08T11:16:18.923" v="761" actId="26606"/>
          <ac:spMkLst>
            <pc:docMk/>
            <pc:sldMk cId="349574984" sldId="457"/>
            <ac:spMk id="14" creationId="{441CF7D6-A660-431A-B0BB-140A0D5556B6}"/>
          </ac:spMkLst>
        </pc:spChg>
        <pc:spChg chg="add del">
          <ac:chgData name="Drew Chambers" userId="255ac6abe46577dc" providerId="LiveId" clId="{06EB1688-4AB9-4A91-AF18-0706FDA05E91}" dt="2020-11-08T11:16:18.923" v="761" actId="26606"/>
          <ac:spMkLst>
            <pc:docMk/>
            <pc:sldMk cId="349574984" sldId="457"/>
            <ac:spMk id="16" creationId="{0570A85B-3810-4F95-97B0-CBF4CCDB381C}"/>
          </ac:spMkLst>
        </pc:spChg>
        <pc:spChg chg="add">
          <ac:chgData name="Drew Chambers" userId="255ac6abe46577dc" providerId="LiveId" clId="{06EB1688-4AB9-4A91-AF18-0706FDA05E91}" dt="2020-11-08T11:16:18.923" v="761" actId="26606"/>
          <ac:spMkLst>
            <pc:docMk/>
            <pc:sldMk cId="349574984" sldId="457"/>
            <ac:spMk id="21" creationId="{5AAE9118-0436-4488-AC4A-C14DF6A7B6B1}"/>
          </ac:spMkLst>
        </pc:spChg>
        <pc:spChg chg="add">
          <ac:chgData name="Drew Chambers" userId="255ac6abe46577dc" providerId="LiveId" clId="{06EB1688-4AB9-4A91-AF18-0706FDA05E91}" dt="2020-11-08T11:16:18.923" v="761" actId="26606"/>
          <ac:spMkLst>
            <pc:docMk/>
            <pc:sldMk cId="349574984" sldId="457"/>
            <ac:spMk id="23" creationId="{07A0C51E-5464-4470-855E-CA530A59BF98}"/>
          </ac:spMkLst>
        </pc:spChg>
        <pc:graphicFrameChg chg="mod modGraphic">
          <ac:chgData name="Drew Chambers" userId="255ac6abe46577dc" providerId="LiveId" clId="{06EB1688-4AB9-4A91-AF18-0706FDA05E91}" dt="2020-11-08T14:01:10.735" v="2045" actId="255"/>
          <ac:graphicFrameMkLst>
            <pc:docMk/>
            <pc:sldMk cId="349574984" sldId="457"/>
            <ac:graphicFrameMk id="5" creationId="{67BDEE51-82C4-4F0C-BD8A-C1ADC7686FD1}"/>
          </ac:graphicFrameMkLst>
        </pc:graphicFrameChg>
      </pc:sldChg>
      <pc:sldChg chg="addSp modSp mod setBg modAnim">
        <pc:chgData name="Drew Chambers" userId="255ac6abe46577dc" providerId="LiveId" clId="{06EB1688-4AB9-4A91-AF18-0706FDA05E91}" dt="2020-11-08T14:05:38.540" v="2085"/>
        <pc:sldMkLst>
          <pc:docMk/>
          <pc:sldMk cId="271202369" sldId="458"/>
        </pc:sldMkLst>
        <pc:spChg chg="mod">
          <ac:chgData name="Drew Chambers" userId="255ac6abe46577dc" providerId="LiveId" clId="{06EB1688-4AB9-4A91-AF18-0706FDA05E91}" dt="2020-11-08T14:04:21.384" v="2071" actId="1076"/>
          <ac:spMkLst>
            <pc:docMk/>
            <pc:sldMk cId="271202369" sldId="458"/>
            <ac:spMk id="2" creationId="{838D8CD2-98F1-427F-8DE7-DCF3E4254453}"/>
          </ac:spMkLst>
        </pc:spChg>
        <pc:spChg chg="mod">
          <ac:chgData name="Drew Chambers" userId="255ac6abe46577dc" providerId="LiveId" clId="{06EB1688-4AB9-4A91-AF18-0706FDA05E91}" dt="2020-11-08T14:04:17.756" v="2070" actId="1076"/>
          <ac:spMkLst>
            <pc:docMk/>
            <pc:sldMk cId="271202369" sldId="458"/>
            <ac:spMk id="3" creationId="{44EE7528-539B-4963-9027-BACB0326CADD}"/>
          </ac:spMkLst>
        </pc:spChg>
        <pc:spChg chg="add">
          <ac:chgData name="Drew Chambers" userId="255ac6abe46577dc" providerId="LiveId" clId="{06EB1688-4AB9-4A91-AF18-0706FDA05E91}" dt="2020-11-08T11:28:20.887" v="1019" actId="26606"/>
          <ac:spMkLst>
            <pc:docMk/>
            <pc:sldMk cId="271202369" sldId="458"/>
            <ac:spMk id="10" creationId="{5E39A796-BE83-48B1-B33F-35C4A32AAB57}"/>
          </ac:spMkLst>
        </pc:spChg>
        <pc:spChg chg="add">
          <ac:chgData name="Drew Chambers" userId="255ac6abe46577dc" providerId="LiveId" clId="{06EB1688-4AB9-4A91-AF18-0706FDA05E91}" dt="2020-11-08T11:28:20.887" v="1019" actId="26606"/>
          <ac:spMkLst>
            <pc:docMk/>
            <pc:sldMk cId="271202369" sldId="458"/>
            <ac:spMk id="12" creationId="{72F84B47-E267-4194-8194-831DB7B5547F}"/>
          </ac:spMkLst>
        </pc:spChg>
        <pc:graphicFrameChg chg="mod modGraphic">
          <ac:chgData name="Drew Chambers" userId="255ac6abe46577dc" providerId="LiveId" clId="{06EB1688-4AB9-4A91-AF18-0706FDA05E91}" dt="2020-11-08T14:04:32.120" v="2072" actId="255"/>
          <ac:graphicFrameMkLst>
            <pc:docMk/>
            <pc:sldMk cId="271202369" sldId="458"/>
            <ac:graphicFrameMk id="5" creationId="{8CE6151F-A75C-499F-B28B-3BAC86C325A1}"/>
          </ac:graphicFrameMkLst>
        </pc:graphicFrameChg>
      </pc:sldChg>
      <pc:sldChg chg="addSp modSp mod setBg modAnim">
        <pc:chgData name="Drew Chambers" userId="255ac6abe46577dc" providerId="LiveId" clId="{06EB1688-4AB9-4A91-AF18-0706FDA05E91}" dt="2020-11-08T14:12:43.522" v="2133" actId="313"/>
        <pc:sldMkLst>
          <pc:docMk/>
          <pc:sldMk cId="3064027926" sldId="459"/>
        </pc:sldMkLst>
        <pc:spChg chg="mod">
          <ac:chgData name="Drew Chambers" userId="255ac6abe46577dc" providerId="LiveId" clId="{06EB1688-4AB9-4A91-AF18-0706FDA05E91}" dt="2020-11-08T14:05:24.132" v="2082" actId="1076"/>
          <ac:spMkLst>
            <pc:docMk/>
            <pc:sldMk cId="3064027926" sldId="459"/>
            <ac:spMk id="2" creationId="{CAD5206F-1878-4CBF-B203-1048AAF7973F}"/>
          </ac:spMkLst>
        </pc:spChg>
        <pc:spChg chg="mod">
          <ac:chgData name="Drew Chambers" userId="255ac6abe46577dc" providerId="LiveId" clId="{06EB1688-4AB9-4A91-AF18-0706FDA05E91}" dt="2020-11-08T14:05:16.762" v="2080" actId="14100"/>
          <ac:spMkLst>
            <pc:docMk/>
            <pc:sldMk cId="3064027926" sldId="459"/>
            <ac:spMk id="3" creationId="{AD5B6192-14A4-47CA-80EB-D61E38C1FECC}"/>
          </ac:spMkLst>
        </pc:spChg>
        <pc:spChg chg="add">
          <ac:chgData name="Drew Chambers" userId="255ac6abe46577dc" providerId="LiveId" clId="{06EB1688-4AB9-4A91-AF18-0706FDA05E91}" dt="2020-11-08T11:29:11.181" v="1022" actId="26606"/>
          <ac:spMkLst>
            <pc:docMk/>
            <pc:sldMk cId="3064027926" sldId="459"/>
            <ac:spMk id="10" creationId="{5AAE9118-0436-4488-AC4A-C14DF6A7B6B1}"/>
          </ac:spMkLst>
        </pc:spChg>
        <pc:spChg chg="add">
          <ac:chgData name="Drew Chambers" userId="255ac6abe46577dc" providerId="LiveId" clId="{06EB1688-4AB9-4A91-AF18-0706FDA05E91}" dt="2020-11-08T11:29:11.181" v="1022" actId="26606"/>
          <ac:spMkLst>
            <pc:docMk/>
            <pc:sldMk cId="3064027926" sldId="459"/>
            <ac:spMk id="12" creationId="{07A0C51E-5464-4470-855E-CA530A59BF98}"/>
          </ac:spMkLst>
        </pc:spChg>
        <pc:graphicFrameChg chg="mod modGraphic">
          <ac:chgData name="Drew Chambers" userId="255ac6abe46577dc" providerId="LiveId" clId="{06EB1688-4AB9-4A91-AF18-0706FDA05E91}" dt="2020-11-08T14:12:43.522" v="2133" actId="313"/>
          <ac:graphicFrameMkLst>
            <pc:docMk/>
            <pc:sldMk cId="3064027926" sldId="459"/>
            <ac:graphicFrameMk id="5" creationId="{1779EF8C-7E0E-419D-9776-BE89367CB5DE}"/>
          </ac:graphicFrameMkLst>
        </pc:graphicFrameChg>
      </pc:sldChg>
      <pc:sldChg chg="addSp modSp mod setBg modAnim">
        <pc:chgData name="Drew Chambers" userId="255ac6abe46577dc" providerId="LiveId" clId="{06EB1688-4AB9-4A91-AF18-0706FDA05E91}" dt="2020-11-08T14:06:06.265" v="2088"/>
        <pc:sldMkLst>
          <pc:docMk/>
          <pc:sldMk cId="1298592382" sldId="460"/>
        </pc:sldMkLst>
        <pc:spChg chg="mod">
          <ac:chgData name="Drew Chambers" userId="255ac6abe46577dc" providerId="LiveId" clId="{06EB1688-4AB9-4A91-AF18-0706FDA05E91}" dt="2020-11-08T11:31:18.538" v="1046" actId="1076"/>
          <ac:spMkLst>
            <pc:docMk/>
            <pc:sldMk cId="1298592382" sldId="460"/>
            <ac:spMk id="2" creationId="{929D8D99-A9DE-444C-995D-FDEE769487D4}"/>
          </ac:spMkLst>
        </pc:spChg>
        <pc:spChg chg="mod">
          <ac:chgData name="Drew Chambers" userId="255ac6abe46577dc" providerId="LiveId" clId="{06EB1688-4AB9-4A91-AF18-0706FDA05E91}" dt="2020-11-08T11:32:20.941" v="1059" actId="14100"/>
          <ac:spMkLst>
            <pc:docMk/>
            <pc:sldMk cId="1298592382" sldId="460"/>
            <ac:spMk id="3" creationId="{24EA2DA1-CDF7-493B-82CF-F12D7691DA54}"/>
          </ac:spMkLst>
        </pc:spChg>
        <pc:spChg chg="add">
          <ac:chgData name="Drew Chambers" userId="255ac6abe46577dc" providerId="LiveId" clId="{06EB1688-4AB9-4A91-AF18-0706FDA05E91}" dt="2020-11-08T11:30:37.967" v="1036" actId="26606"/>
          <ac:spMkLst>
            <pc:docMk/>
            <pc:sldMk cId="1298592382" sldId="460"/>
            <ac:spMk id="10" creationId="{46F7435D-E3DB-47B1-BA61-B00ACC83A9DE}"/>
          </ac:spMkLst>
        </pc:spChg>
        <pc:spChg chg="add">
          <ac:chgData name="Drew Chambers" userId="255ac6abe46577dc" providerId="LiveId" clId="{06EB1688-4AB9-4A91-AF18-0706FDA05E91}" dt="2020-11-08T11:30:37.967" v="1036" actId="26606"/>
          <ac:spMkLst>
            <pc:docMk/>
            <pc:sldMk cId="1298592382" sldId="460"/>
            <ac:spMk id="12" creationId="{F263A0B5-F8C4-4116-809F-78A768EA79A6}"/>
          </ac:spMkLst>
        </pc:spChg>
        <pc:graphicFrameChg chg="mod modGraphic">
          <ac:chgData name="Drew Chambers" userId="255ac6abe46577dc" providerId="LiveId" clId="{06EB1688-4AB9-4A91-AF18-0706FDA05E91}" dt="2020-11-08T14:05:58.609" v="2087" actId="255"/>
          <ac:graphicFrameMkLst>
            <pc:docMk/>
            <pc:sldMk cId="1298592382" sldId="460"/>
            <ac:graphicFrameMk id="5" creationId="{0E60CA75-D0C9-4DC1-88A9-7243745522E6}"/>
          </ac:graphicFrameMkLst>
        </pc:graphicFrameChg>
      </pc:sldChg>
      <pc:sldChg chg="addSp modSp mod setBg modAnim">
        <pc:chgData name="Drew Chambers" userId="255ac6abe46577dc" providerId="LiveId" clId="{06EB1688-4AB9-4A91-AF18-0706FDA05E91}" dt="2020-11-08T14:07:51.620" v="2095"/>
        <pc:sldMkLst>
          <pc:docMk/>
          <pc:sldMk cId="3540401379" sldId="461"/>
        </pc:sldMkLst>
        <pc:spChg chg="mod">
          <ac:chgData name="Drew Chambers" userId="255ac6abe46577dc" providerId="LiveId" clId="{06EB1688-4AB9-4A91-AF18-0706FDA05E91}" dt="2020-11-08T12:24:14.787" v="1422" actId="26606"/>
          <ac:spMkLst>
            <pc:docMk/>
            <pc:sldMk cId="3540401379" sldId="461"/>
            <ac:spMk id="2" creationId="{8B41EC00-F675-4917-A388-D5E3033206C6}"/>
          </ac:spMkLst>
        </pc:spChg>
        <pc:spChg chg="mod">
          <ac:chgData name="Drew Chambers" userId="255ac6abe46577dc" providerId="LiveId" clId="{06EB1688-4AB9-4A91-AF18-0706FDA05E91}" dt="2020-11-08T12:24:24.838" v="1425" actId="255"/>
          <ac:spMkLst>
            <pc:docMk/>
            <pc:sldMk cId="3540401379" sldId="461"/>
            <ac:spMk id="3" creationId="{48C9C01A-7F76-4DF3-8EC3-CCA5535282BC}"/>
          </ac:spMkLst>
        </pc:spChg>
        <pc:spChg chg="add">
          <ac:chgData name="Drew Chambers" userId="255ac6abe46577dc" providerId="LiveId" clId="{06EB1688-4AB9-4A91-AF18-0706FDA05E91}" dt="2020-11-08T12:24:14.787" v="1422" actId="26606"/>
          <ac:spMkLst>
            <pc:docMk/>
            <pc:sldMk cId="3540401379" sldId="461"/>
            <ac:spMk id="10" creationId="{5AAE9118-0436-4488-AC4A-C14DF6A7B6B1}"/>
          </ac:spMkLst>
        </pc:spChg>
        <pc:spChg chg="add">
          <ac:chgData name="Drew Chambers" userId="255ac6abe46577dc" providerId="LiveId" clId="{06EB1688-4AB9-4A91-AF18-0706FDA05E91}" dt="2020-11-08T12:24:14.787" v="1422" actId="26606"/>
          <ac:spMkLst>
            <pc:docMk/>
            <pc:sldMk cId="3540401379" sldId="461"/>
            <ac:spMk id="12" creationId="{07A0C51E-5464-4470-855E-CA530A59BF98}"/>
          </ac:spMkLst>
        </pc:spChg>
        <pc:graphicFrameChg chg="mod modGraphic">
          <ac:chgData name="Drew Chambers" userId="255ac6abe46577dc" providerId="LiveId" clId="{06EB1688-4AB9-4A91-AF18-0706FDA05E91}" dt="2020-11-08T14:07:41.609" v="2094" actId="255"/>
          <ac:graphicFrameMkLst>
            <pc:docMk/>
            <pc:sldMk cId="3540401379" sldId="461"/>
            <ac:graphicFrameMk id="5" creationId="{06D593D4-34BF-4222-B8D8-F1F62372F837}"/>
          </ac:graphicFrameMkLst>
        </pc:graphicFrameChg>
      </pc:sldChg>
      <pc:sldChg chg="addSp modSp mod setBg modAnim">
        <pc:chgData name="Drew Chambers" userId="255ac6abe46577dc" providerId="LiveId" clId="{06EB1688-4AB9-4A91-AF18-0706FDA05E91}" dt="2020-11-08T14:08:27.082" v="2101" actId="255"/>
        <pc:sldMkLst>
          <pc:docMk/>
          <pc:sldMk cId="3293291308" sldId="462"/>
        </pc:sldMkLst>
        <pc:spChg chg="mod">
          <ac:chgData name="Drew Chambers" userId="255ac6abe46577dc" providerId="LiveId" clId="{06EB1688-4AB9-4A91-AF18-0706FDA05E91}" dt="2020-11-08T12:24:41.893" v="1426" actId="26606"/>
          <ac:spMkLst>
            <pc:docMk/>
            <pc:sldMk cId="3293291308" sldId="462"/>
            <ac:spMk id="2" creationId="{861D1778-117A-4D66-B4E0-5320B288960C}"/>
          </ac:spMkLst>
        </pc:spChg>
        <pc:spChg chg="mod">
          <ac:chgData name="Drew Chambers" userId="255ac6abe46577dc" providerId="LiveId" clId="{06EB1688-4AB9-4A91-AF18-0706FDA05E91}" dt="2020-11-08T14:08:27.082" v="2101" actId="255"/>
          <ac:spMkLst>
            <pc:docMk/>
            <pc:sldMk cId="3293291308" sldId="462"/>
            <ac:spMk id="3" creationId="{9C4552FE-0867-4BF8-B048-1825583FFFFB}"/>
          </ac:spMkLst>
        </pc:spChg>
        <pc:spChg chg="add">
          <ac:chgData name="Drew Chambers" userId="255ac6abe46577dc" providerId="LiveId" clId="{06EB1688-4AB9-4A91-AF18-0706FDA05E91}" dt="2020-11-08T12:24:41.893" v="1426" actId="26606"/>
          <ac:spMkLst>
            <pc:docMk/>
            <pc:sldMk cId="3293291308" sldId="462"/>
            <ac:spMk id="10" creationId="{46F7435D-E3DB-47B1-BA61-B00ACC83A9DE}"/>
          </ac:spMkLst>
        </pc:spChg>
        <pc:spChg chg="add">
          <ac:chgData name="Drew Chambers" userId="255ac6abe46577dc" providerId="LiveId" clId="{06EB1688-4AB9-4A91-AF18-0706FDA05E91}" dt="2020-11-08T12:24:41.893" v="1426" actId="26606"/>
          <ac:spMkLst>
            <pc:docMk/>
            <pc:sldMk cId="3293291308" sldId="462"/>
            <ac:spMk id="12" creationId="{F263A0B5-F8C4-4116-809F-78A768EA79A6}"/>
          </ac:spMkLst>
        </pc:spChg>
        <pc:graphicFrameChg chg="mod modGraphic">
          <ac:chgData name="Drew Chambers" userId="255ac6abe46577dc" providerId="LiveId" clId="{06EB1688-4AB9-4A91-AF18-0706FDA05E91}" dt="2020-11-08T14:08:13.890" v="2099" actId="1076"/>
          <ac:graphicFrameMkLst>
            <pc:docMk/>
            <pc:sldMk cId="3293291308" sldId="462"/>
            <ac:graphicFrameMk id="5" creationId="{CA87CE7F-932B-4C04-814B-BD652A85727E}"/>
          </ac:graphicFrameMkLst>
        </pc:graphicFrameChg>
      </pc:sldChg>
      <pc:sldChg chg="addSp modSp mod setBg modAnim">
        <pc:chgData name="Drew Chambers" userId="255ac6abe46577dc" providerId="LiveId" clId="{06EB1688-4AB9-4A91-AF18-0706FDA05E91}" dt="2020-11-08T14:08:53.211" v="2103"/>
        <pc:sldMkLst>
          <pc:docMk/>
          <pc:sldMk cId="2125687793" sldId="463"/>
        </pc:sldMkLst>
        <pc:spChg chg="mod">
          <ac:chgData name="Drew Chambers" userId="255ac6abe46577dc" providerId="LiveId" clId="{06EB1688-4AB9-4A91-AF18-0706FDA05E91}" dt="2020-11-08T12:33:37.476" v="1432" actId="1076"/>
          <ac:spMkLst>
            <pc:docMk/>
            <pc:sldMk cId="2125687793" sldId="463"/>
            <ac:spMk id="2" creationId="{15B75705-2694-4DAE-88E8-BE084A578934}"/>
          </ac:spMkLst>
        </pc:spChg>
        <pc:spChg chg="mod">
          <ac:chgData name="Drew Chambers" userId="255ac6abe46577dc" providerId="LiveId" clId="{06EB1688-4AB9-4A91-AF18-0706FDA05E91}" dt="2020-11-08T12:33:42.370" v="1433" actId="1076"/>
          <ac:spMkLst>
            <pc:docMk/>
            <pc:sldMk cId="2125687793" sldId="463"/>
            <ac:spMk id="3" creationId="{6E0E6B46-8EC5-4AC2-9C4F-2E4460C165EB}"/>
          </ac:spMkLst>
        </pc:spChg>
        <pc:spChg chg="add">
          <ac:chgData name="Drew Chambers" userId="255ac6abe46577dc" providerId="LiveId" clId="{06EB1688-4AB9-4A91-AF18-0706FDA05E91}" dt="2020-11-08T12:33:22.699" v="1428" actId="26606"/>
          <ac:spMkLst>
            <pc:docMk/>
            <pc:sldMk cId="2125687793" sldId="463"/>
            <ac:spMk id="10" creationId="{5AAE9118-0436-4488-AC4A-C14DF6A7B6B1}"/>
          </ac:spMkLst>
        </pc:spChg>
        <pc:spChg chg="add">
          <ac:chgData name="Drew Chambers" userId="255ac6abe46577dc" providerId="LiveId" clId="{06EB1688-4AB9-4A91-AF18-0706FDA05E91}" dt="2020-11-08T12:33:22.699" v="1428" actId="26606"/>
          <ac:spMkLst>
            <pc:docMk/>
            <pc:sldMk cId="2125687793" sldId="463"/>
            <ac:spMk id="12" creationId="{07A0C51E-5464-4470-855E-CA530A59BF98}"/>
          </ac:spMkLst>
        </pc:spChg>
        <pc:graphicFrameChg chg="mod modGraphic">
          <ac:chgData name="Drew Chambers" userId="255ac6abe46577dc" providerId="LiveId" clId="{06EB1688-4AB9-4A91-AF18-0706FDA05E91}" dt="2020-11-08T14:08:39.122" v="2102" actId="255"/>
          <ac:graphicFrameMkLst>
            <pc:docMk/>
            <pc:sldMk cId="2125687793" sldId="463"/>
            <ac:graphicFrameMk id="5" creationId="{472E81AF-27AD-4380-A9B2-73632C8AC3C8}"/>
          </ac:graphicFrameMkLst>
        </pc:graphicFrameChg>
      </pc:sldChg>
      <pc:sldChg chg="addSp modSp mod setBg modAnim">
        <pc:chgData name="Drew Chambers" userId="255ac6abe46577dc" providerId="LiveId" clId="{06EB1688-4AB9-4A91-AF18-0706FDA05E91}" dt="2020-11-08T14:09:58.644" v="2119" actId="1076"/>
        <pc:sldMkLst>
          <pc:docMk/>
          <pc:sldMk cId="1311195271" sldId="464"/>
        </pc:sldMkLst>
        <pc:spChg chg="mod">
          <ac:chgData name="Drew Chambers" userId="255ac6abe46577dc" providerId="LiveId" clId="{06EB1688-4AB9-4A91-AF18-0706FDA05E91}" dt="2020-11-08T14:09:58.644" v="2119" actId="1076"/>
          <ac:spMkLst>
            <pc:docMk/>
            <pc:sldMk cId="1311195271" sldId="464"/>
            <ac:spMk id="2" creationId="{B78E461C-6F80-432B-B4C7-C89ABF14138C}"/>
          </ac:spMkLst>
        </pc:spChg>
        <pc:spChg chg="mod">
          <ac:chgData name="Drew Chambers" userId="255ac6abe46577dc" providerId="LiveId" clId="{06EB1688-4AB9-4A91-AF18-0706FDA05E91}" dt="2020-11-08T14:09:55.180" v="2118" actId="1076"/>
          <ac:spMkLst>
            <pc:docMk/>
            <pc:sldMk cId="1311195271" sldId="464"/>
            <ac:spMk id="3" creationId="{CE1DAFB4-BCD4-45E7-A1AA-52103C1344E4}"/>
          </ac:spMkLst>
        </pc:spChg>
        <pc:spChg chg="add">
          <ac:chgData name="Drew Chambers" userId="255ac6abe46577dc" providerId="LiveId" clId="{06EB1688-4AB9-4A91-AF18-0706FDA05E91}" dt="2020-11-08T12:33:55.297" v="1434" actId="26606"/>
          <ac:spMkLst>
            <pc:docMk/>
            <pc:sldMk cId="1311195271" sldId="464"/>
            <ac:spMk id="10" creationId="{46F7435D-E3DB-47B1-BA61-B00ACC83A9DE}"/>
          </ac:spMkLst>
        </pc:spChg>
        <pc:spChg chg="add">
          <ac:chgData name="Drew Chambers" userId="255ac6abe46577dc" providerId="LiveId" clId="{06EB1688-4AB9-4A91-AF18-0706FDA05E91}" dt="2020-11-08T12:33:55.297" v="1434" actId="26606"/>
          <ac:spMkLst>
            <pc:docMk/>
            <pc:sldMk cId="1311195271" sldId="464"/>
            <ac:spMk id="12" creationId="{F263A0B5-F8C4-4116-809F-78A768EA79A6}"/>
          </ac:spMkLst>
        </pc:spChg>
        <pc:graphicFrameChg chg="mod modGraphic">
          <ac:chgData name="Drew Chambers" userId="255ac6abe46577dc" providerId="LiveId" clId="{06EB1688-4AB9-4A91-AF18-0706FDA05E91}" dt="2020-11-08T14:09:13.619" v="2107" actId="1076"/>
          <ac:graphicFrameMkLst>
            <pc:docMk/>
            <pc:sldMk cId="1311195271" sldId="464"/>
            <ac:graphicFrameMk id="5" creationId="{E0AD5555-D2B2-407E-9A53-3E82873A2CD8}"/>
          </ac:graphicFrameMkLst>
        </pc:graphicFrameChg>
      </pc:sldChg>
      <pc:sldChg chg="addSp modSp mod">
        <pc:chgData name="Drew Chambers" userId="255ac6abe46577dc" providerId="LiveId" clId="{06EB1688-4AB9-4A91-AF18-0706FDA05E91}" dt="2020-11-08T12:59:17.886" v="1993" actId="1076"/>
        <pc:sldMkLst>
          <pc:docMk/>
          <pc:sldMk cId="3135700738" sldId="466"/>
        </pc:sldMkLst>
        <pc:spChg chg="mod">
          <ac:chgData name="Drew Chambers" userId="255ac6abe46577dc" providerId="LiveId" clId="{06EB1688-4AB9-4A91-AF18-0706FDA05E91}" dt="2020-11-08T10:37:36.148" v="593"/>
          <ac:spMkLst>
            <pc:docMk/>
            <pc:sldMk cId="3135700738" sldId="466"/>
            <ac:spMk id="2" creationId="{B15E95B6-AF75-4351-A594-83047A532CBB}"/>
          </ac:spMkLst>
        </pc:spChg>
        <pc:spChg chg="mod">
          <ac:chgData name="Drew Chambers" userId="255ac6abe46577dc" providerId="LiveId" clId="{06EB1688-4AB9-4A91-AF18-0706FDA05E91}" dt="2020-11-08T12:53:00.513" v="1927" actId="20577"/>
          <ac:spMkLst>
            <pc:docMk/>
            <pc:sldMk cId="3135700738" sldId="466"/>
            <ac:spMk id="3" creationId="{2B074FD3-30B6-48F6-9E01-DAC777292F2C}"/>
          </ac:spMkLst>
        </pc:spChg>
        <pc:picChg chg="add mod">
          <ac:chgData name="Drew Chambers" userId="255ac6abe46577dc" providerId="LiveId" clId="{06EB1688-4AB9-4A91-AF18-0706FDA05E91}" dt="2020-11-08T12:59:17.886" v="1993" actId="1076"/>
          <ac:picMkLst>
            <pc:docMk/>
            <pc:sldMk cId="3135700738" sldId="466"/>
            <ac:picMk id="5" creationId="{2CE1C081-8D07-45A3-BA8D-5FB617BCA041}"/>
          </ac:picMkLst>
        </pc:picChg>
      </pc:sldChg>
      <pc:sldChg chg="addSp delSp modSp mod setBg">
        <pc:chgData name="Drew Chambers" userId="255ac6abe46577dc" providerId="LiveId" clId="{06EB1688-4AB9-4A91-AF18-0706FDA05E91}" dt="2020-11-08T10:45:48.811" v="660" actId="26606"/>
        <pc:sldMkLst>
          <pc:docMk/>
          <pc:sldMk cId="1329957699" sldId="467"/>
        </pc:sldMkLst>
        <pc:spChg chg="mod">
          <ac:chgData name="Drew Chambers" userId="255ac6abe46577dc" providerId="LiveId" clId="{06EB1688-4AB9-4A91-AF18-0706FDA05E91}" dt="2020-11-08T10:45:48.811" v="660" actId="26606"/>
          <ac:spMkLst>
            <pc:docMk/>
            <pc:sldMk cId="1329957699" sldId="467"/>
            <ac:spMk id="2" creationId="{B8E0256E-7B0F-4735-A036-861631C20F9F}"/>
          </ac:spMkLst>
        </pc:spChg>
        <pc:spChg chg="add del mod">
          <ac:chgData name="Drew Chambers" userId="255ac6abe46577dc" providerId="LiveId" clId="{06EB1688-4AB9-4A91-AF18-0706FDA05E91}" dt="2020-11-08T10:45:48.811" v="660" actId="26606"/>
          <ac:spMkLst>
            <pc:docMk/>
            <pc:sldMk cId="1329957699" sldId="467"/>
            <ac:spMk id="3" creationId="{B64CA7C0-55AD-45F3-9F93-B607FEC370EB}"/>
          </ac:spMkLst>
        </pc:spChg>
        <pc:spChg chg="add del">
          <ac:chgData name="Drew Chambers" userId="255ac6abe46577dc" providerId="LiveId" clId="{06EB1688-4AB9-4A91-AF18-0706FDA05E91}" dt="2020-11-08T10:45:48.811" v="660" actId="26606"/>
          <ac:spMkLst>
            <pc:docMk/>
            <pc:sldMk cId="1329957699" sldId="467"/>
            <ac:spMk id="9" creationId="{53B021B3-DE93-4AB7-8A18-CF5F1CED88B8}"/>
          </ac:spMkLst>
        </pc:spChg>
        <pc:spChg chg="add del">
          <ac:chgData name="Drew Chambers" userId="255ac6abe46577dc" providerId="LiveId" clId="{06EB1688-4AB9-4A91-AF18-0706FDA05E91}" dt="2020-11-08T10:45:48.811" v="660" actId="26606"/>
          <ac:spMkLst>
            <pc:docMk/>
            <pc:sldMk cId="1329957699" sldId="467"/>
            <ac:spMk id="11" creationId="{52D502E5-F6B4-4D58-B4AE-FC466FF15EE8}"/>
          </ac:spMkLst>
        </pc:spChg>
        <pc:spChg chg="add del">
          <ac:chgData name="Drew Chambers" userId="255ac6abe46577dc" providerId="LiveId" clId="{06EB1688-4AB9-4A91-AF18-0706FDA05E91}" dt="2020-11-08T10:45:48.811" v="660" actId="26606"/>
          <ac:spMkLst>
            <pc:docMk/>
            <pc:sldMk cId="1329957699" sldId="467"/>
            <ac:spMk id="13" creationId="{9DECDBF4-02B6-4BB4-B65B-B8107AD6A9E8}"/>
          </ac:spMkLst>
        </pc:spChg>
        <pc:graphicFrameChg chg="add del">
          <ac:chgData name="Drew Chambers" userId="255ac6abe46577dc" providerId="LiveId" clId="{06EB1688-4AB9-4A91-AF18-0706FDA05E91}" dt="2020-11-08T10:45:48.811" v="660" actId="26606"/>
          <ac:graphicFrameMkLst>
            <pc:docMk/>
            <pc:sldMk cId="1329957699" sldId="467"/>
            <ac:graphicFrameMk id="5" creationId="{D0BEC2B8-0D83-41DA-A28C-0C11D762F668}"/>
          </ac:graphicFrameMkLst>
        </pc:graphicFrameChg>
      </pc:sldChg>
      <pc:sldChg chg="addSp modSp mod">
        <pc:chgData name="Drew Chambers" userId="255ac6abe46577dc" providerId="LiveId" clId="{06EB1688-4AB9-4A91-AF18-0706FDA05E91}" dt="2020-11-08T11:17:11.127" v="767" actId="14100"/>
        <pc:sldMkLst>
          <pc:docMk/>
          <pc:sldMk cId="3947145776" sldId="470"/>
        </pc:sldMkLst>
        <pc:spChg chg="mod">
          <ac:chgData name="Drew Chambers" userId="255ac6abe46577dc" providerId="LiveId" clId="{06EB1688-4AB9-4A91-AF18-0706FDA05E91}" dt="2020-11-07T15:15:27.165" v="316" actId="20577"/>
          <ac:spMkLst>
            <pc:docMk/>
            <pc:sldMk cId="3947145776" sldId="470"/>
            <ac:spMk id="2" creationId="{563D57F0-ABB5-44E9-B2DD-E5130979B65D}"/>
          </ac:spMkLst>
        </pc:spChg>
        <pc:spChg chg="mod">
          <ac:chgData name="Drew Chambers" userId="255ac6abe46577dc" providerId="LiveId" clId="{06EB1688-4AB9-4A91-AF18-0706FDA05E91}" dt="2020-11-08T11:17:11.127" v="767" actId="14100"/>
          <ac:spMkLst>
            <pc:docMk/>
            <pc:sldMk cId="3947145776" sldId="470"/>
            <ac:spMk id="3" creationId="{0DCC91D8-7F89-415D-A837-583E0429E72A}"/>
          </ac:spMkLst>
        </pc:spChg>
        <pc:picChg chg="add mod">
          <ac:chgData name="Drew Chambers" userId="255ac6abe46577dc" providerId="LiveId" clId="{06EB1688-4AB9-4A91-AF18-0706FDA05E91}" dt="2020-11-07T15:18:43.976" v="328" actId="1076"/>
          <ac:picMkLst>
            <pc:docMk/>
            <pc:sldMk cId="3947145776" sldId="470"/>
            <ac:picMk id="5" creationId="{6C795C24-C93A-4940-B2D3-41FC16888E6C}"/>
          </ac:picMkLst>
        </pc:picChg>
      </pc:sldChg>
      <pc:sldChg chg="addSp modSp mod">
        <pc:chgData name="Drew Chambers" userId="255ac6abe46577dc" providerId="LiveId" clId="{06EB1688-4AB9-4A91-AF18-0706FDA05E91}" dt="2020-11-08T11:33:35.414" v="1153" actId="1076"/>
        <pc:sldMkLst>
          <pc:docMk/>
          <pc:sldMk cId="3958152132" sldId="471"/>
        </pc:sldMkLst>
        <pc:spChg chg="mod">
          <ac:chgData name="Drew Chambers" userId="255ac6abe46577dc" providerId="LiveId" clId="{06EB1688-4AB9-4A91-AF18-0706FDA05E91}" dt="2020-11-08T10:37:36.148" v="593"/>
          <ac:spMkLst>
            <pc:docMk/>
            <pc:sldMk cId="3958152132" sldId="471"/>
            <ac:spMk id="2" creationId="{563D57F0-ABB5-44E9-B2DD-E5130979B65D}"/>
          </ac:spMkLst>
        </pc:spChg>
        <pc:spChg chg="mod">
          <ac:chgData name="Drew Chambers" userId="255ac6abe46577dc" providerId="LiveId" clId="{06EB1688-4AB9-4A91-AF18-0706FDA05E91}" dt="2020-11-08T11:33:31.770" v="1152" actId="20577"/>
          <ac:spMkLst>
            <pc:docMk/>
            <pc:sldMk cId="3958152132" sldId="471"/>
            <ac:spMk id="3" creationId="{0DCC91D8-7F89-415D-A837-583E0429E72A}"/>
          </ac:spMkLst>
        </pc:spChg>
        <pc:picChg chg="add mod">
          <ac:chgData name="Drew Chambers" userId="255ac6abe46577dc" providerId="LiveId" clId="{06EB1688-4AB9-4A91-AF18-0706FDA05E91}" dt="2020-11-08T11:33:35.414" v="1153" actId="1076"/>
          <ac:picMkLst>
            <pc:docMk/>
            <pc:sldMk cId="3958152132" sldId="471"/>
            <ac:picMk id="5" creationId="{BD1B6F10-98E5-4F52-BE90-740118F43C00}"/>
          </ac:picMkLst>
        </pc:picChg>
      </pc:sldChg>
      <pc:sldChg chg="addSp modSp mod setBg">
        <pc:chgData name="Drew Chambers" userId="255ac6abe46577dc" providerId="LiveId" clId="{06EB1688-4AB9-4A91-AF18-0706FDA05E91}" dt="2020-11-08T14:11:18.484" v="2128" actId="1076"/>
        <pc:sldMkLst>
          <pc:docMk/>
          <pc:sldMk cId="62982294" sldId="473"/>
        </pc:sldMkLst>
        <pc:spChg chg="mod">
          <ac:chgData name="Drew Chambers" userId="255ac6abe46577dc" providerId="LiveId" clId="{06EB1688-4AB9-4A91-AF18-0706FDA05E91}" dt="2020-11-08T12:44:48.876" v="1902" actId="26606"/>
          <ac:spMkLst>
            <pc:docMk/>
            <pc:sldMk cId="62982294" sldId="473"/>
            <ac:spMk id="2" creationId="{6A392CA6-EBAA-4753-A329-727690F53DC4}"/>
          </ac:spMkLst>
        </pc:spChg>
        <pc:spChg chg="mod">
          <ac:chgData name="Drew Chambers" userId="255ac6abe46577dc" providerId="LiveId" clId="{06EB1688-4AB9-4A91-AF18-0706FDA05E91}" dt="2020-11-08T14:11:18.484" v="2128" actId="1076"/>
          <ac:spMkLst>
            <pc:docMk/>
            <pc:sldMk cId="62982294" sldId="473"/>
            <ac:spMk id="3" creationId="{1C5104EF-C1FC-4463-BE2F-664BA8E0E660}"/>
          </ac:spMkLst>
        </pc:spChg>
        <pc:spChg chg="add">
          <ac:chgData name="Drew Chambers" userId="255ac6abe46577dc" providerId="LiveId" clId="{06EB1688-4AB9-4A91-AF18-0706FDA05E91}" dt="2020-11-08T12:44:48.876" v="1902" actId="26606"/>
          <ac:spMkLst>
            <pc:docMk/>
            <pc:sldMk cId="62982294" sldId="473"/>
            <ac:spMk id="8" creationId="{827B839B-9ADE-406B-8590-F1CAEDED45A1}"/>
          </ac:spMkLst>
        </pc:spChg>
        <pc:spChg chg="add">
          <ac:chgData name="Drew Chambers" userId="255ac6abe46577dc" providerId="LiveId" clId="{06EB1688-4AB9-4A91-AF18-0706FDA05E91}" dt="2020-11-08T12:44:48.876" v="1902" actId="26606"/>
          <ac:spMkLst>
            <pc:docMk/>
            <pc:sldMk cId="62982294" sldId="473"/>
            <ac:spMk id="10" creationId="{CFE45BF0-46DB-408C-B5F7-7B11716805D4}"/>
          </ac:spMkLst>
        </pc:spChg>
        <pc:spChg chg="add">
          <ac:chgData name="Drew Chambers" userId="255ac6abe46577dc" providerId="LiveId" clId="{06EB1688-4AB9-4A91-AF18-0706FDA05E91}" dt="2020-11-08T12:44:48.876" v="1902" actId="26606"/>
          <ac:spMkLst>
            <pc:docMk/>
            <pc:sldMk cId="62982294" sldId="473"/>
            <ac:spMk id="12" creationId="{2AEBC8F2-97B1-41B4-93F1-2D289E197FBA}"/>
          </ac:spMkLst>
        </pc:spChg>
        <pc:spChg chg="add">
          <ac:chgData name="Drew Chambers" userId="255ac6abe46577dc" providerId="LiveId" clId="{06EB1688-4AB9-4A91-AF18-0706FDA05E91}" dt="2020-11-08T12:44:48.876" v="1902" actId="26606"/>
          <ac:spMkLst>
            <pc:docMk/>
            <pc:sldMk cId="62982294" sldId="473"/>
            <ac:spMk id="14" creationId="{472E3A19-F5D5-48FC-BB9C-48C2F68F598B}"/>
          </ac:spMkLst>
        </pc:spChg>
        <pc:spChg chg="add">
          <ac:chgData name="Drew Chambers" userId="255ac6abe46577dc" providerId="LiveId" clId="{06EB1688-4AB9-4A91-AF18-0706FDA05E91}" dt="2020-11-08T12:44:48.876" v="1902" actId="26606"/>
          <ac:spMkLst>
            <pc:docMk/>
            <pc:sldMk cId="62982294" sldId="473"/>
            <ac:spMk id="16" creationId="{7A62E32F-BB65-43A8-8EB5-92346890E549}"/>
          </ac:spMkLst>
        </pc:spChg>
        <pc:spChg chg="add">
          <ac:chgData name="Drew Chambers" userId="255ac6abe46577dc" providerId="LiveId" clId="{06EB1688-4AB9-4A91-AF18-0706FDA05E91}" dt="2020-11-08T12:44:48.876" v="1902" actId="26606"/>
          <ac:spMkLst>
            <pc:docMk/>
            <pc:sldMk cId="62982294" sldId="473"/>
            <ac:spMk id="18" creationId="{14E91B64-9FCC-451E-AFB4-A827D6329367}"/>
          </ac:spMkLst>
        </pc:spChg>
      </pc:sldChg>
      <pc:sldChg chg="addSp modSp mod setBg">
        <pc:chgData name="Drew Chambers" userId="255ac6abe46577dc" providerId="LiveId" clId="{06EB1688-4AB9-4A91-AF18-0706FDA05E91}" dt="2020-11-08T14:11:28.850" v="2129" actId="255"/>
        <pc:sldMkLst>
          <pc:docMk/>
          <pc:sldMk cId="1367296718" sldId="474"/>
        </pc:sldMkLst>
        <pc:spChg chg="mod">
          <ac:chgData name="Drew Chambers" userId="255ac6abe46577dc" providerId="LiveId" clId="{06EB1688-4AB9-4A91-AF18-0706FDA05E91}" dt="2020-11-08T12:44:55.427" v="1903" actId="26606"/>
          <ac:spMkLst>
            <pc:docMk/>
            <pc:sldMk cId="1367296718" sldId="474"/>
            <ac:spMk id="2" creationId="{6A392CA6-EBAA-4753-A329-727690F53DC4}"/>
          </ac:spMkLst>
        </pc:spChg>
        <pc:spChg chg="mod">
          <ac:chgData name="Drew Chambers" userId="255ac6abe46577dc" providerId="LiveId" clId="{06EB1688-4AB9-4A91-AF18-0706FDA05E91}" dt="2020-11-08T14:11:28.850" v="2129" actId="255"/>
          <ac:spMkLst>
            <pc:docMk/>
            <pc:sldMk cId="1367296718" sldId="474"/>
            <ac:spMk id="3" creationId="{1C5104EF-C1FC-4463-BE2F-664BA8E0E660}"/>
          </ac:spMkLst>
        </pc:spChg>
        <pc:spChg chg="add">
          <ac:chgData name="Drew Chambers" userId="255ac6abe46577dc" providerId="LiveId" clId="{06EB1688-4AB9-4A91-AF18-0706FDA05E91}" dt="2020-11-08T12:44:55.427" v="1903" actId="26606"/>
          <ac:spMkLst>
            <pc:docMk/>
            <pc:sldMk cId="1367296718" sldId="474"/>
            <ac:spMk id="8" creationId="{827B839B-9ADE-406B-8590-F1CAEDED45A1}"/>
          </ac:spMkLst>
        </pc:spChg>
        <pc:spChg chg="add">
          <ac:chgData name="Drew Chambers" userId="255ac6abe46577dc" providerId="LiveId" clId="{06EB1688-4AB9-4A91-AF18-0706FDA05E91}" dt="2020-11-08T12:44:55.427" v="1903" actId="26606"/>
          <ac:spMkLst>
            <pc:docMk/>
            <pc:sldMk cId="1367296718" sldId="474"/>
            <ac:spMk id="10" creationId="{CFE45BF0-46DB-408C-B5F7-7B11716805D4}"/>
          </ac:spMkLst>
        </pc:spChg>
        <pc:spChg chg="add">
          <ac:chgData name="Drew Chambers" userId="255ac6abe46577dc" providerId="LiveId" clId="{06EB1688-4AB9-4A91-AF18-0706FDA05E91}" dt="2020-11-08T12:44:55.427" v="1903" actId="26606"/>
          <ac:spMkLst>
            <pc:docMk/>
            <pc:sldMk cId="1367296718" sldId="474"/>
            <ac:spMk id="12" creationId="{2AEBC8F2-97B1-41B4-93F1-2D289E197FBA}"/>
          </ac:spMkLst>
        </pc:spChg>
        <pc:spChg chg="add">
          <ac:chgData name="Drew Chambers" userId="255ac6abe46577dc" providerId="LiveId" clId="{06EB1688-4AB9-4A91-AF18-0706FDA05E91}" dt="2020-11-08T12:44:55.427" v="1903" actId="26606"/>
          <ac:spMkLst>
            <pc:docMk/>
            <pc:sldMk cId="1367296718" sldId="474"/>
            <ac:spMk id="14" creationId="{472E3A19-F5D5-48FC-BB9C-48C2F68F598B}"/>
          </ac:spMkLst>
        </pc:spChg>
        <pc:spChg chg="add">
          <ac:chgData name="Drew Chambers" userId="255ac6abe46577dc" providerId="LiveId" clId="{06EB1688-4AB9-4A91-AF18-0706FDA05E91}" dt="2020-11-08T12:44:55.427" v="1903" actId="26606"/>
          <ac:spMkLst>
            <pc:docMk/>
            <pc:sldMk cId="1367296718" sldId="474"/>
            <ac:spMk id="16" creationId="{7A62E32F-BB65-43A8-8EB5-92346890E549}"/>
          </ac:spMkLst>
        </pc:spChg>
        <pc:spChg chg="add">
          <ac:chgData name="Drew Chambers" userId="255ac6abe46577dc" providerId="LiveId" clId="{06EB1688-4AB9-4A91-AF18-0706FDA05E91}" dt="2020-11-08T12:44:55.427" v="1903" actId="26606"/>
          <ac:spMkLst>
            <pc:docMk/>
            <pc:sldMk cId="1367296718" sldId="474"/>
            <ac:spMk id="18" creationId="{14E91B64-9FCC-451E-AFB4-A827D6329367}"/>
          </ac:spMkLst>
        </pc:spChg>
      </pc:sldChg>
      <pc:sldChg chg="modSp mod">
        <pc:chgData name="Drew Chambers" userId="255ac6abe46577dc" providerId="LiveId" clId="{06EB1688-4AB9-4A91-AF18-0706FDA05E91}" dt="2020-11-08T12:42:20.499" v="1895" actId="20577"/>
        <pc:sldMkLst>
          <pc:docMk/>
          <pc:sldMk cId="610193166" sldId="475"/>
        </pc:sldMkLst>
        <pc:spChg chg="mod">
          <ac:chgData name="Drew Chambers" userId="255ac6abe46577dc" providerId="LiveId" clId="{06EB1688-4AB9-4A91-AF18-0706FDA05E91}" dt="2020-11-08T10:37:36.148" v="593"/>
          <ac:spMkLst>
            <pc:docMk/>
            <pc:sldMk cId="610193166" sldId="475"/>
            <ac:spMk id="2" creationId="{563D57F0-ABB5-44E9-B2DD-E5130979B65D}"/>
          </ac:spMkLst>
        </pc:spChg>
        <pc:spChg chg="mod">
          <ac:chgData name="Drew Chambers" userId="255ac6abe46577dc" providerId="LiveId" clId="{06EB1688-4AB9-4A91-AF18-0706FDA05E91}" dt="2020-11-08T12:42:20.499" v="1895" actId="20577"/>
          <ac:spMkLst>
            <pc:docMk/>
            <pc:sldMk cId="610193166" sldId="475"/>
            <ac:spMk id="3" creationId="{0DCC91D8-7F89-415D-A837-583E0429E72A}"/>
          </ac:spMkLst>
        </pc:spChg>
      </pc:sldChg>
      <pc:sldChg chg="modSp mod modAnim">
        <pc:chgData name="Drew Chambers" userId="255ac6abe46577dc" providerId="LiveId" clId="{06EB1688-4AB9-4A91-AF18-0706FDA05E91}" dt="2020-11-08T14:24:07.046" v="2138" actId="313"/>
        <pc:sldMkLst>
          <pc:docMk/>
          <pc:sldMk cId="566106920" sldId="476"/>
        </pc:sldMkLst>
        <pc:spChg chg="mod">
          <ac:chgData name="Drew Chambers" userId="255ac6abe46577dc" providerId="LiveId" clId="{06EB1688-4AB9-4A91-AF18-0706FDA05E91}" dt="2020-11-08T10:37:36.148" v="593"/>
          <ac:spMkLst>
            <pc:docMk/>
            <pc:sldMk cId="566106920" sldId="476"/>
            <ac:spMk id="2" creationId="{1E3EAE44-942F-4FF7-957D-978250DBD2DE}"/>
          </ac:spMkLst>
        </pc:spChg>
        <pc:spChg chg="mod">
          <ac:chgData name="Drew Chambers" userId="255ac6abe46577dc" providerId="LiveId" clId="{06EB1688-4AB9-4A91-AF18-0706FDA05E91}" dt="2020-11-08T14:24:07.046" v="2138" actId="313"/>
          <ac:spMkLst>
            <pc:docMk/>
            <pc:sldMk cId="566106920" sldId="476"/>
            <ac:spMk id="3" creationId="{ABEAD8D1-B47F-4E06-8E5D-C6702F981C61}"/>
          </ac:spMkLst>
        </pc:spChg>
      </pc:sldChg>
      <pc:sldChg chg="addSp modSp mod">
        <pc:chgData name="Drew Chambers" userId="255ac6abe46577dc" providerId="LiveId" clId="{06EB1688-4AB9-4A91-AF18-0706FDA05E91}" dt="2020-11-08T11:27:53.695" v="1018" actId="1076"/>
        <pc:sldMkLst>
          <pc:docMk/>
          <pc:sldMk cId="3833123748" sldId="477"/>
        </pc:sldMkLst>
        <pc:spChg chg="mod">
          <ac:chgData name="Drew Chambers" userId="255ac6abe46577dc" providerId="LiveId" clId="{06EB1688-4AB9-4A91-AF18-0706FDA05E91}" dt="2020-11-08T10:37:36.148" v="593"/>
          <ac:spMkLst>
            <pc:docMk/>
            <pc:sldMk cId="3833123748" sldId="477"/>
            <ac:spMk id="2" creationId="{126B6C64-FD6D-40E8-B31F-82C9A6D45C3E}"/>
          </ac:spMkLst>
        </pc:spChg>
        <pc:spChg chg="mod">
          <ac:chgData name="Drew Chambers" userId="255ac6abe46577dc" providerId="LiveId" clId="{06EB1688-4AB9-4A91-AF18-0706FDA05E91}" dt="2020-11-08T11:13:21.736" v="736" actId="20577"/>
          <ac:spMkLst>
            <pc:docMk/>
            <pc:sldMk cId="3833123748" sldId="477"/>
            <ac:spMk id="3" creationId="{1C188ED1-FFF8-4D9A-844E-78BF25A6CA1B}"/>
          </ac:spMkLst>
        </pc:spChg>
        <pc:picChg chg="add mod">
          <ac:chgData name="Drew Chambers" userId="255ac6abe46577dc" providerId="LiveId" clId="{06EB1688-4AB9-4A91-AF18-0706FDA05E91}" dt="2020-11-08T11:27:53.695" v="1018" actId="1076"/>
          <ac:picMkLst>
            <pc:docMk/>
            <pc:sldMk cId="3833123748" sldId="477"/>
            <ac:picMk id="5" creationId="{CC77305C-8B43-4521-9CCE-BD9EEB6125B3}"/>
          </ac:picMkLst>
        </pc:picChg>
      </pc:sldChg>
      <pc:sldChg chg="addSp modSp mod modAnim">
        <pc:chgData name="Drew Chambers" userId="255ac6abe46577dc" providerId="LiveId" clId="{06EB1688-4AB9-4A91-AF18-0706FDA05E91}" dt="2020-11-08T14:03:26.930" v="2065"/>
        <pc:sldMkLst>
          <pc:docMk/>
          <pc:sldMk cId="1811644754" sldId="478"/>
        </pc:sldMkLst>
        <pc:spChg chg="mod">
          <ac:chgData name="Drew Chambers" userId="255ac6abe46577dc" providerId="LiveId" clId="{06EB1688-4AB9-4A91-AF18-0706FDA05E91}" dt="2020-11-08T11:24:09.238" v="1002" actId="1076"/>
          <ac:spMkLst>
            <pc:docMk/>
            <pc:sldMk cId="1811644754" sldId="478"/>
            <ac:spMk id="2" creationId="{F6C0FBB1-15F8-4881-91C9-22CE60E61303}"/>
          </ac:spMkLst>
        </pc:spChg>
        <pc:spChg chg="mod">
          <ac:chgData name="Drew Chambers" userId="255ac6abe46577dc" providerId="LiveId" clId="{06EB1688-4AB9-4A91-AF18-0706FDA05E91}" dt="2020-11-08T11:24:11.786" v="1003" actId="1076"/>
          <ac:spMkLst>
            <pc:docMk/>
            <pc:sldMk cId="1811644754" sldId="478"/>
            <ac:spMk id="3" creationId="{B8E31388-4301-4F13-AF3F-B1BA1EDF666F}"/>
          </ac:spMkLst>
        </pc:spChg>
        <pc:spChg chg="add mod">
          <ac:chgData name="Drew Chambers" userId="255ac6abe46577dc" providerId="LiveId" clId="{06EB1688-4AB9-4A91-AF18-0706FDA05E91}" dt="2020-11-08T14:02:04.375" v="2053" actId="14100"/>
          <ac:spMkLst>
            <pc:docMk/>
            <pc:sldMk cId="1811644754" sldId="478"/>
            <ac:spMk id="4" creationId="{64A85B32-7CFC-4189-80DB-1FA25B3566EF}"/>
          </ac:spMkLst>
        </pc:spChg>
      </pc:sldChg>
      <pc:sldChg chg="addSp modSp mod">
        <pc:chgData name="Drew Chambers" userId="255ac6abe46577dc" providerId="LiveId" clId="{06EB1688-4AB9-4A91-AF18-0706FDA05E91}" dt="2020-11-08T14:24:47.761" v="2143" actId="20577"/>
        <pc:sldMkLst>
          <pc:docMk/>
          <pc:sldMk cId="3287728884" sldId="479"/>
        </pc:sldMkLst>
        <pc:spChg chg="mod">
          <ac:chgData name="Drew Chambers" userId="255ac6abe46577dc" providerId="LiveId" clId="{06EB1688-4AB9-4A91-AF18-0706FDA05E91}" dt="2020-11-08T10:37:36.148" v="593"/>
          <ac:spMkLst>
            <pc:docMk/>
            <pc:sldMk cId="3287728884" sldId="479"/>
            <ac:spMk id="2" creationId="{9C635683-6611-4FAF-B070-52C666A4A041}"/>
          </ac:spMkLst>
        </pc:spChg>
        <pc:spChg chg="mod">
          <ac:chgData name="Drew Chambers" userId="255ac6abe46577dc" providerId="LiveId" clId="{06EB1688-4AB9-4A91-AF18-0706FDA05E91}" dt="2020-11-08T14:24:47.761" v="2143" actId="20577"/>
          <ac:spMkLst>
            <pc:docMk/>
            <pc:sldMk cId="3287728884" sldId="479"/>
            <ac:spMk id="3" creationId="{299666D2-D3E7-42A7-BF20-21C1CB00A4AF}"/>
          </ac:spMkLst>
        </pc:spChg>
        <pc:picChg chg="add mod">
          <ac:chgData name="Drew Chambers" userId="255ac6abe46577dc" providerId="LiveId" clId="{06EB1688-4AB9-4A91-AF18-0706FDA05E91}" dt="2020-11-08T11:27:44.487" v="1016" actId="1076"/>
          <ac:picMkLst>
            <pc:docMk/>
            <pc:sldMk cId="3287728884" sldId="479"/>
            <ac:picMk id="1026" creationId="{5990F9BA-4E60-4B31-9D73-C159A06FC7CD}"/>
          </ac:picMkLst>
        </pc:picChg>
      </pc:sldChg>
      <pc:sldChg chg="addSp modSp mod">
        <pc:chgData name="Drew Chambers" userId="255ac6abe46577dc" providerId="LiveId" clId="{06EB1688-4AB9-4A91-AF18-0706FDA05E91}" dt="2020-11-08T14:25:25.239" v="2148" actId="20577"/>
        <pc:sldMkLst>
          <pc:docMk/>
          <pc:sldMk cId="3030067783" sldId="480"/>
        </pc:sldMkLst>
        <pc:spChg chg="mod">
          <ac:chgData name="Drew Chambers" userId="255ac6abe46577dc" providerId="LiveId" clId="{06EB1688-4AB9-4A91-AF18-0706FDA05E91}" dt="2020-11-08T10:37:36.148" v="593"/>
          <ac:spMkLst>
            <pc:docMk/>
            <pc:sldMk cId="3030067783" sldId="480"/>
            <ac:spMk id="2" creationId="{9C635683-6611-4FAF-B070-52C666A4A041}"/>
          </ac:spMkLst>
        </pc:spChg>
        <pc:spChg chg="mod">
          <ac:chgData name="Drew Chambers" userId="255ac6abe46577dc" providerId="LiveId" clId="{06EB1688-4AB9-4A91-AF18-0706FDA05E91}" dt="2020-11-08T14:25:25.239" v="2148" actId="20577"/>
          <ac:spMkLst>
            <pc:docMk/>
            <pc:sldMk cId="3030067783" sldId="480"/>
            <ac:spMk id="3" creationId="{299666D2-D3E7-42A7-BF20-21C1CB00A4AF}"/>
          </ac:spMkLst>
        </pc:spChg>
        <pc:picChg chg="add mod">
          <ac:chgData name="Drew Chambers" userId="255ac6abe46577dc" providerId="LiveId" clId="{06EB1688-4AB9-4A91-AF18-0706FDA05E91}" dt="2020-11-08T12:23:50.425" v="1421" actId="1076"/>
          <ac:picMkLst>
            <pc:docMk/>
            <pc:sldMk cId="3030067783" sldId="480"/>
            <ac:picMk id="5" creationId="{6E9B5A50-0968-4DD0-9534-7D2B60C1A1AA}"/>
          </ac:picMkLst>
        </pc:picChg>
      </pc:sldChg>
      <pc:sldChg chg="modSp mod modAnim">
        <pc:chgData name="Drew Chambers" userId="255ac6abe46577dc" providerId="LiveId" clId="{06EB1688-4AB9-4A91-AF18-0706FDA05E91}" dt="2020-11-08T14:06:47.002" v="2092"/>
        <pc:sldMkLst>
          <pc:docMk/>
          <pc:sldMk cId="4288333584" sldId="481"/>
        </pc:sldMkLst>
        <pc:spChg chg="mod">
          <ac:chgData name="Drew Chambers" userId="255ac6abe46577dc" providerId="LiveId" clId="{06EB1688-4AB9-4A91-AF18-0706FDA05E91}" dt="2020-11-08T10:37:36.148" v="593"/>
          <ac:spMkLst>
            <pc:docMk/>
            <pc:sldMk cId="4288333584" sldId="481"/>
            <ac:spMk id="2" creationId="{B52DF400-E21C-4778-8A1F-80AD57E78345}"/>
          </ac:spMkLst>
        </pc:spChg>
        <pc:spChg chg="mod">
          <ac:chgData name="Drew Chambers" userId="255ac6abe46577dc" providerId="LiveId" clId="{06EB1688-4AB9-4A91-AF18-0706FDA05E91}" dt="2020-11-08T12:19:23.165" v="1332" actId="1076"/>
          <ac:spMkLst>
            <pc:docMk/>
            <pc:sldMk cId="4288333584" sldId="481"/>
            <ac:spMk id="3" creationId="{7CD2F641-EA49-4062-B564-DF732902751D}"/>
          </ac:spMkLst>
        </pc:spChg>
      </pc:sldChg>
      <pc:sldChg chg="addSp delSp modSp add mod ord">
        <pc:chgData name="Drew Chambers" userId="255ac6abe46577dc" providerId="LiveId" clId="{06EB1688-4AB9-4A91-AF18-0706FDA05E91}" dt="2020-11-08T12:45:19.213" v="1908" actId="20577"/>
        <pc:sldMkLst>
          <pc:docMk/>
          <pc:sldMk cId="3628499888" sldId="482"/>
        </pc:sldMkLst>
        <pc:spChg chg="mod">
          <ac:chgData name="Drew Chambers" userId="255ac6abe46577dc" providerId="LiveId" clId="{06EB1688-4AB9-4A91-AF18-0706FDA05E91}" dt="2020-11-08T12:45:19.213" v="1908" actId="20577"/>
          <ac:spMkLst>
            <pc:docMk/>
            <pc:sldMk cId="3628499888" sldId="482"/>
            <ac:spMk id="2" creationId="{00000000-0000-0000-0000-000000000000}"/>
          </ac:spMkLst>
        </pc:spChg>
        <pc:spChg chg="del mod">
          <ac:chgData name="Drew Chambers" userId="255ac6abe46577dc" providerId="LiveId" clId="{06EB1688-4AB9-4A91-AF18-0706FDA05E91}" dt="2020-11-07T14:14:01.612" v="27" actId="22"/>
          <ac:spMkLst>
            <pc:docMk/>
            <pc:sldMk cId="3628499888" sldId="482"/>
            <ac:spMk id="3" creationId="{00000000-0000-0000-0000-000000000000}"/>
          </ac:spMkLst>
        </pc:spChg>
        <pc:picChg chg="add mod ord">
          <ac:chgData name="Drew Chambers" userId="255ac6abe46577dc" providerId="LiveId" clId="{06EB1688-4AB9-4A91-AF18-0706FDA05E91}" dt="2020-11-08T10:37:36.148" v="593"/>
          <ac:picMkLst>
            <pc:docMk/>
            <pc:sldMk cId="3628499888" sldId="482"/>
            <ac:picMk id="5" creationId="{55E7F80A-8765-40ED-BAC0-EFBACD8D6CA5}"/>
          </ac:picMkLst>
        </pc:picChg>
      </pc:sldChg>
      <pc:sldChg chg="addSp delSp modSp add mod">
        <pc:chgData name="Drew Chambers" userId="255ac6abe46577dc" providerId="LiveId" clId="{06EB1688-4AB9-4A91-AF18-0706FDA05E91}" dt="2020-11-08T14:32:06.257" v="2153" actId="1076"/>
        <pc:sldMkLst>
          <pc:docMk/>
          <pc:sldMk cId="1644213897" sldId="483"/>
        </pc:sldMkLst>
        <pc:spChg chg="mod">
          <ac:chgData name="Drew Chambers" userId="255ac6abe46577dc" providerId="LiveId" clId="{06EB1688-4AB9-4A91-AF18-0706FDA05E91}" dt="2020-11-08T10:37:36.148" v="593"/>
          <ac:spMkLst>
            <pc:docMk/>
            <pc:sldMk cId="1644213897" sldId="483"/>
            <ac:spMk id="2" creationId="{00000000-0000-0000-0000-000000000000}"/>
          </ac:spMkLst>
        </pc:spChg>
        <pc:spChg chg="del mod">
          <ac:chgData name="Drew Chambers" userId="255ac6abe46577dc" providerId="LiveId" clId="{06EB1688-4AB9-4A91-AF18-0706FDA05E91}" dt="2020-11-07T14:15:16.447" v="29" actId="22"/>
          <ac:spMkLst>
            <pc:docMk/>
            <pc:sldMk cId="1644213897" sldId="483"/>
            <ac:spMk id="3" creationId="{00000000-0000-0000-0000-000000000000}"/>
          </ac:spMkLst>
        </pc:spChg>
        <pc:spChg chg="add del mod">
          <ac:chgData name="Drew Chambers" userId="255ac6abe46577dc" providerId="LiveId" clId="{06EB1688-4AB9-4A91-AF18-0706FDA05E91}" dt="2020-11-08T14:31:57.074" v="2151" actId="22"/>
          <ac:spMkLst>
            <pc:docMk/>
            <pc:sldMk cId="1644213897" sldId="483"/>
            <ac:spMk id="4" creationId="{05ACE3BF-74D7-4FA9-B494-AB190B915811}"/>
          </ac:spMkLst>
        </pc:spChg>
        <pc:picChg chg="add del mod ord">
          <ac:chgData name="Drew Chambers" userId="255ac6abe46577dc" providerId="LiveId" clId="{06EB1688-4AB9-4A91-AF18-0706FDA05E91}" dt="2020-11-08T14:31:54.247" v="2149" actId="478"/>
          <ac:picMkLst>
            <pc:docMk/>
            <pc:sldMk cId="1644213897" sldId="483"/>
            <ac:picMk id="5" creationId="{347DD40F-3D92-460C-93AF-EE5312F74E47}"/>
          </ac:picMkLst>
        </pc:picChg>
        <pc:picChg chg="add mod ord">
          <ac:chgData name="Drew Chambers" userId="255ac6abe46577dc" providerId="LiveId" clId="{06EB1688-4AB9-4A91-AF18-0706FDA05E91}" dt="2020-11-08T14:32:06.257" v="2153" actId="1076"/>
          <ac:picMkLst>
            <pc:docMk/>
            <pc:sldMk cId="1644213897" sldId="483"/>
            <ac:picMk id="7" creationId="{1271FBE6-7D7A-44DF-81CC-A9DA081B1D8E}"/>
          </ac:picMkLst>
        </pc:picChg>
      </pc:sldChg>
      <pc:sldChg chg="addSp delSp modSp add mod">
        <pc:chgData name="Drew Chambers" userId="255ac6abe46577dc" providerId="LiveId" clId="{06EB1688-4AB9-4A91-AF18-0706FDA05E91}" dt="2020-11-08T10:37:36.148" v="593"/>
        <pc:sldMkLst>
          <pc:docMk/>
          <pc:sldMk cId="424533496" sldId="484"/>
        </pc:sldMkLst>
        <pc:spChg chg="mod">
          <ac:chgData name="Drew Chambers" userId="255ac6abe46577dc" providerId="LiveId" clId="{06EB1688-4AB9-4A91-AF18-0706FDA05E91}" dt="2020-11-08T10:37:36.148" v="593"/>
          <ac:spMkLst>
            <pc:docMk/>
            <pc:sldMk cId="424533496" sldId="484"/>
            <ac:spMk id="2" creationId="{00000000-0000-0000-0000-000000000000}"/>
          </ac:spMkLst>
        </pc:spChg>
        <pc:spChg chg="del mod">
          <ac:chgData name="Drew Chambers" userId="255ac6abe46577dc" providerId="LiveId" clId="{06EB1688-4AB9-4A91-AF18-0706FDA05E91}" dt="2020-11-07T14:20:30.347" v="54" actId="22"/>
          <ac:spMkLst>
            <pc:docMk/>
            <pc:sldMk cId="424533496" sldId="484"/>
            <ac:spMk id="3" creationId="{00000000-0000-0000-0000-000000000000}"/>
          </ac:spMkLst>
        </pc:spChg>
        <pc:picChg chg="add mod ord">
          <ac:chgData name="Drew Chambers" userId="255ac6abe46577dc" providerId="LiveId" clId="{06EB1688-4AB9-4A91-AF18-0706FDA05E91}" dt="2020-11-08T10:37:36.148" v="593"/>
          <ac:picMkLst>
            <pc:docMk/>
            <pc:sldMk cId="424533496" sldId="484"/>
            <ac:picMk id="5" creationId="{5D97D326-CE7A-46AF-867B-0FD760B5CDA5}"/>
          </ac:picMkLst>
        </pc:picChg>
      </pc:sldChg>
      <pc:sldChg chg="addSp delSp modSp new mod">
        <pc:chgData name="Drew Chambers" userId="255ac6abe46577dc" providerId="LiveId" clId="{06EB1688-4AB9-4A91-AF18-0706FDA05E91}" dt="2020-11-08T12:45:32.125" v="1914" actId="20577"/>
        <pc:sldMkLst>
          <pc:docMk/>
          <pc:sldMk cId="761778434" sldId="485"/>
        </pc:sldMkLst>
        <pc:spChg chg="mod">
          <ac:chgData name="Drew Chambers" userId="255ac6abe46577dc" providerId="LiveId" clId="{06EB1688-4AB9-4A91-AF18-0706FDA05E91}" dt="2020-11-08T12:45:32.125" v="1914" actId="20577"/>
          <ac:spMkLst>
            <pc:docMk/>
            <pc:sldMk cId="761778434" sldId="485"/>
            <ac:spMk id="2" creationId="{BE8CF210-DADF-47D0-9FF3-57364C29188F}"/>
          </ac:spMkLst>
        </pc:spChg>
        <pc:spChg chg="del mod">
          <ac:chgData name="Drew Chambers" userId="255ac6abe46577dc" providerId="LiveId" clId="{06EB1688-4AB9-4A91-AF18-0706FDA05E91}" dt="2020-11-07T14:39:15.965" v="157" actId="22"/>
          <ac:spMkLst>
            <pc:docMk/>
            <pc:sldMk cId="761778434" sldId="485"/>
            <ac:spMk id="3" creationId="{2DFF0C2F-ACB9-45C1-BF31-C55DBE1BD028}"/>
          </ac:spMkLst>
        </pc:spChg>
        <pc:picChg chg="add mod ord">
          <ac:chgData name="Drew Chambers" userId="255ac6abe46577dc" providerId="LiveId" clId="{06EB1688-4AB9-4A91-AF18-0706FDA05E91}" dt="2020-11-07T14:39:26.974" v="159" actId="1076"/>
          <ac:picMkLst>
            <pc:docMk/>
            <pc:sldMk cId="761778434" sldId="485"/>
            <ac:picMk id="5" creationId="{E4BE7C4A-5B70-4CD3-8450-246204A4D75F}"/>
          </ac:picMkLst>
        </pc:picChg>
      </pc:sldChg>
      <pc:sldChg chg="addSp delSp modSp add mod">
        <pc:chgData name="Drew Chambers" userId="255ac6abe46577dc" providerId="LiveId" clId="{06EB1688-4AB9-4A91-AF18-0706FDA05E91}" dt="2020-11-08T10:37:36.148" v="593"/>
        <pc:sldMkLst>
          <pc:docMk/>
          <pc:sldMk cId="2650716428" sldId="486"/>
        </pc:sldMkLst>
        <pc:spChg chg="mod">
          <ac:chgData name="Drew Chambers" userId="255ac6abe46577dc" providerId="LiveId" clId="{06EB1688-4AB9-4A91-AF18-0706FDA05E91}" dt="2020-11-08T10:37:36.148" v="593"/>
          <ac:spMkLst>
            <pc:docMk/>
            <pc:sldMk cId="2650716428" sldId="486"/>
            <ac:spMk id="2" creationId="{BE8CF210-DADF-47D0-9FF3-57364C29188F}"/>
          </ac:spMkLst>
        </pc:spChg>
        <pc:spChg chg="del">
          <ac:chgData name="Drew Chambers" userId="255ac6abe46577dc" providerId="LiveId" clId="{06EB1688-4AB9-4A91-AF18-0706FDA05E91}" dt="2020-11-07T14:39:50.168" v="160" actId="22"/>
          <ac:spMkLst>
            <pc:docMk/>
            <pc:sldMk cId="2650716428" sldId="486"/>
            <ac:spMk id="3" creationId="{2DFF0C2F-ACB9-45C1-BF31-C55DBE1BD028}"/>
          </ac:spMkLst>
        </pc:spChg>
        <pc:picChg chg="add mod ord">
          <ac:chgData name="Drew Chambers" userId="255ac6abe46577dc" providerId="LiveId" clId="{06EB1688-4AB9-4A91-AF18-0706FDA05E91}" dt="2020-11-07T14:39:57.437" v="162" actId="1076"/>
          <ac:picMkLst>
            <pc:docMk/>
            <pc:sldMk cId="2650716428" sldId="486"/>
            <ac:picMk id="5" creationId="{21B95F29-C58C-41D8-8975-7485D4834233}"/>
          </ac:picMkLst>
        </pc:picChg>
      </pc:sldChg>
      <pc:sldChg chg="modSp new mod modAnim">
        <pc:chgData name="Drew Chambers" userId="255ac6abe46577dc" providerId="LiveId" clId="{06EB1688-4AB9-4A91-AF18-0706FDA05E91}" dt="2020-11-08T13:55:09.767" v="2011"/>
        <pc:sldMkLst>
          <pc:docMk/>
          <pc:sldMk cId="2137334790" sldId="487"/>
        </pc:sldMkLst>
        <pc:spChg chg="mod">
          <ac:chgData name="Drew Chambers" userId="255ac6abe46577dc" providerId="LiveId" clId="{06EB1688-4AB9-4A91-AF18-0706FDA05E91}" dt="2020-11-08T10:37:36.148" v="593"/>
          <ac:spMkLst>
            <pc:docMk/>
            <pc:sldMk cId="2137334790" sldId="487"/>
            <ac:spMk id="2" creationId="{CAB2977C-F7F1-49DB-ABBB-54D978DBC9FE}"/>
          </ac:spMkLst>
        </pc:spChg>
        <pc:spChg chg="mod">
          <ac:chgData name="Drew Chambers" userId="255ac6abe46577dc" providerId="LiveId" clId="{06EB1688-4AB9-4A91-AF18-0706FDA05E91}" dt="2020-11-08T10:39:12.816" v="645" actId="20577"/>
          <ac:spMkLst>
            <pc:docMk/>
            <pc:sldMk cId="2137334790" sldId="487"/>
            <ac:spMk id="3" creationId="{1B34A558-3AED-4615-A1D5-6324A5E710EB}"/>
          </ac:spMkLst>
        </pc:spChg>
      </pc:sldChg>
      <pc:sldChg chg="addSp delSp modSp add mod setBg delDesignElem">
        <pc:chgData name="Drew Chambers" userId="255ac6abe46577dc" providerId="LiveId" clId="{06EB1688-4AB9-4A91-AF18-0706FDA05E91}" dt="2020-11-08T12:45:40.665" v="1918" actId="27636"/>
        <pc:sldMkLst>
          <pc:docMk/>
          <pc:sldMk cId="1905859540" sldId="488"/>
        </pc:sldMkLst>
        <pc:spChg chg="mod">
          <ac:chgData name="Drew Chambers" userId="255ac6abe46577dc" providerId="LiveId" clId="{06EB1688-4AB9-4A91-AF18-0706FDA05E91}" dt="2020-11-08T12:45:40.665" v="1918" actId="27636"/>
          <ac:spMkLst>
            <pc:docMk/>
            <pc:sldMk cId="1905859540" sldId="488"/>
            <ac:spMk id="2" creationId="{BE8CF210-DADF-47D0-9FF3-57364C29188F}"/>
          </ac:spMkLst>
        </pc:spChg>
        <pc:spChg chg="add mod">
          <ac:chgData name="Drew Chambers" userId="255ac6abe46577dc" providerId="LiveId" clId="{06EB1688-4AB9-4A91-AF18-0706FDA05E91}" dt="2020-11-07T15:06:50.244" v="265" actId="14100"/>
          <ac:spMkLst>
            <pc:docMk/>
            <pc:sldMk cId="1905859540" sldId="488"/>
            <ac:spMk id="4" creationId="{D6EE4F6C-4EEE-4B8F-A73B-AF56DBE1E057}"/>
          </ac:spMkLst>
        </pc:spChg>
        <pc:spChg chg="add del">
          <ac:chgData name="Drew Chambers" userId="255ac6abe46577dc" providerId="LiveId" clId="{06EB1688-4AB9-4A91-AF18-0706FDA05E91}" dt="2020-11-08T10:37:36.148" v="593"/>
          <ac:spMkLst>
            <pc:docMk/>
            <pc:sldMk cId="1905859540" sldId="488"/>
            <ac:spMk id="12" creationId="{F4C0B10B-D2C4-4A54-AFAD-3D27DF88BB37}"/>
          </ac:spMkLst>
        </pc:spChg>
        <pc:grpChg chg="add del">
          <ac:chgData name="Drew Chambers" userId="255ac6abe46577dc" providerId="LiveId" clId="{06EB1688-4AB9-4A91-AF18-0706FDA05E91}" dt="2020-11-08T10:37:36.148" v="593"/>
          <ac:grpSpMkLst>
            <pc:docMk/>
            <pc:sldMk cId="1905859540" sldId="488"/>
            <ac:grpSpMk id="14" creationId="{B6BADB90-C74B-40D6-86DC-503F65FCE8DC}"/>
          </ac:grpSpMkLst>
        </pc:grpChg>
        <pc:picChg chg="del">
          <ac:chgData name="Drew Chambers" userId="255ac6abe46577dc" providerId="LiveId" clId="{06EB1688-4AB9-4A91-AF18-0706FDA05E91}" dt="2020-11-07T14:46:02.784" v="164" actId="478"/>
          <ac:picMkLst>
            <pc:docMk/>
            <pc:sldMk cId="1905859540" sldId="488"/>
            <ac:picMk id="5" creationId="{21B95F29-C58C-41D8-8975-7485D4834233}"/>
          </ac:picMkLst>
        </pc:picChg>
        <pc:picChg chg="add del mod">
          <ac:chgData name="Drew Chambers" userId="255ac6abe46577dc" providerId="LiveId" clId="{06EB1688-4AB9-4A91-AF18-0706FDA05E91}" dt="2020-11-07T15:06:15.696" v="255" actId="478"/>
          <ac:picMkLst>
            <pc:docMk/>
            <pc:sldMk cId="1905859540" sldId="488"/>
            <ac:picMk id="7" creationId="{5F573A83-5EB3-4AB8-8B29-95B314457495}"/>
          </ac:picMkLst>
        </pc:picChg>
        <pc:picChg chg="add mod">
          <ac:chgData name="Drew Chambers" userId="255ac6abe46577dc" providerId="LiveId" clId="{06EB1688-4AB9-4A91-AF18-0706FDA05E91}" dt="2020-11-07T15:06:47.079" v="264" actId="1076"/>
          <ac:picMkLst>
            <pc:docMk/>
            <pc:sldMk cId="1905859540" sldId="488"/>
            <ac:picMk id="9" creationId="{528E89CA-346D-4085-AE04-7EFAFAFB0E12}"/>
          </ac:picMkLst>
        </pc:picChg>
      </pc:sldChg>
      <pc:sldChg chg="addSp delSp modSp add mod">
        <pc:chgData name="Drew Chambers" userId="255ac6abe46577dc" providerId="LiveId" clId="{06EB1688-4AB9-4A91-AF18-0706FDA05E91}" dt="2020-11-08T16:52:49.295" v="2279" actId="27636"/>
        <pc:sldMkLst>
          <pc:docMk/>
          <pc:sldMk cId="1547194921" sldId="489"/>
        </pc:sldMkLst>
        <pc:spChg chg="mod">
          <ac:chgData name="Drew Chambers" userId="255ac6abe46577dc" providerId="LiveId" clId="{06EB1688-4AB9-4A91-AF18-0706FDA05E91}" dt="2020-11-08T12:45:14.617" v="1906" actId="20577"/>
          <ac:spMkLst>
            <pc:docMk/>
            <pc:sldMk cId="1547194921" sldId="489"/>
            <ac:spMk id="2" creationId="{00000000-0000-0000-0000-000000000000}"/>
          </ac:spMkLst>
        </pc:spChg>
        <pc:spChg chg="del mod">
          <ac:chgData name="Drew Chambers" userId="255ac6abe46577dc" providerId="LiveId" clId="{06EB1688-4AB9-4A91-AF18-0706FDA05E91}" dt="2020-11-07T15:23:50.550" v="381" actId="22"/>
          <ac:spMkLst>
            <pc:docMk/>
            <pc:sldMk cId="1547194921" sldId="489"/>
            <ac:spMk id="3" creationId="{00000000-0000-0000-0000-000000000000}"/>
          </ac:spMkLst>
        </pc:spChg>
        <pc:spChg chg="add mod">
          <ac:chgData name="Drew Chambers" userId="255ac6abe46577dc" providerId="LiveId" clId="{06EB1688-4AB9-4A91-AF18-0706FDA05E91}" dt="2020-11-08T16:52:49.295" v="2279" actId="27636"/>
          <ac:spMkLst>
            <pc:docMk/>
            <pc:sldMk cId="1547194921" sldId="489"/>
            <ac:spMk id="7" creationId="{0D639BE6-779C-403B-B75D-396E80E1B6F2}"/>
          </ac:spMkLst>
        </pc:spChg>
        <pc:picChg chg="add del mod ord">
          <ac:chgData name="Drew Chambers" userId="255ac6abe46577dc" providerId="LiveId" clId="{06EB1688-4AB9-4A91-AF18-0706FDA05E91}" dt="2020-11-07T15:23:57.697" v="382" actId="478"/>
          <ac:picMkLst>
            <pc:docMk/>
            <pc:sldMk cId="1547194921" sldId="489"/>
            <ac:picMk id="5" creationId="{28A33250-7648-4B63-846B-26102F9A7165}"/>
          </ac:picMkLst>
        </pc:picChg>
      </pc:sldChg>
      <pc:sldChg chg="modSp add mod">
        <pc:chgData name="Drew Chambers" userId="255ac6abe46577dc" providerId="LiveId" clId="{06EB1688-4AB9-4A91-AF18-0706FDA05E91}" dt="2020-11-08T12:19:34.219" v="1335" actId="1076"/>
        <pc:sldMkLst>
          <pc:docMk/>
          <pc:sldMk cId="145816216" sldId="490"/>
        </pc:sldMkLst>
        <pc:spChg chg="mod">
          <ac:chgData name="Drew Chambers" userId="255ac6abe46577dc" providerId="LiveId" clId="{06EB1688-4AB9-4A91-AF18-0706FDA05E91}" dt="2020-11-08T12:19:34.219" v="1335" actId="1076"/>
          <ac:spMkLst>
            <pc:docMk/>
            <pc:sldMk cId="145816216" sldId="490"/>
            <ac:spMk id="3" creationId="{7CD2F641-EA49-4062-B564-DF732902751D}"/>
          </ac:spMkLst>
        </pc:spChg>
      </pc:sldChg>
      <pc:sldChg chg="modSp add mod">
        <pc:chgData name="Drew Chambers" userId="255ac6abe46577dc" providerId="LiveId" clId="{06EB1688-4AB9-4A91-AF18-0706FDA05E91}" dt="2020-11-08T12:23:25.738" v="1419" actId="113"/>
        <pc:sldMkLst>
          <pc:docMk/>
          <pc:sldMk cId="803116827" sldId="491"/>
        </pc:sldMkLst>
        <pc:spChg chg="mod">
          <ac:chgData name="Drew Chambers" userId="255ac6abe46577dc" providerId="LiveId" clId="{06EB1688-4AB9-4A91-AF18-0706FDA05E91}" dt="2020-11-08T12:20:10.429" v="1339" actId="1076"/>
          <ac:spMkLst>
            <pc:docMk/>
            <pc:sldMk cId="803116827" sldId="491"/>
            <ac:spMk id="2" creationId="{B52DF400-E21C-4778-8A1F-80AD57E78345}"/>
          </ac:spMkLst>
        </pc:spChg>
        <pc:spChg chg="mod">
          <ac:chgData name="Drew Chambers" userId="255ac6abe46577dc" providerId="LiveId" clId="{06EB1688-4AB9-4A91-AF18-0706FDA05E91}" dt="2020-11-08T12:23:25.738" v="1419" actId="113"/>
          <ac:spMkLst>
            <pc:docMk/>
            <pc:sldMk cId="803116827" sldId="491"/>
            <ac:spMk id="3" creationId="{7CD2F641-EA49-4062-B564-DF732902751D}"/>
          </ac:spMkLst>
        </pc:spChg>
      </pc:sldChg>
      <pc:sldMasterChg chg="addSp modSldLayout">
        <pc:chgData name="Drew Chambers" userId="255ac6abe46577dc" providerId="LiveId" clId="{06EB1688-4AB9-4A91-AF18-0706FDA05E91}" dt="2020-11-08T10:37:24.227" v="566"/>
        <pc:sldMasterMkLst>
          <pc:docMk/>
          <pc:sldMasterMk cId="555265931" sldId="2147483672"/>
        </pc:sldMasterMkLst>
        <pc:picChg chg="add">
          <ac:chgData name="Drew Chambers" userId="255ac6abe46577dc" providerId="LiveId" clId="{06EB1688-4AB9-4A91-AF18-0706FDA05E91}" dt="2020-11-08T10:37:24.227" v="566"/>
          <ac:picMkLst>
            <pc:docMk/>
            <pc:sldMasterMk cId="555265931" sldId="2147483672"/>
            <ac:picMk id="18" creationId="{C1281F2B-689C-4F02-8951-C2A38FD2E023}"/>
          </ac:picMkLst>
        </pc:picChg>
        <pc:sldLayoutChg chg="addSp">
          <pc:chgData name="Drew Chambers" userId="255ac6abe46577dc" providerId="LiveId" clId="{06EB1688-4AB9-4A91-AF18-0706FDA05E91}" dt="2020-11-08T10:37:24.227" v="566"/>
          <pc:sldLayoutMkLst>
            <pc:docMk/>
            <pc:sldMasterMk cId="555265931" sldId="2147483672"/>
            <pc:sldLayoutMk cId="991100256" sldId="2147483673"/>
          </pc:sldLayoutMkLst>
          <pc:picChg chg="add">
            <ac:chgData name="Drew Chambers" userId="255ac6abe46577dc" providerId="LiveId" clId="{06EB1688-4AB9-4A91-AF18-0706FDA05E91}" dt="2020-11-08T10:37:24.227" v="566"/>
            <ac:picMkLst>
              <pc:docMk/>
              <pc:sldMasterMk cId="555265931" sldId="2147483672"/>
              <pc:sldLayoutMk cId="991100256" sldId="2147483673"/>
              <ac:picMk id="26" creationId="{8B468722-79B4-4A47-B3F0-0500F35B846B}"/>
            </ac:picMkLst>
          </pc:picChg>
        </pc:sldLayoutChg>
        <pc:sldLayoutChg chg="addSp">
          <pc:chgData name="Drew Chambers" userId="255ac6abe46577dc" providerId="LiveId" clId="{06EB1688-4AB9-4A91-AF18-0706FDA05E91}" dt="2020-11-08T10:37:24.227" v="566"/>
          <pc:sldLayoutMkLst>
            <pc:docMk/>
            <pc:sldMasterMk cId="555265931" sldId="2147483672"/>
            <pc:sldLayoutMk cId="1787067584" sldId="2147483674"/>
          </pc:sldLayoutMkLst>
          <pc:spChg chg="add">
            <ac:chgData name="Drew Chambers" userId="255ac6abe46577dc" providerId="LiveId" clId="{06EB1688-4AB9-4A91-AF18-0706FDA05E91}" dt="2020-11-08T10:37:24.227" v="566"/>
            <ac:spMkLst>
              <pc:docMk/>
              <pc:sldMasterMk cId="555265931" sldId="2147483672"/>
              <pc:sldLayoutMk cId="1787067584" sldId="2147483674"/>
              <ac:spMk id="8" creationId="{B6CBC020-7E76-460C-AF58-8900493217F3}"/>
            </ac:spMkLst>
          </pc:spChg>
          <pc:picChg chg="add">
            <ac:chgData name="Drew Chambers" userId="255ac6abe46577dc" providerId="LiveId" clId="{06EB1688-4AB9-4A91-AF18-0706FDA05E91}" dt="2020-11-08T10:37:24.227" v="566"/>
            <ac:picMkLst>
              <pc:docMk/>
              <pc:sldMasterMk cId="555265931" sldId="2147483672"/>
              <pc:sldLayoutMk cId="1787067584" sldId="2147483674"/>
              <ac:picMk id="7" creationId="{061C8D8E-3BC6-455F-9D51-E133BE6DF875}"/>
            </ac:picMkLst>
          </pc:picChg>
        </pc:sldLayoutChg>
        <pc:sldLayoutChg chg="addSp">
          <pc:chgData name="Drew Chambers" userId="255ac6abe46577dc" providerId="LiveId" clId="{06EB1688-4AB9-4A91-AF18-0706FDA05E91}" dt="2020-11-08T10:37:24.227" v="566"/>
          <pc:sldLayoutMkLst>
            <pc:docMk/>
            <pc:sldMasterMk cId="555265931" sldId="2147483672"/>
            <pc:sldLayoutMk cId="793731918" sldId="2147483675"/>
          </pc:sldLayoutMkLst>
          <pc:spChg chg="add">
            <ac:chgData name="Drew Chambers" userId="255ac6abe46577dc" providerId="LiveId" clId="{06EB1688-4AB9-4A91-AF18-0706FDA05E91}" dt="2020-11-08T10:37:24.227" v="566"/>
            <ac:spMkLst>
              <pc:docMk/>
              <pc:sldMasterMk cId="555265931" sldId="2147483672"/>
              <pc:sldLayoutMk cId="793731918" sldId="2147483675"/>
              <ac:spMk id="8" creationId="{C020E05A-3B30-4C3C-A0D8-08DCD137EA87}"/>
            </ac:spMkLst>
          </pc:spChg>
          <pc:picChg chg="add">
            <ac:chgData name="Drew Chambers" userId="255ac6abe46577dc" providerId="LiveId" clId="{06EB1688-4AB9-4A91-AF18-0706FDA05E91}" dt="2020-11-08T10:37:24.227" v="566"/>
            <ac:picMkLst>
              <pc:docMk/>
              <pc:sldMasterMk cId="555265931" sldId="2147483672"/>
              <pc:sldLayoutMk cId="793731918" sldId="2147483675"/>
              <ac:picMk id="7" creationId="{07F96C25-256F-42F4-B774-C1A12ECA7D6D}"/>
            </ac:picMkLst>
          </pc:picChg>
        </pc:sldLayoutChg>
        <pc:sldLayoutChg chg="addSp">
          <pc:chgData name="Drew Chambers" userId="255ac6abe46577dc" providerId="LiveId" clId="{06EB1688-4AB9-4A91-AF18-0706FDA05E91}" dt="2020-11-08T10:37:24.227" v="566"/>
          <pc:sldLayoutMkLst>
            <pc:docMk/>
            <pc:sldMasterMk cId="555265931" sldId="2147483672"/>
            <pc:sldLayoutMk cId="176405064" sldId="2147483676"/>
          </pc:sldLayoutMkLst>
          <pc:spChg chg="add">
            <ac:chgData name="Drew Chambers" userId="255ac6abe46577dc" providerId="LiveId" clId="{06EB1688-4AB9-4A91-AF18-0706FDA05E91}" dt="2020-11-08T10:37:24.227" v="566"/>
            <ac:spMkLst>
              <pc:docMk/>
              <pc:sldMasterMk cId="555265931" sldId="2147483672"/>
              <pc:sldLayoutMk cId="176405064" sldId="2147483676"/>
              <ac:spMk id="9" creationId="{EE83A179-6EB9-4676-B53B-315E2770CB9F}"/>
            </ac:spMkLst>
          </pc:spChg>
          <pc:picChg chg="add">
            <ac:chgData name="Drew Chambers" userId="255ac6abe46577dc" providerId="LiveId" clId="{06EB1688-4AB9-4A91-AF18-0706FDA05E91}" dt="2020-11-08T10:37:24.227" v="566"/>
            <ac:picMkLst>
              <pc:docMk/>
              <pc:sldMasterMk cId="555265931" sldId="2147483672"/>
              <pc:sldLayoutMk cId="176405064" sldId="2147483676"/>
              <ac:picMk id="8" creationId="{6C006177-4332-42EC-A78D-79AE7BC3E68E}"/>
            </ac:picMkLst>
          </pc:picChg>
        </pc:sldLayoutChg>
        <pc:sldLayoutChg chg="addSp">
          <pc:chgData name="Drew Chambers" userId="255ac6abe46577dc" providerId="LiveId" clId="{06EB1688-4AB9-4A91-AF18-0706FDA05E91}" dt="2020-11-08T10:37:24.227" v="566"/>
          <pc:sldLayoutMkLst>
            <pc:docMk/>
            <pc:sldMasterMk cId="555265931" sldId="2147483672"/>
            <pc:sldLayoutMk cId="4142077022" sldId="2147483677"/>
          </pc:sldLayoutMkLst>
          <pc:spChg chg="add">
            <ac:chgData name="Drew Chambers" userId="255ac6abe46577dc" providerId="LiveId" clId="{06EB1688-4AB9-4A91-AF18-0706FDA05E91}" dt="2020-11-08T10:37:24.227" v="566"/>
            <ac:spMkLst>
              <pc:docMk/>
              <pc:sldMasterMk cId="555265931" sldId="2147483672"/>
              <pc:sldLayoutMk cId="4142077022" sldId="2147483677"/>
              <ac:spMk id="11" creationId="{36D0AADD-B45F-4D9D-A1D3-D087826EFDE1}"/>
            </ac:spMkLst>
          </pc:spChg>
          <pc:picChg chg="add">
            <ac:chgData name="Drew Chambers" userId="255ac6abe46577dc" providerId="LiveId" clId="{06EB1688-4AB9-4A91-AF18-0706FDA05E91}" dt="2020-11-08T10:37:24.227" v="566"/>
            <ac:picMkLst>
              <pc:docMk/>
              <pc:sldMasterMk cId="555265931" sldId="2147483672"/>
              <pc:sldLayoutMk cId="4142077022" sldId="2147483677"/>
              <ac:picMk id="10" creationId="{8683C63A-1601-4035-B3C0-13EF813E93AE}"/>
            </ac:picMkLst>
          </pc:picChg>
        </pc:sldLayoutChg>
        <pc:sldLayoutChg chg="addSp">
          <pc:chgData name="Drew Chambers" userId="255ac6abe46577dc" providerId="LiveId" clId="{06EB1688-4AB9-4A91-AF18-0706FDA05E91}" dt="2020-11-08T10:37:24.227" v="566"/>
          <pc:sldLayoutMkLst>
            <pc:docMk/>
            <pc:sldMasterMk cId="555265931" sldId="2147483672"/>
            <pc:sldLayoutMk cId="1102788747" sldId="2147483678"/>
          </pc:sldLayoutMkLst>
          <pc:spChg chg="add">
            <ac:chgData name="Drew Chambers" userId="255ac6abe46577dc" providerId="LiveId" clId="{06EB1688-4AB9-4A91-AF18-0706FDA05E91}" dt="2020-11-08T10:37:24.227" v="566"/>
            <ac:spMkLst>
              <pc:docMk/>
              <pc:sldMasterMk cId="555265931" sldId="2147483672"/>
              <pc:sldLayoutMk cId="1102788747" sldId="2147483678"/>
              <ac:spMk id="7" creationId="{756ADF31-1D93-421E-B744-8F110A5DE07C}"/>
            </ac:spMkLst>
          </pc:spChg>
          <pc:picChg chg="add">
            <ac:chgData name="Drew Chambers" userId="255ac6abe46577dc" providerId="LiveId" clId="{06EB1688-4AB9-4A91-AF18-0706FDA05E91}" dt="2020-11-08T10:37:24.227" v="566"/>
            <ac:picMkLst>
              <pc:docMk/>
              <pc:sldMasterMk cId="555265931" sldId="2147483672"/>
              <pc:sldLayoutMk cId="1102788747" sldId="2147483678"/>
              <ac:picMk id="6" creationId="{D93A78E4-438E-48FC-9AE6-1119DD20FB62}"/>
            </ac:picMkLst>
          </pc:picChg>
        </pc:sldLayoutChg>
        <pc:sldLayoutChg chg="addSp">
          <pc:chgData name="Drew Chambers" userId="255ac6abe46577dc" providerId="LiveId" clId="{06EB1688-4AB9-4A91-AF18-0706FDA05E91}" dt="2020-11-08T10:37:24.227" v="566"/>
          <pc:sldLayoutMkLst>
            <pc:docMk/>
            <pc:sldMasterMk cId="555265931" sldId="2147483672"/>
            <pc:sldLayoutMk cId="291368596" sldId="2147483679"/>
          </pc:sldLayoutMkLst>
          <pc:spChg chg="add">
            <ac:chgData name="Drew Chambers" userId="255ac6abe46577dc" providerId="LiveId" clId="{06EB1688-4AB9-4A91-AF18-0706FDA05E91}" dt="2020-11-08T10:37:24.227" v="566"/>
            <ac:spMkLst>
              <pc:docMk/>
              <pc:sldMasterMk cId="555265931" sldId="2147483672"/>
              <pc:sldLayoutMk cId="291368596" sldId="2147483679"/>
              <ac:spMk id="6" creationId="{81B3E975-83D7-4823-9857-A99771D3FD07}"/>
            </ac:spMkLst>
          </pc:spChg>
          <pc:picChg chg="add">
            <ac:chgData name="Drew Chambers" userId="255ac6abe46577dc" providerId="LiveId" clId="{06EB1688-4AB9-4A91-AF18-0706FDA05E91}" dt="2020-11-08T10:37:24.227" v="566"/>
            <ac:picMkLst>
              <pc:docMk/>
              <pc:sldMasterMk cId="555265931" sldId="2147483672"/>
              <pc:sldLayoutMk cId="291368596" sldId="2147483679"/>
              <ac:picMk id="5" creationId="{FD56A799-9781-475C-8D5B-D375F0A00BF2}"/>
            </ac:picMkLst>
          </pc:picChg>
        </pc:sldLayoutChg>
        <pc:sldLayoutChg chg="addSp">
          <pc:chgData name="Drew Chambers" userId="255ac6abe46577dc" providerId="LiveId" clId="{06EB1688-4AB9-4A91-AF18-0706FDA05E91}" dt="2020-11-08T10:37:24.227" v="566"/>
          <pc:sldLayoutMkLst>
            <pc:docMk/>
            <pc:sldMasterMk cId="555265931" sldId="2147483672"/>
            <pc:sldLayoutMk cId="3639209993" sldId="2147483680"/>
          </pc:sldLayoutMkLst>
          <pc:picChg chg="add">
            <ac:chgData name="Drew Chambers" userId="255ac6abe46577dc" providerId="LiveId" clId="{06EB1688-4AB9-4A91-AF18-0706FDA05E91}" dt="2020-11-08T10:37:24.227" v="566"/>
            <ac:picMkLst>
              <pc:docMk/>
              <pc:sldMasterMk cId="555265931" sldId="2147483672"/>
              <pc:sldLayoutMk cId="3639209993" sldId="2147483680"/>
              <ac:picMk id="8" creationId="{E7B5B3CB-62B5-488F-81E0-E453B74BCA9C}"/>
            </ac:picMkLst>
          </pc:picChg>
        </pc:sldLayoutChg>
        <pc:sldLayoutChg chg="addSp">
          <pc:chgData name="Drew Chambers" userId="255ac6abe46577dc" providerId="LiveId" clId="{06EB1688-4AB9-4A91-AF18-0706FDA05E91}" dt="2020-11-08T10:37:24.227" v="566"/>
          <pc:sldLayoutMkLst>
            <pc:docMk/>
            <pc:sldMasterMk cId="555265931" sldId="2147483672"/>
            <pc:sldLayoutMk cId="2688087184" sldId="2147483681"/>
          </pc:sldLayoutMkLst>
          <pc:picChg chg="add">
            <ac:chgData name="Drew Chambers" userId="255ac6abe46577dc" providerId="LiveId" clId="{06EB1688-4AB9-4A91-AF18-0706FDA05E91}" dt="2020-11-08T10:37:24.227" v="566"/>
            <ac:picMkLst>
              <pc:docMk/>
              <pc:sldMasterMk cId="555265931" sldId="2147483672"/>
              <pc:sldLayoutMk cId="2688087184" sldId="2147483681"/>
              <ac:picMk id="8" creationId="{22F73856-2E5F-493B-9754-72C9BCF7264F}"/>
            </ac:picMkLst>
          </pc:picChg>
        </pc:sldLayoutChg>
        <pc:sldLayoutChg chg="addSp">
          <pc:chgData name="Drew Chambers" userId="255ac6abe46577dc" providerId="LiveId" clId="{06EB1688-4AB9-4A91-AF18-0706FDA05E91}" dt="2020-11-08T10:37:24.227" v="566"/>
          <pc:sldLayoutMkLst>
            <pc:docMk/>
            <pc:sldMasterMk cId="555265931" sldId="2147483672"/>
            <pc:sldLayoutMk cId="3088919721" sldId="2147483687"/>
          </pc:sldLayoutMkLst>
          <pc:picChg chg="add">
            <ac:chgData name="Drew Chambers" userId="255ac6abe46577dc" providerId="LiveId" clId="{06EB1688-4AB9-4A91-AF18-0706FDA05E91}" dt="2020-11-08T10:37:24.227" v="566"/>
            <ac:picMkLst>
              <pc:docMk/>
              <pc:sldMasterMk cId="555265931" sldId="2147483672"/>
              <pc:sldLayoutMk cId="3088919721" sldId="2147483687"/>
              <ac:picMk id="7" creationId="{D6C75498-47B2-4446-A25A-568277CDC799}"/>
            </ac:picMkLst>
          </pc:picChg>
        </pc:sldLayoutChg>
        <pc:sldLayoutChg chg="addSp">
          <pc:chgData name="Drew Chambers" userId="255ac6abe46577dc" providerId="LiveId" clId="{06EB1688-4AB9-4A91-AF18-0706FDA05E91}" dt="2020-11-08T10:37:24.227" v="566"/>
          <pc:sldLayoutMkLst>
            <pc:docMk/>
            <pc:sldMasterMk cId="555265931" sldId="2147483672"/>
            <pc:sldLayoutMk cId="4103747824" sldId="2147483688"/>
          </pc:sldLayoutMkLst>
          <pc:picChg chg="add">
            <ac:chgData name="Drew Chambers" userId="255ac6abe46577dc" providerId="LiveId" clId="{06EB1688-4AB9-4A91-AF18-0706FDA05E91}" dt="2020-11-08T10:37:24.227" v="566"/>
            <ac:picMkLst>
              <pc:docMk/>
              <pc:sldMasterMk cId="555265931" sldId="2147483672"/>
              <pc:sldLayoutMk cId="4103747824" sldId="2147483688"/>
              <ac:picMk id="7" creationId="{261BA16B-FCF3-4849-AEF7-EADFCBD3996D}"/>
            </ac:picMkLst>
          </pc:picChg>
        </pc:sldLayoutChg>
      </pc:sldMasterChg>
    </pc:docChg>
  </pc:docChgLst>
  <pc:docChgLst>
    <pc:chgData name="Drew Chambers" userId="255ac6abe46577dc" providerId="LiveId" clId="{13711449-4897-4B56-99E1-E3F0D75EDE07}"/>
    <pc:docChg chg="undo custSel mod addSld delSld modSld sldOrd">
      <pc:chgData name="Drew Chambers" userId="255ac6abe46577dc" providerId="LiveId" clId="{13711449-4897-4B56-99E1-E3F0D75EDE07}" dt="2020-10-30T13:45:50.705" v="3176" actId="20577"/>
      <pc:docMkLst>
        <pc:docMk/>
      </pc:docMkLst>
      <pc:sldChg chg="del">
        <pc:chgData name="Drew Chambers" userId="255ac6abe46577dc" providerId="LiveId" clId="{13711449-4897-4B56-99E1-E3F0D75EDE07}" dt="2020-10-30T12:11:35.645" v="2801" actId="47"/>
        <pc:sldMkLst>
          <pc:docMk/>
          <pc:sldMk cId="1595517121" sldId="424"/>
        </pc:sldMkLst>
      </pc:sldChg>
      <pc:sldChg chg="modSp mod">
        <pc:chgData name="Drew Chambers" userId="255ac6abe46577dc" providerId="LiveId" clId="{13711449-4897-4B56-99E1-E3F0D75EDE07}" dt="2020-10-30T11:42:42.328" v="2627" actId="27636"/>
        <pc:sldMkLst>
          <pc:docMk/>
          <pc:sldMk cId="2215569177" sldId="429"/>
        </pc:sldMkLst>
        <pc:spChg chg="mod">
          <ac:chgData name="Drew Chambers" userId="255ac6abe46577dc" providerId="LiveId" clId="{13711449-4897-4B56-99E1-E3F0D75EDE07}" dt="2020-10-30T11:41:43.648" v="2454" actId="20577"/>
          <ac:spMkLst>
            <pc:docMk/>
            <pc:sldMk cId="2215569177" sldId="429"/>
            <ac:spMk id="2" creationId="{FE50F7CE-5A15-4058-856A-3313F3015317}"/>
          </ac:spMkLst>
        </pc:spChg>
        <pc:spChg chg="mod">
          <ac:chgData name="Drew Chambers" userId="255ac6abe46577dc" providerId="LiveId" clId="{13711449-4897-4B56-99E1-E3F0D75EDE07}" dt="2020-10-30T11:42:42.328" v="2627" actId="27636"/>
          <ac:spMkLst>
            <pc:docMk/>
            <pc:sldMk cId="2215569177" sldId="429"/>
            <ac:spMk id="3" creationId="{343BB513-6389-4CF0-AA66-580982359C96}"/>
          </ac:spMkLst>
        </pc:spChg>
      </pc:sldChg>
      <pc:sldChg chg="modSp mod">
        <pc:chgData name="Drew Chambers" userId="255ac6abe46577dc" providerId="LiveId" clId="{13711449-4897-4B56-99E1-E3F0D75EDE07}" dt="2020-10-30T12:13:32.763" v="2808" actId="20577"/>
        <pc:sldMkLst>
          <pc:docMk/>
          <pc:sldMk cId="1354505569" sldId="432"/>
        </pc:sldMkLst>
        <pc:spChg chg="mod">
          <ac:chgData name="Drew Chambers" userId="255ac6abe46577dc" providerId="LiveId" clId="{13711449-4897-4B56-99E1-E3F0D75EDE07}" dt="2020-10-30T12:13:32.763" v="2808" actId="20577"/>
          <ac:spMkLst>
            <pc:docMk/>
            <pc:sldMk cId="1354505569" sldId="432"/>
            <ac:spMk id="2" creationId="{6A392CA6-EBAA-4753-A329-727690F53DC4}"/>
          </ac:spMkLst>
        </pc:spChg>
        <pc:spChg chg="mod">
          <ac:chgData name="Drew Chambers" userId="255ac6abe46577dc" providerId="LiveId" clId="{13711449-4897-4B56-99E1-E3F0D75EDE07}" dt="2020-10-30T12:12:39.059" v="2804" actId="27636"/>
          <ac:spMkLst>
            <pc:docMk/>
            <pc:sldMk cId="1354505569" sldId="432"/>
            <ac:spMk id="3" creationId="{1C5104EF-C1FC-4463-BE2F-664BA8E0E660}"/>
          </ac:spMkLst>
        </pc:spChg>
      </pc:sldChg>
      <pc:sldChg chg="modSp mod">
        <pc:chgData name="Drew Chambers" userId="255ac6abe46577dc" providerId="LiveId" clId="{13711449-4897-4B56-99E1-E3F0D75EDE07}" dt="2020-10-30T12:06:41.424" v="2800" actId="20577"/>
        <pc:sldMkLst>
          <pc:docMk/>
          <pc:sldMk cId="2399348644" sldId="435"/>
        </pc:sldMkLst>
        <pc:spChg chg="mod">
          <ac:chgData name="Drew Chambers" userId="255ac6abe46577dc" providerId="LiveId" clId="{13711449-4897-4B56-99E1-E3F0D75EDE07}" dt="2020-10-30T12:06:41.424" v="2800" actId="20577"/>
          <ac:spMkLst>
            <pc:docMk/>
            <pc:sldMk cId="2399348644" sldId="435"/>
            <ac:spMk id="2" creationId="{00000000-0000-0000-0000-000000000000}"/>
          </ac:spMkLst>
        </pc:spChg>
      </pc:sldChg>
      <pc:sldChg chg="modAnim">
        <pc:chgData name="Drew Chambers" userId="255ac6abe46577dc" providerId="LiveId" clId="{13711449-4897-4B56-99E1-E3F0D75EDE07}" dt="2020-10-28T12:51:03.208" v="19"/>
        <pc:sldMkLst>
          <pc:docMk/>
          <pc:sldMk cId="2477624446" sldId="436"/>
        </pc:sldMkLst>
      </pc:sldChg>
      <pc:sldChg chg="addSp modSp mod">
        <pc:chgData name="Drew Chambers" userId="255ac6abe46577dc" providerId="LiveId" clId="{13711449-4897-4B56-99E1-E3F0D75EDE07}" dt="2020-10-30T10:58:59.501" v="1575" actId="1076"/>
        <pc:sldMkLst>
          <pc:docMk/>
          <pc:sldMk cId="242014167" sldId="437"/>
        </pc:sldMkLst>
        <pc:graphicFrameChg chg="add mod modGraphic">
          <ac:chgData name="Drew Chambers" userId="255ac6abe46577dc" providerId="LiveId" clId="{13711449-4897-4B56-99E1-E3F0D75EDE07}" dt="2020-10-30T10:58:59.501" v="1575" actId="1076"/>
          <ac:graphicFrameMkLst>
            <pc:docMk/>
            <pc:sldMk cId="242014167" sldId="437"/>
            <ac:graphicFrameMk id="4" creationId="{890A7577-C04D-4F52-A1F8-5665741D35FF}"/>
          </ac:graphicFrameMkLst>
        </pc:graphicFrameChg>
      </pc:sldChg>
      <pc:sldChg chg="addSp modSp mod">
        <pc:chgData name="Drew Chambers" userId="255ac6abe46577dc" providerId="LiveId" clId="{13711449-4897-4B56-99E1-E3F0D75EDE07}" dt="2020-10-30T11:23:06.841" v="1870" actId="27636"/>
        <pc:sldMkLst>
          <pc:docMk/>
          <pc:sldMk cId="4276802722" sldId="439"/>
        </pc:sldMkLst>
        <pc:spChg chg="mod">
          <ac:chgData name="Drew Chambers" userId="255ac6abe46577dc" providerId="LiveId" clId="{13711449-4897-4B56-99E1-E3F0D75EDE07}" dt="2020-10-30T11:23:06.841" v="1870" actId="27636"/>
          <ac:spMkLst>
            <pc:docMk/>
            <pc:sldMk cId="4276802722" sldId="439"/>
            <ac:spMk id="3" creationId="{00000000-0000-0000-0000-000000000000}"/>
          </ac:spMkLst>
        </pc:spChg>
        <pc:graphicFrameChg chg="add mod modGraphic">
          <ac:chgData name="Drew Chambers" userId="255ac6abe46577dc" providerId="LiveId" clId="{13711449-4897-4B56-99E1-E3F0D75EDE07}" dt="2020-10-30T11:23:02.410" v="1868" actId="1076"/>
          <ac:graphicFrameMkLst>
            <pc:docMk/>
            <pc:sldMk cId="4276802722" sldId="439"/>
            <ac:graphicFrameMk id="4" creationId="{5DB69CDA-813A-45E7-AEE0-101C2C66221B}"/>
          </ac:graphicFrameMkLst>
        </pc:graphicFrameChg>
      </pc:sldChg>
      <pc:sldChg chg="addSp delSp modSp mod">
        <pc:chgData name="Drew Chambers" userId="255ac6abe46577dc" providerId="LiveId" clId="{13711449-4897-4B56-99E1-E3F0D75EDE07}" dt="2020-10-30T10:55:06.643" v="1340" actId="255"/>
        <pc:sldMkLst>
          <pc:docMk/>
          <pc:sldMk cId="1525189081" sldId="442"/>
        </pc:sldMkLst>
        <pc:spChg chg="mod">
          <ac:chgData name="Drew Chambers" userId="255ac6abe46577dc" providerId="LiveId" clId="{13711449-4897-4B56-99E1-E3F0D75EDE07}" dt="2020-10-30T10:48:15.848" v="1123" actId="21"/>
          <ac:spMkLst>
            <pc:docMk/>
            <pc:sldMk cId="1525189081" sldId="442"/>
            <ac:spMk id="3" creationId="{C965720B-53A1-4687-9BD8-BE78E1B86647}"/>
          </ac:spMkLst>
        </pc:spChg>
        <pc:spChg chg="add del">
          <ac:chgData name="Drew Chambers" userId="255ac6abe46577dc" providerId="LiveId" clId="{13711449-4897-4B56-99E1-E3F0D75EDE07}" dt="2020-10-30T10:52:02.781" v="1287" actId="478"/>
          <ac:spMkLst>
            <pc:docMk/>
            <pc:sldMk cId="1525189081" sldId="442"/>
            <ac:spMk id="4" creationId="{1D933B4E-4D5E-4593-9124-8A8D1DF4E55C}"/>
          </ac:spMkLst>
        </pc:spChg>
        <pc:graphicFrameChg chg="add mod">
          <ac:chgData name="Drew Chambers" userId="255ac6abe46577dc" providerId="LiveId" clId="{13711449-4897-4B56-99E1-E3F0D75EDE07}" dt="2020-10-30T10:55:06.643" v="1340" actId="255"/>
          <ac:graphicFrameMkLst>
            <pc:docMk/>
            <pc:sldMk cId="1525189081" sldId="442"/>
            <ac:graphicFrameMk id="5" creationId="{BBDD1F86-9840-4ED8-8924-D2FC18E8B56E}"/>
          </ac:graphicFrameMkLst>
        </pc:graphicFrameChg>
      </pc:sldChg>
      <pc:sldChg chg="modSp mod">
        <pc:chgData name="Drew Chambers" userId="255ac6abe46577dc" providerId="LiveId" clId="{13711449-4897-4B56-99E1-E3F0D75EDE07}" dt="2020-10-30T11:40:34.597" v="2402" actId="20577"/>
        <pc:sldMkLst>
          <pc:docMk/>
          <pc:sldMk cId="1494214692" sldId="444"/>
        </pc:sldMkLst>
        <pc:spChg chg="mod">
          <ac:chgData name="Drew Chambers" userId="255ac6abe46577dc" providerId="LiveId" clId="{13711449-4897-4B56-99E1-E3F0D75EDE07}" dt="2020-10-28T17:51:45.196" v="460" actId="20577"/>
          <ac:spMkLst>
            <pc:docMk/>
            <pc:sldMk cId="1494214692" sldId="444"/>
            <ac:spMk id="2" creationId="{93390971-19A3-470E-9CE6-1AB2835A4D84}"/>
          </ac:spMkLst>
        </pc:spChg>
        <pc:spChg chg="mod">
          <ac:chgData name="Drew Chambers" userId="255ac6abe46577dc" providerId="LiveId" clId="{13711449-4897-4B56-99E1-E3F0D75EDE07}" dt="2020-10-30T11:40:34.597" v="2402" actId="20577"/>
          <ac:spMkLst>
            <pc:docMk/>
            <pc:sldMk cId="1494214692" sldId="444"/>
            <ac:spMk id="3" creationId="{C0C705DF-B563-4771-83F1-B13E36BE8DB9}"/>
          </ac:spMkLst>
        </pc:spChg>
      </pc:sldChg>
      <pc:sldChg chg="addSp delSp modSp mod setBg">
        <pc:chgData name="Drew Chambers" userId="255ac6abe46577dc" providerId="LiveId" clId="{13711449-4897-4B56-99E1-E3F0D75EDE07}" dt="2020-10-30T13:29:26.849" v="3132" actId="20577"/>
        <pc:sldMkLst>
          <pc:docMk/>
          <pc:sldMk cId="1816956314" sldId="446"/>
        </pc:sldMkLst>
        <pc:spChg chg="mod">
          <ac:chgData name="Drew Chambers" userId="255ac6abe46577dc" providerId="LiveId" clId="{13711449-4897-4B56-99E1-E3F0D75EDE07}" dt="2020-10-30T13:29:26.849" v="3132" actId="20577"/>
          <ac:spMkLst>
            <pc:docMk/>
            <pc:sldMk cId="1816956314" sldId="446"/>
            <ac:spMk id="2" creationId="{BE1CF787-89B1-43B6-908F-E9C9882191A2}"/>
          </ac:spMkLst>
        </pc:spChg>
        <pc:spChg chg="add del mod">
          <ac:chgData name="Drew Chambers" userId="255ac6abe46577dc" providerId="LiveId" clId="{13711449-4897-4B56-99E1-E3F0D75EDE07}" dt="2020-10-28T17:47:03.298" v="250"/>
          <ac:spMkLst>
            <pc:docMk/>
            <pc:sldMk cId="1816956314" sldId="446"/>
            <ac:spMk id="3" creationId="{84B44F04-EB0D-487F-859A-393B80985D79}"/>
          </ac:spMkLst>
        </pc:spChg>
        <pc:spChg chg="add mod">
          <ac:chgData name="Drew Chambers" userId="255ac6abe46577dc" providerId="LiveId" clId="{13711449-4897-4B56-99E1-E3F0D75EDE07}" dt="2020-10-30T13:29:17.159" v="3120" actId="20577"/>
          <ac:spMkLst>
            <pc:docMk/>
            <pc:sldMk cId="1816956314" sldId="446"/>
            <ac:spMk id="4" creationId="{FC12D07B-8329-49A8-8CFE-2FEF29CF901E}"/>
          </ac:spMkLst>
        </pc:spChg>
        <pc:spChg chg="add del">
          <ac:chgData name="Drew Chambers" userId="255ac6abe46577dc" providerId="LiveId" clId="{13711449-4897-4B56-99E1-E3F0D75EDE07}" dt="2020-10-28T17:46:45.685" v="247" actId="26606"/>
          <ac:spMkLst>
            <pc:docMk/>
            <pc:sldMk cId="1816956314" sldId="446"/>
            <ac:spMk id="71" creationId="{0BC9EFE1-D8CB-4668-9980-DB108327A794}"/>
          </ac:spMkLst>
        </pc:spChg>
        <pc:spChg chg="add del">
          <ac:chgData name="Drew Chambers" userId="255ac6abe46577dc" providerId="LiveId" clId="{13711449-4897-4B56-99E1-E3F0D75EDE07}" dt="2020-10-28T17:46:45.685" v="247" actId="26606"/>
          <ac:spMkLst>
            <pc:docMk/>
            <pc:sldMk cId="1816956314" sldId="446"/>
            <ac:spMk id="75" creationId="{77DA6D33-2D62-458C-BF5D-DBF612FD557E}"/>
          </ac:spMkLst>
        </pc:spChg>
        <pc:picChg chg="add del">
          <ac:chgData name="Drew Chambers" userId="255ac6abe46577dc" providerId="LiveId" clId="{13711449-4897-4B56-99E1-E3F0D75EDE07}" dt="2020-10-28T17:46:45.685" v="247" actId="26606"/>
          <ac:picMkLst>
            <pc:docMk/>
            <pc:sldMk cId="1816956314" sldId="446"/>
            <ac:picMk id="73" creationId="{7CBAE1BD-B8E4-4029-8AA2-C77E4FED9864}"/>
          </ac:picMkLst>
        </pc:picChg>
        <pc:picChg chg="add del mod">
          <ac:chgData name="Drew Chambers" userId="255ac6abe46577dc" providerId="LiveId" clId="{13711449-4897-4B56-99E1-E3F0D75EDE07}" dt="2020-10-28T17:46:47.519" v="249"/>
          <ac:picMkLst>
            <pc:docMk/>
            <pc:sldMk cId="1816956314" sldId="446"/>
            <ac:picMk id="1026" creationId="{1E73ACD6-796D-49B3-B344-2E59E7CAF48E}"/>
          </ac:picMkLst>
        </pc:picChg>
        <pc:picChg chg="add del mod">
          <ac:chgData name="Drew Chambers" userId="255ac6abe46577dc" providerId="LiveId" clId="{13711449-4897-4B56-99E1-E3F0D75EDE07}" dt="2020-10-28T17:47:48.834" v="255" actId="478"/>
          <ac:picMkLst>
            <pc:docMk/>
            <pc:sldMk cId="1816956314" sldId="446"/>
            <ac:picMk id="1028" creationId="{27F25669-414A-4C21-A946-B7082737AE8A}"/>
          </ac:picMkLst>
        </pc:picChg>
      </pc:sldChg>
      <pc:sldChg chg="delSp">
        <pc:chgData name="Drew Chambers" userId="255ac6abe46577dc" providerId="LiveId" clId="{13711449-4897-4B56-99E1-E3F0D75EDE07}" dt="2020-10-28T08:40:31.544" v="16" actId="478"/>
        <pc:sldMkLst>
          <pc:docMk/>
          <pc:sldMk cId="1899058230" sldId="448"/>
        </pc:sldMkLst>
        <pc:spChg chg="del">
          <ac:chgData name="Drew Chambers" userId="255ac6abe46577dc" providerId="LiveId" clId="{13711449-4897-4B56-99E1-E3F0D75EDE07}" dt="2020-10-28T08:38:21.847" v="1" actId="478"/>
          <ac:spMkLst>
            <pc:docMk/>
            <pc:sldMk cId="1899058230" sldId="448"/>
            <ac:spMk id="6" creationId="{84555CF6-4D39-4A8F-BA16-4CE78BF692F5}"/>
          </ac:spMkLst>
        </pc:spChg>
        <pc:spChg chg="del">
          <ac:chgData name="Drew Chambers" userId="255ac6abe46577dc" providerId="LiveId" clId="{13711449-4897-4B56-99E1-E3F0D75EDE07}" dt="2020-10-28T08:40:21.308" v="11" actId="478"/>
          <ac:spMkLst>
            <pc:docMk/>
            <pc:sldMk cId="1899058230" sldId="448"/>
            <ac:spMk id="7" creationId="{740F132E-D981-4B46-B57D-B160393B0052}"/>
          </ac:spMkLst>
        </pc:spChg>
        <pc:spChg chg="del">
          <ac:chgData name="Drew Chambers" userId="255ac6abe46577dc" providerId="LiveId" clId="{13711449-4897-4B56-99E1-E3F0D75EDE07}" dt="2020-10-28T08:40:04.367" v="6" actId="478"/>
          <ac:spMkLst>
            <pc:docMk/>
            <pc:sldMk cId="1899058230" sldId="448"/>
            <ac:spMk id="8" creationId="{30AD0E34-AAC5-43C4-89AB-0BE40C15F46D}"/>
          </ac:spMkLst>
        </pc:spChg>
        <pc:spChg chg="del">
          <ac:chgData name="Drew Chambers" userId="255ac6abe46577dc" providerId="LiveId" clId="{13711449-4897-4B56-99E1-E3F0D75EDE07}" dt="2020-10-28T08:40:17.519" v="10" actId="478"/>
          <ac:spMkLst>
            <pc:docMk/>
            <pc:sldMk cId="1899058230" sldId="448"/>
            <ac:spMk id="9" creationId="{45DF4DAF-E0A8-432E-835F-BA515AFD6ACE}"/>
          </ac:spMkLst>
        </pc:spChg>
        <pc:spChg chg="del">
          <ac:chgData name="Drew Chambers" userId="255ac6abe46577dc" providerId="LiveId" clId="{13711449-4897-4B56-99E1-E3F0D75EDE07}" dt="2020-10-28T08:40:15.009" v="9" actId="478"/>
          <ac:spMkLst>
            <pc:docMk/>
            <pc:sldMk cId="1899058230" sldId="448"/>
            <ac:spMk id="10" creationId="{E6C730FB-50B4-437F-89D8-47DC55743D12}"/>
          </ac:spMkLst>
        </pc:spChg>
        <pc:spChg chg="del">
          <ac:chgData name="Drew Chambers" userId="255ac6abe46577dc" providerId="LiveId" clId="{13711449-4897-4B56-99E1-E3F0D75EDE07}" dt="2020-10-28T08:40:07.678" v="7" actId="478"/>
          <ac:spMkLst>
            <pc:docMk/>
            <pc:sldMk cId="1899058230" sldId="448"/>
            <ac:spMk id="11" creationId="{04442DA1-262E-490D-B1B9-0B7DBFE5BA0D}"/>
          </ac:spMkLst>
        </pc:spChg>
        <pc:spChg chg="del">
          <ac:chgData name="Drew Chambers" userId="255ac6abe46577dc" providerId="LiveId" clId="{13711449-4897-4B56-99E1-E3F0D75EDE07}" dt="2020-10-28T08:40:12.799" v="8" actId="478"/>
          <ac:spMkLst>
            <pc:docMk/>
            <pc:sldMk cId="1899058230" sldId="448"/>
            <ac:spMk id="12" creationId="{3232047B-E7F5-43F8-B679-B7026D3322CB}"/>
          </ac:spMkLst>
        </pc:spChg>
        <pc:spChg chg="del">
          <ac:chgData name="Drew Chambers" userId="255ac6abe46577dc" providerId="LiveId" clId="{13711449-4897-4B56-99E1-E3F0D75EDE07}" dt="2020-10-28T08:40:31.544" v="16" actId="478"/>
          <ac:spMkLst>
            <pc:docMk/>
            <pc:sldMk cId="1899058230" sldId="448"/>
            <ac:spMk id="13" creationId="{71E9F669-C554-415B-A16B-0143D5267AD6}"/>
          </ac:spMkLst>
        </pc:spChg>
        <pc:spChg chg="del">
          <ac:chgData name="Drew Chambers" userId="255ac6abe46577dc" providerId="LiveId" clId="{13711449-4897-4B56-99E1-E3F0D75EDE07}" dt="2020-10-28T08:40:25.706" v="13" actId="478"/>
          <ac:spMkLst>
            <pc:docMk/>
            <pc:sldMk cId="1899058230" sldId="448"/>
            <ac:spMk id="14" creationId="{74052E47-80B0-40E2-BBAB-E10BBEA9B5BF}"/>
          </ac:spMkLst>
        </pc:spChg>
        <pc:spChg chg="del">
          <ac:chgData name="Drew Chambers" userId="255ac6abe46577dc" providerId="LiveId" clId="{13711449-4897-4B56-99E1-E3F0D75EDE07}" dt="2020-10-28T08:40:23.715" v="12" actId="478"/>
          <ac:spMkLst>
            <pc:docMk/>
            <pc:sldMk cId="1899058230" sldId="448"/>
            <ac:spMk id="15" creationId="{F23E1DBD-EDF9-46B0-8EB8-0DCB4E15168C}"/>
          </ac:spMkLst>
        </pc:spChg>
        <pc:spChg chg="del">
          <ac:chgData name="Drew Chambers" userId="255ac6abe46577dc" providerId="LiveId" clId="{13711449-4897-4B56-99E1-E3F0D75EDE07}" dt="2020-10-28T08:40:00.533" v="5" actId="478"/>
          <ac:spMkLst>
            <pc:docMk/>
            <pc:sldMk cId="1899058230" sldId="448"/>
            <ac:spMk id="16" creationId="{F1D394A8-AA0E-4652-9976-AC45C384D340}"/>
          </ac:spMkLst>
        </pc:spChg>
        <pc:spChg chg="del">
          <ac:chgData name="Drew Chambers" userId="255ac6abe46577dc" providerId="LiveId" clId="{13711449-4897-4B56-99E1-E3F0D75EDE07}" dt="2020-10-28T08:40:27.852" v="14" actId="478"/>
          <ac:spMkLst>
            <pc:docMk/>
            <pc:sldMk cId="1899058230" sldId="448"/>
            <ac:spMk id="17" creationId="{F0B14911-066D-4FF9-B668-19BDA7AAE0E4}"/>
          </ac:spMkLst>
        </pc:spChg>
        <pc:spChg chg="del">
          <ac:chgData name="Drew Chambers" userId="255ac6abe46577dc" providerId="LiveId" clId="{13711449-4897-4B56-99E1-E3F0D75EDE07}" dt="2020-10-28T08:40:29.696" v="15" actId="478"/>
          <ac:spMkLst>
            <pc:docMk/>
            <pc:sldMk cId="1899058230" sldId="448"/>
            <ac:spMk id="18" creationId="{F6EAB473-BD42-4779-95C0-3668CF27FAC3}"/>
          </ac:spMkLst>
        </pc:spChg>
        <pc:picChg chg="del">
          <ac:chgData name="Drew Chambers" userId="255ac6abe46577dc" providerId="LiveId" clId="{13711449-4897-4B56-99E1-E3F0D75EDE07}" dt="2020-10-28T08:38:55.441" v="2" actId="478"/>
          <ac:picMkLst>
            <pc:docMk/>
            <pc:sldMk cId="1899058230" sldId="448"/>
            <ac:picMk id="19" creationId="{001577F6-536C-4319-A614-0D923DFAF20B}"/>
          </ac:picMkLst>
        </pc:picChg>
        <pc:picChg chg="del">
          <ac:chgData name="Drew Chambers" userId="255ac6abe46577dc" providerId="LiveId" clId="{13711449-4897-4B56-99E1-E3F0D75EDE07}" dt="2020-10-28T08:38:14.878" v="0" actId="478"/>
          <ac:picMkLst>
            <pc:docMk/>
            <pc:sldMk cId="1899058230" sldId="448"/>
            <ac:picMk id="20" creationId="{BC7D00EC-9136-47E7-BA10-BAC5509E7C40}"/>
          </ac:picMkLst>
        </pc:picChg>
        <pc:picChg chg="del">
          <ac:chgData name="Drew Chambers" userId="255ac6abe46577dc" providerId="LiveId" clId="{13711449-4897-4B56-99E1-E3F0D75EDE07}" dt="2020-10-28T08:39:00.708" v="4" actId="478"/>
          <ac:picMkLst>
            <pc:docMk/>
            <pc:sldMk cId="1899058230" sldId="448"/>
            <ac:picMk id="21" creationId="{CF59E050-A0C6-42E0-9746-282C107D101C}"/>
          </ac:picMkLst>
        </pc:picChg>
        <pc:picChg chg="del">
          <ac:chgData name="Drew Chambers" userId="255ac6abe46577dc" providerId="LiveId" clId="{13711449-4897-4B56-99E1-E3F0D75EDE07}" dt="2020-10-28T08:38:58.405" v="3" actId="478"/>
          <ac:picMkLst>
            <pc:docMk/>
            <pc:sldMk cId="1899058230" sldId="448"/>
            <ac:picMk id="22" creationId="{CE3F421A-B2E8-4E67-A609-516B1D578ADB}"/>
          </ac:picMkLst>
        </pc:picChg>
      </pc:sldChg>
      <pc:sldChg chg="modSp mod">
        <pc:chgData name="Drew Chambers" userId="255ac6abe46577dc" providerId="LiveId" clId="{13711449-4897-4B56-99E1-E3F0D75EDE07}" dt="2020-10-30T10:51:38.332" v="1285" actId="20577"/>
        <pc:sldMkLst>
          <pc:docMk/>
          <pc:sldMk cId="506232229" sldId="450"/>
        </pc:sldMkLst>
        <pc:spChg chg="mod">
          <ac:chgData name="Drew Chambers" userId="255ac6abe46577dc" providerId="LiveId" clId="{13711449-4897-4B56-99E1-E3F0D75EDE07}" dt="2020-10-30T10:51:38.332" v="1285" actId="20577"/>
          <ac:spMkLst>
            <pc:docMk/>
            <pc:sldMk cId="506232229" sldId="450"/>
            <ac:spMk id="3" creationId="{7BB82676-5AFA-4ADF-8327-98780DB5AF4C}"/>
          </ac:spMkLst>
        </pc:spChg>
      </pc:sldChg>
      <pc:sldChg chg="modSp mod">
        <pc:chgData name="Drew Chambers" userId="255ac6abe46577dc" providerId="LiveId" clId="{13711449-4897-4B56-99E1-E3F0D75EDE07}" dt="2020-10-30T11:43:18.279" v="2666" actId="20577"/>
        <pc:sldMkLst>
          <pc:docMk/>
          <pc:sldMk cId="737605531" sldId="452"/>
        </pc:sldMkLst>
        <pc:spChg chg="mod">
          <ac:chgData name="Drew Chambers" userId="255ac6abe46577dc" providerId="LiveId" clId="{13711449-4897-4B56-99E1-E3F0D75EDE07}" dt="2020-10-30T11:43:18.279" v="2666" actId="20577"/>
          <ac:spMkLst>
            <pc:docMk/>
            <pc:sldMk cId="737605531" sldId="452"/>
            <ac:spMk id="3" creationId="{72F8C5BE-0DC3-4A99-A5C1-0579F34FA691}"/>
          </ac:spMkLst>
        </pc:spChg>
      </pc:sldChg>
      <pc:sldChg chg="modSp mod">
        <pc:chgData name="Drew Chambers" userId="255ac6abe46577dc" providerId="LiveId" clId="{13711449-4897-4B56-99E1-E3F0D75EDE07}" dt="2020-10-30T13:45:50.705" v="3176" actId="20577"/>
        <pc:sldMkLst>
          <pc:docMk/>
          <pc:sldMk cId="1671713202" sldId="453"/>
        </pc:sldMkLst>
        <pc:spChg chg="mod">
          <ac:chgData name="Drew Chambers" userId="255ac6abe46577dc" providerId="LiveId" clId="{13711449-4897-4B56-99E1-E3F0D75EDE07}" dt="2020-10-30T13:45:50.705" v="3176" actId="20577"/>
          <ac:spMkLst>
            <pc:docMk/>
            <pc:sldMk cId="1671713202" sldId="453"/>
            <ac:spMk id="3" creationId="{21034A54-7D60-4678-A960-2B8E0458575A}"/>
          </ac:spMkLst>
        </pc:spChg>
      </pc:sldChg>
      <pc:sldChg chg="modSp mod">
        <pc:chgData name="Drew Chambers" userId="255ac6abe46577dc" providerId="LiveId" clId="{13711449-4897-4B56-99E1-E3F0D75EDE07}" dt="2020-10-28T17:59:28.425" v="723" actId="27636"/>
        <pc:sldMkLst>
          <pc:docMk/>
          <pc:sldMk cId="143244820" sldId="454"/>
        </pc:sldMkLst>
        <pc:spChg chg="mod">
          <ac:chgData name="Drew Chambers" userId="255ac6abe46577dc" providerId="LiveId" clId="{13711449-4897-4B56-99E1-E3F0D75EDE07}" dt="2020-10-28T17:59:28.425" v="723" actId="27636"/>
          <ac:spMkLst>
            <pc:docMk/>
            <pc:sldMk cId="143244820" sldId="454"/>
            <ac:spMk id="3" creationId="{21034A54-7D60-4678-A960-2B8E0458575A}"/>
          </ac:spMkLst>
        </pc:spChg>
      </pc:sldChg>
      <pc:sldChg chg="modSp mod">
        <pc:chgData name="Drew Chambers" userId="255ac6abe46577dc" providerId="LiveId" clId="{13711449-4897-4B56-99E1-E3F0D75EDE07}" dt="2020-10-28T19:27:14.570" v="730"/>
        <pc:sldMkLst>
          <pc:docMk/>
          <pc:sldMk cId="2244786097" sldId="455"/>
        </pc:sldMkLst>
        <pc:spChg chg="mod">
          <ac:chgData name="Drew Chambers" userId="255ac6abe46577dc" providerId="LiveId" clId="{13711449-4897-4B56-99E1-E3F0D75EDE07}" dt="2020-10-28T19:27:14.570" v="730"/>
          <ac:spMkLst>
            <pc:docMk/>
            <pc:sldMk cId="2244786097" sldId="455"/>
            <ac:spMk id="3" creationId="{693A1244-21CD-47AC-B334-B094C69AD373}"/>
          </ac:spMkLst>
        </pc:spChg>
      </pc:sldChg>
      <pc:sldChg chg="modSp mod">
        <pc:chgData name="Drew Chambers" userId="255ac6abe46577dc" providerId="LiveId" clId="{13711449-4897-4B56-99E1-E3F0D75EDE07}" dt="2020-10-28T19:29:19.201" v="741" actId="20577"/>
        <pc:sldMkLst>
          <pc:docMk/>
          <pc:sldMk cId="2789236194" sldId="456"/>
        </pc:sldMkLst>
        <pc:spChg chg="mod">
          <ac:chgData name="Drew Chambers" userId="255ac6abe46577dc" providerId="LiveId" clId="{13711449-4897-4B56-99E1-E3F0D75EDE07}" dt="2020-10-28T19:29:19.201" v="741" actId="20577"/>
          <ac:spMkLst>
            <pc:docMk/>
            <pc:sldMk cId="2789236194" sldId="456"/>
            <ac:spMk id="3" creationId="{B065B665-908F-430D-BAC6-CE5AC5534916}"/>
          </ac:spMkLst>
        </pc:spChg>
      </pc:sldChg>
      <pc:sldChg chg="modSp mod">
        <pc:chgData name="Drew Chambers" userId="255ac6abe46577dc" providerId="LiveId" clId="{13711449-4897-4B56-99E1-E3F0D75EDE07}" dt="2020-10-29T08:21:12.332" v="979"/>
        <pc:sldMkLst>
          <pc:docMk/>
          <pc:sldMk cId="349574984" sldId="457"/>
        </pc:sldMkLst>
        <pc:spChg chg="mod">
          <ac:chgData name="Drew Chambers" userId="255ac6abe46577dc" providerId="LiveId" clId="{13711449-4897-4B56-99E1-E3F0D75EDE07}" dt="2020-10-29T08:21:12.332" v="979"/>
          <ac:spMkLst>
            <pc:docMk/>
            <pc:sldMk cId="349574984" sldId="457"/>
            <ac:spMk id="3" creationId="{A589C054-6D0A-41C7-8C4F-ED871B7F8CCB}"/>
          </ac:spMkLst>
        </pc:spChg>
      </pc:sldChg>
      <pc:sldChg chg="modSp mod">
        <pc:chgData name="Drew Chambers" userId="255ac6abe46577dc" providerId="LiveId" clId="{13711449-4897-4B56-99E1-E3F0D75EDE07}" dt="2020-10-28T19:27:58.520" v="732"/>
        <pc:sldMkLst>
          <pc:docMk/>
          <pc:sldMk cId="271202369" sldId="458"/>
        </pc:sldMkLst>
        <pc:spChg chg="mod">
          <ac:chgData name="Drew Chambers" userId="255ac6abe46577dc" providerId="LiveId" clId="{13711449-4897-4B56-99E1-E3F0D75EDE07}" dt="2020-10-28T19:27:58.520" v="732"/>
          <ac:spMkLst>
            <pc:docMk/>
            <pc:sldMk cId="271202369" sldId="458"/>
            <ac:spMk id="3" creationId="{44EE7528-539B-4963-9027-BACB0326CADD}"/>
          </ac:spMkLst>
        </pc:spChg>
      </pc:sldChg>
      <pc:sldChg chg="addSp delSp modSp mod ord">
        <pc:chgData name="Drew Chambers" userId="255ac6abe46577dc" providerId="LiveId" clId="{13711449-4897-4B56-99E1-E3F0D75EDE07}" dt="2020-10-29T07:55:27.026" v="977" actId="27309"/>
        <pc:sldMkLst>
          <pc:docMk/>
          <pc:sldMk cId="3064027926" sldId="459"/>
        </pc:sldMkLst>
        <pc:spChg chg="mod">
          <ac:chgData name="Drew Chambers" userId="255ac6abe46577dc" providerId="LiveId" clId="{13711449-4897-4B56-99E1-E3F0D75EDE07}" dt="2020-10-28T19:28:20.278" v="734"/>
          <ac:spMkLst>
            <pc:docMk/>
            <pc:sldMk cId="3064027926" sldId="459"/>
            <ac:spMk id="3" creationId="{AD5B6192-14A4-47CA-80EB-D61E38C1FECC}"/>
          </ac:spMkLst>
        </pc:spChg>
        <pc:graphicFrameChg chg="add del modGraphic">
          <ac:chgData name="Drew Chambers" userId="255ac6abe46577dc" providerId="LiveId" clId="{13711449-4897-4B56-99E1-E3F0D75EDE07}" dt="2020-10-29T07:55:27.026" v="977" actId="27309"/>
          <ac:graphicFrameMkLst>
            <pc:docMk/>
            <pc:sldMk cId="3064027926" sldId="459"/>
            <ac:graphicFrameMk id="5" creationId="{E944F1EA-2C9B-4AB5-939B-7607D3E0C3D3}"/>
          </ac:graphicFrameMkLst>
        </pc:graphicFrameChg>
      </pc:sldChg>
      <pc:sldChg chg="modSp mod">
        <pc:chgData name="Drew Chambers" userId="255ac6abe46577dc" providerId="LiveId" clId="{13711449-4897-4B56-99E1-E3F0D75EDE07}" dt="2020-10-28T18:01:39.853" v="728" actId="27636"/>
        <pc:sldMkLst>
          <pc:docMk/>
          <pc:sldMk cId="1298592382" sldId="460"/>
        </pc:sldMkLst>
        <pc:spChg chg="mod">
          <ac:chgData name="Drew Chambers" userId="255ac6abe46577dc" providerId="LiveId" clId="{13711449-4897-4B56-99E1-E3F0D75EDE07}" dt="2020-10-28T18:01:39.853" v="728" actId="27636"/>
          <ac:spMkLst>
            <pc:docMk/>
            <pc:sldMk cId="1298592382" sldId="460"/>
            <ac:spMk id="3" creationId="{24EA2DA1-CDF7-493B-82CF-F12D7691DA54}"/>
          </ac:spMkLst>
        </pc:spChg>
      </pc:sldChg>
      <pc:sldChg chg="modSp mod">
        <pc:chgData name="Drew Chambers" userId="255ac6abe46577dc" providerId="LiveId" clId="{13711449-4897-4B56-99E1-E3F0D75EDE07}" dt="2020-10-28T19:28:46.342" v="736"/>
        <pc:sldMkLst>
          <pc:docMk/>
          <pc:sldMk cId="3540401379" sldId="461"/>
        </pc:sldMkLst>
        <pc:spChg chg="mod">
          <ac:chgData name="Drew Chambers" userId="255ac6abe46577dc" providerId="LiveId" clId="{13711449-4897-4B56-99E1-E3F0D75EDE07}" dt="2020-10-28T19:28:46.342" v="736"/>
          <ac:spMkLst>
            <pc:docMk/>
            <pc:sldMk cId="3540401379" sldId="461"/>
            <ac:spMk id="3" creationId="{48C9C01A-7F76-4DF3-8EC3-CCA5535282BC}"/>
          </ac:spMkLst>
        </pc:spChg>
      </pc:sldChg>
      <pc:sldChg chg="modSp mod">
        <pc:chgData name="Drew Chambers" userId="255ac6abe46577dc" providerId="LiveId" clId="{13711449-4897-4B56-99E1-E3F0D75EDE07}" dt="2020-10-30T10:03:56.704" v="1109" actId="20577"/>
        <pc:sldMkLst>
          <pc:docMk/>
          <pc:sldMk cId="3293291308" sldId="462"/>
        </pc:sldMkLst>
        <pc:spChg chg="mod">
          <ac:chgData name="Drew Chambers" userId="255ac6abe46577dc" providerId="LiveId" clId="{13711449-4897-4B56-99E1-E3F0D75EDE07}" dt="2020-10-30T10:03:56.704" v="1109" actId="20577"/>
          <ac:spMkLst>
            <pc:docMk/>
            <pc:sldMk cId="3293291308" sldId="462"/>
            <ac:spMk id="3" creationId="{9C4552FE-0867-4BF8-B048-1825583FFFFB}"/>
          </ac:spMkLst>
        </pc:spChg>
      </pc:sldChg>
      <pc:sldChg chg="modSp mod">
        <pc:chgData name="Drew Chambers" userId="255ac6abe46577dc" providerId="LiveId" clId="{13711449-4897-4B56-99E1-E3F0D75EDE07}" dt="2020-10-29T08:24:52.830" v="981"/>
        <pc:sldMkLst>
          <pc:docMk/>
          <pc:sldMk cId="2125687793" sldId="463"/>
        </pc:sldMkLst>
        <pc:spChg chg="mod">
          <ac:chgData name="Drew Chambers" userId="255ac6abe46577dc" providerId="LiveId" clId="{13711449-4897-4B56-99E1-E3F0D75EDE07}" dt="2020-10-29T08:24:52.830" v="981"/>
          <ac:spMkLst>
            <pc:docMk/>
            <pc:sldMk cId="2125687793" sldId="463"/>
            <ac:spMk id="3" creationId="{6E0E6B46-8EC5-4AC2-9C4F-2E4460C165EB}"/>
          </ac:spMkLst>
        </pc:spChg>
      </pc:sldChg>
      <pc:sldChg chg="modSp mod">
        <pc:chgData name="Drew Chambers" userId="255ac6abe46577dc" providerId="LiveId" clId="{13711449-4897-4B56-99E1-E3F0D75EDE07}" dt="2020-10-30T10:45:21.176" v="1121" actId="27636"/>
        <pc:sldMkLst>
          <pc:docMk/>
          <pc:sldMk cId="1311195271" sldId="464"/>
        </pc:sldMkLst>
        <pc:spChg chg="mod">
          <ac:chgData name="Drew Chambers" userId="255ac6abe46577dc" providerId="LiveId" clId="{13711449-4897-4B56-99E1-E3F0D75EDE07}" dt="2020-10-30T10:45:21.176" v="1121" actId="27636"/>
          <ac:spMkLst>
            <pc:docMk/>
            <pc:sldMk cId="1311195271" sldId="464"/>
            <ac:spMk id="3" creationId="{CE1DAFB4-BCD4-45E7-A1AA-52103C1344E4}"/>
          </ac:spMkLst>
        </pc:spChg>
      </pc:sldChg>
      <pc:sldChg chg="modSp mod">
        <pc:chgData name="Drew Chambers" userId="255ac6abe46577dc" providerId="LiveId" clId="{13711449-4897-4B56-99E1-E3F0D75EDE07}" dt="2020-10-30T13:26:45.191" v="3118" actId="20577"/>
        <pc:sldMkLst>
          <pc:docMk/>
          <pc:sldMk cId="2599247563" sldId="465"/>
        </pc:sldMkLst>
        <pc:spChg chg="mod">
          <ac:chgData name="Drew Chambers" userId="255ac6abe46577dc" providerId="LiveId" clId="{13711449-4897-4B56-99E1-E3F0D75EDE07}" dt="2020-10-30T12:05:32.319" v="2736" actId="20577"/>
          <ac:spMkLst>
            <pc:docMk/>
            <pc:sldMk cId="2599247563" sldId="465"/>
            <ac:spMk id="2" creationId="{E3F07D1B-5559-484E-9492-41F68E032EB5}"/>
          </ac:spMkLst>
        </pc:spChg>
        <pc:spChg chg="mod">
          <ac:chgData name="Drew Chambers" userId="255ac6abe46577dc" providerId="LiveId" clId="{13711449-4897-4B56-99E1-E3F0D75EDE07}" dt="2020-10-30T13:26:45.191" v="3118" actId="20577"/>
          <ac:spMkLst>
            <pc:docMk/>
            <pc:sldMk cId="2599247563" sldId="465"/>
            <ac:spMk id="3" creationId="{2AE164A4-2E3F-4C90-A597-7EBD1B56057E}"/>
          </ac:spMkLst>
        </pc:spChg>
      </pc:sldChg>
      <pc:sldChg chg="modSp new mod ord">
        <pc:chgData name="Drew Chambers" userId="255ac6abe46577dc" providerId="LiveId" clId="{13711449-4897-4B56-99E1-E3F0D75EDE07}" dt="2020-10-30T13:24:57.472" v="2926" actId="20577"/>
        <pc:sldMkLst>
          <pc:docMk/>
          <pc:sldMk cId="1329957699" sldId="467"/>
        </pc:sldMkLst>
        <pc:spChg chg="mod">
          <ac:chgData name="Drew Chambers" userId="255ac6abe46577dc" providerId="LiveId" clId="{13711449-4897-4B56-99E1-E3F0D75EDE07}" dt="2020-10-28T17:52:20.344" v="532" actId="20577"/>
          <ac:spMkLst>
            <pc:docMk/>
            <pc:sldMk cId="1329957699" sldId="467"/>
            <ac:spMk id="2" creationId="{B8E0256E-7B0F-4735-A036-861631C20F9F}"/>
          </ac:spMkLst>
        </pc:spChg>
        <pc:spChg chg="mod">
          <ac:chgData name="Drew Chambers" userId="255ac6abe46577dc" providerId="LiveId" clId="{13711449-4897-4B56-99E1-E3F0D75EDE07}" dt="2020-10-30T13:24:57.472" v="2926" actId="20577"/>
          <ac:spMkLst>
            <pc:docMk/>
            <pc:sldMk cId="1329957699" sldId="467"/>
            <ac:spMk id="3" creationId="{B64CA7C0-55AD-45F3-9F93-B607FEC370EB}"/>
          </ac:spMkLst>
        </pc:spChg>
      </pc:sldChg>
      <pc:sldChg chg="modSp new mod">
        <pc:chgData name="Drew Chambers" userId="255ac6abe46577dc" providerId="LiveId" clId="{13711449-4897-4B56-99E1-E3F0D75EDE07}" dt="2020-10-30T11:40:57.345" v="2440" actId="20577"/>
        <pc:sldMkLst>
          <pc:docMk/>
          <pc:sldMk cId="1369003455" sldId="468"/>
        </pc:sldMkLst>
        <pc:spChg chg="mod">
          <ac:chgData name="Drew Chambers" userId="255ac6abe46577dc" providerId="LiveId" clId="{13711449-4897-4B56-99E1-E3F0D75EDE07}" dt="2020-10-30T11:40:57.345" v="2440" actId="20577"/>
          <ac:spMkLst>
            <pc:docMk/>
            <pc:sldMk cId="1369003455" sldId="468"/>
            <ac:spMk id="2" creationId="{4E8C9F76-58EB-4AA7-8FF2-EF51F69465B5}"/>
          </ac:spMkLst>
        </pc:spChg>
      </pc:sldChg>
      <pc:sldChg chg="modSp new mod">
        <pc:chgData name="Drew Chambers" userId="255ac6abe46577dc" providerId="LiveId" clId="{13711449-4897-4B56-99E1-E3F0D75EDE07}" dt="2020-10-30T11:44:01.219" v="2699" actId="20577"/>
        <pc:sldMkLst>
          <pc:docMk/>
          <pc:sldMk cId="2618474010" sldId="469"/>
        </pc:sldMkLst>
        <pc:spChg chg="mod">
          <ac:chgData name="Drew Chambers" userId="255ac6abe46577dc" providerId="LiveId" clId="{13711449-4897-4B56-99E1-E3F0D75EDE07}" dt="2020-10-30T11:44:01.219" v="2699" actId="20577"/>
          <ac:spMkLst>
            <pc:docMk/>
            <pc:sldMk cId="2618474010" sldId="469"/>
            <ac:spMk id="2" creationId="{563D57F0-ABB5-44E9-B2DD-E5130979B65D}"/>
          </ac:spMkLst>
        </pc:spChg>
      </pc:sldChg>
      <pc:sldChg chg="add ord">
        <pc:chgData name="Drew Chambers" userId="255ac6abe46577dc" providerId="LiveId" clId="{13711449-4897-4B56-99E1-E3F0D75EDE07}" dt="2020-10-30T11:44:16.276" v="2702"/>
        <pc:sldMkLst>
          <pc:docMk/>
          <pc:sldMk cId="3947145776" sldId="470"/>
        </pc:sldMkLst>
      </pc:sldChg>
      <pc:sldChg chg="add ord">
        <pc:chgData name="Drew Chambers" userId="255ac6abe46577dc" providerId="LiveId" clId="{13711449-4897-4B56-99E1-E3F0D75EDE07}" dt="2020-10-30T12:04:22.314" v="2707"/>
        <pc:sldMkLst>
          <pc:docMk/>
          <pc:sldMk cId="3958152132" sldId="471"/>
        </pc:sldMkLst>
      </pc:sldChg>
      <pc:sldChg chg="add ord">
        <pc:chgData name="Drew Chambers" userId="255ac6abe46577dc" providerId="LiveId" clId="{13711449-4897-4B56-99E1-E3F0D75EDE07}" dt="2020-10-30T12:04:37.716" v="2710"/>
        <pc:sldMkLst>
          <pc:docMk/>
          <pc:sldMk cId="1180060663" sldId="472"/>
        </pc:sldMkLst>
      </pc:sldChg>
      <pc:sldChg chg="modSp add mod">
        <pc:chgData name="Drew Chambers" userId="255ac6abe46577dc" providerId="LiveId" clId="{13711449-4897-4B56-99E1-E3F0D75EDE07}" dt="2020-10-30T12:13:39.430" v="2817" actId="20577"/>
        <pc:sldMkLst>
          <pc:docMk/>
          <pc:sldMk cId="62982294" sldId="473"/>
        </pc:sldMkLst>
        <pc:spChg chg="mod">
          <ac:chgData name="Drew Chambers" userId="255ac6abe46577dc" providerId="LiveId" clId="{13711449-4897-4B56-99E1-E3F0D75EDE07}" dt="2020-10-30T12:13:39.430" v="2817" actId="20577"/>
          <ac:spMkLst>
            <pc:docMk/>
            <pc:sldMk cId="62982294" sldId="473"/>
            <ac:spMk id="2" creationId="{6A392CA6-EBAA-4753-A329-727690F53DC4}"/>
          </ac:spMkLst>
        </pc:spChg>
        <pc:spChg chg="mod">
          <ac:chgData name="Drew Chambers" userId="255ac6abe46577dc" providerId="LiveId" clId="{13711449-4897-4B56-99E1-E3F0D75EDE07}" dt="2020-10-30T12:13:07.491" v="2807" actId="27636"/>
          <ac:spMkLst>
            <pc:docMk/>
            <pc:sldMk cId="62982294" sldId="473"/>
            <ac:spMk id="3" creationId="{1C5104EF-C1FC-4463-BE2F-664BA8E0E660}"/>
          </ac:spMkLst>
        </pc:spChg>
      </pc:sldChg>
      <pc:sldChg chg="modSp add mod">
        <pc:chgData name="Drew Chambers" userId="255ac6abe46577dc" providerId="LiveId" clId="{13711449-4897-4B56-99E1-E3F0D75EDE07}" dt="2020-10-30T12:13:50.353" v="2820" actId="27636"/>
        <pc:sldMkLst>
          <pc:docMk/>
          <pc:sldMk cId="1367296718" sldId="474"/>
        </pc:sldMkLst>
        <pc:spChg chg="mod">
          <ac:chgData name="Drew Chambers" userId="255ac6abe46577dc" providerId="LiveId" clId="{13711449-4897-4B56-99E1-E3F0D75EDE07}" dt="2020-10-30T12:13:50.353" v="2820" actId="27636"/>
          <ac:spMkLst>
            <pc:docMk/>
            <pc:sldMk cId="1367296718" sldId="474"/>
            <ac:spMk id="3" creationId="{1C5104EF-C1FC-4463-BE2F-664BA8E0E660}"/>
          </ac:spMkLst>
        </pc:spChg>
      </pc:sldChg>
      <pc:sldChg chg="modSp add mod">
        <pc:chgData name="Drew Chambers" userId="255ac6abe46577dc" providerId="LiveId" clId="{13711449-4897-4B56-99E1-E3F0D75EDE07}" dt="2020-10-30T13:25:52.760" v="3014" actId="20577"/>
        <pc:sldMkLst>
          <pc:docMk/>
          <pc:sldMk cId="610193166" sldId="475"/>
        </pc:sldMkLst>
        <pc:spChg chg="mod">
          <ac:chgData name="Drew Chambers" userId="255ac6abe46577dc" providerId="LiveId" clId="{13711449-4897-4B56-99E1-E3F0D75EDE07}" dt="2020-10-30T13:25:52.760" v="3014" actId="20577"/>
          <ac:spMkLst>
            <pc:docMk/>
            <pc:sldMk cId="610193166" sldId="475"/>
            <ac:spMk id="2" creationId="{563D57F0-ABB5-44E9-B2DD-E5130979B65D}"/>
          </ac:spMkLst>
        </pc:spChg>
      </pc:sldChg>
    </pc:docChg>
  </pc:docChgLst>
  <pc:docChgLst>
    <pc:chgData name="Drew Chambers" userId="255ac6abe46577dc" providerId="LiveId" clId="{36E994B1-17B5-4C81-9046-AFACBBED35E8}"/>
    <pc:docChg chg="undo redo custSel addSld delSld modSld sldOrd">
      <pc:chgData name="Drew Chambers" userId="255ac6abe46577dc" providerId="LiveId" clId="{36E994B1-17B5-4C81-9046-AFACBBED35E8}" dt="2021-02-16T20:03:17.883" v="29592" actId="5793"/>
      <pc:docMkLst>
        <pc:docMk/>
      </pc:docMkLst>
      <pc:sldChg chg="modSp add del mod modTransition">
        <pc:chgData name="Drew Chambers" userId="255ac6abe46577dc" providerId="LiveId" clId="{36E994B1-17B5-4C81-9046-AFACBBED35E8}" dt="2021-02-10T08:09:11.069" v="6894" actId="47"/>
        <pc:sldMkLst>
          <pc:docMk/>
          <pc:sldMk cId="0" sldId="258"/>
        </pc:sldMkLst>
        <pc:spChg chg="mod">
          <ac:chgData name="Drew Chambers" userId="255ac6abe46577dc" providerId="LiveId" clId="{36E994B1-17B5-4C81-9046-AFACBBED35E8}" dt="2021-02-09T07:34:04.348" v="3197" actId="27636"/>
          <ac:spMkLst>
            <pc:docMk/>
            <pc:sldMk cId="0" sldId="258"/>
            <ac:spMk id="10" creationId="{00000000-0000-0000-0000-000000000000}"/>
          </ac:spMkLst>
        </pc:spChg>
      </pc:sldChg>
      <pc:sldChg chg="add del modTransition">
        <pc:chgData name="Drew Chambers" userId="255ac6abe46577dc" providerId="LiveId" clId="{36E994B1-17B5-4C81-9046-AFACBBED35E8}" dt="2021-02-10T08:09:44.365" v="6896" actId="47"/>
        <pc:sldMkLst>
          <pc:docMk/>
          <pc:sldMk cId="0" sldId="264"/>
        </pc:sldMkLst>
      </pc:sldChg>
      <pc:sldChg chg="delSp modSp add del mod modTransition">
        <pc:chgData name="Drew Chambers" userId="255ac6abe46577dc" providerId="LiveId" clId="{36E994B1-17B5-4C81-9046-AFACBBED35E8}" dt="2021-02-10T08:07:03.221" v="6771" actId="47"/>
        <pc:sldMkLst>
          <pc:docMk/>
          <pc:sldMk cId="0" sldId="266"/>
        </pc:sldMkLst>
        <pc:spChg chg="del">
          <ac:chgData name="Drew Chambers" userId="255ac6abe46577dc" providerId="LiveId" clId="{36E994B1-17B5-4C81-9046-AFACBBED35E8}" dt="2021-02-10T08:06:28.612" v="6765" actId="478"/>
          <ac:spMkLst>
            <pc:docMk/>
            <pc:sldMk cId="0" sldId="266"/>
            <ac:spMk id="4" creationId="{00000000-0000-0000-0000-000000000000}"/>
          </ac:spMkLst>
        </pc:spChg>
        <pc:spChg chg="mod">
          <ac:chgData name="Drew Chambers" userId="255ac6abe46577dc" providerId="LiveId" clId="{36E994B1-17B5-4C81-9046-AFACBBED35E8}" dt="2021-02-10T08:06:33.711" v="6766" actId="1076"/>
          <ac:spMkLst>
            <pc:docMk/>
            <pc:sldMk cId="0" sldId="266"/>
            <ac:spMk id="61442" creationId="{00000000-0000-0000-0000-000000000000}"/>
          </ac:spMkLst>
        </pc:spChg>
      </pc:sldChg>
      <pc:sldChg chg="modSp add del mod ord modTransition">
        <pc:chgData name="Drew Chambers" userId="255ac6abe46577dc" providerId="LiveId" clId="{36E994B1-17B5-4C81-9046-AFACBBED35E8}" dt="2021-02-12T13:09:42.800" v="8837" actId="47"/>
        <pc:sldMkLst>
          <pc:docMk/>
          <pc:sldMk cId="0" sldId="268"/>
        </pc:sldMkLst>
        <pc:spChg chg="mod">
          <ac:chgData name="Drew Chambers" userId="255ac6abe46577dc" providerId="LiveId" clId="{36E994B1-17B5-4C81-9046-AFACBBED35E8}" dt="2021-02-09T07:34:34.031" v="3201" actId="27636"/>
          <ac:spMkLst>
            <pc:docMk/>
            <pc:sldMk cId="0" sldId="268"/>
            <ac:spMk id="55298" creationId="{00000000-0000-0000-0000-000000000000}"/>
          </ac:spMkLst>
        </pc:spChg>
        <pc:spChg chg="mod">
          <ac:chgData name="Drew Chambers" userId="255ac6abe46577dc" providerId="LiveId" clId="{36E994B1-17B5-4C81-9046-AFACBBED35E8}" dt="2021-02-12T13:09:27.505" v="8832" actId="27636"/>
          <ac:spMkLst>
            <pc:docMk/>
            <pc:sldMk cId="0" sldId="268"/>
            <ac:spMk id="55299" creationId="{00000000-0000-0000-0000-000000000000}"/>
          </ac:spMkLst>
        </pc:spChg>
      </pc:sldChg>
      <pc:sldChg chg="modSp add del mod modTransition">
        <pc:chgData name="Drew Chambers" userId="255ac6abe46577dc" providerId="LiveId" clId="{36E994B1-17B5-4C81-9046-AFACBBED35E8}" dt="2021-02-10T08:09:37.390" v="6895" actId="47"/>
        <pc:sldMkLst>
          <pc:docMk/>
          <pc:sldMk cId="0" sldId="269"/>
        </pc:sldMkLst>
        <pc:spChg chg="mod">
          <ac:chgData name="Drew Chambers" userId="255ac6abe46577dc" providerId="LiveId" clId="{36E994B1-17B5-4C81-9046-AFACBBED35E8}" dt="2021-02-09T07:34:04.358" v="3198" actId="27636"/>
          <ac:spMkLst>
            <pc:docMk/>
            <pc:sldMk cId="0" sldId="269"/>
            <ac:spMk id="3" creationId="{00000000-0000-0000-0000-000000000000}"/>
          </ac:spMkLst>
        </pc:spChg>
        <pc:spChg chg="mod">
          <ac:chgData name="Drew Chambers" userId="255ac6abe46577dc" providerId="LiveId" clId="{36E994B1-17B5-4C81-9046-AFACBBED35E8}" dt="2021-02-09T07:34:04.359" v="3199" actId="27636"/>
          <ac:spMkLst>
            <pc:docMk/>
            <pc:sldMk cId="0" sldId="269"/>
            <ac:spMk id="67586" creationId="{00000000-0000-0000-0000-000000000000}"/>
          </ac:spMkLst>
        </pc:spChg>
      </pc:sldChg>
      <pc:sldChg chg="modSp add del mod ord modTransition">
        <pc:chgData name="Drew Chambers" userId="255ac6abe46577dc" providerId="LiveId" clId="{36E994B1-17B5-4C81-9046-AFACBBED35E8}" dt="2021-02-15T12:01:42.687" v="16742" actId="47"/>
        <pc:sldMkLst>
          <pc:docMk/>
          <pc:sldMk cId="0" sldId="278"/>
        </pc:sldMkLst>
        <pc:spChg chg="mod">
          <ac:chgData name="Drew Chambers" userId="255ac6abe46577dc" providerId="LiveId" clId="{36E994B1-17B5-4C81-9046-AFACBBED35E8}" dt="2021-02-09T07:34:34.069" v="3206" actId="27636"/>
          <ac:spMkLst>
            <pc:docMk/>
            <pc:sldMk cId="0" sldId="278"/>
            <ac:spMk id="3" creationId="{00000000-0000-0000-0000-000000000000}"/>
          </ac:spMkLst>
        </pc:spChg>
        <pc:spChg chg="mod">
          <ac:chgData name="Drew Chambers" userId="255ac6abe46577dc" providerId="LiveId" clId="{36E994B1-17B5-4C81-9046-AFACBBED35E8}" dt="2021-02-09T07:34:34.062" v="3205" actId="27636"/>
          <ac:spMkLst>
            <pc:docMk/>
            <pc:sldMk cId="0" sldId="278"/>
            <ac:spMk id="59394" creationId="{00000000-0000-0000-0000-000000000000}"/>
          </ac:spMkLst>
        </pc:spChg>
      </pc:sldChg>
      <pc:sldChg chg="delSp modSp add del mod ord modTransition">
        <pc:chgData name="Drew Chambers" userId="255ac6abe46577dc" providerId="LiveId" clId="{36E994B1-17B5-4C81-9046-AFACBBED35E8}" dt="2021-02-13T07:33:51.842" v="9018" actId="47"/>
        <pc:sldMkLst>
          <pc:docMk/>
          <pc:sldMk cId="0" sldId="280"/>
        </pc:sldMkLst>
        <pc:spChg chg="del">
          <ac:chgData name="Drew Chambers" userId="255ac6abe46577dc" providerId="LiveId" clId="{36E994B1-17B5-4C81-9046-AFACBBED35E8}" dt="2021-02-13T07:30:08.141" v="8860" actId="478"/>
          <ac:spMkLst>
            <pc:docMk/>
            <pc:sldMk cId="0" sldId="280"/>
            <ac:spMk id="4" creationId="{00000000-0000-0000-0000-000000000000}"/>
          </ac:spMkLst>
        </pc:spChg>
        <pc:spChg chg="mod">
          <ac:chgData name="Drew Chambers" userId="255ac6abe46577dc" providerId="LiveId" clId="{36E994B1-17B5-4C81-9046-AFACBBED35E8}" dt="2021-02-13T07:27:12.351" v="8856" actId="1076"/>
          <ac:spMkLst>
            <pc:docMk/>
            <pc:sldMk cId="0" sldId="280"/>
            <ac:spMk id="57346" creationId="{00000000-0000-0000-0000-000000000000}"/>
          </ac:spMkLst>
        </pc:spChg>
        <pc:spChg chg="mod">
          <ac:chgData name="Drew Chambers" userId="255ac6abe46577dc" providerId="LiveId" clId="{36E994B1-17B5-4C81-9046-AFACBBED35E8}" dt="2021-02-13T07:31:58.789" v="9002" actId="21"/>
          <ac:spMkLst>
            <pc:docMk/>
            <pc:sldMk cId="0" sldId="280"/>
            <ac:spMk id="57347" creationId="{00000000-0000-0000-0000-000000000000}"/>
          </ac:spMkLst>
        </pc:spChg>
        <pc:spChg chg="mod">
          <ac:chgData name="Drew Chambers" userId="255ac6abe46577dc" providerId="LiveId" clId="{36E994B1-17B5-4C81-9046-AFACBBED35E8}" dt="2021-02-13T07:27:14.970" v="8857" actId="1076"/>
          <ac:spMkLst>
            <pc:docMk/>
            <pc:sldMk cId="0" sldId="280"/>
            <ac:spMk id="57348" creationId="{00000000-0000-0000-0000-000000000000}"/>
          </ac:spMkLst>
        </pc:spChg>
        <pc:spChg chg="mod">
          <ac:chgData name="Drew Chambers" userId="255ac6abe46577dc" providerId="LiveId" clId="{36E994B1-17B5-4C81-9046-AFACBBED35E8}" dt="2021-02-13T07:32:37.160" v="9012" actId="5793"/>
          <ac:spMkLst>
            <pc:docMk/>
            <pc:sldMk cId="0" sldId="280"/>
            <ac:spMk id="57349" creationId="{00000000-0000-0000-0000-000000000000}"/>
          </ac:spMkLst>
        </pc:spChg>
      </pc:sldChg>
      <pc:sldChg chg="addSp delSp modSp mod setBg setClrOvrMap">
        <pc:chgData name="Drew Chambers" userId="255ac6abe46577dc" providerId="LiveId" clId="{36E994B1-17B5-4C81-9046-AFACBBED35E8}" dt="2021-02-02T12:30:44.308" v="3030" actId="255"/>
        <pc:sldMkLst>
          <pc:docMk/>
          <pc:sldMk cId="854872963" sldId="420"/>
        </pc:sldMkLst>
        <pc:spChg chg="mod">
          <ac:chgData name="Drew Chambers" userId="255ac6abe46577dc" providerId="LiveId" clId="{36E994B1-17B5-4C81-9046-AFACBBED35E8}" dt="2021-02-02T12:30:37.108" v="3029" actId="14100"/>
          <ac:spMkLst>
            <pc:docMk/>
            <pc:sldMk cId="854872963" sldId="420"/>
            <ac:spMk id="2" creationId="{00000000-0000-0000-0000-000000000000}"/>
          </ac:spMkLst>
        </pc:spChg>
        <pc:spChg chg="mod">
          <ac:chgData name="Drew Chambers" userId="255ac6abe46577dc" providerId="LiveId" clId="{36E994B1-17B5-4C81-9046-AFACBBED35E8}" dt="2021-02-02T12:30:44.308" v="3030" actId="255"/>
          <ac:spMkLst>
            <pc:docMk/>
            <pc:sldMk cId="854872963" sldId="420"/>
            <ac:spMk id="3" creationId="{00000000-0000-0000-0000-000000000000}"/>
          </ac:spMkLst>
        </pc:spChg>
        <pc:spChg chg="del">
          <ac:chgData name="Drew Chambers" userId="255ac6abe46577dc" providerId="LiveId" clId="{36E994B1-17B5-4C81-9046-AFACBBED35E8}" dt="2021-02-02T12:30:23.261" v="3027" actId="26606"/>
          <ac:spMkLst>
            <pc:docMk/>
            <pc:sldMk cId="854872963" sldId="420"/>
            <ac:spMk id="33" creationId="{6234BCC6-39B9-47D9-8BF8-C665401AE23C}"/>
          </ac:spMkLst>
        </pc:spChg>
        <pc:spChg chg="del">
          <ac:chgData name="Drew Chambers" userId="255ac6abe46577dc" providerId="LiveId" clId="{36E994B1-17B5-4C81-9046-AFACBBED35E8}" dt="2021-02-02T12:30:23.261" v="3027" actId="26606"/>
          <ac:spMkLst>
            <pc:docMk/>
            <pc:sldMk cId="854872963" sldId="420"/>
            <ac:spMk id="35" creationId="{72A9CE9D-DAC3-40AF-B504-78A64A909F9D}"/>
          </ac:spMkLst>
        </pc:spChg>
        <pc:spChg chg="del">
          <ac:chgData name="Drew Chambers" userId="255ac6abe46577dc" providerId="LiveId" clId="{36E994B1-17B5-4C81-9046-AFACBBED35E8}" dt="2021-02-02T12:30:23.261" v="3027" actId="26606"/>
          <ac:spMkLst>
            <pc:docMk/>
            <pc:sldMk cId="854872963" sldId="420"/>
            <ac:spMk id="37" creationId="{506D7452-6CDE-4381-86CE-07B2459383D5}"/>
          </ac:spMkLst>
        </pc:spChg>
        <pc:spChg chg="del">
          <ac:chgData name="Drew Chambers" userId="255ac6abe46577dc" providerId="LiveId" clId="{36E994B1-17B5-4C81-9046-AFACBBED35E8}" dt="2021-02-02T12:30:23.261" v="3027" actId="26606"/>
          <ac:spMkLst>
            <pc:docMk/>
            <pc:sldMk cId="854872963" sldId="420"/>
            <ac:spMk id="39" creationId="{762DA937-8B55-4317-BD32-98D7AF30E39E}"/>
          </ac:spMkLst>
        </pc:spChg>
        <pc:spChg chg="del">
          <ac:chgData name="Drew Chambers" userId="255ac6abe46577dc" providerId="LiveId" clId="{36E994B1-17B5-4C81-9046-AFACBBED35E8}" dt="2021-02-02T12:30:23.261" v="3027" actId="26606"/>
          <ac:spMkLst>
            <pc:docMk/>
            <pc:sldMk cId="854872963" sldId="420"/>
            <ac:spMk id="41" creationId="{C52EE5A8-045B-4D39-8ED1-513334085EEC}"/>
          </ac:spMkLst>
        </pc:spChg>
        <pc:spChg chg="add">
          <ac:chgData name="Drew Chambers" userId="255ac6abe46577dc" providerId="LiveId" clId="{36E994B1-17B5-4C81-9046-AFACBBED35E8}" dt="2021-02-02T12:30:23.261" v="3027" actId="26606"/>
          <ac:spMkLst>
            <pc:docMk/>
            <pc:sldMk cId="854872963" sldId="420"/>
            <ac:spMk id="46" creationId="{9B76D444-2756-434F-AE61-96D69830C13E}"/>
          </ac:spMkLst>
        </pc:spChg>
        <pc:spChg chg="add">
          <ac:chgData name="Drew Chambers" userId="255ac6abe46577dc" providerId="LiveId" clId="{36E994B1-17B5-4C81-9046-AFACBBED35E8}" dt="2021-02-02T12:30:23.261" v="3027" actId="26606"/>
          <ac:spMkLst>
            <pc:docMk/>
            <pc:sldMk cId="854872963" sldId="420"/>
            <ac:spMk id="48" creationId="{A27B6159-7734-4564-9E0F-C4BC43C36E52}"/>
          </ac:spMkLst>
        </pc:spChg>
        <pc:picChg chg="del">
          <ac:chgData name="Drew Chambers" userId="255ac6abe46577dc" providerId="LiveId" clId="{36E994B1-17B5-4C81-9046-AFACBBED35E8}" dt="2021-02-02T12:30:08.879" v="3026" actId="478"/>
          <ac:picMkLst>
            <pc:docMk/>
            <pc:sldMk cId="854872963" sldId="420"/>
            <ac:picMk id="6" creationId="{D8B7EAF8-CFF8-47BB-B72D-7085856DF503}"/>
          </ac:picMkLst>
        </pc:picChg>
        <pc:picChg chg="mod">
          <ac:chgData name="Drew Chambers" userId="255ac6abe46577dc" providerId="LiveId" clId="{36E994B1-17B5-4C81-9046-AFACBBED35E8}" dt="2021-02-02T12:30:23.261" v="3027" actId="26606"/>
          <ac:picMkLst>
            <pc:docMk/>
            <pc:sldMk cId="854872963" sldId="420"/>
            <ac:picMk id="7" creationId="{15BF02F9-894D-4B74-A19F-7CEDA62D860A}"/>
          </ac:picMkLst>
        </pc:picChg>
        <pc:cxnChg chg="add">
          <ac:chgData name="Drew Chambers" userId="255ac6abe46577dc" providerId="LiveId" clId="{36E994B1-17B5-4C81-9046-AFACBBED35E8}" dt="2021-02-02T12:30:23.261" v="3027" actId="26606"/>
          <ac:cxnSpMkLst>
            <pc:docMk/>
            <pc:sldMk cId="854872963" sldId="420"/>
            <ac:cxnSpMk id="50" creationId="{E2FFB46B-05BC-4950-B18A-9593FDAE6ED7}"/>
          </ac:cxnSpMkLst>
        </pc:cxnChg>
      </pc:sldChg>
      <pc:sldChg chg="del">
        <pc:chgData name="Drew Chambers" userId="255ac6abe46577dc" providerId="LiveId" clId="{36E994B1-17B5-4C81-9046-AFACBBED35E8}" dt="2021-01-31T16:40:59.766" v="32" actId="47"/>
        <pc:sldMkLst>
          <pc:docMk/>
          <pc:sldMk cId="3802904426" sldId="422"/>
        </pc:sldMkLst>
      </pc:sldChg>
      <pc:sldChg chg="addSp delSp modSp mod setBg setClrOvrMap">
        <pc:chgData name="Drew Chambers" userId="255ac6abe46577dc" providerId="LiveId" clId="{36E994B1-17B5-4C81-9046-AFACBBED35E8}" dt="2021-02-02T12:34:06.351" v="3056" actId="1076"/>
        <pc:sldMkLst>
          <pc:docMk/>
          <pc:sldMk cId="2082998922" sldId="443"/>
        </pc:sldMkLst>
        <pc:spChg chg="mod ord">
          <ac:chgData name="Drew Chambers" userId="255ac6abe46577dc" providerId="LiveId" clId="{36E994B1-17B5-4C81-9046-AFACBBED35E8}" dt="2021-02-02T12:34:06.351" v="3056" actId="1076"/>
          <ac:spMkLst>
            <pc:docMk/>
            <pc:sldMk cId="2082998922" sldId="443"/>
            <ac:spMk id="2" creationId="{D5972684-FDF4-481C-97BB-95B16F24528D}"/>
          </ac:spMkLst>
        </pc:spChg>
        <pc:spChg chg="add mod">
          <ac:chgData name="Drew Chambers" userId="255ac6abe46577dc" providerId="LiveId" clId="{36E994B1-17B5-4C81-9046-AFACBBED35E8}" dt="2021-02-02T12:34:04.123" v="3055" actId="1076"/>
          <ac:spMkLst>
            <pc:docMk/>
            <pc:sldMk cId="2082998922" sldId="443"/>
            <ac:spMk id="9" creationId="{1C65DFAA-AE73-49F3-8343-A29FE4D31F1F}"/>
          </ac:spMkLst>
        </pc:spChg>
        <pc:spChg chg="del">
          <ac:chgData name="Drew Chambers" userId="255ac6abe46577dc" providerId="LiveId" clId="{36E994B1-17B5-4C81-9046-AFACBBED35E8}" dt="2021-02-02T12:31:35.390" v="3032" actId="26606"/>
          <ac:spMkLst>
            <pc:docMk/>
            <pc:sldMk cId="2082998922" sldId="443"/>
            <ac:spMk id="66" creationId="{86295E7F-EA66-480B-B001-C8BE7CD61903}"/>
          </ac:spMkLst>
        </pc:spChg>
        <pc:spChg chg="add del">
          <ac:chgData name="Drew Chambers" userId="255ac6abe46577dc" providerId="LiveId" clId="{36E994B1-17B5-4C81-9046-AFACBBED35E8}" dt="2021-02-02T12:32:27.557" v="3037" actId="26606"/>
          <ac:spMkLst>
            <pc:docMk/>
            <pc:sldMk cId="2082998922" sldId="443"/>
            <ac:spMk id="73" creationId="{D38A241E-0395-41E5-8607-BAA2799A4374}"/>
          </ac:spMkLst>
        </pc:spChg>
        <pc:spChg chg="add del">
          <ac:chgData name="Drew Chambers" userId="255ac6abe46577dc" providerId="LiveId" clId="{36E994B1-17B5-4C81-9046-AFACBBED35E8}" dt="2021-02-02T12:33:42.949" v="3051" actId="26606"/>
          <ac:spMkLst>
            <pc:docMk/>
            <pc:sldMk cId="2082998922" sldId="443"/>
            <ac:spMk id="80" creationId="{5E8D2E83-FB3A-40E7-A9E5-7AB389D612B4}"/>
          </ac:spMkLst>
        </pc:spChg>
        <pc:spChg chg="add">
          <ac:chgData name="Drew Chambers" userId="255ac6abe46577dc" providerId="LiveId" clId="{36E994B1-17B5-4C81-9046-AFACBBED35E8}" dt="2021-02-02T12:33:42.949" v="3051" actId="26606"/>
          <ac:spMkLst>
            <pc:docMk/>
            <pc:sldMk cId="2082998922" sldId="443"/>
            <ac:spMk id="89" creationId="{BDD7BED2-CC5E-4866-AC0C-DCF928AF8AEE}"/>
          </ac:spMkLst>
        </pc:spChg>
        <pc:picChg chg="add mod">
          <ac:chgData name="Drew Chambers" userId="255ac6abe46577dc" providerId="LiveId" clId="{36E994B1-17B5-4C81-9046-AFACBBED35E8}" dt="2021-02-02T12:33:42.949" v="3051" actId="26606"/>
          <ac:picMkLst>
            <pc:docMk/>
            <pc:sldMk cId="2082998922" sldId="443"/>
            <ac:picMk id="3" creationId="{03567941-2E54-4C24-A4A8-03F17CF1FE14}"/>
          </ac:picMkLst>
        </pc:picChg>
        <pc:picChg chg="del">
          <ac:chgData name="Drew Chambers" userId="255ac6abe46577dc" providerId="LiveId" clId="{36E994B1-17B5-4C81-9046-AFACBBED35E8}" dt="2021-01-31T17:11:06.177" v="176" actId="478"/>
          <ac:picMkLst>
            <pc:docMk/>
            <pc:sldMk cId="2082998922" sldId="443"/>
            <ac:picMk id="5" creationId="{B55462A8-32D7-4652-86D2-C8879BA841F6}"/>
          </ac:picMkLst>
        </pc:picChg>
        <pc:picChg chg="add">
          <ac:chgData name="Drew Chambers" userId="255ac6abe46577dc" providerId="LiveId" clId="{36E994B1-17B5-4C81-9046-AFACBBED35E8}" dt="2021-02-02T12:33:42.949" v="3051" actId="26606"/>
          <ac:picMkLst>
            <pc:docMk/>
            <pc:sldMk cId="2082998922" sldId="443"/>
            <ac:picMk id="85" creationId="{D266A5D8-E184-4E8F-9001-D6F41E3974FE}"/>
          </ac:picMkLst>
        </pc:picChg>
        <pc:picChg chg="add">
          <ac:chgData name="Drew Chambers" userId="255ac6abe46577dc" providerId="LiveId" clId="{36E994B1-17B5-4C81-9046-AFACBBED35E8}" dt="2021-02-02T12:33:42.949" v="3051" actId="26606"/>
          <ac:picMkLst>
            <pc:docMk/>
            <pc:sldMk cId="2082998922" sldId="443"/>
            <ac:picMk id="87" creationId="{4EB1D02B-BBFA-4A97-A021-7816ECC34904}"/>
          </ac:picMkLst>
        </pc:picChg>
        <pc:cxnChg chg="del">
          <ac:chgData name="Drew Chambers" userId="255ac6abe46577dc" providerId="LiveId" clId="{36E994B1-17B5-4C81-9046-AFACBBED35E8}" dt="2021-02-02T12:31:35.390" v="3032" actId="26606"/>
          <ac:cxnSpMkLst>
            <pc:docMk/>
            <pc:sldMk cId="2082998922" sldId="443"/>
            <ac:cxnSpMk id="68" creationId="{E126E481-B945-4179-BD79-05E96E9B29E1}"/>
          </ac:cxnSpMkLst>
        </pc:cxnChg>
        <pc:cxnChg chg="add del">
          <ac:chgData name="Drew Chambers" userId="255ac6abe46577dc" providerId="LiveId" clId="{36E994B1-17B5-4C81-9046-AFACBBED35E8}" dt="2021-02-02T12:32:27.557" v="3037" actId="26606"/>
          <ac:cxnSpMkLst>
            <pc:docMk/>
            <pc:sldMk cId="2082998922" sldId="443"/>
            <ac:cxnSpMk id="75" creationId="{CE352288-84AD-4CA8-BCD5-76C29D34E1DB}"/>
          </ac:cxnSpMkLst>
        </pc:cxnChg>
      </pc:sldChg>
      <pc:sldChg chg="del">
        <pc:chgData name="Drew Chambers" userId="255ac6abe46577dc" providerId="LiveId" clId="{36E994B1-17B5-4C81-9046-AFACBBED35E8}" dt="2021-01-31T17:16:10.030" v="295" actId="47"/>
        <pc:sldMkLst>
          <pc:docMk/>
          <pc:sldMk cId="1392824882" sldId="445"/>
        </pc:sldMkLst>
      </pc:sldChg>
      <pc:sldChg chg="del">
        <pc:chgData name="Drew Chambers" userId="255ac6abe46577dc" providerId="LiveId" clId="{36E994B1-17B5-4C81-9046-AFACBBED35E8}" dt="2021-01-31T16:40:54.647" v="27" actId="47"/>
        <pc:sldMkLst>
          <pc:docMk/>
          <pc:sldMk cId="1239663457" sldId="455"/>
        </pc:sldMkLst>
      </pc:sldChg>
      <pc:sldChg chg="del">
        <pc:chgData name="Drew Chambers" userId="255ac6abe46577dc" providerId="LiveId" clId="{36E994B1-17B5-4C81-9046-AFACBBED35E8}" dt="2021-01-31T16:40:53.637" v="26" actId="47"/>
        <pc:sldMkLst>
          <pc:docMk/>
          <pc:sldMk cId="3199781872" sldId="457"/>
        </pc:sldMkLst>
      </pc:sldChg>
      <pc:sldChg chg="del">
        <pc:chgData name="Drew Chambers" userId="255ac6abe46577dc" providerId="LiveId" clId="{36E994B1-17B5-4C81-9046-AFACBBED35E8}" dt="2021-01-31T16:41:27.994" v="44" actId="47"/>
        <pc:sldMkLst>
          <pc:docMk/>
          <pc:sldMk cId="558815856" sldId="467"/>
        </pc:sldMkLst>
      </pc:sldChg>
      <pc:sldChg chg="del">
        <pc:chgData name="Drew Chambers" userId="255ac6abe46577dc" providerId="LiveId" clId="{36E994B1-17B5-4C81-9046-AFACBBED35E8}" dt="2021-01-31T16:41:29.178" v="45" actId="47"/>
        <pc:sldMkLst>
          <pc:docMk/>
          <pc:sldMk cId="1851390110" sldId="468"/>
        </pc:sldMkLst>
      </pc:sldChg>
      <pc:sldChg chg="del">
        <pc:chgData name="Drew Chambers" userId="255ac6abe46577dc" providerId="LiveId" clId="{36E994B1-17B5-4C81-9046-AFACBBED35E8}" dt="2021-01-31T16:41:34.475" v="46" actId="47"/>
        <pc:sldMkLst>
          <pc:docMk/>
          <pc:sldMk cId="3195452111" sldId="469"/>
        </pc:sldMkLst>
      </pc:sldChg>
      <pc:sldChg chg="del">
        <pc:chgData name="Drew Chambers" userId="255ac6abe46577dc" providerId="LiveId" clId="{36E994B1-17B5-4C81-9046-AFACBBED35E8}" dt="2021-01-31T16:41:35.479" v="47" actId="47"/>
        <pc:sldMkLst>
          <pc:docMk/>
          <pc:sldMk cId="510152332" sldId="470"/>
        </pc:sldMkLst>
      </pc:sldChg>
      <pc:sldChg chg="del">
        <pc:chgData name="Drew Chambers" userId="255ac6abe46577dc" providerId="LiveId" clId="{36E994B1-17B5-4C81-9046-AFACBBED35E8}" dt="2021-01-31T16:41:41.764" v="54" actId="47"/>
        <pc:sldMkLst>
          <pc:docMk/>
          <pc:sldMk cId="2945949845" sldId="472"/>
        </pc:sldMkLst>
      </pc:sldChg>
      <pc:sldChg chg="del">
        <pc:chgData name="Drew Chambers" userId="255ac6abe46577dc" providerId="LiveId" clId="{36E994B1-17B5-4C81-9046-AFACBBED35E8}" dt="2021-01-31T16:41:37.819" v="50" actId="47"/>
        <pc:sldMkLst>
          <pc:docMk/>
          <pc:sldMk cId="1496525837" sldId="474"/>
        </pc:sldMkLst>
      </pc:sldChg>
      <pc:sldChg chg="modSp add del mod">
        <pc:chgData name="Drew Chambers" userId="255ac6abe46577dc" providerId="LiveId" clId="{36E994B1-17B5-4C81-9046-AFACBBED35E8}" dt="2021-02-10T07:37:41.606" v="4706" actId="47"/>
        <pc:sldMkLst>
          <pc:docMk/>
          <pc:sldMk cId="906636090" sldId="487"/>
        </pc:sldMkLst>
        <pc:spChg chg="mod">
          <ac:chgData name="Drew Chambers" userId="255ac6abe46577dc" providerId="LiveId" clId="{36E994B1-17B5-4C81-9046-AFACBBED35E8}" dt="2021-01-31T17:32:35.502" v="434" actId="27636"/>
          <ac:spMkLst>
            <pc:docMk/>
            <pc:sldMk cId="906636090" sldId="487"/>
            <ac:spMk id="3" creationId="{00000000-0000-0000-0000-000000000000}"/>
          </ac:spMkLst>
        </pc:spChg>
      </pc:sldChg>
      <pc:sldChg chg="del">
        <pc:chgData name="Drew Chambers" userId="255ac6abe46577dc" providerId="LiveId" clId="{36E994B1-17B5-4C81-9046-AFACBBED35E8}" dt="2021-01-31T16:41:16.842" v="39" actId="47"/>
        <pc:sldMkLst>
          <pc:docMk/>
          <pc:sldMk cId="2594946132" sldId="487"/>
        </pc:sldMkLst>
      </pc:sldChg>
      <pc:sldChg chg="modSp add mod ord">
        <pc:chgData name="Drew Chambers" userId="255ac6abe46577dc" providerId="LiveId" clId="{36E994B1-17B5-4C81-9046-AFACBBED35E8}" dt="2021-02-10T08:10:33.057" v="6905" actId="27636"/>
        <pc:sldMkLst>
          <pc:docMk/>
          <pc:sldMk cId="1949869632" sldId="491"/>
        </pc:sldMkLst>
        <pc:spChg chg="mod">
          <ac:chgData name="Drew Chambers" userId="255ac6abe46577dc" providerId="LiveId" clId="{36E994B1-17B5-4C81-9046-AFACBBED35E8}" dt="2021-02-10T08:10:33.057" v="6905" actId="27636"/>
          <ac:spMkLst>
            <pc:docMk/>
            <pc:sldMk cId="1949869632" sldId="491"/>
            <ac:spMk id="3" creationId="{00000000-0000-0000-0000-000000000000}"/>
          </ac:spMkLst>
        </pc:spChg>
      </pc:sldChg>
      <pc:sldChg chg="addSp delSp modSp add mod ord">
        <pc:chgData name="Drew Chambers" userId="255ac6abe46577dc" providerId="LiveId" clId="{36E994B1-17B5-4C81-9046-AFACBBED35E8}" dt="2021-02-12T09:13:46.069" v="8803" actId="20577"/>
        <pc:sldMkLst>
          <pc:docMk/>
          <pc:sldMk cId="740397422" sldId="493"/>
        </pc:sldMkLst>
        <pc:spChg chg="mod">
          <ac:chgData name="Drew Chambers" userId="255ac6abe46577dc" providerId="LiveId" clId="{36E994B1-17B5-4C81-9046-AFACBBED35E8}" dt="2021-02-12T09:03:10.801" v="7932" actId="14100"/>
          <ac:spMkLst>
            <pc:docMk/>
            <pc:sldMk cId="740397422" sldId="493"/>
            <ac:spMk id="2" creationId="{00000000-0000-0000-0000-000000000000}"/>
          </ac:spMkLst>
        </pc:spChg>
        <pc:spChg chg="add mod">
          <ac:chgData name="Drew Chambers" userId="255ac6abe46577dc" providerId="LiveId" clId="{36E994B1-17B5-4C81-9046-AFACBBED35E8}" dt="2021-02-12T09:13:46.069" v="8803" actId="20577"/>
          <ac:spMkLst>
            <pc:docMk/>
            <pc:sldMk cId="740397422" sldId="493"/>
            <ac:spMk id="5" creationId="{E49D3509-4F5D-4501-8780-C5D75A174647}"/>
          </ac:spMkLst>
        </pc:spChg>
        <pc:picChg chg="del">
          <ac:chgData name="Drew Chambers" userId="255ac6abe46577dc" providerId="LiveId" clId="{36E994B1-17B5-4C81-9046-AFACBBED35E8}" dt="2021-02-12T09:02:58.104" v="7929" actId="478"/>
          <ac:picMkLst>
            <pc:docMk/>
            <pc:sldMk cId="740397422" sldId="493"/>
            <ac:picMk id="4" creationId="{00000000-0000-0000-0000-000000000000}"/>
          </ac:picMkLst>
        </pc:picChg>
      </pc:sldChg>
      <pc:sldChg chg="del">
        <pc:chgData name="Drew Chambers" userId="255ac6abe46577dc" providerId="LiveId" clId="{36E994B1-17B5-4C81-9046-AFACBBED35E8}" dt="2021-01-31T16:41:19.309" v="42" actId="47"/>
        <pc:sldMkLst>
          <pc:docMk/>
          <pc:sldMk cId="2288997971" sldId="494"/>
        </pc:sldMkLst>
      </pc:sldChg>
      <pc:sldChg chg="addSp delSp modSp add mod ord">
        <pc:chgData name="Drew Chambers" userId="255ac6abe46577dc" providerId="LiveId" clId="{36E994B1-17B5-4C81-9046-AFACBBED35E8}" dt="2021-02-15T09:28:17.326" v="16415" actId="20577"/>
        <pc:sldMkLst>
          <pc:docMk/>
          <pc:sldMk cId="4246832213" sldId="494"/>
        </pc:sldMkLst>
        <pc:spChg chg="mod">
          <ac:chgData name="Drew Chambers" userId="255ac6abe46577dc" providerId="LiveId" clId="{36E994B1-17B5-4C81-9046-AFACBBED35E8}" dt="2021-01-31T17:32:35.523" v="436" actId="27636"/>
          <ac:spMkLst>
            <pc:docMk/>
            <pc:sldMk cId="4246832213" sldId="494"/>
            <ac:spMk id="2" creationId="{00000000-0000-0000-0000-000000000000}"/>
          </ac:spMkLst>
        </pc:spChg>
        <pc:spChg chg="del">
          <ac:chgData name="Drew Chambers" userId="255ac6abe46577dc" providerId="LiveId" clId="{36E994B1-17B5-4C81-9046-AFACBBED35E8}" dt="2021-02-10T07:42:09.756" v="4938" actId="478"/>
          <ac:spMkLst>
            <pc:docMk/>
            <pc:sldMk cId="4246832213" sldId="494"/>
            <ac:spMk id="3" creationId="{00000000-0000-0000-0000-000000000000}"/>
          </ac:spMkLst>
        </pc:spChg>
        <pc:spChg chg="add mod">
          <ac:chgData name="Drew Chambers" userId="255ac6abe46577dc" providerId="LiveId" clId="{36E994B1-17B5-4C81-9046-AFACBBED35E8}" dt="2021-02-15T09:28:17.326" v="16415" actId="20577"/>
          <ac:spMkLst>
            <pc:docMk/>
            <pc:sldMk cId="4246832213" sldId="494"/>
            <ac:spMk id="6" creationId="{8E2CB588-D6D1-450A-9087-69BA0F33A6C0}"/>
          </ac:spMkLst>
        </pc:spChg>
        <pc:picChg chg="del">
          <ac:chgData name="Drew Chambers" userId="255ac6abe46577dc" providerId="LiveId" clId="{36E994B1-17B5-4C81-9046-AFACBBED35E8}" dt="2021-02-02T10:19:31.051" v="1890" actId="21"/>
          <ac:picMkLst>
            <pc:docMk/>
            <pc:sldMk cId="4246832213" sldId="494"/>
            <ac:picMk id="4" creationId="{00000000-0000-0000-0000-000000000000}"/>
          </ac:picMkLst>
        </pc:picChg>
      </pc:sldChg>
      <pc:sldChg chg="del">
        <pc:chgData name="Drew Chambers" userId="255ac6abe46577dc" providerId="LiveId" clId="{36E994B1-17B5-4C81-9046-AFACBBED35E8}" dt="2021-01-31T16:41:36.981" v="49" actId="47"/>
        <pc:sldMkLst>
          <pc:docMk/>
          <pc:sldMk cId="2918427163" sldId="495"/>
        </pc:sldMkLst>
      </pc:sldChg>
      <pc:sldChg chg="add ord">
        <pc:chgData name="Drew Chambers" userId="255ac6abe46577dc" providerId="LiveId" clId="{36E994B1-17B5-4C81-9046-AFACBBED35E8}" dt="2021-02-10T08:10:45.993" v="6907"/>
        <pc:sldMkLst>
          <pc:docMk/>
          <pc:sldMk cId="3397151551" sldId="496"/>
        </pc:sldMkLst>
      </pc:sldChg>
      <pc:sldChg chg="modSp add mod ord">
        <pc:chgData name="Drew Chambers" userId="255ac6abe46577dc" providerId="LiveId" clId="{36E994B1-17B5-4C81-9046-AFACBBED35E8}" dt="2021-02-15T09:56:33.622" v="16467"/>
        <pc:sldMkLst>
          <pc:docMk/>
          <pc:sldMk cId="2183718902" sldId="497"/>
        </pc:sldMkLst>
        <pc:spChg chg="mod">
          <ac:chgData name="Drew Chambers" userId="255ac6abe46577dc" providerId="LiveId" clId="{36E994B1-17B5-4C81-9046-AFACBBED35E8}" dt="2021-02-11T07:03:09.271" v="7019" actId="20577"/>
          <ac:spMkLst>
            <pc:docMk/>
            <pc:sldMk cId="2183718902" sldId="497"/>
            <ac:spMk id="3" creationId="{00000000-0000-0000-0000-000000000000}"/>
          </ac:spMkLst>
        </pc:spChg>
      </pc:sldChg>
      <pc:sldChg chg="modSp add mod ord">
        <pc:chgData name="Drew Chambers" userId="255ac6abe46577dc" providerId="LiveId" clId="{36E994B1-17B5-4C81-9046-AFACBBED35E8}" dt="2021-02-15T09:56:37.292" v="16469"/>
        <pc:sldMkLst>
          <pc:docMk/>
          <pc:sldMk cId="2590589315" sldId="498"/>
        </pc:sldMkLst>
        <pc:spChg chg="mod">
          <ac:chgData name="Drew Chambers" userId="255ac6abe46577dc" providerId="LiveId" clId="{36E994B1-17B5-4C81-9046-AFACBBED35E8}" dt="2021-01-31T17:35:01.588" v="443" actId="27636"/>
          <ac:spMkLst>
            <pc:docMk/>
            <pc:sldMk cId="2590589315" sldId="498"/>
            <ac:spMk id="2" creationId="{00000000-0000-0000-0000-000000000000}"/>
          </ac:spMkLst>
        </pc:spChg>
      </pc:sldChg>
      <pc:sldChg chg="del">
        <pc:chgData name="Drew Chambers" userId="255ac6abe46577dc" providerId="LiveId" clId="{36E994B1-17B5-4C81-9046-AFACBBED35E8}" dt="2021-01-31T16:41:45.022" v="58" actId="47"/>
        <pc:sldMkLst>
          <pc:docMk/>
          <pc:sldMk cId="2580589506" sldId="499"/>
        </pc:sldMkLst>
      </pc:sldChg>
      <pc:sldChg chg="delSp add del mod">
        <pc:chgData name="Drew Chambers" userId="255ac6abe46577dc" providerId="LiveId" clId="{36E994B1-17B5-4C81-9046-AFACBBED35E8}" dt="2021-02-11T07:26:00.750" v="7102" actId="47"/>
        <pc:sldMkLst>
          <pc:docMk/>
          <pc:sldMk cId="1729983457" sldId="500"/>
        </pc:sldMkLst>
        <pc:spChg chg="del">
          <ac:chgData name="Drew Chambers" userId="255ac6abe46577dc" providerId="LiveId" clId="{36E994B1-17B5-4C81-9046-AFACBBED35E8}" dt="2021-02-10T08:13:41.132" v="6924" actId="478"/>
          <ac:spMkLst>
            <pc:docMk/>
            <pc:sldMk cId="1729983457" sldId="500"/>
            <ac:spMk id="21" creationId="{00000000-0000-0000-0000-000000000000}"/>
          </ac:spMkLst>
        </pc:spChg>
      </pc:sldChg>
      <pc:sldChg chg="modSp add del mod">
        <pc:chgData name="Drew Chambers" userId="255ac6abe46577dc" providerId="LiveId" clId="{36E994B1-17B5-4C81-9046-AFACBBED35E8}" dt="2021-02-11T07:31:02.724" v="7370" actId="47"/>
        <pc:sldMkLst>
          <pc:docMk/>
          <pc:sldMk cId="558275078" sldId="503"/>
        </pc:sldMkLst>
        <pc:spChg chg="mod">
          <ac:chgData name="Drew Chambers" userId="255ac6abe46577dc" providerId="LiveId" clId="{36E994B1-17B5-4C81-9046-AFACBBED35E8}" dt="2021-02-11T07:26:14.503" v="7105" actId="20577"/>
          <ac:spMkLst>
            <pc:docMk/>
            <pc:sldMk cId="558275078" sldId="503"/>
            <ac:spMk id="6" creationId="{00000000-0000-0000-0000-000000000000}"/>
          </ac:spMkLst>
        </pc:spChg>
        <pc:spChg chg="mod">
          <ac:chgData name="Drew Chambers" userId="255ac6abe46577dc" providerId="LiveId" clId="{36E994B1-17B5-4C81-9046-AFACBBED35E8}" dt="2021-02-11T07:26:23.897" v="7106" actId="20577"/>
          <ac:spMkLst>
            <pc:docMk/>
            <pc:sldMk cId="558275078" sldId="503"/>
            <ac:spMk id="14" creationId="{00000000-0000-0000-0000-000000000000}"/>
          </ac:spMkLst>
        </pc:spChg>
      </pc:sldChg>
      <pc:sldChg chg="add del">
        <pc:chgData name="Drew Chambers" userId="255ac6abe46577dc" providerId="LiveId" clId="{36E994B1-17B5-4C81-9046-AFACBBED35E8}" dt="2021-02-11T07:31:22.483" v="7380" actId="47"/>
        <pc:sldMkLst>
          <pc:docMk/>
          <pc:sldMk cId="571592665" sldId="505"/>
        </pc:sldMkLst>
      </pc:sldChg>
      <pc:sldChg chg="modSp add mod ord">
        <pc:chgData name="Drew Chambers" userId="255ac6abe46577dc" providerId="LiveId" clId="{36E994B1-17B5-4C81-9046-AFACBBED35E8}" dt="2021-02-15T10:44:34.504" v="16703" actId="20577"/>
        <pc:sldMkLst>
          <pc:docMk/>
          <pc:sldMk cId="3431492062" sldId="506"/>
        </pc:sldMkLst>
        <pc:spChg chg="mod">
          <ac:chgData name="Drew Chambers" userId="255ac6abe46577dc" providerId="LiveId" clId="{36E994B1-17B5-4C81-9046-AFACBBED35E8}" dt="2021-02-15T10:44:34.504" v="16703" actId="20577"/>
          <ac:spMkLst>
            <pc:docMk/>
            <pc:sldMk cId="3431492062" sldId="506"/>
            <ac:spMk id="3" creationId="{00000000-0000-0000-0000-000000000000}"/>
          </ac:spMkLst>
        </pc:spChg>
      </pc:sldChg>
      <pc:sldChg chg="add del ord">
        <pc:chgData name="Drew Chambers" userId="255ac6abe46577dc" providerId="LiveId" clId="{36E994B1-17B5-4C81-9046-AFACBBED35E8}" dt="2021-02-15T13:31:18.512" v="19164" actId="47"/>
        <pc:sldMkLst>
          <pc:docMk/>
          <pc:sldMk cId="259469871" sldId="508"/>
        </pc:sldMkLst>
      </pc:sldChg>
      <pc:sldChg chg="modSp add mod ord">
        <pc:chgData name="Drew Chambers" userId="255ac6abe46577dc" providerId="LiveId" clId="{36E994B1-17B5-4C81-9046-AFACBBED35E8}" dt="2021-02-15T12:15:01.533" v="17439" actId="27636"/>
        <pc:sldMkLst>
          <pc:docMk/>
          <pc:sldMk cId="3335738648" sldId="510"/>
        </pc:sldMkLst>
        <pc:spChg chg="mod">
          <ac:chgData name="Drew Chambers" userId="255ac6abe46577dc" providerId="LiveId" clId="{36E994B1-17B5-4C81-9046-AFACBBED35E8}" dt="2021-02-15T12:14:57.892" v="17437" actId="20577"/>
          <ac:spMkLst>
            <pc:docMk/>
            <pc:sldMk cId="3335738648" sldId="510"/>
            <ac:spMk id="2" creationId="{00000000-0000-0000-0000-000000000000}"/>
          </ac:spMkLst>
        </pc:spChg>
        <pc:spChg chg="mod">
          <ac:chgData name="Drew Chambers" userId="255ac6abe46577dc" providerId="LiveId" clId="{36E994B1-17B5-4C81-9046-AFACBBED35E8}" dt="2021-02-15T12:15:01.533" v="17439" actId="27636"/>
          <ac:spMkLst>
            <pc:docMk/>
            <pc:sldMk cId="3335738648" sldId="510"/>
            <ac:spMk id="3" creationId="{00000000-0000-0000-0000-000000000000}"/>
          </ac:spMkLst>
        </pc:spChg>
      </pc:sldChg>
      <pc:sldChg chg="del">
        <pc:chgData name="Drew Chambers" userId="255ac6abe46577dc" providerId="LiveId" clId="{36E994B1-17B5-4C81-9046-AFACBBED35E8}" dt="2021-02-15T07:27:31.991" v="14458" actId="47"/>
        <pc:sldMkLst>
          <pc:docMk/>
          <pc:sldMk cId="3647218609" sldId="511"/>
        </pc:sldMkLst>
      </pc:sldChg>
      <pc:sldChg chg="add del">
        <pc:chgData name="Drew Chambers" userId="255ac6abe46577dc" providerId="LiveId" clId="{36E994B1-17B5-4C81-9046-AFACBBED35E8}" dt="2021-02-11T07:31:23.770" v="7381" actId="47"/>
        <pc:sldMkLst>
          <pc:docMk/>
          <pc:sldMk cId="2433947543" sldId="512"/>
        </pc:sldMkLst>
      </pc:sldChg>
      <pc:sldChg chg="modSp add del mod ord">
        <pc:chgData name="Drew Chambers" userId="255ac6abe46577dc" providerId="LiveId" clId="{36E994B1-17B5-4C81-9046-AFACBBED35E8}" dt="2021-02-15T12:15:24.988" v="17443" actId="47"/>
        <pc:sldMkLst>
          <pc:docMk/>
          <pc:sldMk cId="2530647528" sldId="513"/>
        </pc:sldMkLst>
        <pc:spChg chg="mod">
          <ac:chgData name="Drew Chambers" userId="255ac6abe46577dc" providerId="LiveId" clId="{36E994B1-17B5-4C81-9046-AFACBBED35E8}" dt="2021-02-15T12:15:16.569" v="17440" actId="21"/>
          <ac:spMkLst>
            <pc:docMk/>
            <pc:sldMk cId="2530647528" sldId="513"/>
            <ac:spMk id="3" creationId="{00000000-0000-0000-0000-000000000000}"/>
          </ac:spMkLst>
        </pc:spChg>
      </pc:sldChg>
      <pc:sldChg chg="delSp modSp add mod">
        <pc:chgData name="Drew Chambers" userId="255ac6abe46577dc" providerId="LiveId" clId="{36E994B1-17B5-4C81-9046-AFACBBED35E8}" dt="2021-02-10T07:38:35.374" v="4773" actId="20577"/>
        <pc:sldMkLst>
          <pc:docMk/>
          <pc:sldMk cId="1228991241" sldId="514"/>
        </pc:sldMkLst>
        <pc:spChg chg="mod">
          <ac:chgData name="Drew Chambers" userId="255ac6abe46577dc" providerId="LiveId" clId="{36E994B1-17B5-4C81-9046-AFACBBED35E8}" dt="2021-01-31T17:32:35.518" v="435" actId="27636"/>
          <ac:spMkLst>
            <pc:docMk/>
            <pc:sldMk cId="1228991241" sldId="514"/>
            <ac:spMk id="2" creationId="{00000000-0000-0000-0000-000000000000}"/>
          </ac:spMkLst>
        </pc:spChg>
        <pc:spChg chg="mod">
          <ac:chgData name="Drew Chambers" userId="255ac6abe46577dc" providerId="LiveId" clId="{36E994B1-17B5-4C81-9046-AFACBBED35E8}" dt="2021-02-10T07:38:35.374" v="4773" actId="20577"/>
          <ac:spMkLst>
            <pc:docMk/>
            <pc:sldMk cId="1228991241" sldId="514"/>
            <ac:spMk id="3" creationId="{00000000-0000-0000-0000-000000000000}"/>
          </ac:spMkLst>
        </pc:spChg>
        <pc:picChg chg="del">
          <ac:chgData name="Drew Chambers" userId="255ac6abe46577dc" providerId="LiveId" clId="{36E994B1-17B5-4C81-9046-AFACBBED35E8}" dt="2021-02-02T10:19:02.770" v="1889" actId="478"/>
          <ac:picMkLst>
            <pc:docMk/>
            <pc:sldMk cId="1228991241" sldId="514"/>
            <ac:picMk id="4" creationId="{00000000-0000-0000-0000-000000000000}"/>
          </ac:picMkLst>
        </pc:picChg>
      </pc:sldChg>
      <pc:sldChg chg="modSp add del mod ord">
        <pc:chgData name="Drew Chambers" userId="255ac6abe46577dc" providerId="LiveId" clId="{36E994B1-17B5-4C81-9046-AFACBBED35E8}" dt="2021-02-15T11:08:18.819" v="16704" actId="47"/>
        <pc:sldMkLst>
          <pc:docMk/>
          <pc:sldMk cId="2658883651" sldId="515"/>
        </pc:sldMkLst>
        <pc:spChg chg="mod">
          <ac:chgData name="Drew Chambers" userId="255ac6abe46577dc" providerId="LiveId" clId="{36E994B1-17B5-4C81-9046-AFACBBED35E8}" dt="2021-01-31T17:32:35.528" v="437" actId="27636"/>
          <ac:spMkLst>
            <pc:docMk/>
            <pc:sldMk cId="2658883651" sldId="515"/>
            <ac:spMk id="2" creationId="{00000000-0000-0000-0000-000000000000}"/>
          </ac:spMkLst>
        </pc:spChg>
      </pc:sldChg>
      <pc:sldChg chg="del">
        <pc:chgData name="Drew Chambers" userId="255ac6abe46577dc" providerId="LiveId" clId="{36E994B1-17B5-4C81-9046-AFACBBED35E8}" dt="2021-01-31T17:13:32.961" v="222" actId="47"/>
        <pc:sldMkLst>
          <pc:docMk/>
          <pc:sldMk cId="3304740439" sldId="515"/>
        </pc:sldMkLst>
      </pc:sldChg>
      <pc:sldChg chg="modSp add del mod ord">
        <pc:chgData name="Drew Chambers" userId="255ac6abe46577dc" providerId="LiveId" clId="{36E994B1-17B5-4C81-9046-AFACBBED35E8}" dt="2021-02-15T12:42:59.664" v="18363" actId="47"/>
        <pc:sldMkLst>
          <pc:docMk/>
          <pc:sldMk cId="1217465123" sldId="516"/>
        </pc:sldMkLst>
        <pc:spChg chg="mod">
          <ac:chgData name="Drew Chambers" userId="255ac6abe46577dc" providerId="LiveId" clId="{36E994B1-17B5-4C81-9046-AFACBBED35E8}" dt="2021-02-13T07:32:45.177" v="9015"/>
          <ac:spMkLst>
            <pc:docMk/>
            <pc:sldMk cId="1217465123" sldId="516"/>
            <ac:spMk id="3" creationId="{00000000-0000-0000-0000-000000000000}"/>
          </ac:spMkLst>
        </pc:spChg>
      </pc:sldChg>
      <pc:sldChg chg="del">
        <pc:chgData name="Drew Chambers" userId="255ac6abe46577dc" providerId="LiveId" clId="{36E994B1-17B5-4C81-9046-AFACBBED35E8}" dt="2021-01-31T16:40:35.601" v="3" actId="47"/>
        <pc:sldMkLst>
          <pc:docMk/>
          <pc:sldMk cId="2646166679" sldId="516"/>
        </pc:sldMkLst>
      </pc:sldChg>
      <pc:sldChg chg="modSp add del mod ord">
        <pc:chgData name="Drew Chambers" userId="255ac6abe46577dc" providerId="LiveId" clId="{36E994B1-17B5-4C81-9046-AFACBBED35E8}" dt="2021-02-15T12:43:36.816" v="18397" actId="47"/>
        <pc:sldMkLst>
          <pc:docMk/>
          <pc:sldMk cId="1440538764" sldId="517"/>
        </pc:sldMkLst>
        <pc:spChg chg="mod">
          <ac:chgData name="Drew Chambers" userId="255ac6abe46577dc" providerId="LiveId" clId="{36E994B1-17B5-4C81-9046-AFACBBED35E8}" dt="2021-02-15T12:43:06.115" v="18364" actId="21"/>
          <ac:spMkLst>
            <pc:docMk/>
            <pc:sldMk cId="1440538764" sldId="517"/>
            <ac:spMk id="3" creationId="{00000000-0000-0000-0000-000000000000}"/>
          </ac:spMkLst>
        </pc:spChg>
      </pc:sldChg>
      <pc:sldChg chg="add del">
        <pc:chgData name="Drew Chambers" userId="255ac6abe46577dc" providerId="LiveId" clId="{36E994B1-17B5-4C81-9046-AFACBBED35E8}" dt="2021-02-01T06:54:05.513" v="444" actId="47"/>
        <pc:sldMkLst>
          <pc:docMk/>
          <pc:sldMk cId="1800826348" sldId="517"/>
        </pc:sldMkLst>
      </pc:sldChg>
      <pc:sldChg chg="del">
        <pc:chgData name="Drew Chambers" userId="255ac6abe46577dc" providerId="LiveId" clId="{36E994B1-17B5-4C81-9046-AFACBBED35E8}" dt="2021-01-31T16:40:41.901" v="11" actId="47"/>
        <pc:sldMkLst>
          <pc:docMk/>
          <pc:sldMk cId="2289330452" sldId="517"/>
        </pc:sldMkLst>
      </pc:sldChg>
      <pc:sldChg chg="modSp add del mod">
        <pc:chgData name="Drew Chambers" userId="255ac6abe46577dc" providerId="LiveId" clId="{36E994B1-17B5-4C81-9046-AFACBBED35E8}" dt="2021-02-13T07:39:56.722" v="9097" actId="47"/>
        <pc:sldMkLst>
          <pc:docMk/>
          <pc:sldMk cId="3597463315" sldId="518"/>
        </pc:sldMkLst>
        <pc:spChg chg="mod">
          <ac:chgData name="Drew Chambers" userId="255ac6abe46577dc" providerId="LiveId" clId="{36E994B1-17B5-4C81-9046-AFACBBED35E8}" dt="2021-02-13T07:39:48.028" v="9094" actId="21"/>
          <ac:spMkLst>
            <pc:docMk/>
            <pc:sldMk cId="3597463315" sldId="518"/>
            <ac:spMk id="3" creationId="{00000000-0000-0000-0000-000000000000}"/>
          </ac:spMkLst>
        </pc:spChg>
      </pc:sldChg>
      <pc:sldChg chg="del">
        <pc:chgData name="Drew Chambers" userId="255ac6abe46577dc" providerId="LiveId" clId="{36E994B1-17B5-4C81-9046-AFACBBED35E8}" dt="2021-01-31T16:40:33.475" v="2" actId="47"/>
        <pc:sldMkLst>
          <pc:docMk/>
          <pc:sldMk cId="250105669" sldId="519"/>
        </pc:sldMkLst>
      </pc:sldChg>
      <pc:sldChg chg="del">
        <pc:chgData name="Drew Chambers" userId="255ac6abe46577dc" providerId="LiveId" clId="{36E994B1-17B5-4C81-9046-AFACBBED35E8}" dt="2021-01-31T16:40:37.675" v="5" actId="47"/>
        <pc:sldMkLst>
          <pc:docMk/>
          <pc:sldMk cId="1691482570" sldId="520"/>
        </pc:sldMkLst>
      </pc:sldChg>
      <pc:sldChg chg="del">
        <pc:chgData name="Drew Chambers" userId="255ac6abe46577dc" providerId="LiveId" clId="{36E994B1-17B5-4C81-9046-AFACBBED35E8}" dt="2021-01-31T16:40:38.924" v="6" actId="47"/>
        <pc:sldMkLst>
          <pc:docMk/>
          <pc:sldMk cId="3656560518" sldId="521"/>
        </pc:sldMkLst>
      </pc:sldChg>
      <pc:sldChg chg="del">
        <pc:chgData name="Drew Chambers" userId="255ac6abe46577dc" providerId="LiveId" clId="{36E994B1-17B5-4C81-9046-AFACBBED35E8}" dt="2021-01-31T16:40:39.548" v="7" actId="47"/>
        <pc:sldMkLst>
          <pc:docMk/>
          <pc:sldMk cId="3908300592" sldId="522"/>
        </pc:sldMkLst>
      </pc:sldChg>
      <pc:sldChg chg="del">
        <pc:chgData name="Drew Chambers" userId="255ac6abe46577dc" providerId="LiveId" clId="{36E994B1-17B5-4C81-9046-AFACBBED35E8}" dt="2021-01-31T16:40:40.123" v="8" actId="47"/>
        <pc:sldMkLst>
          <pc:docMk/>
          <pc:sldMk cId="4067961870" sldId="524"/>
        </pc:sldMkLst>
      </pc:sldChg>
      <pc:sldChg chg="del">
        <pc:chgData name="Drew Chambers" userId="255ac6abe46577dc" providerId="LiveId" clId="{36E994B1-17B5-4C81-9046-AFACBBED35E8}" dt="2021-01-31T16:40:40.733" v="9" actId="47"/>
        <pc:sldMkLst>
          <pc:docMk/>
          <pc:sldMk cId="2149778804" sldId="525"/>
        </pc:sldMkLst>
      </pc:sldChg>
      <pc:sldChg chg="add ord">
        <pc:chgData name="Drew Chambers" userId="255ac6abe46577dc" providerId="LiveId" clId="{36E994B1-17B5-4C81-9046-AFACBBED35E8}" dt="2021-02-13T07:34:18.703" v="9020"/>
        <pc:sldMkLst>
          <pc:docMk/>
          <pc:sldMk cId="3588815637" sldId="525"/>
        </pc:sldMkLst>
      </pc:sldChg>
      <pc:sldChg chg="del">
        <pc:chgData name="Drew Chambers" userId="255ac6abe46577dc" providerId="LiveId" clId="{36E994B1-17B5-4C81-9046-AFACBBED35E8}" dt="2021-01-31T16:40:41.339" v="10" actId="47"/>
        <pc:sldMkLst>
          <pc:docMk/>
          <pc:sldMk cId="2732607635" sldId="526"/>
        </pc:sldMkLst>
      </pc:sldChg>
      <pc:sldChg chg="addSp delSp modSp add mod">
        <pc:chgData name="Drew Chambers" userId="255ac6abe46577dc" providerId="LiveId" clId="{36E994B1-17B5-4C81-9046-AFACBBED35E8}" dt="2021-02-15T16:17:17.280" v="19378" actId="14100"/>
        <pc:sldMkLst>
          <pc:docMk/>
          <pc:sldMk cId="3129886481" sldId="527"/>
        </pc:sldMkLst>
        <pc:spChg chg="mod">
          <ac:chgData name="Drew Chambers" userId="255ac6abe46577dc" providerId="LiveId" clId="{36E994B1-17B5-4C81-9046-AFACBBED35E8}" dt="2021-02-15T15:35:40.846" v="19257" actId="27636"/>
          <ac:spMkLst>
            <pc:docMk/>
            <pc:sldMk cId="3129886481" sldId="527"/>
            <ac:spMk id="2" creationId="{00000000-0000-0000-0000-000000000000}"/>
          </ac:spMkLst>
        </pc:spChg>
        <pc:spChg chg="add mod">
          <ac:chgData name="Drew Chambers" userId="255ac6abe46577dc" providerId="LiveId" clId="{36E994B1-17B5-4C81-9046-AFACBBED35E8}" dt="2021-02-15T16:16:07.552" v="19365" actId="20577"/>
          <ac:spMkLst>
            <pc:docMk/>
            <pc:sldMk cId="3129886481" sldId="527"/>
            <ac:spMk id="5" creationId="{5D5AFBCC-E7C3-4061-9D1A-AF03B9CE01CC}"/>
          </ac:spMkLst>
        </pc:spChg>
        <pc:picChg chg="del">
          <ac:chgData name="Drew Chambers" userId="255ac6abe46577dc" providerId="LiveId" clId="{36E994B1-17B5-4C81-9046-AFACBBED35E8}" dt="2021-02-15T13:36:10.058" v="19221" actId="478"/>
          <ac:picMkLst>
            <pc:docMk/>
            <pc:sldMk cId="3129886481" sldId="527"/>
            <ac:picMk id="4" creationId="{00000000-0000-0000-0000-000000000000}"/>
          </ac:picMkLst>
        </pc:picChg>
        <pc:picChg chg="add mod">
          <ac:chgData name="Drew Chambers" userId="255ac6abe46577dc" providerId="LiveId" clId="{36E994B1-17B5-4C81-9046-AFACBBED35E8}" dt="2021-02-15T16:17:12.582" v="19376" actId="1076"/>
          <ac:picMkLst>
            <pc:docMk/>
            <pc:sldMk cId="3129886481" sldId="527"/>
            <ac:picMk id="4" creationId="{DFF1A714-F5C2-495D-834D-F4DBFDF308C0}"/>
          </ac:picMkLst>
        </pc:picChg>
        <pc:picChg chg="add mod">
          <ac:chgData name="Drew Chambers" userId="255ac6abe46577dc" providerId="LiveId" clId="{36E994B1-17B5-4C81-9046-AFACBBED35E8}" dt="2021-02-15T16:17:17.280" v="19378" actId="14100"/>
          <ac:picMkLst>
            <pc:docMk/>
            <pc:sldMk cId="3129886481" sldId="527"/>
            <ac:picMk id="7" creationId="{12F12A70-45A0-466D-B479-DF41077E71E0}"/>
          </ac:picMkLst>
        </pc:picChg>
      </pc:sldChg>
      <pc:sldChg chg="del">
        <pc:chgData name="Drew Chambers" userId="255ac6abe46577dc" providerId="LiveId" clId="{36E994B1-17B5-4C81-9046-AFACBBED35E8}" dt="2021-01-31T16:40:43.020" v="13" actId="47"/>
        <pc:sldMkLst>
          <pc:docMk/>
          <pc:sldMk cId="1320143737" sldId="528"/>
        </pc:sldMkLst>
      </pc:sldChg>
      <pc:sldChg chg="del">
        <pc:chgData name="Drew Chambers" userId="255ac6abe46577dc" providerId="LiveId" clId="{36E994B1-17B5-4C81-9046-AFACBBED35E8}" dt="2021-01-31T16:40:43.535" v="14" actId="47"/>
        <pc:sldMkLst>
          <pc:docMk/>
          <pc:sldMk cId="3724741348" sldId="530"/>
        </pc:sldMkLst>
      </pc:sldChg>
      <pc:sldChg chg="del">
        <pc:chgData name="Drew Chambers" userId="255ac6abe46577dc" providerId="LiveId" clId="{36E994B1-17B5-4C81-9046-AFACBBED35E8}" dt="2021-01-31T16:40:44.032" v="15" actId="47"/>
        <pc:sldMkLst>
          <pc:docMk/>
          <pc:sldMk cId="1354191804" sldId="531"/>
        </pc:sldMkLst>
      </pc:sldChg>
      <pc:sldChg chg="del">
        <pc:chgData name="Drew Chambers" userId="255ac6abe46577dc" providerId="LiveId" clId="{36E994B1-17B5-4C81-9046-AFACBBED35E8}" dt="2021-01-31T16:40:45.868" v="16" actId="47"/>
        <pc:sldMkLst>
          <pc:docMk/>
          <pc:sldMk cId="3157773792" sldId="532"/>
        </pc:sldMkLst>
      </pc:sldChg>
      <pc:sldChg chg="del">
        <pc:chgData name="Drew Chambers" userId="255ac6abe46577dc" providerId="LiveId" clId="{36E994B1-17B5-4C81-9046-AFACBBED35E8}" dt="2021-01-31T16:40:46.648" v="17" actId="47"/>
        <pc:sldMkLst>
          <pc:docMk/>
          <pc:sldMk cId="2261076116" sldId="533"/>
        </pc:sldMkLst>
      </pc:sldChg>
      <pc:sldChg chg="del">
        <pc:chgData name="Drew Chambers" userId="255ac6abe46577dc" providerId="LiveId" clId="{36E994B1-17B5-4C81-9046-AFACBBED35E8}" dt="2021-01-31T16:40:50.360" v="22" actId="47"/>
        <pc:sldMkLst>
          <pc:docMk/>
          <pc:sldMk cId="3226886685" sldId="535"/>
        </pc:sldMkLst>
      </pc:sldChg>
      <pc:sldChg chg="del">
        <pc:chgData name="Drew Chambers" userId="255ac6abe46577dc" providerId="LiveId" clId="{36E994B1-17B5-4C81-9046-AFACBBED35E8}" dt="2021-01-31T16:41:01.386" v="34" actId="47"/>
        <pc:sldMkLst>
          <pc:docMk/>
          <pc:sldMk cId="3587951611" sldId="536"/>
        </pc:sldMkLst>
      </pc:sldChg>
      <pc:sldChg chg="modSp add del mod">
        <pc:chgData name="Drew Chambers" userId="255ac6abe46577dc" providerId="LiveId" clId="{36E994B1-17B5-4C81-9046-AFACBBED35E8}" dt="2021-02-15T17:02:10.106" v="19388" actId="47"/>
        <pc:sldMkLst>
          <pc:docMk/>
          <pc:sldMk cId="1495059734" sldId="537"/>
        </pc:sldMkLst>
        <pc:spChg chg="mod">
          <ac:chgData name="Drew Chambers" userId="255ac6abe46577dc" providerId="LiveId" clId="{36E994B1-17B5-4C81-9046-AFACBBED35E8}" dt="2021-02-01T06:56:24.408" v="450" actId="27636"/>
          <ac:spMkLst>
            <pc:docMk/>
            <pc:sldMk cId="1495059734" sldId="537"/>
            <ac:spMk id="2" creationId="{00000000-0000-0000-0000-000000000000}"/>
          </ac:spMkLst>
        </pc:spChg>
        <pc:spChg chg="mod">
          <ac:chgData name="Drew Chambers" userId="255ac6abe46577dc" providerId="LiveId" clId="{36E994B1-17B5-4C81-9046-AFACBBED35E8}" dt="2021-02-15T17:02:04.259" v="19384" actId="27636"/>
          <ac:spMkLst>
            <pc:docMk/>
            <pc:sldMk cId="1495059734" sldId="537"/>
            <ac:spMk id="3" creationId="{00000000-0000-0000-0000-000000000000}"/>
          </ac:spMkLst>
        </pc:spChg>
      </pc:sldChg>
      <pc:sldChg chg="modSp add mod">
        <pc:chgData name="Drew Chambers" userId="255ac6abe46577dc" providerId="LiveId" clId="{36E994B1-17B5-4C81-9046-AFACBBED35E8}" dt="2021-02-15T17:17:44.488" v="19619" actId="113"/>
        <pc:sldMkLst>
          <pc:docMk/>
          <pc:sldMk cId="1469382787" sldId="538"/>
        </pc:sldMkLst>
        <pc:spChg chg="mod">
          <ac:chgData name="Drew Chambers" userId="255ac6abe46577dc" providerId="LiveId" clId="{36E994B1-17B5-4C81-9046-AFACBBED35E8}" dt="2021-02-15T17:17:44.488" v="19619" actId="113"/>
          <ac:spMkLst>
            <pc:docMk/>
            <pc:sldMk cId="1469382787" sldId="538"/>
            <ac:spMk id="3" creationId="{00000000-0000-0000-0000-000000000000}"/>
          </ac:spMkLst>
        </pc:spChg>
      </pc:sldChg>
      <pc:sldChg chg="del">
        <pc:chgData name="Drew Chambers" userId="255ac6abe46577dc" providerId="LiveId" clId="{36E994B1-17B5-4C81-9046-AFACBBED35E8}" dt="2021-01-31T16:40:49.590" v="21" actId="47"/>
        <pc:sldMkLst>
          <pc:docMk/>
          <pc:sldMk cId="3651015962" sldId="539"/>
        </pc:sldMkLst>
      </pc:sldChg>
      <pc:sldChg chg="add del">
        <pc:chgData name="Drew Chambers" userId="255ac6abe46577dc" providerId="LiveId" clId="{36E994B1-17B5-4C81-9046-AFACBBED35E8}" dt="2021-02-15T17:17:36.271" v="19618" actId="47"/>
        <pc:sldMkLst>
          <pc:docMk/>
          <pc:sldMk cId="3858578285" sldId="539"/>
        </pc:sldMkLst>
      </pc:sldChg>
      <pc:sldChg chg="modSp add mod setBg">
        <pc:chgData name="Drew Chambers" userId="255ac6abe46577dc" providerId="LiveId" clId="{36E994B1-17B5-4C81-9046-AFACBBED35E8}" dt="2021-02-15T17:29:50.214" v="20235" actId="20577"/>
        <pc:sldMkLst>
          <pc:docMk/>
          <pc:sldMk cId="4026136015" sldId="540"/>
        </pc:sldMkLst>
        <pc:spChg chg="mod">
          <ac:chgData name="Drew Chambers" userId="255ac6abe46577dc" providerId="LiveId" clId="{36E994B1-17B5-4C81-9046-AFACBBED35E8}" dt="2021-02-15T17:28:58.453" v="20146" actId="27636"/>
          <ac:spMkLst>
            <pc:docMk/>
            <pc:sldMk cId="4026136015" sldId="540"/>
            <ac:spMk id="2" creationId="{00000000-0000-0000-0000-000000000000}"/>
          </ac:spMkLst>
        </pc:spChg>
        <pc:spChg chg="mod">
          <ac:chgData name="Drew Chambers" userId="255ac6abe46577dc" providerId="LiveId" clId="{36E994B1-17B5-4C81-9046-AFACBBED35E8}" dt="2021-02-15T17:29:50.214" v="20235" actId="20577"/>
          <ac:spMkLst>
            <pc:docMk/>
            <pc:sldMk cId="4026136015" sldId="540"/>
            <ac:spMk id="3" creationId="{00000000-0000-0000-0000-000000000000}"/>
          </ac:spMkLst>
        </pc:spChg>
      </pc:sldChg>
      <pc:sldChg chg="modSp add mod setBg">
        <pc:chgData name="Drew Chambers" userId="255ac6abe46577dc" providerId="LiveId" clId="{36E994B1-17B5-4C81-9046-AFACBBED35E8}" dt="2021-02-14T08:05:09.899" v="11868" actId="20577"/>
        <pc:sldMkLst>
          <pc:docMk/>
          <pc:sldMk cId="3540692530" sldId="541"/>
        </pc:sldMkLst>
        <pc:spChg chg="mod">
          <ac:chgData name="Drew Chambers" userId="255ac6abe46577dc" providerId="LiveId" clId="{36E994B1-17B5-4C81-9046-AFACBBED35E8}" dt="2021-02-14T08:05:00.318" v="11843"/>
          <ac:spMkLst>
            <pc:docMk/>
            <pc:sldMk cId="3540692530" sldId="541"/>
            <ac:spMk id="2" creationId="{00000000-0000-0000-0000-000000000000}"/>
          </ac:spMkLst>
        </pc:spChg>
        <pc:spChg chg="mod">
          <ac:chgData name="Drew Chambers" userId="255ac6abe46577dc" providerId="LiveId" clId="{36E994B1-17B5-4C81-9046-AFACBBED35E8}" dt="2021-02-14T08:05:09.899" v="11868" actId="20577"/>
          <ac:spMkLst>
            <pc:docMk/>
            <pc:sldMk cId="3540692530" sldId="541"/>
            <ac:spMk id="3" creationId="{00000000-0000-0000-0000-000000000000}"/>
          </ac:spMkLst>
        </pc:spChg>
      </pc:sldChg>
      <pc:sldChg chg="modSp add mod setBg">
        <pc:chgData name="Drew Chambers" userId="255ac6abe46577dc" providerId="LiveId" clId="{36E994B1-17B5-4C81-9046-AFACBBED35E8}" dt="2021-02-16T15:35:53.285" v="26036" actId="20577"/>
        <pc:sldMkLst>
          <pc:docMk/>
          <pc:sldMk cId="28682700" sldId="542"/>
        </pc:sldMkLst>
        <pc:spChg chg="mod">
          <ac:chgData name="Drew Chambers" userId="255ac6abe46577dc" providerId="LiveId" clId="{36E994B1-17B5-4C81-9046-AFACBBED35E8}" dt="2021-02-15T19:29:34.584" v="20965" actId="14100"/>
          <ac:spMkLst>
            <pc:docMk/>
            <pc:sldMk cId="28682700" sldId="542"/>
            <ac:spMk id="2" creationId="{00000000-0000-0000-0000-000000000000}"/>
          </ac:spMkLst>
        </pc:spChg>
        <pc:spChg chg="mod">
          <ac:chgData name="Drew Chambers" userId="255ac6abe46577dc" providerId="LiveId" clId="{36E994B1-17B5-4C81-9046-AFACBBED35E8}" dt="2021-02-16T15:35:53.285" v="26036" actId="20577"/>
          <ac:spMkLst>
            <pc:docMk/>
            <pc:sldMk cId="28682700" sldId="542"/>
            <ac:spMk id="3" creationId="{00000000-0000-0000-0000-000000000000}"/>
          </ac:spMkLst>
        </pc:spChg>
      </pc:sldChg>
      <pc:sldChg chg="del">
        <pc:chgData name="Drew Chambers" userId="255ac6abe46577dc" providerId="LiveId" clId="{36E994B1-17B5-4C81-9046-AFACBBED35E8}" dt="2021-01-31T16:40:48.290" v="19" actId="47"/>
        <pc:sldMkLst>
          <pc:docMk/>
          <pc:sldMk cId="31630101" sldId="542"/>
        </pc:sldMkLst>
      </pc:sldChg>
      <pc:sldChg chg="addSp delSp modSp add mod setBg">
        <pc:chgData name="Drew Chambers" userId="255ac6abe46577dc" providerId="LiveId" clId="{36E994B1-17B5-4C81-9046-AFACBBED35E8}" dt="2021-02-15T19:29:18.724" v="20963" actId="1076"/>
        <pc:sldMkLst>
          <pc:docMk/>
          <pc:sldMk cId="3868919238" sldId="543"/>
        </pc:sldMkLst>
        <pc:spChg chg="mod">
          <ac:chgData name="Drew Chambers" userId="255ac6abe46577dc" providerId="LiveId" clId="{36E994B1-17B5-4C81-9046-AFACBBED35E8}" dt="2021-02-15T19:29:18.724" v="20963" actId="1076"/>
          <ac:spMkLst>
            <pc:docMk/>
            <pc:sldMk cId="3868919238" sldId="543"/>
            <ac:spMk id="2" creationId="{00000000-0000-0000-0000-000000000000}"/>
          </ac:spMkLst>
        </pc:spChg>
        <pc:spChg chg="add del mod">
          <ac:chgData name="Drew Chambers" userId="255ac6abe46577dc" providerId="LiveId" clId="{36E994B1-17B5-4C81-9046-AFACBBED35E8}" dt="2021-02-14T08:07:45.499" v="11991" actId="478"/>
          <ac:spMkLst>
            <pc:docMk/>
            <pc:sldMk cId="3868919238" sldId="543"/>
            <ac:spMk id="3" creationId="{00000000-0000-0000-0000-000000000000}"/>
          </ac:spMkLst>
        </pc:spChg>
        <pc:spChg chg="add del mod">
          <ac:chgData name="Drew Chambers" userId="255ac6abe46577dc" providerId="LiveId" clId="{36E994B1-17B5-4C81-9046-AFACBBED35E8}" dt="2021-02-15T06:49:46.653" v="12972" actId="20577"/>
          <ac:spMkLst>
            <pc:docMk/>
            <pc:sldMk cId="3868919238" sldId="543"/>
            <ac:spMk id="5" creationId="{60F7EE3C-2E5C-4818-AB14-B63A6C0F9CAC}"/>
          </ac:spMkLst>
        </pc:spChg>
      </pc:sldChg>
      <pc:sldChg chg="modSp add del mod setBg">
        <pc:chgData name="Drew Chambers" userId="255ac6abe46577dc" providerId="LiveId" clId="{36E994B1-17B5-4C81-9046-AFACBBED35E8}" dt="2021-02-14T08:09:22.695" v="12048" actId="47"/>
        <pc:sldMkLst>
          <pc:docMk/>
          <pc:sldMk cId="2696112426" sldId="544"/>
        </pc:sldMkLst>
        <pc:spChg chg="mod">
          <ac:chgData name="Drew Chambers" userId="255ac6abe46577dc" providerId="LiveId" clId="{36E994B1-17B5-4C81-9046-AFACBBED35E8}" dt="2021-02-01T06:56:24.463" v="454" actId="27636"/>
          <ac:spMkLst>
            <pc:docMk/>
            <pc:sldMk cId="2696112426" sldId="544"/>
            <ac:spMk id="2" creationId="{00000000-0000-0000-0000-000000000000}"/>
          </ac:spMkLst>
        </pc:spChg>
        <pc:spChg chg="mod">
          <ac:chgData name="Drew Chambers" userId="255ac6abe46577dc" providerId="LiveId" clId="{36E994B1-17B5-4C81-9046-AFACBBED35E8}" dt="2021-02-14T08:09:19.957" v="12047" actId="21"/>
          <ac:spMkLst>
            <pc:docMk/>
            <pc:sldMk cId="2696112426" sldId="544"/>
            <ac:spMk id="3" creationId="{00000000-0000-0000-0000-000000000000}"/>
          </ac:spMkLst>
        </pc:spChg>
      </pc:sldChg>
      <pc:sldChg chg="del">
        <pc:chgData name="Drew Chambers" userId="255ac6abe46577dc" providerId="LiveId" clId="{36E994B1-17B5-4C81-9046-AFACBBED35E8}" dt="2021-01-31T16:40:58.030" v="31" actId="47"/>
        <pc:sldMkLst>
          <pc:docMk/>
          <pc:sldMk cId="3069549523" sldId="544"/>
        </pc:sldMkLst>
      </pc:sldChg>
      <pc:sldChg chg="del">
        <pc:chgData name="Drew Chambers" userId="255ac6abe46577dc" providerId="LiveId" clId="{36E994B1-17B5-4C81-9046-AFACBBED35E8}" dt="2021-01-31T16:40:47.286" v="18" actId="47"/>
        <pc:sldMkLst>
          <pc:docMk/>
          <pc:sldMk cId="122685785" sldId="545"/>
        </pc:sldMkLst>
      </pc:sldChg>
      <pc:sldChg chg="modSp add mod ord setBg">
        <pc:chgData name="Drew Chambers" userId="255ac6abe46577dc" providerId="LiveId" clId="{36E994B1-17B5-4C81-9046-AFACBBED35E8}" dt="2021-02-16T15:42:24.888" v="26275" actId="20577"/>
        <pc:sldMkLst>
          <pc:docMk/>
          <pc:sldMk cId="1733419196" sldId="545"/>
        </pc:sldMkLst>
        <pc:spChg chg="mod">
          <ac:chgData name="Drew Chambers" userId="255ac6abe46577dc" providerId="LiveId" clId="{36E994B1-17B5-4C81-9046-AFACBBED35E8}" dt="2021-02-16T06:59:38.731" v="21289" actId="14100"/>
          <ac:spMkLst>
            <pc:docMk/>
            <pc:sldMk cId="1733419196" sldId="545"/>
            <ac:spMk id="2" creationId="{00000000-0000-0000-0000-000000000000}"/>
          </ac:spMkLst>
        </pc:spChg>
        <pc:spChg chg="mod">
          <ac:chgData name="Drew Chambers" userId="255ac6abe46577dc" providerId="LiveId" clId="{36E994B1-17B5-4C81-9046-AFACBBED35E8}" dt="2021-02-16T15:42:24.888" v="26275" actId="20577"/>
          <ac:spMkLst>
            <pc:docMk/>
            <pc:sldMk cId="1733419196" sldId="545"/>
            <ac:spMk id="3" creationId="{00000000-0000-0000-0000-000000000000}"/>
          </ac:spMkLst>
        </pc:spChg>
      </pc:sldChg>
      <pc:sldChg chg="del">
        <pc:chgData name="Drew Chambers" userId="255ac6abe46577dc" providerId="LiveId" clId="{36E994B1-17B5-4C81-9046-AFACBBED35E8}" dt="2021-01-31T16:41:04.006" v="36" actId="47"/>
        <pc:sldMkLst>
          <pc:docMk/>
          <pc:sldMk cId="2116884215" sldId="546"/>
        </pc:sldMkLst>
      </pc:sldChg>
      <pc:sldChg chg="modSp add mod ord setBg">
        <pc:chgData name="Drew Chambers" userId="255ac6abe46577dc" providerId="LiveId" clId="{36E994B1-17B5-4C81-9046-AFACBBED35E8}" dt="2021-02-16T07:01:21.411" v="21595" actId="20577"/>
        <pc:sldMkLst>
          <pc:docMk/>
          <pc:sldMk cId="3931890184" sldId="546"/>
        </pc:sldMkLst>
        <pc:spChg chg="mod">
          <ac:chgData name="Drew Chambers" userId="255ac6abe46577dc" providerId="LiveId" clId="{36E994B1-17B5-4C81-9046-AFACBBED35E8}" dt="2021-02-15T06:54:14.067" v="13145" actId="20577"/>
          <ac:spMkLst>
            <pc:docMk/>
            <pc:sldMk cId="3931890184" sldId="546"/>
            <ac:spMk id="2" creationId="{00000000-0000-0000-0000-000000000000}"/>
          </ac:spMkLst>
        </pc:spChg>
        <pc:spChg chg="mod">
          <ac:chgData name="Drew Chambers" userId="255ac6abe46577dc" providerId="LiveId" clId="{36E994B1-17B5-4C81-9046-AFACBBED35E8}" dt="2021-02-16T07:01:21.411" v="21595" actId="20577"/>
          <ac:spMkLst>
            <pc:docMk/>
            <pc:sldMk cId="3931890184" sldId="546"/>
            <ac:spMk id="3" creationId="{00000000-0000-0000-0000-000000000000}"/>
          </ac:spMkLst>
        </pc:spChg>
      </pc:sldChg>
      <pc:sldChg chg="del">
        <pc:chgData name="Drew Chambers" userId="255ac6abe46577dc" providerId="LiveId" clId="{36E994B1-17B5-4C81-9046-AFACBBED35E8}" dt="2021-01-31T16:41:07.894" v="38" actId="47"/>
        <pc:sldMkLst>
          <pc:docMk/>
          <pc:sldMk cId="806940969" sldId="547"/>
        </pc:sldMkLst>
      </pc:sldChg>
      <pc:sldChg chg="del">
        <pc:chgData name="Drew Chambers" userId="255ac6abe46577dc" providerId="LiveId" clId="{36E994B1-17B5-4C81-9046-AFACBBED35E8}" dt="2021-01-31T16:40:36.366" v="4" actId="47"/>
        <pc:sldMkLst>
          <pc:docMk/>
          <pc:sldMk cId="768328641" sldId="548"/>
        </pc:sldMkLst>
      </pc:sldChg>
      <pc:sldChg chg="del">
        <pc:chgData name="Drew Chambers" userId="255ac6abe46577dc" providerId="LiveId" clId="{36E994B1-17B5-4C81-9046-AFACBBED35E8}" dt="2021-01-31T16:40:42.449" v="12" actId="47"/>
        <pc:sldMkLst>
          <pc:docMk/>
          <pc:sldMk cId="2120741760" sldId="549"/>
        </pc:sldMkLst>
      </pc:sldChg>
      <pc:sldChg chg="modSp add del mod setBg">
        <pc:chgData name="Drew Chambers" userId="255ac6abe46577dc" providerId="LiveId" clId="{36E994B1-17B5-4C81-9046-AFACBBED35E8}" dt="2021-02-16T15:57:36.901" v="26444" actId="47"/>
        <pc:sldMkLst>
          <pc:docMk/>
          <pc:sldMk cId="1344615307" sldId="550"/>
        </pc:sldMkLst>
        <pc:spChg chg="mod">
          <ac:chgData name="Drew Chambers" userId="255ac6abe46577dc" providerId="LiveId" clId="{36E994B1-17B5-4C81-9046-AFACBBED35E8}" dt="2021-02-16T15:56:53.866" v="26435" actId="27636"/>
          <ac:spMkLst>
            <pc:docMk/>
            <pc:sldMk cId="1344615307" sldId="550"/>
            <ac:spMk id="2" creationId="{00000000-0000-0000-0000-000000000000}"/>
          </ac:spMkLst>
        </pc:spChg>
        <pc:spChg chg="mod">
          <ac:chgData name="Drew Chambers" userId="255ac6abe46577dc" providerId="LiveId" clId="{36E994B1-17B5-4C81-9046-AFACBBED35E8}" dt="2021-02-16T15:56:45.176" v="26433" actId="20577"/>
          <ac:spMkLst>
            <pc:docMk/>
            <pc:sldMk cId="1344615307" sldId="550"/>
            <ac:spMk id="3" creationId="{00000000-0000-0000-0000-000000000000}"/>
          </ac:spMkLst>
        </pc:spChg>
      </pc:sldChg>
      <pc:sldChg chg="del">
        <pc:chgData name="Drew Chambers" userId="255ac6abe46577dc" providerId="LiveId" clId="{36E994B1-17B5-4C81-9046-AFACBBED35E8}" dt="2021-01-31T16:40:48.964" v="20" actId="47"/>
        <pc:sldMkLst>
          <pc:docMk/>
          <pc:sldMk cId="3078976837" sldId="550"/>
        </pc:sldMkLst>
      </pc:sldChg>
      <pc:sldChg chg="del">
        <pc:chgData name="Drew Chambers" userId="255ac6abe46577dc" providerId="LiveId" clId="{36E994B1-17B5-4C81-9046-AFACBBED35E8}" dt="2021-01-31T16:40:51.374" v="23" actId="47"/>
        <pc:sldMkLst>
          <pc:docMk/>
          <pc:sldMk cId="587270734" sldId="551"/>
        </pc:sldMkLst>
      </pc:sldChg>
      <pc:sldChg chg="modSp add del mod setBg">
        <pc:chgData name="Drew Chambers" userId="255ac6abe46577dc" providerId="LiveId" clId="{36E994B1-17B5-4C81-9046-AFACBBED35E8}" dt="2021-02-16T10:17:07.653" v="22423" actId="47"/>
        <pc:sldMkLst>
          <pc:docMk/>
          <pc:sldMk cId="2870032917" sldId="551"/>
        </pc:sldMkLst>
        <pc:spChg chg="mod">
          <ac:chgData name="Drew Chambers" userId="255ac6abe46577dc" providerId="LiveId" clId="{36E994B1-17B5-4C81-9046-AFACBBED35E8}" dt="2021-02-16T10:17:04.708" v="22422" actId="21"/>
          <ac:spMkLst>
            <pc:docMk/>
            <pc:sldMk cId="2870032917" sldId="551"/>
            <ac:spMk id="3" creationId="{00000000-0000-0000-0000-000000000000}"/>
          </ac:spMkLst>
        </pc:spChg>
      </pc:sldChg>
      <pc:sldChg chg="del">
        <pc:chgData name="Drew Chambers" userId="255ac6abe46577dc" providerId="LiveId" clId="{36E994B1-17B5-4C81-9046-AFACBBED35E8}" dt="2021-01-31T16:40:52.183" v="24" actId="47"/>
        <pc:sldMkLst>
          <pc:docMk/>
          <pc:sldMk cId="3508624036" sldId="552"/>
        </pc:sldMkLst>
      </pc:sldChg>
      <pc:sldChg chg="modSp add mod ord setBg">
        <pc:chgData name="Drew Chambers" userId="255ac6abe46577dc" providerId="LiveId" clId="{36E994B1-17B5-4C81-9046-AFACBBED35E8}" dt="2021-02-16T16:57:02.619" v="27596" actId="20577"/>
        <pc:sldMkLst>
          <pc:docMk/>
          <pc:sldMk cId="2749292682" sldId="553"/>
        </pc:sldMkLst>
        <pc:spChg chg="mod">
          <ac:chgData name="Drew Chambers" userId="255ac6abe46577dc" providerId="LiveId" clId="{36E994B1-17B5-4C81-9046-AFACBBED35E8}" dt="2021-02-16T15:59:58.426" v="26576" actId="20577"/>
          <ac:spMkLst>
            <pc:docMk/>
            <pc:sldMk cId="2749292682" sldId="553"/>
            <ac:spMk id="2" creationId="{00000000-0000-0000-0000-000000000000}"/>
          </ac:spMkLst>
        </pc:spChg>
        <pc:spChg chg="mod">
          <ac:chgData name="Drew Chambers" userId="255ac6abe46577dc" providerId="LiveId" clId="{36E994B1-17B5-4C81-9046-AFACBBED35E8}" dt="2021-02-16T16:57:02.619" v="27596" actId="20577"/>
          <ac:spMkLst>
            <pc:docMk/>
            <pc:sldMk cId="2749292682" sldId="553"/>
            <ac:spMk id="3" creationId="{00000000-0000-0000-0000-000000000000}"/>
          </ac:spMkLst>
        </pc:spChg>
      </pc:sldChg>
      <pc:sldChg chg="del">
        <pc:chgData name="Drew Chambers" userId="255ac6abe46577dc" providerId="LiveId" clId="{36E994B1-17B5-4C81-9046-AFACBBED35E8}" dt="2021-01-31T16:40:52.896" v="25" actId="47"/>
        <pc:sldMkLst>
          <pc:docMk/>
          <pc:sldMk cId="2978341799" sldId="554"/>
        </pc:sldMkLst>
      </pc:sldChg>
      <pc:sldChg chg="modSp add del mod ord setBg">
        <pc:chgData name="Drew Chambers" userId="255ac6abe46577dc" providerId="LiveId" clId="{36E994B1-17B5-4C81-9046-AFACBBED35E8}" dt="2021-02-16T10:39:13.480" v="22840" actId="47"/>
        <pc:sldMkLst>
          <pc:docMk/>
          <pc:sldMk cId="4236366262" sldId="554"/>
        </pc:sldMkLst>
        <pc:spChg chg="mod">
          <ac:chgData name="Drew Chambers" userId="255ac6abe46577dc" providerId="LiveId" clId="{36E994B1-17B5-4C81-9046-AFACBBED35E8}" dt="2021-02-15T07:08:35.658" v="14131" actId="20577"/>
          <ac:spMkLst>
            <pc:docMk/>
            <pc:sldMk cId="4236366262" sldId="554"/>
            <ac:spMk id="2" creationId="{00000000-0000-0000-0000-000000000000}"/>
          </ac:spMkLst>
        </pc:spChg>
        <pc:spChg chg="mod">
          <ac:chgData name="Drew Chambers" userId="255ac6abe46577dc" providerId="LiveId" clId="{36E994B1-17B5-4C81-9046-AFACBBED35E8}" dt="2021-02-16T10:39:07.975" v="22837" actId="21"/>
          <ac:spMkLst>
            <pc:docMk/>
            <pc:sldMk cId="4236366262" sldId="554"/>
            <ac:spMk id="3" creationId="{00000000-0000-0000-0000-000000000000}"/>
          </ac:spMkLst>
        </pc:spChg>
      </pc:sldChg>
      <pc:sldChg chg="modSp add del mod setBg">
        <pc:chgData name="Drew Chambers" userId="255ac6abe46577dc" providerId="LiveId" clId="{36E994B1-17B5-4C81-9046-AFACBBED35E8}" dt="2021-02-16T10:37:30.244" v="22800" actId="47"/>
        <pc:sldMkLst>
          <pc:docMk/>
          <pc:sldMk cId="1193745725" sldId="555"/>
        </pc:sldMkLst>
        <pc:spChg chg="mod">
          <ac:chgData name="Drew Chambers" userId="255ac6abe46577dc" providerId="LiveId" clId="{36E994B1-17B5-4C81-9046-AFACBBED35E8}" dt="2021-02-15T07:07:07.739" v="14053" actId="20577"/>
          <ac:spMkLst>
            <pc:docMk/>
            <pc:sldMk cId="1193745725" sldId="555"/>
            <ac:spMk id="2" creationId="{00000000-0000-0000-0000-000000000000}"/>
          </ac:spMkLst>
        </pc:spChg>
        <pc:spChg chg="mod">
          <ac:chgData name="Drew Chambers" userId="255ac6abe46577dc" providerId="LiveId" clId="{36E994B1-17B5-4C81-9046-AFACBBED35E8}" dt="2021-02-16T10:34:53.648" v="22716" actId="120"/>
          <ac:spMkLst>
            <pc:docMk/>
            <pc:sldMk cId="1193745725" sldId="555"/>
            <ac:spMk id="3" creationId="{00000000-0000-0000-0000-000000000000}"/>
          </ac:spMkLst>
        </pc:spChg>
      </pc:sldChg>
      <pc:sldChg chg="del">
        <pc:chgData name="Drew Chambers" userId="255ac6abe46577dc" providerId="LiveId" clId="{36E994B1-17B5-4C81-9046-AFACBBED35E8}" dt="2021-01-31T16:40:55.388" v="28" actId="47"/>
        <pc:sldMkLst>
          <pc:docMk/>
          <pc:sldMk cId="2914973977" sldId="555"/>
        </pc:sldMkLst>
      </pc:sldChg>
      <pc:sldChg chg="del">
        <pc:chgData name="Drew Chambers" userId="255ac6abe46577dc" providerId="LiveId" clId="{36E994B1-17B5-4C81-9046-AFACBBED35E8}" dt="2021-01-31T16:40:57.064" v="30" actId="47"/>
        <pc:sldMkLst>
          <pc:docMk/>
          <pc:sldMk cId="619854308" sldId="556"/>
        </pc:sldMkLst>
      </pc:sldChg>
      <pc:sldChg chg="del">
        <pc:chgData name="Drew Chambers" userId="255ac6abe46577dc" providerId="LiveId" clId="{36E994B1-17B5-4C81-9046-AFACBBED35E8}" dt="2021-01-31T16:40:56.340" v="29" actId="47"/>
        <pc:sldMkLst>
          <pc:docMk/>
          <pc:sldMk cId="1038210095" sldId="557"/>
        </pc:sldMkLst>
      </pc:sldChg>
      <pc:sldChg chg="modSp add mod setBg">
        <pc:chgData name="Drew Chambers" userId="255ac6abe46577dc" providerId="LiveId" clId="{36E994B1-17B5-4C81-9046-AFACBBED35E8}" dt="2021-02-16T17:04:10.666" v="27856" actId="20577"/>
        <pc:sldMkLst>
          <pc:docMk/>
          <pc:sldMk cId="1449823403" sldId="558"/>
        </pc:sldMkLst>
        <pc:spChg chg="mod">
          <ac:chgData name="Drew Chambers" userId="255ac6abe46577dc" providerId="LiveId" clId="{36E994B1-17B5-4C81-9046-AFACBBED35E8}" dt="2021-02-16T17:04:10.666" v="27856" actId="20577"/>
          <ac:spMkLst>
            <pc:docMk/>
            <pc:sldMk cId="1449823403" sldId="558"/>
            <ac:spMk id="3" creationId="{00000000-0000-0000-0000-000000000000}"/>
          </ac:spMkLst>
        </pc:spChg>
      </pc:sldChg>
      <pc:sldChg chg="del">
        <pc:chgData name="Drew Chambers" userId="255ac6abe46577dc" providerId="LiveId" clId="{36E994B1-17B5-4C81-9046-AFACBBED35E8}" dt="2021-01-31T16:41:00.264" v="33" actId="47"/>
        <pc:sldMkLst>
          <pc:docMk/>
          <pc:sldMk cId="3037699067" sldId="558"/>
        </pc:sldMkLst>
      </pc:sldChg>
      <pc:sldChg chg="del">
        <pc:chgData name="Drew Chambers" userId="255ac6abe46577dc" providerId="LiveId" clId="{36E994B1-17B5-4C81-9046-AFACBBED35E8}" dt="2021-01-31T16:41:02.329" v="35" actId="47"/>
        <pc:sldMkLst>
          <pc:docMk/>
          <pc:sldMk cId="2868866569" sldId="559"/>
        </pc:sldMkLst>
      </pc:sldChg>
      <pc:sldChg chg="del">
        <pc:chgData name="Drew Chambers" userId="255ac6abe46577dc" providerId="LiveId" clId="{36E994B1-17B5-4C81-9046-AFACBBED35E8}" dt="2021-01-31T16:41:04.718" v="37" actId="47"/>
        <pc:sldMkLst>
          <pc:docMk/>
          <pc:sldMk cId="3205995522" sldId="560"/>
        </pc:sldMkLst>
      </pc:sldChg>
      <pc:sldChg chg="del">
        <pc:chgData name="Drew Chambers" userId="255ac6abe46577dc" providerId="LiveId" clId="{36E994B1-17B5-4C81-9046-AFACBBED35E8}" dt="2021-02-13T09:20:16.829" v="11348" actId="47"/>
        <pc:sldMkLst>
          <pc:docMk/>
          <pc:sldMk cId="995578392" sldId="561"/>
        </pc:sldMkLst>
      </pc:sldChg>
      <pc:sldChg chg="del">
        <pc:chgData name="Drew Chambers" userId="255ac6abe46577dc" providerId="LiveId" clId="{36E994B1-17B5-4C81-9046-AFACBBED35E8}" dt="2021-01-31T16:41:17.479" v="40" actId="47"/>
        <pc:sldMkLst>
          <pc:docMk/>
          <pc:sldMk cId="27673987" sldId="562"/>
        </pc:sldMkLst>
      </pc:sldChg>
      <pc:sldChg chg="add del setBg">
        <pc:chgData name="Drew Chambers" userId="255ac6abe46577dc" providerId="LiveId" clId="{36E994B1-17B5-4C81-9046-AFACBBED35E8}" dt="2021-02-16T19:54:03.406" v="28533" actId="47"/>
        <pc:sldMkLst>
          <pc:docMk/>
          <pc:sldMk cId="2232643448" sldId="562"/>
        </pc:sldMkLst>
      </pc:sldChg>
      <pc:sldChg chg="del">
        <pc:chgData name="Drew Chambers" userId="255ac6abe46577dc" providerId="LiveId" clId="{36E994B1-17B5-4C81-9046-AFACBBED35E8}" dt="2021-01-31T16:41:18.547" v="41" actId="47"/>
        <pc:sldMkLst>
          <pc:docMk/>
          <pc:sldMk cId="4044663942" sldId="563"/>
        </pc:sldMkLst>
      </pc:sldChg>
      <pc:sldChg chg="del">
        <pc:chgData name="Drew Chambers" userId="255ac6abe46577dc" providerId="LiveId" clId="{36E994B1-17B5-4C81-9046-AFACBBED35E8}" dt="2021-02-13T09:20:18.576" v="11349" actId="47"/>
        <pc:sldMkLst>
          <pc:docMk/>
          <pc:sldMk cId="2372775372" sldId="564"/>
        </pc:sldMkLst>
      </pc:sldChg>
      <pc:sldChg chg="del">
        <pc:chgData name="Drew Chambers" userId="255ac6abe46577dc" providerId="LiveId" clId="{36E994B1-17B5-4C81-9046-AFACBBED35E8}" dt="2021-01-31T16:41:20.050" v="43" actId="47"/>
        <pc:sldMkLst>
          <pc:docMk/>
          <pc:sldMk cId="963765989" sldId="565"/>
        </pc:sldMkLst>
      </pc:sldChg>
      <pc:sldChg chg="del">
        <pc:chgData name="Drew Chambers" userId="255ac6abe46577dc" providerId="LiveId" clId="{36E994B1-17B5-4C81-9046-AFACBBED35E8}" dt="2021-02-13T09:20:21.385" v="11350" actId="47"/>
        <pc:sldMkLst>
          <pc:docMk/>
          <pc:sldMk cId="866568896" sldId="566"/>
        </pc:sldMkLst>
      </pc:sldChg>
      <pc:sldChg chg="modSp add mod ord setBg">
        <pc:chgData name="Drew Chambers" userId="255ac6abe46577dc" providerId="LiveId" clId="{36E994B1-17B5-4C81-9046-AFACBBED35E8}" dt="2021-02-16T15:40:37.368" v="26133" actId="20577"/>
        <pc:sldMkLst>
          <pc:docMk/>
          <pc:sldMk cId="603232207" sldId="567"/>
        </pc:sldMkLst>
        <pc:spChg chg="mod">
          <ac:chgData name="Drew Chambers" userId="255ac6abe46577dc" providerId="LiveId" clId="{36E994B1-17B5-4C81-9046-AFACBBED35E8}" dt="2021-02-15T19:29:01.706" v="20960" actId="14100"/>
          <ac:spMkLst>
            <pc:docMk/>
            <pc:sldMk cId="603232207" sldId="567"/>
            <ac:spMk id="2" creationId="{00000000-0000-0000-0000-000000000000}"/>
          </ac:spMkLst>
        </pc:spChg>
        <pc:spChg chg="mod">
          <ac:chgData name="Drew Chambers" userId="255ac6abe46577dc" providerId="LiveId" clId="{36E994B1-17B5-4C81-9046-AFACBBED35E8}" dt="2021-02-16T15:40:37.368" v="26133" actId="20577"/>
          <ac:spMkLst>
            <pc:docMk/>
            <pc:sldMk cId="603232207" sldId="567"/>
            <ac:spMk id="3" creationId="{00000000-0000-0000-0000-000000000000}"/>
          </ac:spMkLst>
        </pc:spChg>
      </pc:sldChg>
      <pc:sldChg chg="delSp modSp add mod delAnim">
        <pc:chgData name="Drew Chambers" userId="255ac6abe46577dc" providerId="LiveId" clId="{36E994B1-17B5-4C81-9046-AFACBBED35E8}" dt="2021-02-16T11:25:11.098" v="23151" actId="5793"/>
        <pc:sldMkLst>
          <pc:docMk/>
          <pc:sldMk cId="3168726404" sldId="569"/>
        </pc:sldMkLst>
        <pc:spChg chg="mod">
          <ac:chgData name="Drew Chambers" userId="255ac6abe46577dc" providerId="LiveId" clId="{36E994B1-17B5-4C81-9046-AFACBBED35E8}" dt="2021-02-16T11:04:02.130" v="23147" actId="20577"/>
          <ac:spMkLst>
            <pc:docMk/>
            <pc:sldMk cId="3168726404" sldId="569"/>
            <ac:spMk id="2" creationId="{00000000-0000-0000-0000-000000000000}"/>
          </ac:spMkLst>
        </pc:spChg>
        <pc:spChg chg="del">
          <ac:chgData name="Drew Chambers" userId="255ac6abe46577dc" providerId="LiveId" clId="{36E994B1-17B5-4C81-9046-AFACBBED35E8}" dt="2021-02-16T11:03:28.668" v="23136" actId="478"/>
          <ac:spMkLst>
            <pc:docMk/>
            <pc:sldMk cId="3168726404" sldId="569"/>
            <ac:spMk id="3" creationId="{00000000-0000-0000-0000-000000000000}"/>
          </ac:spMkLst>
        </pc:spChg>
        <pc:spChg chg="mod">
          <ac:chgData name="Drew Chambers" userId="255ac6abe46577dc" providerId="LiveId" clId="{36E994B1-17B5-4C81-9046-AFACBBED35E8}" dt="2021-02-16T11:25:11.098" v="23151" actId="5793"/>
          <ac:spMkLst>
            <pc:docMk/>
            <pc:sldMk cId="3168726404" sldId="569"/>
            <ac:spMk id="6" creationId="{00000000-0000-0000-0000-000000000000}"/>
          </ac:spMkLst>
        </pc:spChg>
        <pc:picChg chg="del">
          <ac:chgData name="Drew Chambers" userId="255ac6abe46577dc" providerId="LiveId" clId="{36E994B1-17B5-4C81-9046-AFACBBED35E8}" dt="2021-02-16T11:03:20.288" v="23133" actId="478"/>
          <ac:picMkLst>
            <pc:docMk/>
            <pc:sldMk cId="3168726404" sldId="569"/>
            <ac:picMk id="5" creationId="{00000000-0000-0000-0000-000000000000}"/>
          </ac:picMkLst>
        </pc:picChg>
        <pc:picChg chg="del">
          <ac:chgData name="Drew Chambers" userId="255ac6abe46577dc" providerId="LiveId" clId="{36E994B1-17B5-4C81-9046-AFACBBED35E8}" dt="2021-02-16T11:03:25.214" v="23135" actId="478"/>
          <ac:picMkLst>
            <pc:docMk/>
            <pc:sldMk cId="3168726404" sldId="569"/>
            <ac:picMk id="7" creationId="{00000000-0000-0000-0000-000000000000}"/>
          </ac:picMkLst>
        </pc:picChg>
      </pc:sldChg>
      <pc:sldChg chg="modSp add del mod ord setBg">
        <pc:chgData name="Drew Chambers" userId="255ac6abe46577dc" providerId="LiveId" clId="{36E994B1-17B5-4C81-9046-AFACBBED35E8}" dt="2021-02-15T06:50:27.900" v="13002" actId="47"/>
        <pc:sldMkLst>
          <pc:docMk/>
          <pc:sldMk cId="3634152601" sldId="570"/>
        </pc:sldMkLst>
        <pc:spChg chg="mod">
          <ac:chgData name="Drew Chambers" userId="255ac6abe46577dc" providerId="LiveId" clId="{36E994B1-17B5-4C81-9046-AFACBBED35E8}" dt="2021-02-14T08:15:21.079" v="12659" actId="20577"/>
          <ac:spMkLst>
            <pc:docMk/>
            <pc:sldMk cId="3634152601" sldId="570"/>
            <ac:spMk id="2" creationId="{00000000-0000-0000-0000-000000000000}"/>
          </ac:spMkLst>
        </pc:spChg>
      </pc:sldChg>
      <pc:sldChg chg="add del setBg">
        <pc:chgData name="Drew Chambers" userId="255ac6abe46577dc" providerId="LiveId" clId="{36E994B1-17B5-4C81-9046-AFACBBED35E8}" dt="2021-02-15T07:00:28.278" v="13771" actId="47"/>
        <pc:sldMkLst>
          <pc:docMk/>
          <pc:sldMk cId="2707170358" sldId="571"/>
        </pc:sldMkLst>
      </pc:sldChg>
      <pc:sldChg chg="del">
        <pc:chgData name="Drew Chambers" userId="255ac6abe46577dc" providerId="LiveId" clId="{36E994B1-17B5-4C81-9046-AFACBBED35E8}" dt="2021-01-31T16:41:45.744" v="59" actId="47"/>
        <pc:sldMkLst>
          <pc:docMk/>
          <pc:sldMk cId="2913076409" sldId="571"/>
        </pc:sldMkLst>
      </pc:sldChg>
      <pc:sldChg chg="addSp delSp modSp add mod delAnim">
        <pc:chgData name="Drew Chambers" userId="255ac6abe46577dc" providerId="LiveId" clId="{36E994B1-17B5-4C81-9046-AFACBBED35E8}" dt="2021-02-16T19:51:58.178" v="28530" actId="20577"/>
        <pc:sldMkLst>
          <pc:docMk/>
          <pc:sldMk cId="17590517" sldId="572"/>
        </pc:sldMkLst>
        <pc:spChg chg="mod">
          <ac:chgData name="Drew Chambers" userId="255ac6abe46577dc" providerId="LiveId" clId="{36E994B1-17B5-4C81-9046-AFACBBED35E8}" dt="2021-02-16T11:31:00.995" v="23380" actId="20577"/>
          <ac:spMkLst>
            <pc:docMk/>
            <pc:sldMk cId="17590517" sldId="572"/>
            <ac:spMk id="2" creationId="{00000000-0000-0000-0000-000000000000}"/>
          </ac:spMkLst>
        </pc:spChg>
        <pc:spChg chg="del">
          <ac:chgData name="Drew Chambers" userId="255ac6abe46577dc" providerId="LiveId" clId="{36E994B1-17B5-4C81-9046-AFACBBED35E8}" dt="2021-02-16T11:30:42.801" v="23333" actId="478"/>
          <ac:spMkLst>
            <pc:docMk/>
            <pc:sldMk cId="17590517" sldId="572"/>
            <ac:spMk id="6" creationId="{00000000-0000-0000-0000-000000000000}"/>
          </ac:spMkLst>
        </pc:spChg>
        <pc:spChg chg="add mod">
          <ac:chgData name="Drew Chambers" userId="255ac6abe46577dc" providerId="LiveId" clId="{36E994B1-17B5-4C81-9046-AFACBBED35E8}" dt="2021-02-16T19:51:58.178" v="28530" actId="20577"/>
          <ac:spMkLst>
            <pc:docMk/>
            <pc:sldMk cId="17590517" sldId="572"/>
            <ac:spMk id="7" creationId="{7384DC2B-6128-4987-A4A6-785B9F7B7C76}"/>
          </ac:spMkLst>
        </pc:spChg>
        <pc:picChg chg="del">
          <ac:chgData name="Drew Chambers" userId="255ac6abe46577dc" providerId="LiveId" clId="{36E994B1-17B5-4C81-9046-AFACBBED35E8}" dt="2021-02-16T11:30:38.238" v="23331" actId="478"/>
          <ac:picMkLst>
            <pc:docMk/>
            <pc:sldMk cId="17590517" sldId="572"/>
            <ac:picMk id="4" creationId="{00000000-0000-0000-0000-000000000000}"/>
          </ac:picMkLst>
        </pc:picChg>
        <pc:picChg chg="del">
          <ac:chgData name="Drew Chambers" userId="255ac6abe46577dc" providerId="LiveId" clId="{36E994B1-17B5-4C81-9046-AFACBBED35E8}" dt="2021-02-16T11:30:40.560" v="23332" actId="478"/>
          <ac:picMkLst>
            <pc:docMk/>
            <pc:sldMk cId="17590517" sldId="572"/>
            <ac:picMk id="5" creationId="{00000000-0000-0000-0000-000000000000}"/>
          </ac:picMkLst>
        </pc:picChg>
      </pc:sldChg>
      <pc:sldChg chg="del">
        <pc:chgData name="Drew Chambers" userId="255ac6abe46577dc" providerId="LiveId" clId="{36E994B1-17B5-4C81-9046-AFACBBED35E8}" dt="2021-01-31T16:41:40.327" v="53" actId="47"/>
        <pc:sldMkLst>
          <pc:docMk/>
          <pc:sldMk cId="101891334" sldId="572"/>
        </pc:sldMkLst>
      </pc:sldChg>
      <pc:sldChg chg="del">
        <pc:chgData name="Drew Chambers" userId="255ac6abe46577dc" providerId="LiveId" clId="{36E994B1-17B5-4C81-9046-AFACBBED35E8}" dt="2021-01-31T16:41:42.423" v="55" actId="47"/>
        <pc:sldMkLst>
          <pc:docMk/>
          <pc:sldMk cId="1510285754" sldId="573"/>
        </pc:sldMkLst>
      </pc:sldChg>
      <pc:sldChg chg="modSp add mod setBg">
        <pc:chgData name="Drew Chambers" userId="255ac6abe46577dc" providerId="LiveId" clId="{36E994B1-17B5-4C81-9046-AFACBBED35E8}" dt="2021-02-16T11:36:04.698" v="23674" actId="113"/>
        <pc:sldMkLst>
          <pc:docMk/>
          <pc:sldMk cId="2592116627" sldId="573"/>
        </pc:sldMkLst>
        <pc:spChg chg="mod">
          <ac:chgData name="Drew Chambers" userId="255ac6abe46577dc" providerId="LiveId" clId="{36E994B1-17B5-4C81-9046-AFACBBED35E8}" dt="2021-02-16T11:36:04.698" v="23674" actId="113"/>
          <ac:spMkLst>
            <pc:docMk/>
            <pc:sldMk cId="2592116627" sldId="573"/>
            <ac:spMk id="3" creationId="{00000000-0000-0000-0000-000000000000}"/>
          </ac:spMkLst>
        </pc:spChg>
      </pc:sldChg>
      <pc:sldChg chg="del">
        <pc:chgData name="Drew Chambers" userId="255ac6abe46577dc" providerId="LiveId" clId="{36E994B1-17B5-4C81-9046-AFACBBED35E8}" dt="2021-01-31T16:41:36.305" v="48" actId="47"/>
        <pc:sldMkLst>
          <pc:docMk/>
          <pc:sldMk cId="2146719504" sldId="574"/>
        </pc:sldMkLst>
      </pc:sldChg>
      <pc:sldChg chg="del">
        <pc:chgData name="Drew Chambers" userId="255ac6abe46577dc" providerId="LiveId" clId="{36E994B1-17B5-4C81-9046-AFACBBED35E8}" dt="2021-01-31T16:41:43.240" v="56" actId="47"/>
        <pc:sldMkLst>
          <pc:docMk/>
          <pc:sldMk cId="994454181" sldId="575"/>
        </pc:sldMkLst>
      </pc:sldChg>
      <pc:sldChg chg="add del">
        <pc:chgData name="Drew Chambers" userId="255ac6abe46577dc" providerId="LiveId" clId="{36E994B1-17B5-4C81-9046-AFACBBED35E8}" dt="2021-02-15T13:36:15.364" v="19222" actId="47"/>
        <pc:sldMkLst>
          <pc:docMk/>
          <pc:sldMk cId="3868331711" sldId="575"/>
        </pc:sldMkLst>
      </pc:sldChg>
      <pc:sldChg chg="del">
        <pc:chgData name="Drew Chambers" userId="255ac6abe46577dc" providerId="LiveId" clId="{36E994B1-17B5-4C81-9046-AFACBBED35E8}" dt="2021-01-31T16:41:44.436" v="57" actId="47"/>
        <pc:sldMkLst>
          <pc:docMk/>
          <pc:sldMk cId="12469677" sldId="576"/>
        </pc:sldMkLst>
      </pc:sldChg>
      <pc:sldChg chg="add del">
        <pc:chgData name="Drew Chambers" userId="255ac6abe46577dc" providerId="LiveId" clId="{36E994B1-17B5-4C81-9046-AFACBBED35E8}" dt="2021-02-15T13:36:16.045" v="19223" actId="47"/>
        <pc:sldMkLst>
          <pc:docMk/>
          <pc:sldMk cId="4081390391" sldId="576"/>
        </pc:sldMkLst>
      </pc:sldChg>
      <pc:sldChg chg="modSp add del mod setBg">
        <pc:chgData name="Drew Chambers" userId="255ac6abe46577dc" providerId="LiveId" clId="{36E994B1-17B5-4C81-9046-AFACBBED35E8}" dt="2021-02-15T07:25:03.664" v="14382" actId="47"/>
        <pc:sldMkLst>
          <pc:docMk/>
          <pc:sldMk cId="2429279919" sldId="577"/>
        </pc:sldMkLst>
        <pc:spChg chg="mod">
          <ac:chgData name="Drew Chambers" userId="255ac6abe46577dc" providerId="LiveId" clId="{36E994B1-17B5-4C81-9046-AFACBBED35E8}" dt="2021-02-01T06:58:00.172" v="466" actId="27636"/>
          <ac:spMkLst>
            <pc:docMk/>
            <pc:sldMk cId="2429279919" sldId="577"/>
            <ac:spMk id="2" creationId="{00000000-0000-0000-0000-000000000000}"/>
          </ac:spMkLst>
        </pc:spChg>
      </pc:sldChg>
      <pc:sldChg chg="del">
        <pc:chgData name="Drew Chambers" userId="255ac6abe46577dc" providerId="LiveId" clId="{36E994B1-17B5-4C81-9046-AFACBBED35E8}" dt="2021-01-31T16:41:49.419" v="63" actId="47"/>
        <pc:sldMkLst>
          <pc:docMk/>
          <pc:sldMk cId="2906405596" sldId="577"/>
        </pc:sldMkLst>
      </pc:sldChg>
      <pc:sldChg chg="del">
        <pc:chgData name="Drew Chambers" userId="255ac6abe46577dc" providerId="LiveId" clId="{36E994B1-17B5-4C81-9046-AFACBBED35E8}" dt="2021-02-13T09:20:30.485" v="11352" actId="47"/>
        <pc:sldMkLst>
          <pc:docMk/>
          <pc:sldMk cId="1209225397" sldId="578"/>
        </pc:sldMkLst>
      </pc:sldChg>
      <pc:sldChg chg="add del setBg">
        <pc:chgData name="Drew Chambers" userId="255ac6abe46577dc" providerId="LiveId" clId="{36E994B1-17B5-4C81-9046-AFACBBED35E8}" dt="2021-02-15T07:08:13.629" v="14106" actId="47"/>
        <pc:sldMkLst>
          <pc:docMk/>
          <pc:sldMk cId="945400016" sldId="579"/>
        </pc:sldMkLst>
      </pc:sldChg>
      <pc:sldChg chg="del">
        <pc:chgData name="Drew Chambers" userId="255ac6abe46577dc" providerId="LiveId" clId="{36E994B1-17B5-4C81-9046-AFACBBED35E8}" dt="2021-01-31T16:41:39.091" v="52" actId="47"/>
        <pc:sldMkLst>
          <pc:docMk/>
          <pc:sldMk cId="3878971621" sldId="579"/>
        </pc:sldMkLst>
      </pc:sldChg>
      <pc:sldChg chg="del">
        <pc:chgData name="Drew Chambers" userId="255ac6abe46577dc" providerId="LiveId" clId="{36E994B1-17B5-4C81-9046-AFACBBED35E8}" dt="2021-01-31T16:41:46.501" v="60" actId="47"/>
        <pc:sldMkLst>
          <pc:docMk/>
          <pc:sldMk cId="2980748493" sldId="580"/>
        </pc:sldMkLst>
      </pc:sldChg>
      <pc:sldChg chg="add del">
        <pc:chgData name="Drew Chambers" userId="255ac6abe46577dc" providerId="LiveId" clId="{36E994B1-17B5-4C81-9046-AFACBBED35E8}" dt="2021-02-14T08:54:56.354" v="12693" actId="47"/>
        <pc:sldMkLst>
          <pc:docMk/>
          <pc:sldMk cId="4259231704" sldId="580"/>
        </pc:sldMkLst>
      </pc:sldChg>
      <pc:sldChg chg="del">
        <pc:chgData name="Drew Chambers" userId="255ac6abe46577dc" providerId="LiveId" clId="{36E994B1-17B5-4C81-9046-AFACBBED35E8}" dt="2021-01-31T16:41:47.650" v="61" actId="47"/>
        <pc:sldMkLst>
          <pc:docMk/>
          <pc:sldMk cId="1004998387" sldId="581"/>
        </pc:sldMkLst>
      </pc:sldChg>
      <pc:sldChg chg="add del">
        <pc:chgData name="Drew Chambers" userId="255ac6abe46577dc" providerId="LiveId" clId="{36E994B1-17B5-4C81-9046-AFACBBED35E8}" dt="2021-02-14T08:55:04.935" v="12694" actId="47"/>
        <pc:sldMkLst>
          <pc:docMk/>
          <pc:sldMk cId="1977254955" sldId="581"/>
        </pc:sldMkLst>
      </pc:sldChg>
      <pc:sldChg chg="del">
        <pc:chgData name="Drew Chambers" userId="255ac6abe46577dc" providerId="LiveId" clId="{36E994B1-17B5-4C81-9046-AFACBBED35E8}" dt="2021-01-31T16:41:48.418" v="62" actId="47"/>
        <pc:sldMkLst>
          <pc:docMk/>
          <pc:sldMk cId="3923234002" sldId="582"/>
        </pc:sldMkLst>
      </pc:sldChg>
      <pc:sldChg chg="del">
        <pc:chgData name="Drew Chambers" userId="255ac6abe46577dc" providerId="LiveId" clId="{36E994B1-17B5-4C81-9046-AFACBBED35E8}" dt="2021-01-31T16:41:50.901" v="65" actId="47"/>
        <pc:sldMkLst>
          <pc:docMk/>
          <pc:sldMk cId="1805790412" sldId="583"/>
        </pc:sldMkLst>
      </pc:sldChg>
      <pc:sldChg chg="del">
        <pc:chgData name="Drew Chambers" userId="255ac6abe46577dc" providerId="LiveId" clId="{36E994B1-17B5-4C81-9046-AFACBBED35E8}" dt="2021-01-31T16:41:56.900" v="66" actId="47"/>
        <pc:sldMkLst>
          <pc:docMk/>
          <pc:sldMk cId="575575753" sldId="584"/>
        </pc:sldMkLst>
      </pc:sldChg>
      <pc:sldChg chg="del">
        <pc:chgData name="Drew Chambers" userId="255ac6abe46577dc" providerId="LiveId" clId="{36E994B1-17B5-4C81-9046-AFACBBED35E8}" dt="2021-01-31T16:41:57.939" v="67" actId="47"/>
        <pc:sldMkLst>
          <pc:docMk/>
          <pc:sldMk cId="780347574" sldId="585"/>
        </pc:sldMkLst>
      </pc:sldChg>
      <pc:sldChg chg="del">
        <pc:chgData name="Drew Chambers" userId="255ac6abe46577dc" providerId="LiveId" clId="{36E994B1-17B5-4C81-9046-AFACBBED35E8}" dt="2021-01-31T16:42:03.393" v="68" actId="47"/>
        <pc:sldMkLst>
          <pc:docMk/>
          <pc:sldMk cId="2545453886" sldId="586"/>
        </pc:sldMkLst>
      </pc:sldChg>
      <pc:sldChg chg="del">
        <pc:chgData name="Drew Chambers" userId="255ac6abe46577dc" providerId="LiveId" clId="{36E994B1-17B5-4C81-9046-AFACBBED35E8}" dt="2021-01-31T16:42:04.353" v="69" actId="47"/>
        <pc:sldMkLst>
          <pc:docMk/>
          <pc:sldMk cId="1669206692" sldId="587"/>
        </pc:sldMkLst>
      </pc:sldChg>
      <pc:sldChg chg="del">
        <pc:chgData name="Drew Chambers" userId="255ac6abe46577dc" providerId="LiveId" clId="{36E994B1-17B5-4C81-9046-AFACBBED35E8}" dt="2021-01-31T16:42:05.627" v="70" actId="47"/>
        <pc:sldMkLst>
          <pc:docMk/>
          <pc:sldMk cId="4243596030" sldId="588"/>
        </pc:sldMkLst>
      </pc:sldChg>
      <pc:sldChg chg="del">
        <pc:chgData name="Drew Chambers" userId="255ac6abe46577dc" providerId="LiveId" clId="{36E994B1-17B5-4C81-9046-AFACBBED35E8}" dt="2021-01-31T16:41:50.275" v="64" actId="47"/>
        <pc:sldMkLst>
          <pc:docMk/>
          <pc:sldMk cId="3818178788" sldId="589"/>
        </pc:sldMkLst>
      </pc:sldChg>
      <pc:sldChg chg="del">
        <pc:chgData name="Drew Chambers" userId="255ac6abe46577dc" providerId="LiveId" clId="{36E994B1-17B5-4C81-9046-AFACBBED35E8}" dt="2021-01-31T16:41:38.465" v="51" actId="47"/>
        <pc:sldMkLst>
          <pc:docMk/>
          <pc:sldMk cId="4111238229" sldId="590"/>
        </pc:sldMkLst>
      </pc:sldChg>
      <pc:sldChg chg="del">
        <pc:chgData name="Drew Chambers" userId="255ac6abe46577dc" providerId="LiveId" clId="{36E994B1-17B5-4C81-9046-AFACBBED35E8}" dt="2021-02-13T09:20:29.546" v="11351" actId="47"/>
        <pc:sldMkLst>
          <pc:docMk/>
          <pc:sldMk cId="899611406" sldId="591"/>
        </pc:sldMkLst>
      </pc:sldChg>
      <pc:sldChg chg="del">
        <pc:chgData name="Drew Chambers" userId="255ac6abe46577dc" providerId="LiveId" clId="{36E994B1-17B5-4C81-9046-AFACBBED35E8}" dt="2021-02-13T09:20:31.587" v="11353" actId="47"/>
        <pc:sldMkLst>
          <pc:docMk/>
          <pc:sldMk cId="3244392347" sldId="592"/>
        </pc:sldMkLst>
      </pc:sldChg>
      <pc:sldChg chg="modSp new del mod">
        <pc:chgData name="Drew Chambers" userId="255ac6abe46577dc" providerId="LiveId" clId="{36E994B1-17B5-4C81-9046-AFACBBED35E8}" dt="2021-02-02T12:35:00.499" v="3057" actId="47"/>
        <pc:sldMkLst>
          <pc:docMk/>
          <pc:sldMk cId="70065648" sldId="593"/>
        </pc:sldMkLst>
        <pc:spChg chg="mod">
          <ac:chgData name="Drew Chambers" userId="255ac6abe46577dc" providerId="LiveId" clId="{36E994B1-17B5-4C81-9046-AFACBBED35E8}" dt="2021-01-31T17:15:59.488" v="294" actId="20577"/>
          <ac:spMkLst>
            <pc:docMk/>
            <pc:sldMk cId="70065648" sldId="593"/>
            <ac:spMk id="2" creationId="{4AEAA649-0538-46D3-AAF0-9354D07251DE}"/>
          </ac:spMkLst>
        </pc:spChg>
        <pc:spChg chg="mod">
          <ac:chgData name="Drew Chambers" userId="255ac6abe46577dc" providerId="LiveId" clId="{36E994B1-17B5-4C81-9046-AFACBBED35E8}" dt="2021-01-31T17:15:46.760" v="289" actId="5793"/>
          <ac:spMkLst>
            <pc:docMk/>
            <pc:sldMk cId="70065648" sldId="593"/>
            <ac:spMk id="3" creationId="{14E9E321-D70B-4EE9-9FB0-5395B3039F1A}"/>
          </ac:spMkLst>
        </pc:spChg>
      </pc:sldChg>
      <pc:sldChg chg="modSp add mod">
        <pc:chgData name="Drew Chambers" userId="255ac6abe46577dc" providerId="LiveId" clId="{36E994B1-17B5-4C81-9046-AFACBBED35E8}" dt="2021-02-14T07:53:58.434" v="11375" actId="5793"/>
        <pc:sldMkLst>
          <pc:docMk/>
          <pc:sldMk cId="1441272477" sldId="594"/>
        </pc:sldMkLst>
        <pc:spChg chg="mod">
          <ac:chgData name="Drew Chambers" userId="255ac6abe46577dc" providerId="LiveId" clId="{36E994B1-17B5-4C81-9046-AFACBBED35E8}" dt="2021-01-31T17:16:39.346" v="316" actId="20577"/>
          <ac:spMkLst>
            <pc:docMk/>
            <pc:sldMk cId="1441272477" sldId="594"/>
            <ac:spMk id="2" creationId="{4AEAA649-0538-46D3-AAF0-9354D07251DE}"/>
          </ac:spMkLst>
        </pc:spChg>
        <pc:spChg chg="mod">
          <ac:chgData name="Drew Chambers" userId="255ac6abe46577dc" providerId="LiveId" clId="{36E994B1-17B5-4C81-9046-AFACBBED35E8}" dt="2021-02-14T07:53:58.434" v="11375" actId="5793"/>
          <ac:spMkLst>
            <pc:docMk/>
            <pc:sldMk cId="1441272477" sldId="594"/>
            <ac:spMk id="3" creationId="{14E9E321-D70B-4EE9-9FB0-5395B3039F1A}"/>
          </ac:spMkLst>
        </pc:spChg>
      </pc:sldChg>
      <pc:sldChg chg="modSp add mod ord">
        <pc:chgData name="Drew Chambers" userId="255ac6abe46577dc" providerId="LiveId" clId="{36E994B1-17B5-4C81-9046-AFACBBED35E8}" dt="2021-02-15T07:00:51.558" v="13772" actId="20577"/>
        <pc:sldMkLst>
          <pc:docMk/>
          <pc:sldMk cId="1721227589" sldId="595"/>
        </pc:sldMkLst>
        <pc:spChg chg="mod">
          <ac:chgData name="Drew Chambers" userId="255ac6abe46577dc" providerId="LiveId" clId="{36E994B1-17B5-4C81-9046-AFACBBED35E8}" dt="2021-01-31T17:19:34.269" v="355" actId="20577"/>
          <ac:spMkLst>
            <pc:docMk/>
            <pc:sldMk cId="1721227589" sldId="595"/>
            <ac:spMk id="2" creationId="{4AEAA649-0538-46D3-AAF0-9354D07251DE}"/>
          </ac:spMkLst>
        </pc:spChg>
        <pc:spChg chg="mod">
          <ac:chgData name="Drew Chambers" userId="255ac6abe46577dc" providerId="LiveId" clId="{36E994B1-17B5-4C81-9046-AFACBBED35E8}" dt="2021-02-15T07:00:51.558" v="13772" actId="20577"/>
          <ac:spMkLst>
            <pc:docMk/>
            <pc:sldMk cId="1721227589" sldId="595"/>
            <ac:spMk id="3" creationId="{14E9E321-D70B-4EE9-9FB0-5395B3039F1A}"/>
          </ac:spMkLst>
        </pc:spChg>
      </pc:sldChg>
      <pc:sldChg chg="modSp add mod">
        <pc:chgData name="Drew Chambers" userId="255ac6abe46577dc" providerId="LiveId" clId="{36E994B1-17B5-4C81-9046-AFACBBED35E8}" dt="2021-02-16T09:38:51.291" v="22240" actId="20577"/>
        <pc:sldMkLst>
          <pc:docMk/>
          <pc:sldMk cId="372933259" sldId="596"/>
        </pc:sldMkLst>
        <pc:spChg chg="mod">
          <ac:chgData name="Drew Chambers" userId="255ac6abe46577dc" providerId="LiveId" clId="{36E994B1-17B5-4C81-9046-AFACBBED35E8}" dt="2021-01-31T17:20:24.431" v="371" actId="20577"/>
          <ac:spMkLst>
            <pc:docMk/>
            <pc:sldMk cId="372933259" sldId="596"/>
            <ac:spMk id="2" creationId="{4AEAA649-0538-46D3-AAF0-9354D07251DE}"/>
          </ac:spMkLst>
        </pc:spChg>
        <pc:spChg chg="mod">
          <ac:chgData name="Drew Chambers" userId="255ac6abe46577dc" providerId="LiveId" clId="{36E994B1-17B5-4C81-9046-AFACBBED35E8}" dt="2021-02-16T09:38:51.291" v="22240" actId="20577"/>
          <ac:spMkLst>
            <pc:docMk/>
            <pc:sldMk cId="372933259" sldId="596"/>
            <ac:spMk id="3" creationId="{14E9E321-D70B-4EE9-9FB0-5395B3039F1A}"/>
          </ac:spMkLst>
        </pc:spChg>
      </pc:sldChg>
      <pc:sldChg chg="modSp add mod">
        <pc:chgData name="Drew Chambers" userId="255ac6abe46577dc" providerId="LiveId" clId="{36E994B1-17B5-4C81-9046-AFACBBED35E8}" dt="2021-02-16T11:25:54.321" v="23152" actId="20577"/>
        <pc:sldMkLst>
          <pc:docMk/>
          <pc:sldMk cId="3544419489" sldId="597"/>
        </pc:sldMkLst>
        <pc:spChg chg="mod">
          <ac:chgData name="Drew Chambers" userId="255ac6abe46577dc" providerId="LiveId" clId="{36E994B1-17B5-4C81-9046-AFACBBED35E8}" dt="2021-01-31T17:21:02.362" v="387" actId="20577"/>
          <ac:spMkLst>
            <pc:docMk/>
            <pc:sldMk cId="3544419489" sldId="597"/>
            <ac:spMk id="2" creationId="{4AEAA649-0538-46D3-AAF0-9354D07251DE}"/>
          </ac:spMkLst>
        </pc:spChg>
        <pc:spChg chg="mod">
          <ac:chgData name="Drew Chambers" userId="255ac6abe46577dc" providerId="LiveId" clId="{36E994B1-17B5-4C81-9046-AFACBBED35E8}" dt="2021-02-16T11:25:54.321" v="23152" actId="20577"/>
          <ac:spMkLst>
            <pc:docMk/>
            <pc:sldMk cId="3544419489" sldId="597"/>
            <ac:spMk id="3" creationId="{14E9E321-D70B-4EE9-9FB0-5395B3039F1A}"/>
          </ac:spMkLst>
        </pc:spChg>
      </pc:sldChg>
      <pc:sldChg chg="modSp add mod">
        <pc:chgData name="Drew Chambers" userId="255ac6abe46577dc" providerId="LiveId" clId="{36E994B1-17B5-4C81-9046-AFACBBED35E8}" dt="2021-02-16T19:52:20.137" v="28532" actId="20577"/>
        <pc:sldMkLst>
          <pc:docMk/>
          <pc:sldMk cId="3512467137" sldId="598"/>
        </pc:sldMkLst>
        <pc:spChg chg="mod">
          <ac:chgData name="Drew Chambers" userId="255ac6abe46577dc" providerId="LiveId" clId="{36E994B1-17B5-4C81-9046-AFACBBED35E8}" dt="2021-01-31T17:22:23.749" v="416" actId="20577"/>
          <ac:spMkLst>
            <pc:docMk/>
            <pc:sldMk cId="3512467137" sldId="598"/>
            <ac:spMk id="2" creationId="{4AEAA649-0538-46D3-AAF0-9354D07251DE}"/>
          </ac:spMkLst>
        </pc:spChg>
        <pc:spChg chg="mod">
          <ac:chgData name="Drew Chambers" userId="255ac6abe46577dc" providerId="LiveId" clId="{36E994B1-17B5-4C81-9046-AFACBBED35E8}" dt="2021-02-16T19:52:20.137" v="28532" actId="20577"/>
          <ac:spMkLst>
            <pc:docMk/>
            <pc:sldMk cId="3512467137" sldId="598"/>
            <ac:spMk id="3" creationId="{14E9E321-D70B-4EE9-9FB0-5395B3039F1A}"/>
          </ac:spMkLst>
        </pc:spChg>
      </pc:sldChg>
      <pc:sldChg chg="modSp new mod">
        <pc:chgData name="Drew Chambers" userId="255ac6abe46577dc" providerId="LiveId" clId="{36E994B1-17B5-4C81-9046-AFACBBED35E8}" dt="2021-02-02T12:35:42.373" v="3128" actId="20577"/>
        <pc:sldMkLst>
          <pc:docMk/>
          <pc:sldMk cId="4120396131" sldId="599"/>
        </pc:sldMkLst>
        <pc:spChg chg="mod">
          <ac:chgData name="Drew Chambers" userId="255ac6abe46577dc" providerId="LiveId" clId="{36E994B1-17B5-4C81-9046-AFACBBED35E8}" dt="2021-02-02T12:35:42.373" v="3128" actId="20577"/>
          <ac:spMkLst>
            <pc:docMk/>
            <pc:sldMk cId="4120396131" sldId="599"/>
            <ac:spMk id="2" creationId="{E6A4D2D0-2463-46A3-99DF-A0039FE944FA}"/>
          </ac:spMkLst>
        </pc:spChg>
        <pc:spChg chg="mod">
          <ac:chgData name="Drew Chambers" userId="255ac6abe46577dc" providerId="LiveId" clId="{36E994B1-17B5-4C81-9046-AFACBBED35E8}" dt="2021-02-02T12:35:12.764" v="3058" actId="20577"/>
          <ac:spMkLst>
            <pc:docMk/>
            <pc:sldMk cId="4120396131" sldId="599"/>
            <ac:spMk id="3" creationId="{C44DA073-D016-4112-8F13-3826496CD6B9}"/>
          </ac:spMkLst>
        </pc:spChg>
      </pc:sldChg>
      <pc:sldChg chg="modSp add mod ord">
        <pc:chgData name="Drew Chambers" userId="255ac6abe46577dc" providerId="LiveId" clId="{36E994B1-17B5-4C81-9046-AFACBBED35E8}" dt="2021-02-15T07:39:34.333" v="14563"/>
        <pc:sldMkLst>
          <pc:docMk/>
          <pc:sldMk cId="2238453504" sldId="600"/>
        </pc:sldMkLst>
        <pc:spChg chg="mod">
          <ac:chgData name="Drew Chambers" userId="255ac6abe46577dc" providerId="LiveId" clId="{36E994B1-17B5-4C81-9046-AFACBBED35E8}" dt="2021-02-09T07:40:38.177" v="3748" actId="14100"/>
          <ac:spMkLst>
            <pc:docMk/>
            <pc:sldMk cId="2238453504" sldId="600"/>
            <ac:spMk id="2" creationId="{00000000-0000-0000-0000-000000000000}"/>
          </ac:spMkLst>
        </pc:spChg>
        <pc:spChg chg="mod">
          <ac:chgData name="Drew Chambers" userId="255ac6abe46577dc" providerId="LiveId" clId="{36E994B1-17B5-4C81-9046-AFACBBED35E8}" dt="2021-02-02T09:54:54.457" v="1373" actId="20577"/>
          <ac:spMkLst>
            <pc:docMk/>
            <pc:sldMk cId="2238453504" sldId="600"/>
            <ac:spMk id="3" creationId="{00000000-0000-0000-0000-000000000000}"/>
          </ac:spMkLst>
        </pc:spChg>
      </pc:sldChg>
      <pc:sldChg chg="modSp add del mod">
        <pc:chgData name="Drew Chambers" userId="255ac6abe46577dc" providerId="LiveId" clId="{36E994B1-17B5-4C81-9046-AFACBBED35E8}" dt="2021-02-15T09:20:41.856" v="15656" actId="47"/>
        <pc:sldMkLst>
          <pc:docMk/>
          <pc:sldMk cId="2449747028" sldId="601"/>
        </pc:sldMkLst>
        <pc:spChg chg="mod">
          <ac:chgData name="Drew Chambers" userId="255ac6abe46577dc" providerId="LiveId" clId="{36E994B1-17B5-4C81-9046-AFACBBED35E8}" dt="2021-02-15T07:40:38.185" v="14641" actId="207"/>
          <ac:spMkLst>
            <pc:docMk/>
            <pc:sldMk cId="2449747028" sldId="601"/>
            <ac:spMk id="3" creationId="{00000000-0000-0000-0000-000000000000}"/>
          </ac:spMkLst>
        </pc:spChg>
      </pc:sldChg>
      <pc:sldChg chg="modSp add del mod">
        <pc:chgData name="Drew Chambers" userId="255ac6abe46577dc" providerId="LiveId" clId="{36E994B1-17B5-4C81-9046-AFACBBED35E8}" dt="2021-02-10T07:37:43.332" v="4707" actId="47"/>
        <pc:sldMkLst>
          <pc:docMk/>
          <pc:sldMk cId="2503122430" sldId="602"/>
        </pc:sldMkLst>
        <pc:spChg chg="mod">
          <ac:chgData name="Drew Chambers" userId="255ac6abe46577dc" providerId="LiveId" clId="{36E994B1-17B5-4C81-9046-AFACBBED35E8}" dt="2021-02-02T10:08:54.456" v="1672" actId="27636"/>
          <ac:spMkLst>
            <pc:docMk/>
            <pc:sldMk cId="2503122430" sldId="602"/>
            <ac:spMk id="3" creationId="{00000000-0000-0000-0000-000000000000}"/>
          </ac:spMkLst>
        </pc:spChg>
      </pc:sldChg>
      <pc:sldChg chg="modSp add del mod">
        <pc:chgData name="Drew Chambers" userId="255ac6abe46577dc" providerId="LiveId" clId="{36E994B1-17B5-4C81-9046-AFACBBED35E8}" dt="2021-02-10T07:37:45.701" v="4708" actId="47"/>
        <pc:sldMkLst>
          <pc:docMk/>
          <pc:sldMk cId="1807049794" sldId="603"/>
        </pc:sldMkLst>
        <pc:spChg chg="mod">
          <ac:chgData name="Drew Chambers" userId="255ac6abe46577dc" providerId="LiveId" clId="{36E994B1-17B5-4C81-9046-AFACBBED35E8}" dt="2021-02-02T10:10:21.195" v="1816" actId="20577"/>
          <ac:spMkLst>
            <pc:docMk/>
            <pc:sldMk cId="1807049794" sldId="603"/>
            <ac:spMk id="3" creationId="{00000000-0000-0000-0000-000000000000}"/>
          </ac:spMkLst>
        </pc:spChg>
      </pc:sldChg>
      <pc:sldChg chg="addSp delSp modSp add mod ord setBg">
        <pc:chgData name="Drew Chambers" userId="255ac6abe46577dc" providerId="LiveId" clId="{36E994B1-17B5-4C81-9046-AFACBBED35E8}" dt="2021-02-15T07:52:21.533" v="14996" actId="478"/>
        <pc:sldMkLst>
          <pc:docMk/>
          <pc:sldMk cId="3181438543" sldId="604"/>
        </pc:sldMkLst>
        <pc:spChg chg="mod">
          <ac:chgData name="Drew Chambers" userId="255ac6abe46577dc" providerId="LiveId" clId="{36E994B1-17B5-4C81-9046-AFACBBED35E8}" dt="2021-02-15T07:42:21.649" v="14655" actId="14100"/>
          <ac:spMkLst>
            <pc:docMk/>
            <pc:sldMk cId="3181438543" sldId="604"/>
            <ac:spMk id="2" creationId="{00000000-0000-0000-0000-000000000000}"/>
          </ac:spMkLst>
        </pc:spChg>
        <pc:spChg chg="add mod">
          <ac:chgData name="Drew Chambers" userId="255ac6abe46577dc" providerId="LiveId" clId="{36E994B1-17B5-4C81-9046-AFACBBED35E8}" dt="2021-02-15T07:51:10.477" v="14988" actId="1076"/>
          <ac:spMkLst>
            <pc:docMk/>
            <pc:sldMk cId="3181438543" sldId="604"/>
            <ac:spMk id="3" creationId="{9EE1D012-8C90-4AF4-8B07-DA0C5D58F898}"/>
          </ac:spMkLst>
        </pc:spChg>
        <pc:spChg chg="add mod">
          <ac:chgData name="Drew Chambers" userId="255ac6abe46577dc" providerId="LiveId" clId="{36E994B1-17B5-4C81-9046-AFACBBED35E8}" dt="2021-02-15T07:45:10.035" v="14673" actId="14100"/>
          <ac:spMkLst>
            <pc:docMk/>
            <pc:sldMk cId="3181438543" sldId="604"/>
            <ac:spMk id="4" creationId="{166A8A21-8264-4500-8773-63AA50652EFC}"/>
          </ac:spMkLst>
        </pc:spChg>
        <pc:spChg chg="add del mod">
          <ac:chgData name="Drew Chambers" userId="255ac6abe46577dc" providerId="LiveId" clId="{36E994B1-17B5-4C81-9046-AFACBBED35E8}" dt="2021-02-02T10:17:34.747" v="1886"/>
          <ac:spMkLst>
            <pc:docMk/>
            <pc:sldMk cId="3181438543" sldId="604"/>
            <ac:spMk id="5" creationId="{36E2CDB0-4CD1-405A-A319-C0C8F8D6DB03}"/>
          </ac:spMkLst>
        </pc:spChg>
        <pc:spChg chg="add mod">
          <ac:chgData name="Drew Chambers" userId="255ac6abe46577dc" providerId="LiveId" clId="{36E994B1-17B5-4C81-9046-AFACBBED35E8}" dt="2021-02-15T07:51:18.097" v="14989" actId="1076"/>
          <ac:spMkLst>
            <pc:docMk/>
            <pc:sldMk cId="3181438543" sldId="604"/>
            <ac:spMk id="8" creationId="{0788DC75-A3D6-420F-A6BE-4E90BAC3A8F6}"/>
          </ac:spMkLst>
        </pc:spChg>
        <pc:spChg chg="add mod">
          <ac:chgData name="Drew Chambers" userId="255ac6abe46577dc" providerId="LiveId" clId="{36E994B1-17B5-4C81-9046-AFACBBED35E8}" dt="2021-02-15T07:51:59.195" v="14993" actId="208"/>
          <ac:spMkLst>
            <pc:docMk/>
            <pc:sldMk cId="3181438543" sldId="604"/>
            <ac:spMk id="10" creationId="{5CA94179-B2FE-4FA3-A2BA-47B6AEE550AB}"/>
          </ac:spMkLst>
        </pc:spChg>
        <pc:spChg chg="add del">
          <ac:chgData name="Drew Chambers" userId="255ac6abe46577dc" providerId="LiveId" clId="{36E994B1-17B5-4C81-9046-AFACBBED35E8}" dt="2021-02-10T07:35:34.370" v="4629" actId="26606"/>
          <ac:spMkLst>
            <pc:docMk/>
            <pc:sldMk cId="3181438543" sldId="604"/>
            <ac:spMk id="11" creationId="{C5E409A5-CF1D-458A-9663-2151ED82F375}"/>
          </ac:spMkLst>
        </pc:spChg>
        <pc:spChg chg="add del mod">
          <ac:chgData name="Drew Chambers" userId="255ac6abe46577dc" providerId="LiveId" clId="{36E994B1-17B5-4C81-9046-AFACBBED35E8}" dt="2021-02-15T07:52:21.533" v="14996" actId="478"/>
          <ac:spMkLst>
            <pc:docMk/>
            <pc:sldMk cId="3181438543" sldId="604"/>
            <ac:spMk id="12" creationId="{CF9F8DB9-FD9C-476E-B66E-6F7E002320F0}"/>
          </ac:spMkLst>
        </pc:spChg>
        <pc:spChg chg="add del">
          <ac:chgData name="Drew Chambers" userId="255ac6abe46577dc" providerId="LiveId" clId="{36E994B1-17B5-4C81-9046-AFACBBED35E8}" dt="2021-02-10T07:35:34.370" v="4629" actId="26606"/>
          <ac:spMkLst>
            <pc:docMk/>
            <pc:sldMk cId="3181438543" sldId="604"/>
            <ac:spMk id="15" creationId="{70143844-CA1B-4124-9147-25EAB6ABCECB}"/>
          </ac:spMkLst>
        </pc:spChg>
        <pc:spChg chg="add del">
          <ac:chgData name="Drew Chambers" userId="255ac6abe46577dc" providerId="LiveId" clId="{36E994B1-17B5-4C81-9046-AFACBBED35E8}" dt="2021-02-10T07:35:34.370" v="4629" actId="26606"/>
          <ac:spMkLst>
            <pc:docMk/>
            <pc:sldMk cId="3181438543" sldId="604"/>
            <ac:spMk id="20" creationId="{DD38EE57-B708-47C9-A4A4-E25F09FAB029}"/>
          </ac:spMkLst>
        </pc:spChg>
        <pc:grpChg chg="add del">
          <ac:chgData name="Drew Chambers" userId="255ac6abe46577dc" providerId="LiveId" clId="{36E994B1-17B5-4C81-9046-AFACBBED35E8}" dt="2021-02-10T07:35:34.370" v="4629" actId="26606"/>
          <ac:grpSpMkLst>
            <pc:docMk/>
            <pc:sldMk cId="3181438543" sldId="604"/>
            <ac:grpSpMk id="22" creationId="{57A28182-58A5-4DBB-8F64-BD944BCA8154}"/>
          </ac:grpSpMkLst>
        </pc:grpChg>
        <pc:graphicFrameChg chg="add mod ord modGraphic">
          <ac:chgData name="Drew Chambers" userId="255ac6abe46577dc" providerId="LiveId" clId="{36E994B1-17B5-4C81-9046-AFACBBED35E8}" dt="2021-02-15T07:43:20.384" v="14666" actId="14100"/>
          <ac:graphicFrameMkLst>
            <pc:docMk/>
            <pc:sldMk cId="3181438543" sldId="604"/>
            <ac:graphicFrameMk id="6" creationId="{C84425BD-38A6-4F9A-A857-0BB83D752CA7}"/>
          </ac:graphicFrameMkLst>
        </pc:graphicFrameChg>
        <pc:picChg chg="del">
          <ac:chgData name="Drew Chambers" userId="255ac6abe46577dc" providerId="LiveId" clId="{36E994B1-17B5-4C81-9046-AFACBBED35E8}" dt="2021-02-02T10:10:53.490" v="1883" actId="21"/>
          <ac:picMkLst>
            <pc:docMk/>
            <pc:sldMk cId="3181438543" sldId="604"/>
            <ac:picMk id="4" creationId="{00000000-0000-0000-0000-000000000000}"/>
          </ac:picMkLst>
        </pc:picChg>
        <pc:picChg chg="add del">
          <ac:chgData name="Drew Chambers" userId="255ac6abe46577dc" providerId="LiveId" clId="{36E994B1-17B5-4C81-9046-AFACBBED35E8}" dt="2021-02-10T07:35:34.370" v="4629" actId="26606"/>
          <ac:picMkLst>
            <pc:docMk/>
            <pc:sldMk cId="3181438543" sldId="604"/>
            <ac:picMk id="13" creationId="{919F297E-B60D-4F97-8148-C5F192A54130}"/>
          </ac:picMkLst>
        </pc:picChg>
      </pc:sldChg>
      <pc:sldChg chg="addSp delSp modSp add mod">
        <pc:chgData name="Drew Chambers" userId="255ac6abe46577dc" providerId="LiveId" clId="{36E994B1-17B5-4C81-9046-AFACBBED35E8}" dt="2021-02-10T07:58:33.368" v="6734" actId="5793"/>
        <pc:sldMkLst>
          <pc:docMk/>
          <pc:sldMk cId="3223030393" sldId="605"/>
        </pc:sldMkLst>
        <pc:spChg chg="add del mod">
          <ac:chgData name="Drew Chambers" userId="255ac6abe46577dc" providerId="LiveId" clId="{36E994B1-17B5-4C81-9046-AFACBBED35E8}" dt="2021-02-10T07:52:26.443" v="6170" actId="478"/>
          <ac:spMkLst>
            <pc:docMk/>
            <pc:sldMk cId="3223030393" sldId="605"/>
            <ac:spMk id="5" creationId="{0432FB7A-A654-4FB3-AC73-F8E8A9C09B1C}"/>
          </ac:spMkLst>
        </pc:spChg>
        <pc:spChg chg="add del mod">
          <ac:chgData name="Drew Chambers" userId="255ac6abe46577dc" providerId="LiveId" clId="{36E994B1-17B5-4C81-9046-AFACBBED35E8}" dt="2021-02-10T07:58:06.976" v="6716" actId="478"/>
          <ac:spMkLst>
            <pc:docMk/>
            <pc:sldMk cId="3223030393" sldId="605"/>
            <ac:spMk id="6" creationId="{A406BB77-E044-469E-86C5-D8AAED18A4FF}"/>
          </ac:spMkLst>
        </pc:spChg>
        <pc:spChg chg="add mod">
          <ac:chgData name="Drew Chambers" userId="255ac6abe46577dc" providerId="LiveId" clId="{36E994B1-17B5-4C81-9046-AFACBBED35E8}" dt="2021-02-10T07:58:33.368" v="6734" actId="5793"/>
          <ac:spMkLst>
            <pc:docMk/>
            <pc:sldMk cId="3223030393" sldId="605"/>
            <ac:spMk id="8" creationId="{19615E2B-4163-4F92-A95D-4B329A85D9CE}"/>
          </ac:spMkLst>
        </pc:spChg>
        <pc:picChg chg="add del mod">
          <ac:chgData name="Drew Chambers" userId="255ac6abe46577dc" providerId="LiveId" clId="{36E994B1-17B5-4C81-9046-AFACBBED35E8}" dt="2021-02-10T07:57:52.690" v="6714" actId="478"/>
          <ac:picMkLst>
            <pc:docMk/>
            <pc:sldMk cId="3223030393" sldId="605"/>
            <ac:picMk id="4" creationId="{00000000-0000-0000-0000-000000000000}"/>
          </ac:picMkLst>
        </pc:picChg>
      </pc:sldChg>
      <pc:sldChg chg="modSp add del mod">
        <pc:chgData name="Drew Chambers" userId="255ac6abe46577dc" providerId="LiveId" clId="{36E994B1-17B5-4C81-9046-AFACBBED35E8}" dt="2021-02-15T09:57:05.514" v="16471" actId="47"/>
        <pc:sldMkLst>
          <pc:docMk/>
          <pc:sldMk cId="2911809292" sldId="606"/>
        </pc:sldMkLst>
        <pc:spChg chg="mod">
          <ac:chgData name="Drew Chambers" userId="255ac6abe46577dc" providerId="LiveId" clId="{36E994B1-17B5-4C81-9046-AFACBBED35E8}" dt="2021-01-31T17:35:01.577" v="442" actId="27636"/>
          <ac:spMkLst>
            <pc:docMk/>
            <pc:sldMk cId="2911809292" sldId="606"/>
            <ac:spMk id="2" creationId="{00000000-0000-0000-0000-000000000000}"/>
          </ac:spMkLst>
        </pc:spChg>
        <pc:spChg chg="mod">
          <ac:chgData name="Drew Chambers" userId="255ac6abe46577dc" providerId="LiveId" clId="{36E994B1-17B5-4C81-9046-AFACBBED35E8}" dt="2021-01-31T17:35:01.577" v="441" actId="27636"/>
          <ac:spMkLst>
            <pc:docMk/>
            <pc:sldMk cId="2911809292" sldId="606"/>
            <ac:spMk id="3" creationId="{00000000-0000-0000-0000-000000000000}"/>
          </ac:spMkLst>
        </pc:spChg>
      </pc:sldChg>
      <pc:sldChg chg="add del">
        <pc:chgData name="Drew Chambers" userId="255ac6abe46577dc" providerId="LiveId" clId="{36E994B1-17B5-4C81-9046-AFACBBED35E8}" dt="2021-02-11T07:31:20.705" v="7379" actId="47"/>
        <pc:sldMkLst>
          <pc:docMk/>
          <pc:sldMk cId="3855787601" sldId="607"/>
        </pc:sldMkLst>
      </pc:sldChg>
      <pc:sldChg chg="modSp add del mod ord">
        <pc:chgData name="Drew Chambers" userId="255ac6abe46577dc" providerId="LiveId" clId="{36E994B1-17B5-4C81-9046-AFACBBED35E8}" dt="2021-02-15T12:32:05.897" v="17587" actId="47"/>
        <pc:sldMkLst>
          <pc:docMk/>
          <pc:sldMk cId="2621466243" sldId="608"/>
        </pc:sldMkLst>
        <pc:spChg chg="mod">
          <ac:chgData name="Drew Chambers" userId="255ac6abe46577dc" providerId="LiveId" clId="{36E994B1-17B5-4C81-9046-AFACBBED35E8}" dt="2021-02-15T12:31:55.762" v="17583" actId="21"/>
          <ac:spMkLst>
            <pc:docMk/>
            <pc:sldMk cId="2621466243" sldId="608"/>
            <ac:spMk id="3" creationId="{00000000-0000-0000-0000-000000000000}"/>
          </ac:spMkLst>
        </pc:spChg>
      </pc:sldChg>
      <pc:sldChg chg="modSp add del mod">
        <pc:chgData name="Drew Chambers" userId="255ac6abe46577dc" providerId="LiveId" clId="{36E994B1-17B5-4C81-9046-AFACBBED35E8}" dt="2021-02-15T13:31:06.896" v="19163" actId="47"/>
        <pc:sldMkLst>
          <pc:docMk/>
          <pc:sldMk cId="1787414486" sldId="609"/>
        </pc:sldMkLst>
        <pc:spChg chg="mod">
          <ac:chgData name="Drew Chambers" userId="255ac6abe46577dc" providerId="LiveId" clId="{36E994B1-17B5-4C81-9046-AFACBBED35E8}" dt="2021-02-13T08:45:20.806" v="10558" actId="20577"/>
          <ac:spMkLst>
            <pc:docMk/>
            <pc:sldMk cId="1787414486" sldId="609"/>
            <ac:spMk id="2" creationId="{00000000-0000-0000-0000-000000000000}"/>
          </ac:spMkLst>
        </pc:spChg>
        <pc:spChg chg="mod">
          <ac:chgData name="Drew Chambers" userId="255ac6abe46577dc" providerId="LiveId" clId="{36E994B1-17B5-4C81-9046-AFACBBED35E8}" dt="2021-02-13T08:52:01.685" v="11347" actId="20577"/>
          <ac:spMkLst>
            <pc:docMk/>
            <pc:sldMk cId="1787414486" sldId="609"/>
            <ac:spMk id="3" creationId="{00000000-0000-0000-0000-000000000000}"/>
          </ac:spMkLst>
        </pc:spChg>
      </pc:sldChg>
      <pc:sldChg chg="modSp add mod ord setBg">
        <pc:chgData name="Drew Chambers" userId="255ac6abe46577dc" providerId="LiveId" clId="{36E994B1-17B5-4C81-9046-AFACBBED35E8}" dt="2021-02-15T19:37:22.743" v="21127" actId="20577"/>
        <pc:sldMkLst>
          <pc:docMk/>
          <pc:sldMk cId="4231894430" sldId="610"/>
        </pc:sldMkLst>
        <pc:spChg chg="mod">
          <ac:chgData name="Drew Chambers" userId="255ac6abe46577dc" providerId="LiveId" clId="{36E994B1-17B5-4C81-9046-AFACBBED35E8}" dt="2021-02-14T09:09:14.342" v="12768" actId="20577"/>
          <ac:spMkLst>
            <pc:docMk/>
            <pc:sldMk cId="4231894430" sldId="610"/>
            <ac:spMk id="2" creationId="{00000000-0000-0000-0000-000000000000}"/>
          </ac:spMkLst>
        </pc:spChg>
        <pc:spChg chg="mod">
          <ac:chgData name="Drew Chambers" userId="255ac6abe46577dc" providerId="LiveId" clId="{36E994B1-17B5-4C81-9046-AFACBBED35E8}" dt="2021-02-15T19:37:22.743" v="21127" actId="20577"/>
          <ac:spMkLst>
            <pc:docMk/>
            <pc:sldMk cId="4231894430" sldId="610"/>
            <ac:spMk id="3" creationId="{00000000-0000-0000-0000-000000000000}"/>
          </ac:spMkLst>
        </pc:spChg>
      </pc:sldChg>
      <pc:sldChg chg="addSp delSp modSp add mod delAnim">
        <pc:chgData name="Drew Chambers" userId="255ac6abe46577dc" providerId="LiveId" clId="{36E994B1-17B5-4C81-9046-AFACBBED35E8}" dt="2021-02-16T09:38:03.513" v="22239" actId="1076"/>
        <pc:sldMkLst>
          <pc:docMk/>
          <pc:sldMk cId="2571359523" sldId="611"/>
        </pc:sldMkLst>
        <pc:spChg chg="mod">
          <ac:chgData name="Drew Chambers" userId="255ac6abe46577dc" providerId="LiveId" clId="{36E994B1-17B5-4C81-9046-AFACBBED35E8}" dt="2021-02-16T07:43:25.891" v="22224" actId="20577"/>
          <ac:spMkLst>
            <pc:docMk/>
            <pc:sldMk cId="2571359523" sldId="611"/>
            <ac:spMk id="2" creationId="{00000000-0000-0000-0000-000000000000}"/>
          </ac:spMkLst>
        </pc:spChg>
        <pc:spChg chg="del">
          <ac:chgData name="Drew Chambers" userId="255ac6abe46577dc" providerId="LiveId" clId="{36E994B1-17B5-4C81-9046-AFACBBED35E8}" dt="2021-02-16T07:43:40.802" v="22228" actId="478"/>
          <ac:spMkLst>
            <pc:docMk/>
            <pc:sldMk cId="2571359523" sldId="611"/>
            <ac:spMk id="3" creationId="{00000000-0000-0000-0000-000000000000}"/>
          </ac:spMkLst>
        </pc:spChg>
        <pc:spChg chg="add mod">
          <ac:chgData name="Drew Chambers" userId="255ac6abe46577dc" providerId="LiveId" clId="{36E994B1-17B5-4C81-9046-AFACBBED35E8}" dt="2021-02-16T09:32:30.491" v="22235" actId="27636"/>
          <ac:spMkLst>
            <pc:docMk/>
            <pc:sldMk cId="2571359523" sldId="611"/>
            <ac:spMk id="7" creationId="{975D18FC-6C47-453E-A756-24B8C82C6AB7}"/>
          </ac:spMkLst>
        </pc:spChg>
        <pc:graphicFrameChg chg="add del mod">
          <ac:chgData name="Drew Chambers" userId="255ac6abe46577dc" providerId="LiveId" clId="{36E994B1-17B5-4C81-9046-AFACBBED35E8}" dt="2021-02-16T09:37:00.468" v="22237" actId="478"/>
          <ac:graphicFrameMkLst>
            <pc:docMk/>
            <pc:sldMk cId="2571359523" sldId="611"/>
            <ac:graphicFrameMk id="8" creationId="{DD3F068B-C7F3-4243-9671-85209BF8341B}"/>
          </ac:graphicFrameMkLst>
        </pc:graphicFrameChg>
        <pc:graphicFrameChg chg="add mod">
          <ac:chgData name="Drew Chambers" userId="255ac6abe46577dc" providerId="LiveId" clId="{36E994B1-17B5-4C81-9046-AFACBBED35E8}" dt="2021-02-16T09:38:03.513" v="22239" actId="1076"/>
          <ac:graphicFrameMkLst>
            <pc:docMk/>
            <pc:sldMk cId="2571359523" sldId="611"/>
            <ac:graphicFrameMk id="9" creationId="{35271B2E-8D78-4317-A34B-1567EB16BF2A}"/>
          </ac:graphicFrameMkLst>
        </pc:graphicFrameChg>
        <pc:picChg chg="del">
          <ac:chgData name="Drew Chambers" userId="255ac6abe46577dc" providerId="LiveId" clId="{36E994B1-17B5-4C81-9046-AFACBBED35E8}" dt="2021-02-16T07:43:28.411" v="22225" actId="478"/>
          <ac:picMkLst>
            <pc:docMk/>
            <pc:sldMk cId="2571359523" sldId="611"/>
            <ac:picMk id="4" creationId="{00000000-0000-0000-0000-000000000000}"/>
          </ac:picMkLst>
        </pc:picChg>
        <pc:picChg chg="del">
          <ac:chgData name="Drew Chambers" userId="255ac6abe46577dc" providerId="LiveId" clId="{36E994B1-17B5-4C81-9046-AFACBBED35E8}" dt="2021-02-16T07:43:37.136" v="22227" actId="478"/>
          <ac:picMkLst>
            <pc:docMk/>
            <pc:sldMk cId="2571359523" sldId="611"/>
            <ac:picMk id="6" creationId="{00000000-0000-0000-0000-000000000000}"/>
          </ac:picMkLst>
        </pc:picChg>
      </pc:sldChg>
      <pc:sldChg chg="modSp add mod setBg">
        <pc:chgData name="Drew Chambers" userId="255ac6abe46577dc" providerId="LiveId" clId="{36E994B1-17B5-4C81-9046-AFACBBED35E8}" dt="2021-02-16T15:58:11.063" v="26453" actId="20577"/>
        <pc:sldMkLst>
          <pc:docMk/>
          <pc:sldMk cId="3311787091" sldId="612"/>
        </pc:sldMkLst>
        <pc:spChg chg="mod">
          <ac:chgData name="Drew Chambers" userId="255ac6abe46577dc" providerId="LiveId" clId="{36E994B1-17B5-4C81-9046-AFACBBED35E8}" dt="2021-02-16T15:58:11.063" v="26453" actId="20577"/>
          <ac:spMkLst>
            <pc:docMk/>
            <pc:sldMk cId="3311787091" sldId="612"/>
            <ac:spMk id="3" creationId="{00000000-0000-0000-0000-000000000000}"/>
          </ac:spMkLst>
        </pc:spChg>
      </pc:sldChg>
      <pc:sldChg chg="delSp modSp add del mod setBg">
        <pc:chgData name="Drew Chambers" userId="255ac6abe46577dc" providerId="LiveId" clId="{36E994B1-17B5-4C81-9046-AFACBBED35E8}" dt="2021-02-15T07:06:15.915" v="13999" actId="47"/>
        <pc:sldMkLst>
          <pc:docMk/>
          <pc:sldMk cId="1619736529" sldId="613"/>
        </pc:sldMkLst>
        <pc:spChg chg="mod">
          <ac:chgData name="Drew Chambers" userId="255ac6abe46577dc" providerId="LiveId" clId="{36E994B1-17B5-4C81-9046-AFACBBED35E8}" dt="2021-02-15T07:06:04.249" v="13996" actId="14100"/>
          <ac:spMkLst>
            <pc:docMk/>
            <pc:sldMk cId="1619736529" sldId="613"/>
            <ac:spMk id="2" creationId="{00000000-0000-0000-0000-000000000000}"/>
          </ac:spMkLst>
        </pc:spChg>
        <pc:picChg chg="del">
          <ac:chgData name="Drew Chambers" userId="255ac6abe46577dc" providerId="LiveId" clId="{36E994B1-17B5-4C81-9046-AFACBBED35E8}" dt="2021-02-15T07:06:05.876" v="13997" actId="478"/>
          <ac:picMkLst>
            <pc:docMk/>
            <pc:sldMk cId="1619736529" sldId="613"/>
            <ac:picMk id="4" creationId="{00000000-0000-0000-0000-000000000000}"/>
          </ac:picMkLst>
        </pc:picChg>
      </pc:sldChg>
      <pc:sldChg chg="delSp modSp add del mod setBg">
        <pc:chgData name="Drew Chambers" userId="255ac6abe46577dc" providerId="LiveId" clId="{36E994B1-17B5-4C81-9046-AFACBBED35E8}" dt="2021-02-15T07:24:01.115" v="14336" actId="47"/>
        <pc:sldMkLst>
          <pc:docMk/>
          <pc:sldMk cId="965168410" sldId="614"/>
        </pc:sldMkLst>
        <pc:spChg chg="mod">
          <ac:chgData name="Drew Chambers" userId="255ac6abe46577dc" providerId="LiveId" clId="{36E994B1-17B5-4C81-9046-AFACBBED35E8}" dt="2021-02-15T07:23:56.742" v="14334" actId="27636"/>
          <ac:spMkLst>
            <pc:docMk/>
            <pc:sldMk cId="965168410" sldId="614"/>
            <ac:spMk id="2" creationId="{00000000-0000-0000-0000-000000000000}"/>
          </ac:spMkLst>
        </pc:spChg>
        <pc:picChg chg="del">
          <ac:chgData name="Drew Chambers" userId="255ac6abe46577dc" providerId="LiveId" clId="{36E994B1-17B5-4C81-9046-AFACBBED35E8}" dt="2021-02-15T07:23:52.218" v="14332" actId="478"/>
          <ac:picMkLst>
            <pc:docMk/>
            <pc:sldMk cId="965168410" sldId="614"/>
            <ac:picMk id="4" creationId="{00000000-0000-0000-0000-000000000000}"/>
          </ac:picMkLst>
        </pc:picChg>
      </pc:sldChg>
      <pc:sldChg chg="modSp add mod setBg">
        <pc:chgData name="Drew Chambers" userId="255ac6abe46577dc" providerId="LiveId" clId="{36E994B1-17B5-4C81-9046-AFACBBED35E8}" dt="2021-02-16T11:41:34.757" v="24370" actId="20577"/>
        <pc:sldMkLst>
          <pc:docMk/>
          <pc:sldMk cId="1623032895" sldId="615"/>
        </pc:sldMkLst>
        <pc:spChg chg="mod">
          <ac:chgData name="Drew Chambers" userId="255ac6abe46577dc" providerId="LiveId" clId="{36E994B1-17B5-4C81-9046-AFACBBED35E8}" dt="2021-02-16T11:41:34.757" v="24370" actId="20577"/>
          <ac:spMkLst>
            <pc:docMk/>
            <pc:sldMk cId="1623032895" sldId="615"/>
            <ac:spMk id="3" creationId="{00000000-0000-0000-0000-000000000000}"/>
          </ac:spMkLst>
        </pc:spChg>
      </pc:sldChg>
      <pc:sldChg chg="modSp add mod setBg">
        <pc:chgData name="Drew Chambers" userId="255ac6abe46577dc" providerId="LiveId" clId="{36E994B1-17B5-4C81-9046-AFACBBED35E8}" dt="2021-02-16T19:36:11.627" v="28033" actId="20577"/>
        <pc:sldMkLst>
          <pc:docMk/>
          <pc:sldMk cId="3982730695" sldId="616"/>
        </pc:sldMkLst>
        <pc:spChg chg="mod">
          <ac:chgData name="Drew Chambers" userId="255ac6abe46577dc" providerId="LiveId" clId="{36E994B1-17B5-4C81-9046-AFACBBED35E8}" dt="2021-02-16T19:36:11.627" v="28033" actId="20577"/>
          <ac:spMkLst>
            <pc:docMk/>
            <pc:sldMk cId="3982730695" sldId="616"/>
            <ac:spMk id="3" creationId="{00000000-0000-0000-0000-000000000000}"/>
          </ac:spMkLst>
        </pc:spChg>
      </pc:sldChg>
      <pc:sldChg chg="modSp add del mod setBg">
        <pc:chgData name="Drew Chambers" userId="255ac6abe46577dc" providerId="LiveId" clId="{36E994B1-17B5-4C81-9046-AFACBBED35E8}" dt="2021-02-15T07:25:50.868" v="14422" actId="47"/>
        <pc:sldMkLst>
          <pc:docMk/>
          <pc:sldMk cId="398816201" sldId="617"/>
        </pc:sldMkLst>
        <pc:spChg chg="mod">
          <ac:chgData name="Drew Chambers" userId="255ac6abe46577dc" providerId="LiveId" clId="{36E994B1-17B5-4C81-9046-AFACBBED35E8}" dt="2021-02-01T06:58:00.181" v="468" actId="27636"/>
          <ac:spMkLst>
            <pc:docMk/>
            <pc:sldMk cId="398816201" sldId="617"/>
            <ac:spMk id="2" creationId="{00000000-0000-0000-0000-000000000000}"/>
          </ac:spMkLst>
        </pc:spChg>
      </pc:sldChg>
      <pc:sldChg chg="addSp delSp modSp add mod delAnim">
        <pc:chgData name="Drew Chambers" userId="255ac6abe46577dc" providerId="LiveId" clId="{36E994B1-17B5-4C81-9046-AFACBBED35E8}" dt="2021-02-16T11:30:34.182" v="23330" actId="478"/>
        <pc:sldMkLst>
          <pc:docMk/>
          <pc:sldMk cId="4191643136" sldId="618"/>
        </pc:sldMkLst>
        <pc:spChg chg="mod">
          <ac:chgData name="Drew Chambers" userId="255ac6abe46577dc" providerId="LiveId" clId="{36E994B1-17B5-4C81-9046-AFACBBED35E8}" dt="2021-02-16T11:30:24.491" v="23327" actId="20577"/>
          <ac:spMkLst>
            <pc:docMk/>
            <pc:sldMk cId="4191643136" sldId="618"/>
            <ac:spMk id="2" creationId="{00000000-0000-0000-0000-000000000000}"/>
          </ac:spMkLst>
        </pc:spChg>
        <pc:spChg chg="del">
          <ac:chgData name="Drew Chambers" userId="255ac6abe46577dc" providerId="LiveId" clId="{36E994B1-17B5-4C81-9046-AFACBBED35E8}" dt="2021-02-16T11:30:34.182" v="23330" actId="478"/>
          <ac:spMkLst>
            <pc:docMk/>
            <pc:sldMk cId="4191643136" sldId="618"/>
            <ac:spMk id="3" creationId="{00000000-0000-0000-0000-000000000000}"/>
          </ac:spMkLst>
        </pc:spChg>
        <pc:spChg chg="add mod">
          <ac:chgData name="Drew Chambers" userId="255ac6abe46577dc" providerId="LiveId" clId="{36E994B1-17B5-4C81-9046-AFACBBED35E8}" dt="2021-02-16T11:30:31.836" v="23329" actId="14100"/>
          <ac:spMkLst>
            <pc:docMk/>
            <pc:sldMk cId="4191643136" sldId="618"/>
            <ac:spMk id="7" creationId="{FBAFD94A-A727-4FE6-9E90-B24EABE24A39}"/>
          </ac:spMkLst>
        </pc:spChg>
        <pc:picChg chg="del">
          <ac:chgData name="Drew Chambers" userId="255ac6abe46577dc" providerId="LiveId" clId="{36E994B1-17B5-4C81-9046-AFACBBED35E8}" dt="2021-02-16T11:29:56.178" v="23315" actId="478"/>
          <ac:picMkLst>
            <pc:docMk/>
            <pc:sldMk cId="4191643136" sldId="618"/>
            <ac:picMk id="4" creationId="{00000000-0000-0000-0000-000000000000}"/>
          </ac:picMkLst>
        </pc:picChg>
        <pc:picChg chg="del">
          <ac:chgData name="Drew Chambers" userId="255ac6abe46577dc" providerId="LiveId" clId="{36E994B1-17B5-4C81-9046-AFACBBED35E8}" dt="2021-02-16T11:30:29.230" v="23328" actId="478"/>
          <ac:picMkLst>
            <pc:docMk/>
            <pc:sldMk cId="4191643136" sldId="618"/>
            <ac:picMk id="5" creationId="{00000000-0000-0000-0000-000000000000}"/>
          </ac:picMkLst>
        </pc:picChg>
      </pc:sldChg>
      <pc:sldChg chg="add">
        <pc:chgData name="Drew Chambers" userId="255ac6abe46577dc" providerId="LiveId" clId="{36E994B1-17B5-4C81-9046-AFACBBED35E8}" dt="2021-02-01T06:57:59.992" v="463"/>
        <pc:sldMkLst>
          <pc:docMk/>
          <pc:sldMk cId="115305640" sldId="619"/>
        </pc:sldMkLst>
      </pc:sldChg>
      <pc:sldChg chg="add del">
        <pc:chgData name="Drew Chambers" userId="255ac6abe46577dc" providerId="LiveId" clId="{36E994B1-17B5-4C81-9046-AFACBBED35E8}" dt="2021-02-15T07:26:56.252" v="14455" actId="47"/>
        <pc:sldMkLst>
          <pc:docMk/>
          <pc:sldMk cId="1760085489" sldId="620"/>
        </pc:sldMkLst>
      </pc:sldChg>
      <pc:sldChg chg="modSp add mod">
        <pc:chgData name="Drew Chambers" userId="255ac6abe46577dc" providerId="LiveId" clId="{36E994B1-17B5-4C81-9046-AFACBBED35E8}" dt="2021-02-16T19:57:50.793" v="28834" actId="27636"/>
        <pc:sldMkLst>
          <pc:docMk/>
          <pc:sldMk cId="2365912574" sldId="621"/>
        </pc:sldMkLst>
        <pc:spChg chg="mod">
          <ac:chgData name="Drew Chambers" userId="255ac6abe46577dc" providerId="LiveId" clId="{36E994B1-17B5-4C81-9046-AFACBBED35E8}" dt="2021-02-16T19:54:50.620" v="28538" actId="14100"/>
          <ac:spMkLst>
            <pc:docMk/>
            <pc:sldMk cId="2365912574" sldId="621"/>
            <ac:spMk id="2" creationId="{00000000-0000-0000-0000-000000000000}"/>
          </ac:spMkLst>
        </pc:spChg>
        <pc:spChg chg="mod">
          <ac:chgData name="Drew Chambers" userId="255ac6abe46577dc" providerId="LiveId" clId="{36E994B1-17B5-4C81-9046-AFACBBED35E8}" dt="2021-02-16T19:57:50.793" v="28834" actId="27636"/>
          <ac:spMkLst>
            <pc:docMk/>
            <pc:sldMk cId="2365912574" sldId="621"/>
            <ac:spMk id="3" creationId="{00000000-0000-0000-0000-000000000000}"/>
          </ac:spMkLst>
        </pc:spChg>
      </pc:sldChg>
      <pc:sldChg chg="add del">
        <pc:chgData name="Drew Chambers" userId="255ac6abe46577dc" providerId="LiveId" clId="{36E994B1-17B5-4C81-9046-AFACBBED35E8}" dt="2021-02-16T19:54:15.729" v="28534" actId="47"/>
        <pc:sldMkLst>
          <pc:docMk/>
          <pc:sldMk cId="3222057140" sldId="622"/>
        </pc:sldMkLst>
      </pc:sldChg>
      <pc:sldChg chg="add del">
        <pc:chgData name="Drew Chambers" userId="255ac6abe46577dc" providerId="LiveId" clId="{36E994B1-17B5-4C81-9046-AFACBBED35E8}" dt="2021-02-16T11:52:36.544" v="25393" actId="47"/>
        <pc:sldMkLst>
          <pc:docMk/>
          <pc:sldMk cId="4128829216" sldId="623"/>
        </pc:sldMkLst>
      </pc:sldChg>
      <pc:sldChg chg="modSp new mod">
        <pc:chgData name="Drew Chambers" userId="255ac6abe46577dc" providerId="LiveId" clId="{36E994B1-17B5-4C81-9046-AFACBBED35E8}" dt="2021-02-02T12:37:14.746" v="3145" actId="27636"/>
        <pc:sldMkLst>
          <pc:docMk/>
          <pc:sldMk cId="1359953405" sldId="624"/>
        </pc:sldMkLst>
        <pc:spChg chg="mod">
          <ac:chgData name="Drew Chambers" userId="255ac6abe46577dc" providerId="LiveId" clId="{36E994B1-17B5-4C81-9046-AFACBBED35E8}" dt="2021-02-02T12:35:51.402" v="3143" actId="20577"/>
          <ac:spMkLst>
            <pc:docMk/>
            <pc:sldMk cId="1359953405" sldId="624"/>
            <ac:spMk id="2" creationId="{0D6D2FDC-FA1D-46EC-9CD9-390D4081C148}"/>
          </ac:spMkLst>
        </pc:spChg>
        <pc:spChg chg="mod">
          <ac:chgData name="Drew Chambers" userId="255ac6abe46577dc" providerId="LiveId" clId="{36E994B1-17B5-4C81-9046-AFACBBED35E8}" dt="2021-02-02T12:37:14.746" v="3145" actId="27636"/>
          <ac:spMkLst>
            <pc:docMk/>
            <pc:sldMk cId="1359953405" sldId="624"/>
            <ac:spMk id="3" creationId="{F7077323-850C-48A3-9D9E-0EB4EA7BDAEE}"/>
          </ac:spMkLst>
        </pc:spChg>
      </pc:sldChg>
      <pc:sldChg chg="modSp new mod ord">
        <pc:chgData name="Drew Chambers" userId="255ac6abe46577dc" providerId="LiveId" clId="{36E994B1-17B5-4C81-9046-AFACBBED35E8}" dt="2021-02-09T21:14:56.279" v="3932" actId="20577"/>
        <pc:sldMkLst>
          <pc:docMk/>
          <pc:sldMk cId="992099894" sldId="625"/>
        </pc:sldMkLst>
        <pc:spChg chg="mod">
          <ac:chgData name="Drew Chambers" userId="255ac6abe46577dc" providerId="LiveId" clId="{36E994B1-17B5-4C81-9046-AFACBBED35E8}" dt="2021-02-09T19:55:23.370" v="3815" actId="20577"/>
          <ac:spMkLst>
            <pc:docMk/>
            <pc:sldMk cId="992099894" sldId="625"/>
            <ac:spMk id="2" creationId="{0C0C4107-A2D3-4969-951F-5EEF982E996B}"/>
          </ac:spMkLst>
        </pc:spChg>
        <pc:spChg chg="mod">
          <ac:chgData name="Drew Chambers" userId="255ac6abe46577dc" providerId="LiveId" clId="{36E994B1-17B5-4C81-9046-AFACBBED35E8}" dt="2021-02-09T21:14:56.279" v="3932" actId="20577"/>
          <ac:spMkLst>
            <pc:docMk/>
            <pc:sldMk cId="992099894" sldId="625"/>
            <ac:spMk id="3" creationId="{07414E98-FDC1-4145-9D64-356DC3F2365A}"/>
          </ac:spMkLst>
        </pc:spChg>
      </pc:sldChg>
      <pc:sldChg chg="addSp delSp modSp add del mod setBg">
        <pc:chgData name="Drew Chambers" userId="255ac6abe46577dc" providerId="LiveId" clId="{36E994B1-17B5-4C81-9046-AFACBBED35E8}" dt="2021-02-15T07:56:32.774" v="15231" actId="47"/>
        <pc:sldMkLst>
          <pc:docMk/>
          <pc:sldMk cId="1531639259" sldId="626"/>
        </pc:sldMkLst>
        <pc:spChg chg="mod">
          <ac:chgData name="Drew Chambers" userId="255ac6abe46577dc" providerId="LiveId" clId="{36E994B1-17B5-4C81-9046-AFACBBED35E8}" dt="2021-02-10T07:40:30.730" v="4787" actId="26606"/>
          <ac:spMkLst>
            <pc:docMk/>
            <pc:sldMk cId="1531639259" sldId="626"/>
            <ac:spMk id="2" creationId="{00000000-0000-0000-0000-000000000000}"/>
          </ac:spMkLst>
        </pc:spChg>
        <pc:spChg chg="mod">
          <ac:chgData name="Drew Chambers" userId="255ac6abe46577dc" providerId="LiveId" clId="{36E994B1-17B5-4C81-9046-AFACBBED35E8}" dt="2021-02-10T07:40:30.730" v="4787" actId="26606"/>
          <ac:spMkLst>
            <pc:docMk/>
            <pc:sldMk cId="1531639259" sldId="626"/>
            <ac:spMk id="3" creationId="{00000000-0000-0000-0000-000000000000}"/>
          </ac:spMkLst>
        </pc:spChg>
        <pc:spChg chg="add del">
          <ac:chgData name="Drew Chambers" userId="255ac6abe46577dc" providerId="LiveId" clId="{36E994B1-17B5-4C81-9046-AFACBBED35E8}" dt="2021-02-10T07:40:30.730" v="4787" actId="26606"/>
          <ac:spMkLst>
            <pc:docMk/>
            <pc:sldMk cId="1531639259" sldId="626"/>
            <ac:spMk id="9" creationId="{73DE2CFE-42F2-48F0-8706-5264E012B10C}"/>
          </ac:spMkLst>
        </pc:spChg>
        <pc:spChg chg="add del">
          <ac:chgData name="Drew Chambers" userId="255ac6abe46577dc" providerId="LiveId" clId="{36E994B1-17B5-4C81-9046-AFACBBED35E8}" dt="2021-02-10T07:39:34.821" v="4775" actId="26606"/>
          <ac:spMkLst>
            <pc:docMk/>
            <pc:sldMk cId="1531639259" sldId="626"/>
            <ac:spMk id="14" creationId="{9AF5C66A-E8F2-4E13-98A3-FE96597C5A42}"/>
          </ac:spMkLst>
        </pc:spChg>
        <pc:spChg chg="add del">
          <ac:chgData name="Drew Chambers" userId="255ac6abe46577dc" providerId="LiveId" clId="{36E994B1-17B5-4C81-9046-AFACBBED35E8}" dt="2021-02-10T07:40:30.730" v="4787" actId="26606"/>
          <ac:spMkLst>
            <pc:docMk/>
            <pc:sldMk cId="1531639259" sldId="626"/>
            <ac:spMk id="18" creationId="{B45D527E-542C-44E0-8FC2-F03B24CFA25E}"/>
          </ac:spMkLst>
        </pc:spChg>
        <pc:spChg chg="add del">
          <ac:chgData name="Drew Chambers" userId="255ac6abe46577dc" providerId="LiveId" clId="{36E994B1-17B5-4C81-9046-AFACBBED35E8}" dt="2021-02-10T07:40:30.730" v="4787" actId="26606"/>
          <ac:spMkLst>
            <pc:docMk/>
            <pc:sldMk cId="1531639259" sldId="626"/>
            <ac:spMk id="19" creationId="{523E859E-BCBF-4E66-BDB2-B45C407894B7}"/>
          </ac:spMkLst>
        </pc:spChg>
        <pc:graphicFrameChg chg="add mod modGraphic">
          <ac:chgData name="Drew Chambers" userId="255ac6abe46577dc" providerId="LiveId" clId="{36E994B1-17B5-4C81-9046-AFACBBED35E8}" dt="2021-02-10T07:40:30.730" v="4787" actId="26606"/>
          <ac:graphicFrameMkLst>
            <pc:docMk/>
            <pc:sldMk cId="1531639259" sldId="626"/>
            <ac:graphicFrameMk id="4" creationId="{26C51087-C5C5-4D6E-8A54-DBEBAFB2592C}"/>
          </ac:graphicFrameMkLst>
        </pc:graphicFrameChg>
        <pc:picChg chg="add del">
          <ac:chgData name="Drew Chambers" userId="255ac6abe46577dc" providerId="LiveId" clId="{36E994B1-17B5-4C81-9046-AFACBBED35E8}" dt="2021-02-10T07:39:34.821" v="4775" actId="26606"/>
          <ac:picMkLst>
            <pc:docMk/>
            <pc:sldMk cId="1531639259" sldId="626"/>
            <ac:picMk id="16" creationId="{AC860275-E106-493A-8BF0-E0A91130EF6A}"/>
          </ac:picMkLst>
        </pc:picChg>
        <pc:picChg chg="add del">
          <ac:chgData name="Drew Chambers" userId="255ac6abe46577dc" providerId="LiveId" clId="{36E994B1-17B5-4C81-9046-AFACBBED35E8}" dt="2021-02-10T07:40:30.730" v="4787" actId="26606"/>
          <ac:picMkLst>
            <pc:docMk/>
            <pc:sldMk cId="1531639259" sldId="626"/>
            <ac:picMk id="20" creationId="{3A9AEE7E-B925-446D-8A61-75BFE40B8B9E}"/>
          </ac:picMkLst>
        </pc:picChg>
      </pc:sldChg>
      <pc:sldChg chg="modSp new mod">
        <pc:chgData name="Drew Chambers" userId="255ac6abe46577dc" providerId="LiveId" clId="{36E994B1-17B5-4C81-9046-AFACBBED35E8}" dt="2021-02-10T08:10:24.881" v="6901" actId="27636"/>
        <pc:sldMkLst>
          <pc:docMk/>
          <pc:sldMk cId="3186451855" sldId="627"/>
        </pc:sldMkLst>
        <pc:spChg chg="mod">
          <ac:chgData name="Drew Chambers" userId="255ac6abe46577dc" providerId="LiveId" clId="{36E994B1-17B5-4C81-9046-AFACBBED35E8}" dt="2021-02-02T10:53:12.570" v="1925" actId="20577"/>
          <ac:spMkLst>
            <pc:docMk/>
            <pc:sldMk cId="3186451855" sldId="627"/>
            <ac:spMk id="2" creationId="{A2359240-C025-4DD1-AAC2-8AFE0A4DE6D8}"/>
          </ac:spMkLst>
        </pc:spChg>
        <pc:spChg chg="mod">
          <ac:chgData name="Drew Chambers" userId="255ac6abe46577dc" providerId="LiveId" clId="{36E994B1-17B5-4C81-9046-AFACBBED35E8}" dt="2021-02-10T08:10:24.881" v="6901" actId="27636"/>
          <ac:spMkLst>
            <pc:docMk/>
            <pc:sldMk cId="3186451855" sldId="627"/>
            <ac:spMk id="3" creationId="{FFC79AC4-2004-4331-8E25-18B5ED2DD5AC}"/>
          </ac:spMkLst>
        </pc:spChg>
      </pc:sldChg>
      <pc:sldChg chg="modSp new mod ord">
        <pc:chgData name="Drew Chambers" userId="255ac6abe46577dc" providerId="LiveId" clId="{36E994B1-17B5-4C81-9046-AFACBBED35E8}" dt="2021-02-12T09:02:12.901" v="7928" actId="20577"/>
        <pc:sldMkLst>
          <pc:docMk/>
          <pc:sldMk cId="3055537750" sldId="628"/>
        </pc:sldMkLst>
        <pc:spChg chg="mod">
          <ac:chgData name="Drew Chambers" userId="255ac6abe46577dc" providerId="LiveId" clId="{36E994B1-17B5-4C81-9046-AFACBBED35E8}" dt="2021-02-02T10:53:54.936" v="1936" actId="20577"/>
          <ac:spMkLst>
            <pc:docMk/>
            <pc:sldMk cId="3055537750" sldId="628"/>
            <ac:spMk id="2" creationId="{5FE61E73-0118-4E01-BCB5-EA06E7E3329D}"/>
          </ac:spMkLst>
        </pc:spChg>
        <pc:spChg chg="mod">
          <ac:chgData name="Drew Chambers" userId="255ac6abe46577dc" providerId="LiveId" clId="{36E994B1-17B5-4C81-9046-AFACBBED35E8}" dt="2021-02-12T09:02:12.901" v="7928" actId="20577"/>
          <ac:spMkLst>
            <pc:docMk/>
            <pc:sldMk cId="3055537750" sldId="628"/>
            <ac:spMk id="3" creationId="{16A51CB3-06DD-43E3-B5B0-24BCF5F7A4F7}"/>
          </ac:spMkLst>
        </pc:spChg>
      </pc:sldChg>
      <pc:sldChg chg="modSp new mod">
        <pc:chgData name="Drew Chambers" userId="255ac6abe46577dc" providerId="LiveId" clId="{36E994B1-17B5-4C81-9046-AFACBBED35E8}" dt="2021-02-13T07:26:30.770" v="8853" actId="27636"/>
        <pc:sldMkLst>
          <pc:docMk/>
          <pc:sldMk cId="832595461" sldId="629"/>
        </pc:sldMkLst>
        <pc:spChg chg="mod">
          <ac:chgData name="Drew Chambers" userId="255ac6abe46577dc" providerId="LiveId" clId="{36E994B1-17B5-4C81-9046-AFACBBED35E8}" dt="2021-02-02T12:10:31.900" v="2097" actId="20577"/>
          <ac:spMkLst>
            <pc:docMk/>
            <pc:sldMk cId="832595461" sldId="629"/>
            <ac:spMk id="2" creationId="{054EF0CF-3690-41EA-9016-B5E31830A8DE}"/>
          </ac:spMkLst>
        </pc:spChg>
        <pc:spChg chg="mod">
          <ac:chgData name="Drew Chambers" userId="255ac6abe46577dc" providerId="LiveId" clId="{36E994B1-17B5-4C81-9046-AFACBBED35E8}" dt="2021-02-13T07:26:30.770" v="8853" actId="27636"/>
          <ac:spMkLst>
            <pc:docMk/>
            <pc:sldMk cId="832595461" sldId="629"/>
            <ac:spMk id="3" creationId="{D96BA469-294B-494C-BE50-635B722F0215}"/>
          </ac:spMkLst>
        </pc:spChg>
      </pc:sldChg>
      <pc:sldChg chg="addSp delSp modSp new mod ord">
        <pc:chgData name="Drew Chambers" userId="255ac6abe46577dc" providerId="LiveId" clId="{36E994B1-17B5-4C81-9046-AFACBBED35E8}" dt="2021-02-15T12:08:26.726" v="17160" actId="14100"/>
        <pc:sldMkLst>
          <pc:docMk/>
          <pc:sldMk cId="553780974" sldId="630"/>
        </pc:sldMkLst>
        <pc:spChg chg="mod">
          <ac:chgData name="Drew Chambers" userId="255ac6abe46577dc" providerId="LiveId" clId="{36E994B1-17B5-4C81-9046-AFACBBED35E8}" dt="2021-02-02T12:16:43.022" v="2511" actId="20577"/>
          <ac:spMkLst>
            <pc:docMk/>
            <pc:sldMk cId="553780974" sldId="630"/>
            <ac:spMk id="2" creationId="{FD09C5CC-4D28-4955-865B-300699DE7508}"/>
          </ac:spMkLst>
        </pc:spChg>
        <pc:spChg chg="mod">
          <ac:chgData name="Drew Chambers" userId="255ac6abe46577dc" providerId="LiveId" clId="{36E994B1-17B5-4C81-9046-AFACBBED35E8}" dt="2021-02-15T12:07:58.045" v="17155" actId="14100"/>
          <ac:spMkLst>
            <pc:docMk/>
            <pc:sldMk cId="553780974" sldId="630"/>
            <ac:spMk id="3" creationId="{D9FC898C-FF93-4E93-B27E-7345414CC7D1}"/>
          </ac:spMkLst>
        </pc:spChg>
        <pc:spChg chg="add mod">
          <ac:chgData name="Drew Chambers" userId="255ac6abe46577dc" providerId="LiveId" clId="{36E994B1-17B5-4C81-9046-AFACBBED35E8}" dt="2021-02-15T12:08:26.726" v="17160" actId="14100"/>
          <ac:spMkLst>
            <pc:docMk/>
            <pc:sldMk cId="553780974" sldId="630"/>
            <ac:spMk id="6" creationId="{2A2BBD28-10DD-40C3-B197-C7359FCCBA70}"/>
          </ac:spMkLst>
        </pc:spChg>
        <pc:graphicFrameChg chg="add del mod">
          <ac:chgData name="Drew Chambers" userId="255ac6abe46577dc" providerId="LiveId" clId="{36E994B1-17B5-4C81-9046-AFACBBED35E8}" dt="2021-02-15T12:02:11.682" v="16746"/>
          <ac:graphicFrameMkLst>
            <pc:docMk/>
            <pc:sldMk cId="553780974" sldId="630"/>
            <ac:graphicFrameMk id="4" creationId="{220E1D61-CEE5-491F-84CD-F00BCAA043E0}"/>
          </ac:graphicFrameMkLst>
        </pc:graphicFrameChg>
        <pc:graphicFrameChg chg="add mod modGraphic">
          <ac:chgData name="Drew Chambers" userId="255ac6abe46577dc" providerId="LiveId" clId="{36E994B1-17B5-4C81-9046-AFACBBED35E8}" dt="2021-02-15T12:05:43.267" v="16821" actId="113"/>
          <ac:graphicFrameMkLst>
            <pc:docMk/>
            <pc:sldMk cId="553780974" sldId="630"/>
            <ac:graphicFrameMk id="5" creationId="{18C091BE-F2E2-476A-B9E2-376C1B4C1676}"/>
          </ac:graphicFrameMkLst>
        </pc:graphicFrameChg>
      </pc:sldChg>
      <pc:sldChg chg="modSp new add del mod ord">
        <pc:chgData name="Drew Chambers" userId="255ac6abe46577dc" providerId="LiveId" clId="{36E994B1-17B5-4C81-9046-AFACBBED35E8}" dt="2021-02-15T12:08:33.193" v="17161" actId="47"/>
        <pc:sldMkLst>
          <pc:docMk/>
          <pc:sldMk cId="2047629163" sldId="631"/>
        </pc:sldMkLst>
        <pc:spChg chg="mod">
          <ac:chgData name="Drew Chambers" userId="255ac6abe46577dc" providerId="LiveId" clId="{36E994B1-17B5-4C81-9046-AFACBBED35E8}" dt="2021-02-02T12:17:18.752" v="2569" actId="20577"/>
          <ac:spMkLst>
            <pc:docMk/>
            <pc:sldMk cId="2047629163" sldId="631"/>
            <ac:spMk id="2" creationId="{A6010E1B-B4F6-4F31-835D-7CF28EF2A1DE}"/>
          </ac:spMkLst>
        </pc:spChg>
        <pc:spChg chg="mod">
          <ac:chgData name="Drew Chambers" userId="255ac6abe46577dc" providerId="LiveId" clId="{36E994B1-17B5-4C81-9046-AFACBBED35E8}" dt="2021-02-02T12:17:35.869" v="2619" actId="20577"/>
          <ac:spMkLst>
            <pc:docMk/>
            <pc:sldMk cId="2047629163" sldId="631"/>
            <ac:spMk id="3" creationId="{049E56AE-2111-4848-8DCD-4EBCBF3AE5B2}"/>
          </ac:spMkLst>
        </pc:spChg>
      </pc:sldChg>
      <pc:sldChg chg="modSp new add del mod ord">
        <pc:chgData name="Drew Chambers" userId="255ac6abe46577dc" providerId="LiveId" clId="{36E994B1-17B5-4C81-9046-AFACBBED35E8}" dt="2021-02-15T12:32:05.145" v="17586" actId="47"/>
        <pc:sldMkLst>
          <pc:docMk/>
          <pc:sldMk cId="3392967540" sldId="632"/>
        </pc:sldMkLst>
        <pc:spChg chg="mod">
          <ac:chgData name="Drew Chambers" userId="255ac6abe46577dc" providerId="LiveId" clId="{36E994B1-17B5-4C81-9046-AFACBBED35E8}" dt="2021-02-02T12:18:10.428" v="2647" actId="20577"/>
          <ac:spMkLst>
            <pc:docMk/>
            <pc:sldMk cId="3392967540" sldId="632"/>
            <ac:spMk id="2" creationId="{01C34CD8-D58B-4A52-B2E2-6B33DFB904A0}"/>
          </ac:spMkLst>
        </pc:spChg>
        <pc:spChg chg="mod">
          <ac:chgData name="Drew Chambers" userId="255ac6abe46577dc" providerId="LiveId" clId="{36E994B1-17B5-4C81-9046-AFACBBED35E8}" dt="2021-02-02T12:18:24.137" v="2694" actId="20577"/>
          <ac:spMkLst>
            <pc:docMk/>
            <pc:sldMk cId="3392967540" sldId="632"/>
            <ac:spMk id="3" creationId="{14C85F47-E617-48B5-B441-E827FAE22F18}"/>
          </ac:spMkLst>
        </pc:spChg>
      </pc:sldChg>
      <pc:sldChg chg="modSp new del mod">
        <pc:chgData name="Drew Chambers" userId="255ac6abe46577dc" providerId="LiveId" clId="{36E994B1-17B5-4C81-9046-AFACBBED35E8}" dt="2021-02-13T07:39:18.322" v="9092" actId="47"/>
        <pc:sldMkLst>
          <pc:docMk/>
          <pc:sldMk cId="3463677070" sldId="633"/>
        </pc:sldMkLst>
        <pc:spChg chg="mod">
          <ac:chgData name="Drew Chambers" userId="255ac6abe46577dc" providerId="LiveId" clId="{36E994B1-17B5-4C81-9046-AFACBBED35E8}" dt="2021-02-02T12:19:24.781" v="2722" actId="20577"/>
          <ac:spMkLst>
            <pc:docMk/>
            <pc:sldMk cId="3463677070" sldId="633"/>
            <ac:spMk id="2" creationId="{78E7BAE2-EA03-448C-BCDB-4C4C94A364C1}"/>
          </ac:spMkLst>
        </pc:spChg>
        <pc:spChg chg="mod">
          <ac:chgData name="Drew Chambers" userId="255ac6abe46577dc" providerId="LiveId" clId="{36E994B1-17B5-4C81-9046-AFACBBED35E8}" dt="2021-02-02T12:19:32.423" v="2752" actId="20577"/>
          <ac:spMkLst>
            <pc:docMk/>
            <pc:sldMk cId="3463677070" sldId="633"/>
            <ac:spMk id="3" creationId="{637686E9-9853-4454-B436-BAAFC3F2E3D3}"/>
          </ac:spMkLst>
        </pc:spChg>
      </pc:sldChg>
      <pc:sldChg chg="modSp new del mod">
        <pc:chgData name="Drew Chambers" userId="255ac6abe46577dc" providerId="LiveId" clId="{36E994B1-17B5-4C81-9046-AFACBBED35E8}" dt="2021-02-15T12:44:20.457" v="18431" actId="47"/>
        <pc:sldMkLst>
          <pc:docMk/>
          <pc:sldMk cId="456842318" sldId="634"/>
        </pc:sldMkLst>
        <pc:spChg chg="mod">
          <ac:chgData name="Drew Chambers" userId="255ac6abe46577dc" providerId="LiveId" clId="{36E994B1-17B5-4C81-9046-AFACBBED35E8}" dt="2021-02-02T12:20:14.114" v="2780" actId="20577"/>
          <ac:spMkLst>
            <pc:docMk/>
            <pc:sldMk cId="456842318" sldId="634"/>
            <ac:spMk id="2" creationId="{E0F4862C-2B88-4F9C-B0AB-58CDD960CA64}"/>
          </ac:spMkLst>
        </pc:spChg>
        <pc:spChg chg="mod">
          <ac:chgData name="Drew Chambers" userId="255ac6abe46577dc" providerId="LiveId" clId="{36E994B1-17B5-4C81-9046-AFACBBED35E8}" dt="2021-02-15T12:43:53.983" v="18399" actId="21"/>
          <ac:spMkLst>
            <pc:docMk/>
            <pc:sldMk cId="456842318" sldId="634"/>
            <ac:spMk id="3" creationId="{AA8972E9-6D1F-49B5-937E-0DA315485157}"/>
          </ac:spMkLst>
        </pc:spChg>
      </pc:sldChg>
      <pc:sldChg chg="modSp new del mod">
        <pc:chgData name="Drew Chambers" userId="255ac6abe46577dc" providerId="LiveId" clId="{36E994B1-17B5-4C81-9046-AFACBBED35E8}" dt="2021-02-15T13:30:29.636" v="19156" actId="47"/>
        <pc:sldMkLst>
          <pc:docMk/>
          <pc:sldMk cId="544902080" sldId="635"/>
        </pc:sldMkLst>
        <pc:spChg chg="mod">
          <ac:chgData name="Drew Chambers" userId="255ac6abe46577dc" providerId="LiveId" clId="{36E994B1-17B5-4C81-9046-AFACBBED35E8}" dt="2021-02-13T07:41:33.522" v="9131" actId="14100"/>
          <ac:spMkLst>
            <pc:docMk/>
            <pc:sldMk cId="544902080" sldId="635"/>
            <ac:spMk id="2" creationId="{8AB7E9F7-7657-44B6-8F4F-875792469EDC}"/>
          </ac:spMkLst>
        </pc:spChg>
        <pc:spChg chg="mod">
          <ac:chgData name="Drew Chambers" userId="255ac6abe46577dc" providerId="LiveId" clId="{36E994B1-17B5-4C81-9046-AFACBBED35E8}" dt="2021-02-13T07:41:54.001" v="9165" actId="20577"/>
          <ac:spMkLst>
            <pc:docMk/>
            <pc:sldMk cId="544902080" sldId="635"/>
            <ac:spMk id="3" creationId="{FB194ABD-0BD8-4A57-811A-66BA907E38B0}"/>
          </ac:spMkLst>
        </pc:spChg>
      </pc:sldChg>
      <pc:sldChg chg="modSp new mod ord">
        <pc:chgData name="Drew Chambers" userId="255ac6abe46577dc" providerId="LiveId" clId="{36E994B1-17B5-4C81-9046-AFACBBED35E8}" dt="2021-02-15T13:30:37.778" v="19160"/>
        <pc:sldMkLst>
          <pc:docMk/>
          <pc:sldMk cId="1263599747" sldId="636"/>
        </pc:sldMkLst>
        <pc:spChg chg="mod">
          <ac:chgData name="Drew Chambers" userId="255ac6abe46577dc" providerId="LiveId" clId="{36E994B1-17B5-4C81-9046-AFACBBED35E8}" dt="2021-02-13T08:30:44.263" v="9751" actId="20577"/>
          <ac:spMkLst>
            <pc:docMk/>
            <pc:sldMk cId="1263599747" sldId="636"/>
            <ac:spMk id="2" creationId="{7679A807-4C2E-4453-9759-1670D762D18E}"/>
          </ac:spMkLst>
        </pc:spChg>
        <pc:spChg chg="mod">
          <ac:chgData name="Drew Chambers" userId="255ac6abe46577dc" providerId="LiveId" clId="{36E994B1-17B5-4C81-9046-AFACBBED35E8}" dt="2021-02-13T08:40:47.867" v="10423" actId="20577"/>
          <ac:spMkLst>
            <pc:docMk/>
            <pc:sldMk cId="1263599747" sldId="636"/>
            <ac:spMk id="3" creationId="{8BD2DF2F-0A58-48D7-94C8-9E57D21AE65E}"/>
          </ac:spMkLst>
        </pc:spChg>
      </pc:sldChg>
      <pc:sldChg chg="modSp new mod ord">
        <pc:chgData name="Drew Chambers" userId="255ac6abe46577dc" providerId="LiveId" clId="{36E994B1-17B5-4C81-9046-AFACBBED35E8}" dt="2021-02-15T13:30:39.619" v="19162"/>
        <pc:sldMkLst>
          <pc:docMk/>
          <pc:sldMk cId="242448527" sldId="637"/>
        </pc:sldMkLst>
        <pc:spChg chg="mod">
          <ac:chgData name="Drew Chambers" userId="255ac6abe46577dc" providerId="LiveId" clId="{36E994B1-17B5-4C81-9046-AFACBBED35E8}" dt="2021-02-13T08:43:11.694" v="10469" actId="20577"/>
          <ac:spMkLst>
            <pc:docMk/>
            <pc:sldMk cId="242448527" sldId="637"/>
            <ac:spMk id="2" creationId="{7E84CE31-E778-49A9-8CB5-EAE8B4245CFB}"/>
          </ac:spMkLst>
        </pc:spChg>
        <pc:spChg chg="mod">
          <ac:chgData name="Drew Chambers" userId="255ac6abe46577dc" providerId="LiveId" clId="{36E994B1-17B5-4C81-9046-AFACBBED35E8}" dt="2021-02-13T08:51:46.155" v="11333" actId="20577"/>
          <ac:spMkLst>
            <pc:docMk/>
            <pc:sldMk cId="242448527" sldId="637"/>
            <ac:spMk id="3" creationId="{78055EA9-B2BD-498D-BF11-346D0A707EA8}"/>
          </ac:spMkLst>
        </pc:spChg>
      </pc:sldChg>
      <pc:sldChg chg="modSp new mod">
        <pc:chgData name="Drew Chambers" userId="255ac6abe46577dc" providerId="LiveId" clId="{36E994B1-17B5-4C81-9046-AFACBBED35E8}" dt="2021-02-15T17:05:09.363" v="19400" actId="20577"/>
        <pc:sldMkLst>
          <pc:docMk/>
          <pc:sldMk cId="326654752" sldId="638"/>
        </pc:sldMkLst>
        <pc:spChg chg="mod">
          <ac:chgData name="Drew Chambers" userId="255ac6abe46577dc" providerId="LiveId" clId="{36E994B1-17B5-4C81-9046-AFACBBED35E8}" dt="2021-02-02T12:23:15.806" v="2849" actId="20577"/>
          <ac:spMkLst>
            <pc:docMk/>
            <pc:sldMk cId="326654752" sldId="638"/>
            <ac:spMk id="2" creationId="{5238B1B7-680D-4A90-A757-8FC0E95A74D9}"/>
          </ac:spMkLst>
        </pc:spChg>
        <pc:spChg chg="mod">
          <ac:chgData name="Drew Chambers" userId="255ac6abe46577dc" providerId="LiveId" clId="{36E994B1-17B5-4C81-9046-AFACBBED35E8}" dt="2021-02-15T17:05:09.363" v="19400" actId="20577"/>
          <ac:spMkLst>
            <pc:docMk/>
            <pc:sldMk cId="326654752" sldId="638"/>
            <ac:spMk id="3" creationId="{AB07B52A-E4A2-4DE3-A06C-E215C8666879}"/>
          </ac:spMkLst>
        </pc:spChg>
      </pc:sldChg>
      <pc:sldChg chg="modSp new mod">
        <pc:chgData name="Drew Chambers" userId="255ac6abe46577dc" providerId="LiveId" clId="{36E994B1-17B5-4C81-9046-AFACBBED35E8}" dt="2021-02-15T17:28:33.934" v="20142" actId="20577"/>
        <pc:sldMkLst>
          <pc:docMk/>
          <pc:sldMk cId="1346619465" sldId="639"/>
        </pc:sldMkLst>
        <pc:spChg chg="mod">
          <ac:chgData name="Drew Chambers" userId="255ac6abe46577dc" providerId="LiveId" clId="{36E994B1-17B5-4C81-9046-AFACBBED35E8}" dt="2021-02-15T17:18:01.595" v="19644" actId="20577"/>
          <ac:spMkLst>
            <pc:docMk/>
            <pc:sldMk cId="1346619465" sldId="639"/>
            <ac:spMk id="2" creationId="{5DEBD59A-405E-4A08-8D06-B9A8DCE5414A}"/>
          </ac:spMkLst>
        </pc:spChg>
        <pc:spChg chg="mod">
          <ac:chgData name="Drew Chambers" userId="255ac6abe46577dc" providerId="LiveId" clId="{36E994B1-17B5-4C81-9046-AFACBBED35E8}" dt="2021-02-15T17:28:33.934" v="20142" actId="20577"/>
          <ac:spMkLst>
            <pc:docMk/>
            <pc:sldMk cId="1346619465" sldId="639"/>
            <ac:spMk id="3" creationId="{27097ACB-A780-4E86-A22A-4164C9E02674}"/>
          </ac:spMkLst>
        </pc:spChg>
      </pc:sldChg>
      <pc:sldChg chg="addSp delSp modSp new mod modAnim">
        <pc:chgData name="Drew Chambers" userId="255ac6abe46577dc" providerId="LiveId" clId="{36E994B1-17B5-4C81-9046-AFACBBED35E8}" dt="2021-02-15T19:23:42.656" v="20956" actId="20577"/>
        <pc:sldMkLst>
          <pc:docMk/>
          <pc:sldMk cId="301336045" sldId="640"/>
        </pc:sldMkLst>
        <pc:spChg chg="mod">
          <ac:chgData name="Drew Chambers" userId="255ac6abe46577dc" providerId="LiveId" clId="{36E994B1-17B5-4C81-9046-AFACBBED35E8}" dt="2021-02-15T19:23:42.656" v="20956" actId="20577"/>
          <ac:spMkLst>
            <pc:docMk/>
            <pc:sldMk cId="301336045" sldId="640"/>
            <ac:spMk id="2" creationId="{86C5AE14-27A9-4F38-AB0F-D66C72515626}"/>
          </ac:spMkLst>
        </pc:spChg>
        <pc:spChg chg="del">
          <ac:chgData name="Drew Chambers" userId="255ac6abe46577dc" providerId="LiveId" clId="{36E994B1-17B5-4C81-9046-AFACBBED35E8}" dt="2021-02-14T08:18:18.089" v="12688"/>
          <ac:spMkLst>
            <pc:docMk/>
            <pc:sldMk cId="301336045" sldId="640"/>
            <ac:spMk id="3" creationId="{1D86EE7B-BC17-4CE9-9B5B-0A4F854A4011}"/>
          </ac:spMkLst>
        </pc:spChg>
        <pc:picChg chg="add mod">
          <ac:chgData name="Drew Chambers" userId="255ac6abe46577dc" providerId="LiveId" clId="{36E994B1-17B5-4C81-9046-AFACBBED35E8}" dt="2021-02-14T08:18:18.089" v="12688"/>
          <ac:picMkLst>
            <pc:docMk/>
            <pc:sldMk cId="301336045" sldId="640"/>
            <ac:picMk id="4" creationId="{18D8461B-4E82-4E9F-AFFF-FF055EC2F88C}"/>
          </ac:picMkLst>
        </pc:picChg>
      </pc:sldChg>
      <pc:sldChg chg="modSp new mod">
        <pc:chgData name="Drew Chambers" userId="255ac6abe46577dc" providerId="LiveId" clId="{36E994B1-17B5-4C81-9046-AFACBBED35E8}" dt="2021-02-16T15:45:41.916" v="26306" actId="20577"/>
        <pc:sldMkLst>
          <pc:docMk/>
          <pc:sldMk cId="2867466737" sldId="641"/>
        </pc:sldMkLst>
        <pc:spChg chg="mod">
          <ac:chgData name="Drew Chambers" userId="255ac6abe46577dc" providerId="LiveId" clId="{36E994B1-17B5-4C81-9046-AFACBBED35E8}" dt="2021-02-16T15:45:41.916" v="26306" actId="20577"/>
          <ac:spMkLst>
            <pc:docMk/>
            <pc:sldMk cId="2867466737" sldId="641"/>
            <ac:spMk id="2" creationId="{658760AA-F165-4454-9907-03907D89D9A2}"/>
          </ac:spMkLst>
        </pc:spChg>
        <pc:spChg chg="mod">
          <ac:chgData name="Drew Chambers" userId="255ac6abe46577dc" providerId="LiveId" clId="{36E994B1-17B5-4C81-9046-AFACBBED35E8}" dt="2021-02-16T15:45:16.093" v="26296" actId="14100"/>
          <ac:spMkLst>
            <pc:docMk/>
            <pc:sldMk cId="2867466737" sldId="641"/>
            <ac:spMk id="3" creationId="{2AB3E8A4-1607-4D0A-9047-73DF62B78E42}"/>
          </ac:spMkLst>
        </pc:spChg>
      </pc:sldChg>
      <pc:sldChg chg="addSp delSp modSp new mod modAnim">
        <pc:chgData name="Drew Chambers" userId="255ac6abe46577dc" providerId="LiveId" clId="{36E994B1-17B5-4C81-9046-AFACBBED35E8}" dt="2021-02-16T11:02:26.566" v="23066" actId="1076"/>
        <pc:sldMkLst>
          <pc:docMk/>
          <pc:sldMk cId="4237872314" sldId="642"/>
        </pc:sldMkLst>
        <pc:spChg chg="mod">
          <ac:chgData name="Drew Chambers" userId="255ac6abe46577dc" providerId="LiveId" clId="{36E994B1-17B5-4C81-9046-AFACBBED35E8}" dt="2021-02-16T10:39:28.945" v="22850" actId="20577"/>
          <ac:spMkLst>
            <pc:docMk/>
            <pc:sldMk cId="4237872314" sldId="642"/>
            <ac:spMk id="2" creationId="{0D016AAD-17F3-4FF1-BF01-56C9288C0750}"/>
          </ac:spMkLst>
        </pc:spChg>
        <pc:spChg chg="del">
          <ac:chgData name="Drew Chambers" userId="255ac6abe46577dc" providerId="LiveId" clId="{36E994B1-17B5-4C81-9046-AFACBBED35E8}" dt="2021-02-16T11:02:08.821" v="23064"/>
          <ac:spMkLst>
            <pc:docMk/>
            <pc:sldMk cId="4237872314" sldId="642"/>
            <ac:spMk id="3" creationId="{3907FDE0-3232-4759-9356-9CCD8DCC5695}"/>
          </ac:spMkLst>
        </pc:spChg>
        <pc:picChg chg="add mod">
          <ac:chgData name="Drew Chambers" userId="255ac6abe46577dc" providerId="LiveId" clId="{36E994B1-17B5-4C81-9046-AFACBBED35E8}" dt="2021-02-16T11:02:26.566" v="23066" actId="1076"/>
          <ac:picMkLst>
            <pc:docMk/>
            <pc:sldMk cId="4237872314" sldId="642"/>
            <ac:picMk id="4" creationId="{32B60C32-AEAC-4260-9E2E-FCE6B21956AC}"/>
          </ac:picMkLst>
        </pc:picChg>
      </pc:sldChg>
      <pc:sldChg chg="modSp add mod ord">
        <pc:chgData name="Drew Chambers" userId="255ac6abe46577dc" providerId="LiveId" clId="{36E994B1-17B5-4C81-9046-AFACBBED35E8}" dt="2021-02-16T16:58:39.129" v="27753" actId="27636"/>
        <pc:sldMkLst>
          <pc:docMk/>
          <pc:sldMk cId="1708500848" sldId="643"/>
        </pc:sldMkLst>
        <pc:spChg chg="mod">
          <ac:chgData name="Drew Chambers" userId="255ac6abe46577dc" providerId="LiveId" clId="{36E994B1-17B5-4C81-9046-AFACBBED35E8}" dt="2021-02-02T12:29:25.552" v="3025" actId="20577"/>
          <ac:spMkLst>
            <pc:docMk/>
            <pc:sldMk cId="1708500848" sldId="643"/>
            <ac:spMk id="2" creationId="{658760AA-F165-4454-9907-03907D89D9A2}"/>
          </ac:spMkLst>
        </pc:spChg>
        <pc:spChg chg="mod">
          <ac:chgData name="Drew Chambers" userId="255ac6abe46577dc" providerId="LiveId" clId="{36E994B1-17B5-4C81-9046-AFACBBED35E8}" dt="2021-02-16T16:58:39.129" v="27753" actId="27636"/>
          <ac:spMkLst>
            <pc:docMk/>
            <pc:sldMk cId="1708500848" sldId="643"/>
            <ac:spMk id="3" creationId="{2AB3E8A4-1607-4D0A-9047-73DF62B78E42}"/>
          </ac:spMkLst>
        </pc:spChg>
      </pc:sldChg>
      <pc:sldChg chg="modSp new mod ord">
        <pc:chgData name="Drew Chambers" userId="255ac6abe46577dc" providerId="LiveId" clId="{36E994B1-17B5-4C81-9046-AFACBBED35E8}" dt="2021-02-15T07:33:30.119" v="14559" actId="20577"/>
        <pc:sldMkLst>
          <pc:docMk/>
          <pc:sldMk cId="1829270456" sldId="644"/>
        </pc:sldMkLst>
        <pc:spChg chg="mod">
          <ac:chgData name="Drew Chambers" userId="255ac6abe46577dc" providerId="LiveId" clId="{36E994B1-17B5-4C81-9046-AFACBBED35E8}" dt="2021-02-02T12:37:54.347" v="3195" actId="20577"/>
          <ac:spMkLst>
            <pc:docMk/>
            <pc:sldMk cId="1829270456" sldId="644"/>
            <ac:spMk id="2" creationId="{14F824BC-B6E8-4C35-81DC-A5E91FA6BC40}"/>
          </ac:spMkLst>
        </pc:spChg>
        <pc:spChg chg="mod">
          <ac:chgData name="Drew Chambers" userId="255ac6abe46577dc" providerId="LiveId" clId="{36E994B1-17B5-4C81-9046-AFACBBED35E8}" dt="2021-02-15T07:33:30.119" v="14559" actId="20577"/>
          <ac:spMkLst>
            <pc:docMk/>
            <pc:sldMk cId="1829270456" sldId="644"/>
            <ac:spMk id="3" creationId="{81B77FC7-5BBC-4957-85D4-27B2DBFD8DED}"/>
          </ac:spMkLst>
        </pc:spChg>
      </pc:sldChg>
      <pc:sldChg chg="modSp new mod ord">
        <pc:chgData name="Drew Chambers" userId="255ac6abe46577dc" providerId="LiveId" clId="{36E994B1-17B5-4C81-9046-AFACBBED35E8}" dt="2021-02-09T07:39:31.946" v="3745" actId="27636"/>
        <pc:sldMkLst>
          <pc:docMk/>
          <pc:sldMk cId="1465953201" sldId="645"/>
        </pc:sldMkLst>
        <pc:spChg chg="mod">
          <ac:chgData name="Drew Chambers" userId="255ac6abe46577dc" providerId="LiveId" clId="{36E994B1-17B5-4C81-9046-AFACBBED35E8}" dt="2021-02-09T07:35:46.994" v="3228" actId="20577"/>
          <ac:spMkLst>
            <pc:docMk/>
            <pc:sldMk cId="1465953201" sldId="645"/>
            <ac:spMk id="2" creationId="{376DB017-A48B-4818-8C89-4B08A1F715A6}"/>
          </ac:spMkLst>
        </pc:spChg>
        <pc:spChg chg="mod">
          <ac:chgData name="Drew Chambers" userId="255ac6abe46577dc" providerId="LiveId" clId="{36E994B1-17B5-4C81-9046-AFACBBED35E8}" dt="2021-02-09T07:39:31.946" v="3745" actId="27636"/>
          <ac:spMkLst>
            <pc:docMk/>
            <pc:sldMk cId="1465953201" sldId="645"/>
            <ac:spMk id="3" creationId="{4DEB20CB-3C86-4947-A3CE-5374E85CE341}"/>
          </ac:spMkLst>
        </pc:spChg>
      </pc:sldChg>
      <pc:sldChg chg="modSp add mod">
        <pc:chgData name="Drew Chambers" userId="255ac6abe46577dc" providerId="LiveId" clId="{36E994B1-17B5-4C81-9046-AFACBBED35E8}" dt="2021-02-09T20:25:02.154" v="3916" actId="1076"/>
        <pc:sldMkLst>
          <pc:docMk/>
          <pc:sldMk cId="780680537" sldId="646"/>
        </pc:sldMkLst>
        <pc:spChg chg="mod">
          <ac:chgData name="Drew Chambers" userId="255ac6abe46577dc" providerId="LiveId" clId="{36E994B1-17B5-4C81-9046-AFACBBED35E8}" dt="2021-02-09T20:25:02.154" v="3916" actId="1076"/>
          <ac:spMkLst>
            <pc:docMk/>
            <pc:sldMk cId="780680537" sldId="646"/>
            <ac:spMk id="3" creationId="{07414E98-FDC1-4145-9D64-356DC3F2365A}"/>
          </ac:spMkLst>
        </pc:spChg>
      </pc:sldChg>
      <pc:sldChg chg="modSp add mod ord">
        <pc:chgData name="Drew Chambers" userId="255ac6abe46577dc" providerId="LiveId" clId="{36E994B1-17B5-4C81-9046-AFACBBED35E8}" dt="2021-02-09T21:48:19.709" v="3956" actId="14100"/>
        <pc:sldMkLst>
          <pc:docMk/>
          <pc:sldMk cId="1618608101" sldId="647"/>
        </pc:sldMkLst>
        <pc:spChg chg="mod">
          <ac:chgData name="Drew Chambers" userId="255ac6abe46577dc" providerId="LiveId" clId="{36E994B1-17B5-4C81-9046-AFACBBED35E8}" dt="2021-02-09T21:48:19.709" v="3956" actId="14100"/>
          <ac:spMkLst>
            <pc:docMk/>
            <pc:sldMk cId="1618608101" sldId="647"/>
            <ac:spMk id="3" creationId="{07414E98-FDC1-4145-9D64-356DC3F2365A}"/>
          </ac:spMkLst>
        </pc:spChg>
      </pc:sldChg>
      <pc:sldChg chg="modSp add mod">
        <pc:chgData name="Drew Chambers" userId="255ac6abe46577dc" providerId="LiveId" clId="{36E994B1-17B5-4C81-9046-AFACBBED35E8}" dt="2021-02-09T21:51:01.661" v="3997" actId="113"/>
        <pc:sldMkLst>
          <pc:docMk/>
          <pc:sldMk cId="403187278" sldId="648"/>
        </pc:sldMkLst>
        <pc:spChg chg="mod">
          <ac:chgData name="Drew Chambers" userId="255ac6abe46577dc" providerId="LiveId" clId="{36E994B1-17B5-4C81-9046-AFACBBED35E8}" dt="2021-02-09T21:51:01.661" v="3997" actId="113"/>
          <ac:spMkLst>
            <pc:docMk/>
            <pc:sldMk cId="403187278" sldId="648"/>
            <ac:spMk id="3" creationId="{07414E98-FDC1-4145-9D64-356DC3F2365A}"/>
          </ac:spMkLst>
        </pc:spChg>
      </pc:sldChg>
      <pc:sldChg chg="modSp new mod">
        <pc:chgData name="Drew Chambers" userId="255ac6abe46577dc" providerId="LiveId" clId="{36E994B1-17B5-4C81-9046-AFACBBED35E8}" dt="2021-02-10T07:31:09.202" v="4410" actId="20577"/>
        <pc:sldMkLst>
          <pc:docMk/>
          <pc:sldMk cId="2349383168" sldId="649"/>
        </pc:sldMkLst>
        <pc:spChg chg="mod">
          <ac:chgData name="Drew Chambers" userId="255ac6abe46577dc" providerId="LiveId" clId="{36E994B1-17B5-4C81-9046-AFACBBED35E8}" dt="2021-02-09T22:03:23.772" v="4023" actId="20577"/>
          <ac:spMkLst>
            <pc:docMk/>
            <pc:sldMk cId="2349383168" sldId="649"/>
            <ac:spMk id="2" creationId="{4D6626BB-3551-4A50-8A30-A3D0EA8B5E64}"/>
          </ac:spMkLst>
        </pc:spChg>
        <pc:spChg chg="mod">
          <ac:chgData name="Drew Chambers" userId="255ac6abe46577dc" providerId="LiveId" clId="{36E994B1-17B5-4C81-9046-AFACBBED35E8}" dt="2021-02-10T07:31:09.202" v="4410" actId="20577"/>
          <ac:spMkLst>
            <pc:docMk/>
            <pc:sldMk cId="2349383168" sldId="649"/>
            <ac:spMk id="3" creationId="{BAE409E4-B60C-40F6-B3DE-F8578AF723E1}"/>
          </ac:spMkLst>
        </pc:spChg>
      </pc:sldChg>
      <pc:sldChg chg="addSp delSp modSp add del mod">
        <pc:chgData name="Drew Chambers" userId="255ac6abe46577dc" providerId="LiveId" clId="{36E994B1-17B5-4C81-9046-AFACBBED35E8}" dt="2021-02-15T07:52:47.203" v="15002" actId="47"/>
        <pc:sldMkLst>
          <pc:docMk/>
          <pc:sldMk cId="3343961651" sldId="650"/>
        </pc:sldMkLst>
        <pc:spChg chg="del">
          <ac:chgData name="Drew Chambers" userId="255ac6abe46577dc" providerId="LiveId" clId="{36E994B1-17B5-4C81-9046-AFACBBED35E8}" dt="2021-02-10T07:36:06.854" v="4631" actId="478"/>
          <ac:spMkLst>
            <pc:docMk/>
            <pc:sldMk cId="3343961651" sldId="650"/>
            <ac:spMk id="3" creationId="{9EE1D012-8C90-4AF4-8B07-DA0C5D58F898}"/>
          </ac:spMkLst>
        </pc:spChg>
        <pc:spChg chg="del">
          <ac:chgData name="Drew Chambers" userId="255ac6abe46577dc" providerId="LiveId" clId="{36E994B1-17B5-4C81-9046-AFACBBED35E8}" dt="2021-02-10T07:36:08.663" v="4632" actId="478"/>
          <ac:spMkLst>
            <pc:docMk/>
            <pc:sldMk cId="3343961651" sldId="650"/>
            <ac:spMk id="8" creationId="{0788DC75-A3D6-420F-A6BE-4E90BAC3A8F6}"/>
          </ac:spMkLst>
        </pc:spChg>
        <pc:spChg chg="add del mod">
          <ac:chgData name="Drew Chambers" userId="255ac6abe46577dc" providerId="LiveId" clId="{36E994B1-17B5-4C81-9046-AFACBBED35E8}" dt="2021-02-15T07:52:41.907" v="15000"/>
          <ac:spMkLst>
            <pc:docMk/>
            <pc:sldMk cId="3343961651" sldId="650"/>
            <ac:spMk id="10" creationId="{EFF59B60-8EA2-4EAA-B006-04BBA1C01279}"/>
          </ac:spMkLst>
        </pc:spChg>
        <pc:graphicFrameChg chg="mod">
          <ac:chgData name="Drew Chambers" userId="255ac6abe46577dc" providerId="LiveId" clId="{36E994B1-17B5-4C81-9046-AFACBBED35E8}" dt="2021-02-15T07:52:30.549" v="14997" actId="1076"/>
          <ac:graphicFrameMkLst>
            <pc:docMk/>
            <pc:sldMk cId="3343961651" sldId="650"/>
            <ac:graphicFrameMk id="6" creationId="{C84425BD-38A6-4F9A-A857-0BB83D752CA7}"/>
          </ac:graphicFrameMkLst>
        </pc:graphicFrameChg>
      </pc:sldChg>
      <pc:sldChg chg="addSp delSp modSp new del mod">
        <pc:chgData name="Drew Chambers" userId="255ac6abe46577dc" providerId="LiveId" clId="{36E994B1-17B5-4C81-9046-AFACBBED35E8}" dt="2021-02-10T07:40:28.770" v="4786" actId="680"/>
        <pc:sldMkLst>
          <pc:docMk/>
          <pc:sldMk cId="1398719050" sldId="651"/>
        </pc:sldMkLst>
        <pc:spChg chg="mod">
          <ac:chgData name="Drew Chambers" userId="255ac6abe46577dc" providerId="LiveId" clId="{36E994B1-17B5-4C81-9046-AFACBBED35E8}" dt="2021-02-10T07:40:28.023" v="4785" actId="14100"/>
          <ac:spMkLst>
            <pc:docMk/>
            <pc:sldMk cId="1398719050" sldId="651"/>
            <ac:spMk id="3" creationId="{39E8B58E-193D-43C8-8789-0ECF4BDAD284}"/>
          </ac:spMkLst>
        </pc:spChg>
        <pc:graphicFrameChg chg="add del mod modGraphic">
          <ac:chgData name="Drew Chambers" userId="255ac6abe46577dc" providerId="LiveId" clId="{36E994B1-17B5-4C81-9046-AFACBBED35E8}" dt="2021-02-10T07:40:27.527" v="4784"/>
          <ac:graphicFrameMkLst>
            <pc:docMk/>
            <pc:sldMk cId="1398719050" sldId="651"/>
            <ac:graphicFrameMk id="4" creationId="{7FA50037-A41E-418A-9610-29C0837038F3}"/>
          </ac:graphicFrameMkLst>
        </pc:graphicFrameChg>
      </pc:sldChg>
      <pc:sldChg chg="addSp modSp new mod">
        <pc:chgData name="Drew Chambers" userId="255ac6abe46577dc" providerId="LiveId" clId="{36E994B1-17B5-4C81-9046-AFACBBED35E8}" dt="2021-02-15T09:27:26.417" v="16238" actId="14100"/>
        <pc:sldMkLst>
          <pc:docMk/>
          <pc:sldMk cId="1784910411" sldId="651"/>
        </pc:sldMkLst>
        <pc:spChg chg="mod">
          <ac:chgData name="Drew Chambers" userId="255ac6abe46577dc" providerId="LiveId" clId="{36E994B1-17B5-4C81-9046-AFACBBED35E8}" dt="2021-02-15T09:27:01.311" v="16230" actId="1076"/>
          <ac:spMkLst>
            <pc:docMk/>
            <pc:sldMk cId="1784910411" sldId="651"/>
            <ac:spMk id="2" creationId="{58E0EE9C-08A3-4334-95EA-966167327BB5}"/>
          </ac:spMkLst>
        </pc:spChg>
        <pc:spChg chg="mod">
          <ac:chgData name="Drew Chambers" userId="255ac6abe46577dc" providerId="LiveId" clId="{36E994B1-17B5-4C81-9046-AFACBBED35E8}" dt="2021-02-15T09:26:57.349" v="16229" actId="14100"/>
          <ac:spMkLst>
            <pc:docMk/>
            <pc:sldMk cId="1784910411" sldId="651"/>
            <ac:spMk id="3" creationId="{0BEB5C3E-6CB1-44CE-A45C-223A35F7AC55}"/>
          </ac:spMkLst>
        </pc:spChg>
        <pc:spChg chg="add mod">
          <ac:chgData name="Drew Chambers" userId="255ac6abe46577dc" providerId="LiveId" clId="{36E994B1-17B5-4C81-9046-AFACBBED35E8}" dt="2021-02-15T09:27:12.550" v="16234" actId="14100"/>
          <ac:spMkLst>
            <pc:docMk/>
            <pc:sldMk cId="1784910411" sldId="651"/>
            <ac:spMk id="5" creationId="{345B261C-85A4-45EE-B516-93737E38FABA}"/>
          </ac:spMkLst>
        </pc:spChg>
        <pc:spChg chg="add mod">
          <ac:chgData name="Drew Chambers" userId="255ac6abe46577dc" providerId="LiveId" clId="{36E994B1-17B5-4C81-9046-AFACBBED35E8}" dt="2021-02-15T09:27:19.623" v="16236" actId="14100"/>
          <ac:spMkLst>
            <pc:docMk/>
            <pc:sldMk cId="1784910411" sldId="651"/>
            <ac:spMk id="6" creationId="{F7322810-B56B-495C-B5FC-7ED39308DB6A}"/>
          </ac:spMkLst>
        </pc:spChg>
        <pc:spChg chg="add mod">
          <ac:chgData name="Drew Chambers" userId="255ac6abe46577dc" providerId="LiveId" clId="{36E994B1-17B5-4C81-9046-AFACBBED35E8}" dt="2021-02-15T09:27:26.417" v="16238" actId="14100"/>
          <ac:spMkLst>
            <pc:docMk/>
            <pc:sldMk cId="1784910411" sldId="651"/>
            <ac:spMk id="7" creationId="{A33F1056-19D7-4C51-A5AD-3AD625C21268}"/>
          </ac:spMkLst>
        </pc:spChg>
        <pc:spChg chg="add mod">
          <ac:chgData name="Drew Chambers" userId="255ac6abe46577dc" providerId="LiveId" clId="{36E994B1-17B5-4C81-9046-AFACBBED35E8}" dt="2021-02-15T09:27:24.143" v="16237" actId="14100"/>
          <ac:spMkLst>
            <pc:docMk/>
            <pc:sldMk cId="1784910411" sldId="651"/>
            <ac:spMk id="8" creationId="{6D0DF33A-1BAE-4961-A5D4-65783AE6B49B}"/>
          </ac:spMkLst>
        </pc:spChg>
        <pc:graphicFrameChg chg="add mod modGraphic">
          <ac:chgData name="Drew Chambers" userId="255ac6abe46577dc" providerId="LiveId" clId="{36E994B1-17B5-4C81-9046-AFACBBED35E8}" dt="2021-02-15T09:27:04.382" v="16231" actId="14100"/>
          <ac:graphicFrameMkLst>
            <pc:docMk/>
            <pc:sldMk cId="1784910411" sldId="651"/>
            <ac:graphicFrameMk id="4" creationId="{E8850944-B3D5-48DF-80CC-37BB8069DA25}"/>
          </ac:graphicFrameMkLst>
        </pc:graphicFrameChg>
      </pc:sldChg>
      <pc:sldChg chg="modSp new mod">
        <pc:chgData name="Drew Chambers" userId="255ac6abe46577dc" providerId="LiveId" clId="{36E994B1-17B5-4C81-9046-AFACBBED35E8}" dt="2021-02-15T09:28:59.563" v="16460" actId="113"/>
        <pc:sldMkLst>
          <pc:docMk/>
          <pc:sldMk cId="873044798" sldId="652"/>
        </pc:sldMkLst>
        <pc:spChg chg="mod">
          <ac:chgData name="Drew Chambers" userId="255ac6abe46577dc" providerId="LiveId" clId="{36E994B1-17B5-4C81-9046-AFACBBED35E8}" dt="2021-02-15T09:28:42.026" v="16459" actId="20577"/>
          <ac:spMkLst>
            <pc:docMk/>
            <pc:sldMk cId="873044798" sldId="652"/>
            <ac:spMk id="2" creationId="{57BA4CE7-1A9A-44EC-A3C9-535038E32EC7}"/>
          </ac:spMkLst>
        </pc:spChg>
        <pc:spChg chg="mod">
          <ac:chgData name="Drew Chambers" userId="255ac6abe46577dc" providerId="LiveId" clId="{36E994B1-17B5-4C81-9046-AFACBBED35E8}" dt="2021-02-15T09:28:59.563" v="16460" actId="113"/>
          <ac:spMkLst>
            <pc:docMk/>
            <pc:sldMk cId="873044798" sldId="652"/>
            <ac:spMk id="3" creationId="{C6014CA9-901A-4594-960F-317F7263A5AD}"/>
          </ac:spMkLst>
        </pc:spChg>
      </pc:sldChg>
      <pc:sldChg chg="modSp new del mod ord">
        <pc:chgData name="Drew Chambers" userId="255ac6abe46577dc" providerId="LiveId" clId="{36E994B1-17B5-4C81-9046-AFACBBED35E8}" dt="2021-02-15T09:57:01.383" v="16470" actId="47"/>
        <pc:sldMkLst>
          <pc:docMk/>
          <pc:sldMk cId="384273838" sldId="653"/>
        </pc:sldMkLst>
        <pc:spChg chg="mod">
          <ac:chgData name="Drew Chambers" userId="255ac6abe46577dc" providerId="LiveId" clId="{36E994B1-17B5-4C81-9046-AFACBBED35E8}" dt="2021-02-10T08:11:17.320" v="6923" actId="20577"/>
          <ac:spMkLst>
            <pc:docMk/>
            <pc:sldMk cId="384273838" sldId="653"/>
            <ac:spMk id="2" creationId="{0DBB4B48-84EB-4D8F-9E8B-8FEDFD2A08E1}"/>
          </ac:spMkLst>
        </pc:spChg>
      </pc:sldChg>
      <pc:sldChg chg="modSp new del mod">
        <pc:chgData name="Drew Chambers" userId="255ac6abe46577dc" providerId="LiveId" clId="{36E994B1-17B5-4C81-9046-AFACBBED35E8}" dt="2021-02-15T09:56:05.655" v="16465" actId="47"/>
        <pc:sldMkLst>
          <pc:docMk/>
          <pc:sldMk cId="2561108038" sldId="654"/>
        </pc:sldMkLst>
        <pc:spChg chg="mod">
          <ac:chgData name="Drew Chambers" userId="255ac6abe46577dc" providerId="LiveId" clId="{36E994B1-17B5-4C81-9046-AFACBBED35E8}" dt="2021-02-11T07:27:39.102" v="7195" actId="20577"/>
          <ac:spMkLst>
            <pc:docMk/>
            <pc:sldMk cId="2561108038" sldId="654"/>
            <ac:spMk id="2" creationId="{42FCA277-7B1A-4D1A-AA70-8B9731338FF2}"/>
          </ac:spMkLst>
        </pc:spChg>
        <pc:spChg chg="mod">
          <ac:chgData name="Drew Chambers" userId="255ac6abe46577dc" providerId="LiveId" clId="{36E994B1-17B5-4C81-9046-AFACBBED35E8}" dt="2021-02-11T07:28:31.425" v="7248" actId="20577"/>
          <ac:spMkLst>
            <pc:docMk/>
            <pc:sldMk cId="2561108038" sldId="654"/>
            <ac:spMk id="3" creationId="{502F4A4C-DCDE-4BCC-BF8E-13BEF5069FA4}"/>
          </ac:spMkLst>
        </pc:spChg>
      </pc:sldChg>
      <pc:sldChg chg="modSp new del mod">
        <pc:chgData name="Drew Chambers" userId="255ac6abe46577dc" providerId="LiveId" clId="{36E994B1-17B5-4C81-9046-AFACBBED35E8}" dt="2021-02-15T09:57:06.747" v="16472" actId="47"/>
        <pc:sldMkLst>
          <pc:docMk/>
          <pc:sldMk cId="1953375260" sldId="655"/>
        </pc:sldMkLst>
        <pc:spChg chg="mod">
          <ac:chgData name="Drew Chambers" userId="255ac6abe46577dc" providerId="LiveId" clId="{36E994B1-17B5-4C81-9046-AFACBBED35E8}" dt="2021-02-11T07:27:45.038" v="7197" actId="20577"/>
          <ac:spMkLst>
            <pc:docMk/>
            <pc:sldMk cId="1953375260" sldId="655"/>
            <ac:spMk id="2" creationId="{00989807-2AAB-4CF7-AA1E-7822735CC7B3}"/>
          </ac:spMkLst>
        </pc:spChg>
        <pc:spChg chg="mod">
          <ac:chgData name="Drew Chambers" userId="255ac6abe46577dc" providerId="LiveId" clId="{36E994B1-17B5-4C81-9046-AFACBBED35E8}" dt="2021-02-11T07:31:45.879" v="7386" actId="20577"/>
          <ac:spMkLst>
            <pc:docMk/>
            <pc:sldMk cId="1953375260" sldId="655"/>
            <ac:spMk id="3" creationId="{C3195EC1-3315-42D7-886C-B046455D94E3}"/>
          </ac:spMkLst>
        </pc:spChg>
      </pc:sldChg>
      <pc:sldChg chg="modSp new mod">
        <pc:chgData name="Drew Chambers" userId="255ac6abe46577dc" providerId="LiveId" clId="{36E994B1-17B5-4C81-9046-AFACBBED35E8}" dt="2021-02-15T09:57:42.471" v="16503" actId="20577"/>
        <pc:sldMkLst>
          <pc:docMk/>
          <pc:sldMk cId="2989427200" sldId="656"/>
        </pc:sldMkLst>
        <pc:spChg chg="mod">
          <ac:chgData name="Drew Chambers" userId="255ac6abe46577dc" providerId="LiveId" clId="{36E994B1-17B5-4C81-9046-AFACBBED35E8}" dt="2021-02-15T09:57:42.471" v="16503" actId="20577"/>
          <ac:spMkLst>
            <pc:docMk/>
            <pc:sldMk cId="2989427200" sldId="656"/>
            <ac:spMk id="2" creationId="{A46F3EED-F6E1-4B7A-8220-F8B52566E835}"/>
          </ac:spMkLst>
        </pc:spChg>
      </pc:sldChg>
      <pc:sldChg chg="addSp delSp modSp new mod ord modAnim">
        <pc:chgData name="Drew Chambers" userId="255ac6abe46577dc" providerId="LiveId" clId="{36E994B1-17B5-4C81-9046-AFACBBED35E8}" dt="2021-02-15T09:57:21.296" v="16486" actId="20577"/>
        <pc:sldMkLst>
          <pc:docMk/>
          <pc:sldMk cId="1726726716" sldId="657"/>
        </pc:sldMkLst>
        <pc:spChg chg="mod">
          <ac:chgData name="Drew Chambers" userId="255ac6abe46577dc" providerId="LiveId" clId="{36E994B1-17B5-4C81-9046-AFACBBED35E8}" dt="2021-02-15T09:57:21.296" v="16486" actId="20577"/>
          <ac:spMkLst>
            <pc:docMk/>
            <pc:sldMk cId="1726726716" sldId="657"/>
            <ac:spMk id="2" creationId="{05BF0EF0-438F-42AE-BA5E-3D13DD1C8DFB}"/>
          </ac:spMkLst>
        </pc:spChg>
        <pc:spChg chg="del">
          <ac:chgData name="Drew Chambers" userId="255ac6abe46577dc" providerId="LiveId" clId="{36E994B1-17B5-4C81-9046-AFACBBED35E8}" dt="2021-02-12T13:05:53.137" v="8820"/>
          <ac:spMkLst>
            <pc:docMk/>
            <pc:sldMk cId="1726726716" sldId="657"/>
            <ac:spMk id="3" creationId="{EC96BE8E-61AB-4DDE-A32C-CDFDC3DA8E6A}"/>
          </ac:spMkLst>
        </pc:spChg>
        <pc:picChg chg="add mod">
          <ac:chgData name="Drew Chambers" userId="255ac6abe46577dc" providerId="LiveId" clId="{36E994B1-17B5-4C81-9046-AFACBBED35E8}" dt="2021-02-12T13:06:02.599" v="8822" actId="1076"/>
          <ac:picMkLst>
            <pc:docMk/>
            <pc:sldMk cId="1726726716" sldId="657"/>
            <ac:picMk id="4" creationId="{F3C00E07-64E6-4DE8-BE43-09BDC4E4375F}"/>
          </ac:picMkLst>
        </pc:picChg>
      </pc:sldChg>
      <pc:sldChg chg="modSp add del mod">
        <pc:chgData name="Drew Chambers" userId="255ac6abe46577dc" providerId="LiveId" clId="{36E994B1-17B5-4C81-9046-AFACBBED35E8}" dt="2021-02-13T07:39:32.583" v="9093" actId="47"/>
        <pc:sldMkLst>
          <pc:docMk/>
          <pc:sldMk cId="3594406107" sldId="658"/>
        </pc:sldMkLst>
        <pc:spChg chg="mod">
          <ac:chgData name="Drew Chambers" userId="255ac6abe46577dc" providerId="LiveId" clId="{36E994B1-17B5-4C81-9046-AFACBBED35E8}" dt="2021-02-13T07:35:32.070" v="9057" actId="313"/>
          <ac:spMkLst>
            <pc:docMk/>
            <pc:sldMk cId="3594406107" sldId="658"/>
            <ac:spMk id="2" creationId="{00000000-0000-0000-0000-000000000000}"/>
          </ac:spMkLst>
        </pc:spChg>
      </pc:sldChg>
      <pc:sldChg chg="modSp add del mod">
        <pc:chgData name="Drew Chambers" userId="255ac6abe46577dc" providerId="LiveId" clId="{36E994B1-17B5-4C81-9046-AFACBBED35E8}" dt="2021-02-15T12:35:47.307" v="17838" actId="47"/>
        <pc:sldMkLst>
          <pc:docMk/>
          <pc:sldMk cId="2055081868" sldId="659"/>
        </pc:sldMkLst>
        <pc:spChg chg="mod">
          <ac:chgData name="Drew Chambers" userId="255ac6abe46577dc" providerId="LiveId" clId="{36E994B1-17B5-4C81-9046-AFACBBED35E8}" dt="2021-02-13T07:38:40.402" v="9087" actId="20577"/>
          <ac:spMkLst>
            <pc:docMk/>
            <pc:sldMk cId="2055081868" sldId="659"/>
            <ac:spMk id="2" creationId="{00000000-0000-0000-0000-000000000000}"/>
          </ac:spMkLst>
        </pc:spChg>
      </pc:sldChg>
      <pc:sldChg chg="modSp add mod ord">
        <pc:chgData name="Drew Chambers" userId="255ac6abe46577dc" providerId="LiveId" clId="{36E994B1-17B5-4C81-9046-AFACBBED35E8}" dt="2021-02-15T13:30:34.672" v="19158"/>
        <pc:sldMkLst>
          <pc:docMk/>
          <pc:sldMk cId="689779630" sldId="660"/>
        </pc:sldMkLst>
        <pc:spChg chg="mod">
          <ac:chgData name="Drew Chambers" userId="255ac6abe46577dc" providerId="LiveId" clId="{36E994B1-17B5-4C81-9046-AFACBBED35E8}" dt="2021-02-13T08:30:26.435" v="9742" actId="14100"/>
          <ac:spMkLst>
            <pc:docMk/>
            <pc:sldMk cId="689779630" sldId="660"/>
            <ac:spMk id="2" creationId="{7679A807-4C2E-4453-9759-1670D762D18E}"/>
          </ac:spMkLst>
        </pc:spChg>
        <pc:spChg chg="mod">
          <ac:chgData name="Drew Chambers" userId="255ac6abe46577dc" providerId="LiveId" clId="{36E994B1-17B5-4C81-9046-AFACBBED35E8}" dt="2021-02-13T08:30:21.634" v="9741" actId="20577"/>
          <ac:spMkLst>
            <pc:docMk/>
            <pc:sldMk cId="689779630" sldId="660"/>
            <ac:spMk id="3" creationId="{8BD2DF2F-0A58-48D7-94C8-9E57D21AE65E}"/>
          </ac:spMkLst>
        </pc:spChg>
      </pc:sldChg>
      <pc:sldChg chg="addSp delSp modSp new del mod">
        <pc:chgData name="Drew Chambers" userId="255ac6abe46577dc" providerId="LiveId" clId="{36E994B1-17B5-4C81-9046-AFACBBED35E8}" dt="2021-02-15T17:01:52.367" v="19382" actId="47"/>
        <pc:sldMkLst>
          <pc:docMk/>
          <pc:sldMk cId="2646525983" sldId="661"/>
        </pc:sldMkLst>
        <pc:spChg chg="mod">
          <ac:chgData name="Drew Chambers" userId="255ac6abe46577dc" providerId="LiveId" clId="{36E994B1-17B5-4C81-9046-AFACBBED35E8}" dt="2021-02-13T07:42:56.458" v="9232" actId="20577"/>
          <ac:spMkLst>
            <pc:docMk/>
            <pc:sldMk cId="2646525983" sldId="661"/>
            <ac:spMk id="2" creationId="{4ECF4DFB-2605-43CD-BA52-768FFEFCA23D}"/>
          </ac:spMkLst>
        </pc:spChg>
        <pc:spChg chg="del mod">
          <ac:chgData name="Drew Chambers" userId="255ac6abe46577dc" providerId="LiveId" clId="{36E994B1-17B5-4C81-9046-AFACBBED35E8}" dt="2021-02-13T08:44:01.970" v="10471" actId="22"/>
          <ac:spMkLst>
            <pc:docMk/>
            <pc:sldMk cId="2646525983" sldId="661"/>
            <ac:spMk id="3" creationId="{97EC16DA-E2A6-488F-B324-D98831045C7E}"/>
          </ac:spMkLst>
        </pc:spChg>
        <pc:spChg chg="add mod">
          <ac:chgData name="Drew Chambers" userId="255ac6abe46577dc" providerId="LiveId" clId="{36E994B1-17B5-4C81-9046-AFACBBED35E8}" dt="2021-02-15T17:01:44.832" v="19379" actId="21"/>
          <ac:spMkLst>
            <pc:docMk/>
            <pc:sldMk cId="2646525983" sldId="661"/>
            <ac:spMk id="4" creationId="{0731CFFD-320A-4B10-B26C-25D18340C298}"/>
          </ac:spMkLst>
        </pc:spChg>
        <pc:picChg chg="add del mod ord">
          <ac:chgData name="Drew Chambers" userId="255ac6abe46577dc" providerId="LiveId" clId="{36E994B1-17B5-4C81-9046-AFACBBED35E8}" dt="2021-02-15T17:01:44.832" v="19379" actId="21"/>
          <ac:picMkLst>
            <pc:docMk/>
            <pc:sldMk cId="2646525983" sldId="661"/>
            <ac:picMk id="5" creationId="{647879E0-A5E7-4B80-AF3F-937175B48536}"/>
          </ac:picMkLst>
        </pc:picChg>
      </pc:sldChg>
      <pc:sldChg chg="modSp new mod">
        <pc:chgData name="Drew Chambers" userId="255ac6abe46577dc" providerId="LiveId" clId="{36E994B1-17B5-4C81-9046-AFACBBED35E8}" dt="2021-02-13T08:44:24.308" v="10497" actId="20577"/>
        <pc:sldMkLst>
          <pc:docMk/>
          <pc:sldMk cId="168298870" sldId="662"/>
        </pc:sldMkLst>
        <pc:spChg chg="mod">
          <ac:chgData name="Drew Chambers" userId="255ac6abe46577dc" providerId="LiveId" clId="{36E994B1-17B5-4C81-9046-AFACBBED35E8}" dt="2021-02-13T08:44:24.308" v="10497" actId="20577"/>
          <ac:spMkLst>
            <pc:docMk/>
            <pc:sldMk cId="168298870" sldId="662"/>
            <ac:spMk id="2" creationId="{CD560D4C-CA64-430F-ABA7-94A7D9E057C6}"/>
          </ac:spMkLst>
        </pc:spChg>
      </pc:sldChg>
      <pc:sldChg chg="modSp new del mod">
        <pc:chgData name="Drew Chambers" userId="255ac6abe46577dc" providerId="LiveId" clId="{36E994B1-17B5-4C81-9046-AFACBBED35E8}" dt="2021-02-15T11:08:23.243" v="16705" actId="47"/>
        <pc:sldMkLst>
          <pc:docMk/>
          <pc:sldMk cId="1032158785" sldId="663"/>
        </pc:sldMkLst>
        <pc:spChg chg="mod">
          <ac:chgData name="Drew Chambers" userId="255ac6abe46577dc" providerId="LiveId" clId="{36E994B1-17B5-4C81-9046-AFACBBED35E8}" dt="2021-02-13T08:44:55.665" v="10527" actId="20577"/>
          <ac:spMkLst>
            <pc:docMk/>
            <pc:sldMk cId="1032158785" sldId="663"/>
            <ac:spMk id="2" creationId="{40BF0CFF-D579-4880-8A71-9279063662BF}"/>
          </ac:spMkLst>
        </pc:spChg>
      </pc:sldChg>
      <pc:sldChg chg="modSp new mod">
        <pc:chgData name="Drew Chambers" userId="255ac6abe46577dc" providerId="LiveId" clId="{36E994B1-17B5-4C81-9046-AFACBBED35E8}" dt="2021-02-15T11:08:38.508" v="16733" actId="20577"/>
        <pc:sldMkLst>
          <pc:docMk/>
          <pc:sldMk cId="3604101413" sldId="664"/>
        </pc:sldMkLst>
        <pc:spChg chg="mod">
          <ac:chgData name="Drew Chambers" userId="255ac6abe46577dc" providerId="LiveId" clId="{36E994B1-17B5-4C81-9046-AFACBBED35E8}" dt="2021-02-15T11:08:38.508" v="16733" actId="20577"/>
          <ac:spMkLst>
            <pc:docMk/>
            <pc:sldMk cId="3604101413" sldId="664"/>
            <ac:spMk id="2" creationId="{EECCF9C6-DE8D-446B-A1C6-D762BC7C5DE4}"/>
          </ac:spMkLst>
        </pc:spChg>
      </pc:sldChg>
      <pc:sldChg chg="addSp modSp new mod">
        <pc:chgData name="Drew Chambers" userId="255ac6abe46577dc" providerId="LiveId" clId="{36E994B1-17B5-4C81-9046-AFACBBED35E8}" dt="2021-02-16T15:36:04.665" v="26040" actId="27636"/>
        <pc:sldMkLst>
          <pc:docMk/>
          <pc:sldMk cId="4184239413" sldId="665"/>
        </pc:sldMkLst>
        <pc:spChg chg="mod">
          <ac:chgData name="Drew Chambers" userId="255ac6abe46577dc" providerId="LiveId" clId="{36E994B1-17B5-4C81-9046-AFACBBED35E8}" dt="2021-02-15T17:32:30.758" v="20237" actId="20577"/>
          <ac:spMkLst>
            <pc:docMk/>
            <pc:sldMk cId="4184239413" sldId="665"/>
            <ac:spMk id="2" creationId="{788197CF-A435-4A5D-86C2-4AE4FA3894AD}"/>
          </ac:spMkLst>
        </pc:spChg>
        <pc:spChg chg="mod">
          <ac:chgData name="Drew Chambers" userId="255ac6abe46577dc" providerId="LiveId" clId="{36E994B1-17B5-4C81-9046-AFACBBED35E8}" dt="2021-02-16T15:36:04.665" v="26040" actId="27636"/>
          <ac:spMkLst>
            <pc:docMk/>
            <pc:sldMk cId="4184239413" sldId="665"/>
            <ac:spMk id="3" creationId="{C22361FC-726D-4D92-A3CF-E70BF9035E86}"/>
          </ac:spMkLst>
        </pc:spChg>
        <pc:spChg chg="add mod">
          <ac:chgData name="Drew Chambers" userId="255ac6abe46577dc" providerId="LiveId" clId="{36E994B1-17B5-4C81-9046-AFACBBED35E8}" dt="2021-02-15T17:37:52.979" v="20440" actId="14100"/>
          <ac:spMkLst>
            <pc:docMk/>
            <pc:sldMk cId="4184239413" sldId="665"/>
            <ac:spMk id="5" creationId="{DDBB7D94-F3CA-4828-AF5F-4532678D505E}"/>
          </ac:spMkLst>
        </pc:spChg>
        <pc:spChg chg="add mod">
          <ac:chgData name="Drew Chambers" userId="255ac6abe46577dc" providerId="LiveId" clId="{36E994B1-17B5-4C81-9046-AFACBBED35E8}" dt="2021-02-15T17:38:08.610" v="20442" actId="1076"/>
          <ac:spMkLst>
            <pc:docMk/>
            <pc:sldMk cId="4184239413" sldId="665"/>
            <ac:spMk id="6" creationId="{185D91B9-CABF-4A49-9DAA-CCFB1551D65A}"/>
          </ac:spMkLst>
        </pc:spChg>
        <pc:graphicFrameChg chg="add mod">
          <ac:chgData name="Drew Chambers" userId="255ac6abe46577dc" providerId="LiveId" clId="{36E994B1-17B5-4C81-9046-AFACBBED35E8}" dt="2021-02-15T17:33:24.088" v="20261" actId="1076"/>
          <ac:graphicFrameMkLst>
            <pc:docMk/>
            <pc:sldMk cId="4184239413" sldId="665"/>
            <ac:graphicFrameMk id="4" creationId="{B18C8FDE-294B-40A5-80C6-BAF0348E5FE9}"/>
          </ac:graphicFrameMkLst>
        </pc:graphicFrameChg>
      </pc:sldChg>
      <pc:sldChg chg="modSp add mod ord">
        <pc:chgData name="Drew Chambers" userId="255ac6abe46577dc" providerId="LiveId" clId="{36E994B1-17B5-4C81-9046-AFACBBED35E8}" dt="2021-02-16T15:36:18.042" v="26041" actId="20577"/>
        <pc:sldMkLst>
          <pc:docMk/>
          <pc:sldMk cId="2106921575" sldId="666"/>
        </pc:sldMkLst>
        <pc:spChg chg="mod">
          <ac:chgData name="Drew Chambers" userId="255ac6abe46577dc" providerId="LiveId" clId="{36E994B1-17B5-4C81-9046-AFACBBED35E8}" dt="2021-02-15T19:29:12.255" v="20962" actId="14100"/>
          <ac:spMkLst>
            <pc:docMk/>
            <pc:sldMk cId="2106921575" sldId="666"/>
            <ac:spMk id="2" creationId="{00000000-0000-0000-0000-000000000000}"/>
          </ac:spMkLst>
        </pc:spChg>
        <pc:spChg chg="mod">
          <ac:chgData name="Drew Chambers" userId="255ac6abe46577dc" providerId="LiveId" clId="{36E994B1-17B5-4C81-9046-AFACBBED35E8}" dt="2021-02-16T15:36:18.042" v="26041" actId="20577"/>
          <ac:spMkLst>
            <pc:docMk/>
            <pc:sldMk cId="2106921575" sldId="666"/>
            <ac:spMk id="3" creationId="{00000000-0000-0000-0000-000000000000}"/>
          </ac:spMkLst>
        </pc:spChg>
      </pc:sldChg>
      <pc:sldChg chg="addSp delSp modSp add mod ord">
        <pc:chgData name="Drew Chambers" userId="255ac6abe46577dc" providerId="LiveId" clId="{36E994B1-17B5-4C81-9046-AFACBBED35E8}" dt="2021-02-15T17:54:20.569" v="20850" actId="20577"/>
        <pc:sldMkLst>
          <pc:docMk/>
          <pc:sldMk cId="2757105297" sldId="667"/>
        </pc:sldMkLst>
        <pc:spChg chg="mod">
          <ac:chgData name="Drew Chambers" userId="255ac6abe46577dc" providerId="LiveId" clId="{36E994B1-17B5-4C81-9046-AFACBBED35E8}" dt="2021-02-14T08:15:06.255" v="12652" actId="20577"/>
          <ac:spMkLst>
            <pc:docMk/>
            <pc:sldMk cId="2757105297" sldId="667"/>
            <ac:spMk id="2" creationId="{788197CF-A435-4A5D-86C2-4AE4FA3894AD}"/>
          </ac:spMkLst>
        </pc:spChg>
        <pc:spChg chg="mod">
          <ac:chgData name="Drew Chambers" userId="255ac6abe46577dc" providerId="LiveId" clId="{36E994B1-17B5-4C81-9046-AFACBBED35E8}" dt="2021-02-15T17:51:17.945" v="20807" actId="20577"/>
          <ac:spMkLst>
            <pc:docMk/>
            <pc:sldMk cId="2757105297" sldId="667"/>
            <ac:spMk id="3" creationId="{C22361FC-726D-4D92-A3CF-E70BF9035E86}"/>
          </ac:spMkLst>
        </pc:spChg>
        <pc:spChg chg="add mod">
          <ac:chgData name="Drew Chambers" userId="255ac6abe46577dc" providerId="LiveId" clId="{36E994B1-17B5-4C81-9046-AFACBBED35E8}" dt="2021-02-15T17:49:29.728" v="20760" actId="14100"/>
          <ac:spMkLst>
            <pc:docMk/>
            <pc:sldMk cId="2757105297" sldId="667"/>
            <ac:spMk id="5" creationId="{9B1461C3-C0AE-436C-B017-501D23FE3831}"/>
          </ac:spMkLst>
        </pc:spChg>
        <pc:spChg chg="add del mod">
          <ac:chgData name="Drew Chambers" userId="255ac6abe46577dc" providerId="LiveId" clId="{36E994B1-17B5-4C81-9046-AFACBBED35E8}" dt="2021-02-15T17:49:48.228" v="20764" actId="478"/>
          <ac:spMkLst>
            <pc:docMk/>
            <pc:sldMk cId="2757105297" sldId="667"/>
            <ac:spMk id="6" creationId="{7DA72B56-077B-4830-B1FA-9069896816C5}"/>
          </ac:spMkLst>
        </pc:spChg>
        <pc:spChg chg="add mod">
          <ac:chgData name="Drew Chambers" userId="255ac6abe46577dc" providerId="LiveId" clId="{36E994B1-17B5-4C81-9046-AFACBBED35E8}" dt="2021-02-15T17:49:44.524" v="20763" actId="14100"/>
          <ac:spMkLst>
            <pc:docMk/>
            <pc:sldMk cId="2757105297" sldId="667"/>
            <ac:spMk id="8" creationId="{B73EFD4F-FE08-4171-BBC3-5BC286489D53}"/>
          </ac:spMkLst>
        </pc:spChg>
        <pc:graphicFrameChg chg="add del mod">
          <ac:chgData name="Drew Chambers" userId="255ac6abe46577dc" providerId="LiveId" clId="{36E994B1-17B5-4C81-9046-AFACBBED35E8}" dt="2021-02-15T17:48:29.638" v="20748" actId="478"/>
          <ac:graphicFrameMkLst>
            <pc:docMk/>
            <pc:sldMk cId="2757105297" sldId="667"/>
            <ac:graphicFrameMk id="4" creationId="{F5BB9A22-003C-4C5C-9BCA-1B45B38321BB}"/>
          </ac:graphicFrameMkLst>
        </pc:graphicFrameChg>
        <pc:graphicFrameChg chg="add mod modGraphic">
          <ac:chgData name="Drew Chambers" userId="255ac6abe46577dc" providerId="LiveId" clId="{36E994B1-17B5-4C81-9046-AFACBBED35E8}" dt="2021-02-15T17:54:20.569" v="20850" actId="20577"/>
          <ac:graphicFrameMkLst>
            <pc:docMk/>
            <pc:sldMk cId="2757105297" sldId="667"/>
            <ac:graphicFrameMk id="7" creationId="{D7A8EC2E-4FA4-460F-93CC-F5857FD6E7AA}"/>
          </ac:graphicFrameMkLst>
        </pc:graphicFrameChg>
      </pc:sldChg>
      <pc:sldChg chg="addSp modSp new mod">
        <pc:chgData name="Drew Chambers" userId="255ac6abe46577dc" providerId="LiveId" clId="{36E994B1-17B5-4C81-9046-AFACBBED35E8}" dt="2021-02-16T07:41:38.285" v="22220" actId="14100"/>
        <pc:sldMkLst>
          <pc:docMk/>
          <pc:sldMk cId="1140149721" sldId="668"/>
        </pc:sldMkLst>
        <pc:spChg chg="mod">
          <ac:chgData name="Drew Chambers" userId="255ac6abe46577dc" providerId="LiveId" clId="{36E994B1-17B5-4C81-9046-AFACBBED35E8}" dt="2021-02-16T07:41:38.285" v="22220" actId="14100"/>
          <ac:spMkLst>
            <pc:docMk/>
            <pc:sldMk cId="1140149721" sldId="668"/>
            <ac:spMk id="2" creationId="{D84015C4-0FF2-48A7-A31B-C40BCE0DCD57}"/>
          </ac:spMkLst>
        </pc:spChg>
        <pc:spChg chg="mod">
          <ac:chgData name="Drew Chambers" userId="255ac6abe46577dc" providerId="LiveId" clId="{36E994B1-17B5-4C81-9046-AFACBBED35E8}" dt="2021-02-16T07:41:22.644" v="22195" actId="1076"/>
          <ac:spMkLst>
            <pc:docMk/>
            <pc:sldMk cId="1140149721" sldId="668"/>
            <ac:spMk id="3" creationId="{4148290F-60C4-48F0-A08E-B9AE831A9B98}"/>
          </ac:spMkLst>
        </pc:spChg>
        <pc:picChg chg="add mod">
          <ac:chgData name="Drew Chambers" userId="255ac6abe46577dc" providerId="LiveId" clId="{36E994B1-17B5-4C81-9046-AFACBBED35E8}" dt="2021-02-16T07:41:18.054" v="22194" actId="1076"/>
          <ac:picMkLst>
            <pc:docMk/>
            <pc:sldMk cId="1140149721" sldId="668"/>
            <ac:picMk id="5" creationId="{4CC05A14-603B-426C-B24D-318553FB6AC0}"/>
          </ac:picMkLst>
        </pc:picChg>
      </pc:sldChg>
      <pc:sldChg chg="modSp new mod">
        <pc:chgData name="Drew Chambers" userId="255ac6abe46577dc" providerId="LiveId" clId="{36E994B1-17B5-4C81-9046-AFACBBED35E8}" dt="2021-02-14T08:16:16.792" v="12687" actId="20577"/>
        <pc:sldMkLst>
          <pc:docMk/>
          <pc:sldMk cId="3451083738" sldId="669"/>
        </pc:sldMkLst>
        <pc:spChg chg="mod">
          <ac:chgData name="Drew Chambers" userId="255ac6abe46577dc" providerId="LiveId" clId="{36E994B1-17B5-4C81-9046-AFACBBED35E8}" dt="2021-02-14T08:16:16.792" v="12687" actId="20577"/>
          <ac:spMkLst>
            <pc:docMk/>
            <pc:sldMk cId="3451083738" sldId="669"/>
            <ac:spMk id="2" creationId="{7C879ADC-57FC-4831-96EC-AD33A12013D3}"/>
          </ac:spMkLst>
        </pc:spChg>
      </pc:sldChg>
      <pc:sldChg chg="modSp new del mod">
        <pc:chgData name="Drew Chambers" userId="255ac6abe46577dc" providerId="LiveId" clId="{36E994B1-17B5-4C81-9046-AFACBBED35E8}" dt="2021-02-16T09:38:56.525" v="22241" actId="47"/>
        <pc:sldMkLst>
          <pc:docMk/>
          <pc:sldMk cId="2911773452" sldId="670"/>
        </pc:sldMkLst>
        <pc:spChg chg="mod">
          <ac:chgData name="Drew Chambers" userId="255ac6abe46577dc" providerId="LiveId" clId="{36E994B1-17B5-4C81-9046-AFACBBED35E8}" dt="2021-02-14T08:55:33.863" v="12713" actId="20577"/>
          <ac:spMkLst>
            <pc:docMk/>
            <pc:sldMk cId="2911773452" sldId="670"/>
            <ac:spMk id="2" creationId="{635A7204-4D46-4C49-B995-FB88CCACF3B5}"/>
          </ac:spMkLst>
        </pc:spChg>
      </pc:sldChg>
      <pc:sldChg chg="addSp delSp modSp new mod">
        <pc:chgData name="Drew Chambers" userId="255ac6abe46577dc" providerId="LiveId" clId="{36E994B1-17B5-4C81-9046-AFACBBED35E8}" dt="2021-02-16T15:57:24.018" v="26443" actId="27636"/>
        <pc:sldMkLst>
          <pc:docMk/>
          <pc:sldMk cId="1166799114" sldId="671"/>
        </pc:sldMkLst>
        <pc:spChg chg="mod">
          <ac:chgData name="Drew Chambers" userId="255ac6abe46577dc" providerId="LiveId" clId="{36E994B1-17B5-4C81-9046-AFACBBED35E8}" dt="2021-02-14T08:55:43.685" v="12741" actId="20577"/>
          <ac:spMkLst>
            <pc:docMk/>
            <pc:sldMk cId="1166799114" sldId="671"/>
            <ac:spMk id="2" creationId="{39F39322-484B-48DA-B380-67E51DD1D7B5}"/>
          </ac:spMkLst>
        </pc:spChg>
        <pc:spChg chg="mod">
          <ac:chgData name="Drew Chambers" userId="255ac6abe46577dc" providerId="LiveId" clId="{36E994B1-17B5-4C81-9046-AFACBBED35E8}" dt="2021-02-16T15:57:24.018" v="26443" actId="27636"/>
          <ac:spMkLst>
            <pc:docMk/>
            <pc:sldMk cId="1166799114" sldId="671"/>
            <ac:spMk id="3" creationId="{516ADEBB-1600-4C6C-924F-E2A11403DDB5}"/>
          </ac:spMkLst>
        </pc:spChg>
        <pc:spChg chg="add del">
          <ac:chgData name="Drew Chambers" userId="255ac6abe46577dc" providerId="LiveId" clId="{36E994B1-17B5-4C81-9046-AFACBBED35E8}" dt="2021-02-14T09:07:39.646" v="12744"/>
          <ac:spMkLst>
            <pc:docMk/>
            <pc:sldMk cId="1166799114" sldId="671"/>
            <ac:spMk id="4" creationId="{5721891F-57F8-436E-B4C8-C4A565D01358}"/>
          </ac:spMkLst>
        </pc:spChg>
        <pc:spChg chg="add del">
          <ac:chgData name="Drew Chambers" userId="255ac6abe46577dc" providerId="LiveId" clId="{36E994B1-17B5-4C81-9046-AFACBBED35E8}" dt="2021-02-14T09:07:39.646" v="12744"/>
          <ac:spMkLst>
            <pc:docMk/>
            <pc:sldMk cId="1166799114" sldId="671"/>
            <ac:spMk id="5" creationId="{1672F10D-B3E5-4EC0-A87E-283DEC63E1D2}"/>
          </ac:spMkLst>
        </pc:spChg>
        <pc:spChg chg="add del">
          <ac:chgData name="Drew Chambers" userId="255ac6abe46577dc" providerId="LiveId" clId="{36E994B1-17B5-4C81-9046-AFACBBED35E8}" dt="2021-02-14T09:07:44.007" v="12746"/>
          <ac:spMkLst>
            <pc:docMk/>
            <pc:sldMk cId="1166799114" sldId="671"/>
            <ac:spMk id="6" creationId="{83C2F181-D73E-4472-B050-4EB91AE89B5D}"/>
          </ac:spMkLst>
        </pc:spChg>
        <pc:spChg chg="add del">
          <ac:chgData name="Drew Chambers" userId="255ac6abe46577dc" providerId="LiveId" clId="{36E994B1-17B5-4C81-9046-AFACBBED35E8}" dt="2021-02-14T09:07:44.007" v="12746"/>
          <ac:spMkLst>
            <pc:docMk/>
            <pc:sldMk cId="1166799114" sldId="671"/>
            <ac:spMk id="7" creationId="{81C07B37-518F-49BA-AF1B-822C44625DB4}"/>
          </ac:spMkLst>
        </pc:spChg>
      </pc:sldChg>
      <pc:sldChg chg="addSp delSp modSp add mod ord">
        <pc:chgData name="Drew Chambers" userId="255ac6abe46577dc" providerId="LiveId" clId="{36E994B1-17B5-4C81-9046-AFACBBED35E8}" dt="2021-02-15T19:35:43.800" v="21106" actId="20577"/>
        <pc:sldMkLst>
          <pc:docMk/>
          <pc:sldMk cId="3288251314" sldId="672"/>
        </pc:sldMkLst>
        <pc:spChg chg="mod">
          <ac:chgData name="Drew Chambers" userId="255ac6abe46577dc" providerId="LiveId" clId="{36E994B1-17B5-4C81-9046-AFACBBED35E8}" dt="2021-02-15T19:30:26.995" v="20967" actId="20577"/>
          <ac:spMkLst>
            <pc:docMk/>
            <pc:sldMk cId="3288251314" sldId="672"/>
            <ac:spMk id="2" creationId="{788197CF-A435-4A5D-86C2-4AE4FA3894AD}"/>
          </ac:spMkLst>
        </pc:spChg>
        <pc:spChg chg="mod">
          <ac:chgData name="Drew Chambers" userId="255ac6abe46577dc" providerId="LiveId" clId="{36E994B1-17B5-4C81-9046-AFACBBED35E8}" dt="2021-02-15T19:35:43.800" v="21106" actId="20577"/>
          <ac:spMkLst>
            <pc:docMk/>
            <pc:sldMk cId="3288251314" sldId="672"/>
            <ac:spMk id="3" creationId="{C22361FC-726D-4D92-A3CF-E70BF9035E86}"/>
          </ac:spMkLst>
        </pc:spChg>
        <pc:spChg chg="add mod">
          <ac:chgData name="Drew Chambers" userId="255ac6abe46577dc" providerId="LiveId" clId="{36E994B1-17B5-4C81-9046-AFACBBED35E8}" dt="2021-02-15T19:32:18.344" v="20977" actId="1076"/>
          <ac:spMkLst>
            <pc:docMk/>
            <pc:sldMk cId="3288251314" sldId="672"/>
            <ac:spMk id="7" creationId="{28D90146-E782-4408-A7DB-7D56D163A715}"/>
          </ac:spMkLst>
        </pc:spChg>
        <pc:spChg chg="add mod">
          <ac:chgData name="Drew Chambers" userId="255ac6abe46577dc" providerId="LiveId" clId="{36E994B1-17B5-4C81-9046-AFACBBED35E8}" dt="2021-02-15T19:32:29.135" v="20979" actId="1076"/>
          <ac:spMkLst>
            <pc:docMk/>
            <pc:sldMk cId="3288251314" sldId="672"/>
            <ac:spMk id="8" creationId="{1691DCB3-0068-43D7-A391-EC77696FAEC1}"/>
          </ac:spMkLst>
        </pc:spChg>
        <pc:graphicFrameChg chg="add del mod">
          <ac:chgData name="Drew Chambers" userId="255ac6abe46577dc" providerId="LiveId" clId="{36E994B1-17B5-4C81-9046-AFACBBED35E8}" dt="2021-02-15T19:31:21.886" v="20971" actId="478"/>
          <ac:graphicFrameMkLst>
            <pc:docMk/>
            <pc:sldMk cId="3288251314" sldId="672"/>
            <ac:graphicFrameMk id="4" creationId="{F5A9DA7C-1B37-4D29-8FB1-F8135CBD9511}"/>
          </ac:graphicFrameMkLst>
        </pc:graphicFrameChg>
        <pc:graphicFrameChg chg="add mod">
          <ac:chgData name="Drew Chambers" userId="255ac6abe46577dc" providerId="LiveId" clId="{36E994B1-17B5-4C81-9046-AFACBBED35E8}" dt="2021-02-15T19:31:47.482" v="20975" actId="1076"/>
          <ac:graphicFrameMkLst>
            <pc:docMk/>
            <pc:sldMk cId="3288251314" sldId="672"/>
            <ac:graphicFrameMk id="6" creationId="{48469A77-F25E-40FE-8DB4-B26551375F90}"/>
          </ac:graphicFrameMkLst>
        </pc:graphicFrameChg>
        <pc:picChg chg="add del">
          <ac:chgData name="Drew Chambers" userId="255ac6abe46577dc" providerId="LiveId" clId="{36E994B1-17B5-4C81-9046-AFACBBED35E8}" dt="2021-02-15T19:31:40.821" v="20973" actId="478"/>
          <ac:picMkLst>
            <pc:docMk/>
            <pc:sldMk cId="3288251314" sldId="672"/>
            <ac:picMk id="5" creationId="{61ED18A3-8FB1-4CDF-931F-E135A371CE1B}"/>
          </ac:picMkLst>
        </pc:picChg>
      </pc:sldChg>
      <pc:sldChg chg="addSp delSp modSp add mod ord">
        <pc:chgData name="Drew Chambers" userId="255ac6abe46577dc" providerId="LiveId" clId="{36E994B1-17B5-4C81-9046-AFACBBED35E8}" dt="2021-02-16T07:21:37.317" v="21813" actId="20577"/>
        <pc:sldMkLst>
          <pc:docMk/>
          <pc:sldMk cId="3594075267" sldId="673"/>
        </pc:sldMkLst>
        <pc:spChg chg="mod">
          <ac:chgData name="Drew Chambers" userId="255ac6abe46577dc" providerId="LiveId" clId="{36E994B1-17B5-4C81-9046-AFACBBED35E8}" dt="2021-02-16T07:16:53.317" v="21658" actId="1076"/>
          <ac:spMkLst>
            <pc:docMk/>
            <pc:sldMk cId="3594075267" sldId="673"/>
            <ac:spMk id="2" creationId="{788197CF-A435-4A5D-86C2-4AE4FA3894AD}"/>
          </ac:spMkLst>
        </pc:spChg>
        <pc:spChg chg="mod">
          <ac:chgData name="Drew Chambers" userId="255ac6abe46577dc" providerId="LiveId" clId="{36E994B1-17B5-4C81-9046-AFACBBED35E8}" dt="2021-02-16T07:21:37.317" v="21813" actId="20577"/>
          <ac:spMkLst>
            <pc:docMk/>
            <pc:sldMk cId="3594075267" sldId="673"/>
            <ac:spMk id="3" creationId="{C22361FC-726D-4D92-A3CF-E70BF9035E86}"/>
          </ac:spMkLst>
        </pc:spChg>
        <pc:spChg chg="add mod">
          <ac:chgData name="Drew Chambers" userId="255ac6abe46577dc" providerId="LiveId" clId="{36E994B1-17B5-4C81-9046-AFACBBED35E8}" dt="2021-02-16T07:19:16.337" v="21730" actId="14100"/>
          <ac:spMkLst>
            <pc:docMk/>
            <pc:sldMk cId="3594075267" sldId="673"/>
            <ac:spMk id="5" creationId="{5D2A3F4B-EBDF-42F6-969E-1DFA1455A1CA}"/>
          </ac:spMkLst>
        </pc:spChg>
        <pc:spChg chg="add mod">
          <ac:chgData name="Drew Chambers" userId="255ac6abe46577dc" providerId="LiveId" clId="{36E994B1-17B5-4C81-9046-AFACBBED35E8}" dt="2021-02-16T07:18:47.046" v="21723" actId="14100"/>
          <ac:spMkLst>
            <pc:docMk/>
            <pc:sldMk cId="3594075267" sldId="673"/>
            <ac:spMk id="6" creationId="{90B29C88-B2F3-448C-8F93-473E21F9C1EB}"/>
          </ac:spMkLst>
        </pc:spChg>
        <pc:spChg chg="add mod">
          <ac:chgData name="Drew Chambers" userId="255ac6abe46577dc" providerId="LiveId" clId="{36E994B1-17B5-4C81-9046-AFACBBED35E8}" dt="2021-02-16T07:19:00.842" v="21726" actId="1076"/>
          <ac:spMkLst>
            <pc:docMk/>
            <pc:sldMk cId="3594075267" sldId="673"/>
            <ac:spMk id="9" creationId="{73705B4D-023D-4F77-AF1F-E0BFDA283FEF}"/>
          </ac:spMkLst>
        </pc:spChg>
        <pc:graphicFrameChg chg="add mod modGraphic">
          <ac:chgData name="Drew Chambers" userId="255ac6abe46577dc" providerId="LiveId" clId="{36E994B1-17B5-4C81-9046-AFACBBED35E8}" dt="2021-02-16T07:19:11.166" v="21728" actId="1076"/>
          <ac:graphicFrameMkLst>
            <pc:docMk/>
            <pc:sldMk cId="3594075267" sldId="673"/>
            <ac:graphicFrameMk id="4" creationId="{406A80A1-7490-49F0-B5F9-FAEB7BA5879B}"/>
          </ac:graphicFrameMkLst>
        </pc:graphicFrameChg>
        <pc:graphicFrameChg chg="add del mod modGraphic">
          <ac:chgData name="Drew Chambers" userId="255ac6abe46577dc" providerId="LiveId" clId="{36E994B1-17B5-4C81-9046-AFACBBED35E8}" dt="2021-02-16T07:15:46.457" v="21621" actId="478"/>
          <ac:graphicFrameMkLst>
            <pc:docMk/>
            <pc:sldMk cId="3594075267" sldId="673"/>
            <ac:graphicFrameMk id="7" creationId="{6A5DADFA-840A-4D28-94C3-B0A30EA29568}"/>
          </ac:graphicFrameMkLst>
        </pc:graphicFrameChg>
        <pc:graphicFrameChg chg="add mod modGraphic">
          <ac:chgData name="Drew Chambers" userId="255ac6abe46577dc" providerId="LiveId" clId="{36E994B1-17B5-4C81-9046-AFACBBED35E8}" dt="2021-02-16T07:18:38.277" v="21720" actId="14100"/>
          <ac:graphicFrameMkLst>
            <pc:docMk/>
            <pc:sldMk cId="3594075267" sldId="673"/>
            <ac:graphicFrameMk id="8" creationId="{A54CD762-4008-4DDB-8252-5C4D3980DAA6}"/>
          </ac:graphicFrameMkLst>
        </pc:graphicFrameChg>
      </pc:sldChg>
      <pc:sldChg chg="addSp delSp modSp new mod">
        <pc:chgData name="Drew Chambers" userId="255ac6abe46577dc" providerId="LiveId" clId="{36E994B1-17B5-4C81-9046-AFACBBED35E8}" dt="2021-02-16T15:44:10.525" v="26287" actId="1076"/>
        <pc:sldMkLst>
          <pc:docMk/>
          <pc:sldMk cId="1575890143" sldId="674"/>
        </pc:sldMkLst>
        <pc:spChg chg="mod">
          <ac:chgData name="Drew Chambers" userId="255ac6abe46577dc" providerId="LiveId" clId="{36E994B1-17B5-4C81-9046-AFACBBED35E8}" dt="2021-02-16T07:30:27.711" v="22136" actId="1076"/>
          <ac:spMkLst>
            <pc:docMk/>
            <pc:sldMk cId="1575890143" sldId="674"/>
            <ac:spMk id="2" creationId="{04FC1AB2-A77C-4D99-B6A6-24B04AF9DF1E}"/>
          </ac:spMkLst>
        </pc:spChg>
        <pc:spChg chg="del mod">
          <ac:chgData name="Drew Chambers" userId="255ac6abe46577dc" providerId="LiveId" clId="{36E994B1-17B5-4C81-9046-AFACBBED35E8}" dt="2021-02-16T15:43:29.048" v="26278" actId="478"/>
          <ac:spMkLst>
            <pc:docMk/>
            <pc:sldMk cId="1575890143" sldId="674"/>
            <ac:spMk id="3" creationId="{259269A7-7585-4565-95DC-BD57FD59DE31}"/>
          </ac:spMkLst>
        </pc:spChg>
        <pc:spChg chg="add del mod">
          <ac:chgData name="Drew Chambers" userId="255ac6abe46577dc" providerId="LiveId" clId="{36E994B1-17B5-4C81-9046-AFACBBED35E8}" dt="2021-02-16T07:24:11.097" v="21851" actId="478"/>
          <ac:spMkLst>
            <pc:docMk/>
            <pc:sldMk cId="1575890143" sldId="674"/>
            <ac:spMk id="5" creationId="{12702194-EC80-45BB-8E0F-28585D793897}"/>
          </ac:spMkLst>
        </pc:spChg>
        <pc:spChg chg="add mod">
          <ac:chgData name="Drew Chambers" userId="255ac6abe46577dc" providerId="LiveId" clId="{36E994B1-17B5-4C81-9046-AFACBBED35E8}" dt="2021-02-16T07:24:40.959" v="21855" actId="20577"/>
          <ac:spMkLst>
            <pc:docMk/>
            <pc:sldMk cId="1575890143" sldId="674"/>
            <ac:spMk id="6" creationId="{6C2E7B8D-22C6-4629-8A71-62AE97AD1114}"/>
          </ac:spMkLst>
        </pc:spChg>
        <pc:spChg chg="add mod">
          <ac:chgData name="Drew Chambers" userId="255ac6abe46577dc" providerId="LiveId" clId="{36E994B1-17B5-4C81-9046-AFACBBED35E8}" dt="2021-02-16T15:44:10.525" v="26287" actId="1076"/>
          <ac:spMkLst>
            <pc:docMk/>
            <pc:sldMk cId="1575890143" sldId="674"/>
            <ac:spMk id="8" creationId="{790CF924-3136-4D53-A3D3-22FBFBF508BB}"/>
          </ac:spMkLst>
        </pc:spChg>
        <pc:graphicFrameChg chg="add mod">
          <ac:chgData name="Drew Chambers" userId="255ac6abe46577dc" providerId="LiveId" clId="{36E994B1-17B5-4C81-9046-AFACBBED35E8}" dt="2021-02-16T07:23:26.427" v="21820" actId="1076"/>
          <ac:graphicFrameMkLst>
            <pc:docMk/>
            <pc:sldMk cId="1575890143" sldId="674"/>
            <ac:graphicFrameMk id="4" creationId="{0ECB453B-8EFC-4142-9E57-DBE27AA3A747}"/>
          </ac:graphicFrameMkLst>
        </pc:graphicFrameChg>
      </pc:sldChg>
      <pc:sldChg chg="addSp modSp new mod">
        <pc:chgData name="Drew Chambers" userId="255ac6abe46577dc" providerId="LiveId" clId="{36E994B1-17B5-4C81-9046-AFACBBED35E8}" dt="2021-02-16T15:38:35.558" v="26070" actId="20577"/>
        <pc:sldMkLst>
          <pc:docMk/>
          <pc:sldMk cId="3497329696" sldId="675"/>
        </pc:sldMkLst>
        <pc:spChg chg="mod">
          <ac:chgData name="Drew Chambers" userId="255ac6abe46577dc" providerId="LiveId" clId="{36E994B1-17B5-4C81-9046-AFACBBED35E8}" dt="2021-02-15T17:46:23.044" v="20731" actId="1076"/>
          <ac:spMkLst>
            <pc:docMk/>
            <pc:sldMk cId="3497329696" sldId="675"/>
            <ac:spMk id="2" creationId="{8464CB52-8E07-4CC3-9E54-857DF255E95C}"/>
          </ac:spMkLst>
        </pc:spChg>
        <pc:spChg chg="mod">
          <ac:chgData name="Drew Chambers" userId="255ac6abe46577dc" providerId="LiveId" clId="{36E994B1-17B5-4C81-9046-AFACBBED35E8}" dt="2021-02-16T15:38:35.558" v="26070" actId="20577"/>
          <ac:spMkLst>
            <pc:docMk/>
            <pc:sldMk cId="3497329696" sldId="675"/>
            <ac:spMk id="3" creationId="{3BCAE1B4-5F28-4CAB-9EE5-43F70F5FF3F5}"/>
          </ac:spMkLst>
        </pc:spChg>
        <pc:graphicFrameChg chg="add mod modGraphic">
          <ac:chgData name="Drew Chambers" userId="255ac6abe46577dc" providerId="LiveId" clId="{36E994B1-17B5-4C81-9046-AFACBBED35E8}" dt="2021-02-15T17:46:31.947" v="20735" actId="14100"/>
          <ac:graphicFrameMkLst>
            <pc:docMk/>
            <pc:sldMk cId="3497329696" sldId="675"/>
            <ac:graphicFrameMk id="4" creationId="{9787F300-A0D9-4F2D-9A92-680D4FE8F092}"/>
          </ac:graphicFrameMkLst>
        </pc:graphicFrameChg>
      </pc:sldChg>
      <pc:sldChg chg="addSp modSp new mod">
        <pc:chgData name="Drew Chambers" userId="255ac6abe46577dc" providerId="LiveId" clId="{36E994B1-17B5-4C81-9046-AFACBBED35E8}" dt="2021-02-16T15:39:29.598" v="26105" actId="20577"/>
        <pc:sldMkLst>
          <pc:docMk/>
          <pc:sldMk cId="3827275838" sldId="676"/>
        </pc:sldMkLst>
        <pc:spChg chg="mod">
          <ac:chgData name="Drew Chambers" userId="255ac6abe46577dc" providerId="LiveId" clId="{36E994B1-17B5-4C81-9046-AFACBBED35E8}" dt="2021-02-15T06:50:13.352" v="13001" actId="20577"/>
          <ac:spMkLst>
            <pc:docMk/>
            <pc:sldMk cId="3827275838" sldId="676"/>
            <ac:spMk id="2" creationId="{2595FB8F-3AF5-4845-9BDC-99CA86249011}"/>
          </ac:spMkLst>
        </pc:spChg>
        <pc:spChg chg="mod">
          <ac:chgData name="Drew Chambers" userId="255ac6abe46577dc" providerId="LiveId" clId="{36E994B1-17B5-4C81-9046-AFACBBED35E8}" dt="2021-02-16T15:39:29.598" v="26105" actId="20577"/>
          <ac:spMkLst>
            <pc:docMk/>
            <pc:sldMk cId="3827275838" sldId="676"/>
            <ac:spMk id="3" creationId="{38472BD2-2EA1-4793-8202-84F23045EAF4}"/>
          </ac:spMkLst>
        </pc:spChg>
        <pc:graphicFrameChg chg="add mod modGraphic">
          <ac:chgData name="Drew Chambers" userId="255ac6abe46577dc" providerId="LiveId" clId="{36E994B1-17B5-4C81-9046-AFACBBED35E8}" dt="2021-02-15T17:56:24.253" v="20883" actId="20577"/>
          <ac:graphicFrameMkLst>
            <pc:docMk/>
            <pc:sldMk cId="3827275838" sldId="676"/>
            <ac:graphicFrameMk id="4" creationId="{DD647D6A-1148-47AB-A832-186918927235}"/>
          </ac:graphicFrameMkLst>
        </pc:graphicFrameChg>
      </pc:sldChg>
      <pc:sldChg chg="addSp modSp new mod">
        <pc:chgData name="Drew Chambers" userId="255ac6abe46577dc" providerId="LiveId" clId="{36E994B1-17B5-4C81-9046-AFACBBED35E8}" dt="2021-02-16T15:41:56.535" v="26274" actId="20577"/>
        <pc:sldMkLst>
          <pc:docMk/>
          <pc:sldMk cId="869734682" sldId="677"/>
        </pc:sldMkLst>
        <pc:spChg chg="mod">
          <ac:chgData name="Drew Chambers" userId="255ac6abe46577dc" providerId="LiveId" clId="{36E994B1-17B5-4C81-9046-AFACBBED35E8}" dt="2021-02-15T06:52:32.573" v="13126" actId="20577"/>
          <ac:spMkLst>
            <pc:docMk/>
            <pc:sldMk cId="869734682" sldId="677"/>
            <ac:spMk id="2" creationId="{F747A9CF-EB17-495B-9FBB-E236A10660E4}"/>
          </ac:spMkLst>
        </pc:spChg>
        <pc:spChg chg="mod">
          <ac:chgData name="Drew Chambers" userId="255ac6abe46577dc" providerId="LiveId" clId="{36E994B1-17B5-4C81-9046-AFACBBED35E8}" dt="2021-02-16T15:41:56.535" v="26274" actId="20577"/>
          <ac:spMkLst>
            <pc:docMk/>
            <pc:sldMk cId="869734682" sldId="677"/>
            <ac:spMk id="3" creationId="{E2783AC3-7102-460F-9174-6CDF7B2C8ACB}"/>
          </ac:spMkLst>
        </pc:spChg>
        <pc:graphicFrameChg chg="add mod">
          <ac:chgData name="Drew Chambers" userId="255ac6abe46577dc" providerId="LiveId" clId="{36E994B1-17B5-4C81-9046-AFACBBED35E8}" dt="2021-02-15T19:36:19.780" v="21109" actId="1076"/>
          <ac:graphicFrameMkLst>
            <pc:docMk/>
            <pc:sldMk cId="869734682" sldId="677"/>
            <ac:graphicFrameMk id="4" creationId="{C1135847-E0BF-4509-9D72-D8E36C894919}"/>
          </ac:graphicFrameMkLst>
        </pc:graphicFrameChg>
      </pc:sldChg>
      <pc:sldChg chg="addSp modSp new mod">
        <pc:chgData name="Drew Chambers" userId="255ac6abe46577dc" providerId="LiveId" clId="{36E994B1-17B5-4C81-9046-AFACBBED35E8}" dt="2021-02-16T10:15:50.613" v="22396" actId="208"/>
        <pc:sldMkLst>
          <pc:docMk/>
          <pc:sldMk cId="2557810893" sldId="678"/>
        </pc:sldMkLst>
        <pc:spChg chg="mod">
          <ac:chgData name="Drew Chambers" userId="255ac6abe46577dc" providerId="LiveId" clId="{36E994B1-17B5-4C81-9046-AFACBBED35E8}" dt="2021-02-15T07:08:40.986" v="14135" actId="27636"/>
          <ac:spMkLst>
            <pc:docMk/>
            <pc:sldMk cId="2557810893" sldId="678"/>
            <ac:spMk id="2" creationId="{2728F151-231D-441D-8ED0-65316DF6E1B2}"/>
          </ac:spMkLst>
        </pc:spChg>
        <pc:spChg chg="mod">
          <ac:chgData name="Drew Chambers" userId="255ac6abe46577dc" providerId="LiveId" clId="{36E994B1-17B5-4C81-9046-AFACBBED35E8}" dt="2021-02-16T10:14:59.683" v="22388" actId="20577"/>
          <ac:spMkLst>
            <pc:docMk/>
            <pc:sldMk cId="2557810893" sldId="678"/>
            <ac:spMk id="3" creationId="{F2FB9ACC-D893-403F-B905-50C2AD3DD799}"/>
          </ac:spMkLst>
        </pc:spChg>
        <pc:spChg chg="add mod">
          <ac:chgData name="Drew Chambers" userId="255ac6abe46577dc" providerId="LiveId" clId="{36E994B1-17B5-4C81-9046-AFACBBED35E8}" dt="2021-02-16T10:15:35.074" v="22393" actId="14100"/>
          <ac:spMkLst>
            <pc:docMk/>
            <pc:sldMk cId="2557810893" sldId="678"/>
            <ac:spMk id="5" creationId="{623F82DE-E71E-4CE6-A298-3900D685826B}"/>
          </ac:spMkLst>
        </pc:spChg>
        <pc:spChg chg="add mod">
          <ac:chgData name="Drew Chambers" userId="255ac6abe46577dc" providerId="LiveId" clId="{36E994B1-17B5-4C81-9046-AFACBBED35E8}" dt="2021-02-16T10:15:50.613" v="22396" actId="208"/>
          <ac:spMkLst>
            <pc:docMk/>
            <pc:sldMk cId="2557810893" sldId="678"/>
            <ac:spMk id="6" creationId="{07F9E401-A67E-4C64-8DFB-F78E34E1F14C}"/>
          </ac:spMkLst>
        </pc:spChg>
        <pc:graphicFrameChg chg="add mod">
          <ac:chgData name="Drew Chambers" userId="255ac6abe46577dc" providerId="LiveId" clId="{36E994B1-17B5-4C81-9046-AFACBBED35E8}" dt="2021-02-16T09:42:39.817" v="22265" actId="1076"/>
          <ac:graphicFrameMkLst>
            <pc:docMk/>
            <pc:sldMk cId="2557810893" sldId="678"/>
            <ac:graphicFrameMk id="4" creationId="{F315CDAD-C90B-4CAF-8054-264956BB21F2}"/>
          </ac:graphicFrameMkLst>
        </pc:graphicFrameChg>
      </pc:sldChg>
      <pc:sldChg chg="addSp delSp modSp new mod">
        <pc:chgData name="Drew Chambers" userId="255ac6abe46577dc" providerId="LiveId" clId="{36E994B1-17B5-4C81-9046-AFACBBED35E8}" dt="2021-02-16T19:46:42.979" v="28358" actId="20577"/>
        <pc:sldMkLst>
          <pc:docMk/>
          <pc:sldMk cId="652129925" sldId="679"/>
        </pc:sldMkLst>
        <pc:spChg chg="mod">
          <ac:chgData name="Drew Chambers" userId="255ac6abe46577dc" providerId="LiveId" clId="{36E994B1-17B5-4C81-9046-AFACBBED35E8}" dt="2021-02-16T10:22:42.697" v="22600" actId="1076"/>
          <ac:spMkLst>
            <pc:docMk/>
            <pc:sldMk cId="652129925" sldId="679"/>
            <ac:spMk id="2" creationId="{DCBC168B-16D9-498B-A734-5EE77F58C58D}"/>
          </ac:spMkLst>
        </pc:spChg>
        <pc:spChg chg="del mod">
          <ac:chgData name="Drew Chambers" userId="255ac6abe46577dc" providerId="LiveId" clId="{36E994B1-17B5-4C81-9046-AFACBBED35E8}" dt="2021-02-16T10:21:42.439" v="22578" actId="478"/>
          <ac:spMkLst>
            <pc:docMk/>
            <pc:sldMk cId="652129925" sldId="679"/>
            <ac:spMk id="3" creationId="{B0D570D6-E55C-44D5-B981-EAAF64122CAA}"/>
          </ac:spMkLst>
        </pc:spChg>
        <pc:spChg chg="add del mod">
          <ac:chgData name="Drew Chambers" userId="255ac6abe46577dc" providerId="LiveId" clId="{36E994B1-17B5-4C81-9046-AFACBBED35E8}" dt="2021-02-16T16:50:05.610" v="26927" actId="478"/>
          <ac:spMkLst>
            <pc:docMk/>
            <pc:sldMk cId="652129925" sldId="679"/>
            <ac:spMk id="5" creationId="{2E186BDB-D2E5-4681-BE5B-433D9A4F36FC}"/>
          </ac:spMkLst>
        </pc:spChg>
        <pc:spChg chg="add mod">
          <ac:chgData name="Drew Chambers" userId="255ac6abe46577dc" providerId="LiveId" clId="{36E994B1-17B5-4C81-9046-AFACBBED35E8}" dt="2021-02-16T19:46:42.979" v="28358" actId="20577"/>
          <ac:spMkLst>
            <pc:docMk/>
            <pc:sldMk cId="652129925" sldId="679"/>
            <ac:spMk id="6" creationId="{38CA05A9-1BF0-4213-9FD8-363099A0D883}"/>
          </ac:spMkLst>
        </pc:spChg>
        <pc:graphicFrameChg chg="add mod modGraphic">
          <ac:chgData name="Drew Chambers" userId="255ac6abe46577dc" providerId="LiveId" clId="{36E994B1-17B5-4C81-9046-AFACBBED35E8}" dt="2021-02-16T10:28:56.724" v="22668" actId="20577"/>
          <ac:graphicFrameMkLst>
            <pc:docMk/>
            <pc:sldMk cId="652129925" sldId="679"/>
            <ac:graphicFrameMk id="4" creationId="{8B86A683-678D-48A9-BEA9-6AF23FFED9D9}"/>
          </ac:graphicFrameMkLst>
        </pc:graphicFrameChg>
      </pc:sldChg>
      <pc:sldChg chg="modSp add del mod ord">
        <pc:chgData name="Drew Chambers" userId="255ac6abe46577dc" providerId="LiveId" clId="{36E994B1-17B5-4C81-9046-AFACBBED35E8}" dt="2021-02-16T10:38:03.929" v="22801" actId="47"/>
        <pc:sldMkLst>
          <pc:docMk/>
          <pc:sldMk cId="3154449625" sldId="680"/>
        </pc:sldMkLst>
        <pc:spChg chg="mod">
          <ac:chgData name="Drew Chambers" userId="255ac6abe46577dc" providerId="LiveId" clId="{36E994B1-17B5-4C81-9046-AFACBBED35E8}" dt="2021-02-15T07:08:09.137" v="14105" actId="20577"/>
          <ac:spMkLst>
            <pc:docMk/>
            <pc:sldMk cId="3154449625" sldId="680"/>
            <ac:spMk id="2" creationId="{2728F151-231D-441D-8ED0-65316DF6E1B2}"/>
          </ac:spMkLst>
        </pc:spChg>
      </pc:sldChg>
      <pc:sldChg chg="addSp delSp modSp new mod">
        <pc:chgData name="Drew Chambers" userId="255ac6abe46577dc" providerId="LiveId" clId="{36E994B1-17B5-4C81-9046-AFACBBED35E8}" dt="2021-02-16T19:48:10.816" v="28479" actId="20577"/>
        <pc:sldMkLst>
          <pc:docMk/>
          <pc:sldMk cId="2283000178" sldId="681"/>
        </pc:sldMkLst>
        <pc:spChg chg="mod">
          <ac:chgData name="Drew Chambers" userId="255ac6abe46577dc" providerId="LiveId" clId="{36E994B1-17B5-4C81-9046-AFACBBED35E8}" dt="2021-02-15T07:09:03.339" v="14171" actId="20577"/>
          <ac:spMkLst>
            <pc:docMk/>
            <pc:sldMk cId="2283000178" sldId="681"/>
            <ac:spMk id="2" creationId="{C3B5C744-F406-4415-A05E-81C4CE4F827E}"/>
          </ac:spMkLst>
        </pc:spChg>
        <pc:spChg chg="del mod">
          <ac:chgData name="Drew Chambers" userId="255ac6abe46577dc" providerId="LiveId" clId="{36E994B1-17B5-4C81-9046-AFACBBED35E8}" dt="2021-02-16T10:43:23.356" v="22926" actId="478"/>
          <ac:spMkLst>
            <pc:docMk/>
            <pc:sldMk cId="2283000178" sldId="681"/>
            <ac:spMk id="3" creationId="{0C7AC5B4-241F-41BF-AB92-53155384717F}"/>
          </ac:spMkLst>
        </pc:spChg>
        <pc:spChg chg="add del mod">
          <ac:chgData name="Drew Chambers" userId="255ac6abe46577dc" providerId="LiveId" clId="{36E994B1-17B5-4C81-9046-AFACBBED35E8}" dt="2021-02-16T19:46:54.466" v="28359" actId="478"/>
          <ac:spMkLst>
            <pc:docMk/>
            <pc:sldMk cId="2283000178" sldId="681"/>
            <ac:spMk id="5" creationId="{68BAFF26-7E79-41C7-814B-F8E95413154B}"/>
          </ac:spMkLst>
        </pc:spChg>
        <pc:spChg chg="add mod">
          <ac:chgData name="Drew Chambers" userId="255ac6abe46577dc" providerId="LiveId" clId="{36E994B1-17B5-4C81-9046-AFACBBED35E8}" dt="2021-02-16T19:48:10.816" v="28479" actId="20577"/>
          <ac:spMkLst>
            <pc:docMk/>
            <pc:sldMk cId="2283000178" sldId="681"/>
            <ac:spMk id="6" creationId="{E22C4A9A-DB5A-41DC-8A71-3A22491F8DD1}"/>
          </ac:spMkLst>
        </pc:spChg>
        <pc:graphicFrameChg chg="add mod">
          <ac:chgData name="Drew Chambers" userId="255ac6abe46577dc" providerId="LiveId" clId="{36E994B1-17B5-4C81-9046-AFACBBED35E8}" dt="2021-02-16T10:42:26.563" v="22921" actId="1076"/>
          <ac:graphicFrameMkLst>
            <pc:docMk/>
            <pc:sldMk cId="2283000178" sldId="681"/>
            <ac:graphicFrameMk id="4" creationId="{3601BEE7-3981-447B-A3B5-BF273FE8EA4B}"/>
          </ac:graphicFrameMkLst>
        </pc:graphicFrameChg>
      </pc:sldChg>
      <pc:sldChg chg="modSp new mod">
        <pc:chgData name="Drew Chambers" userId="255ac6abe46577dc" providerId="LiveId" clId="{36E994B1-17B5-4C81-9046-AFACBBED35E8}" dt="2021-02-15T07:09:38.807" v="14212" actId="20577"/>
        <pc:sldMkLst>
          <pc:docMk/>
          <pc:sldMk cId="3070093579" sldId="682"/>
        </pc:sldMkLst>
        <pc:spChg chg="mod">
          <ac:chgData name="Drew Chambers" userId="255ac6abe46577dc" providerId="LiveId" clId="{36E994B1-17B5-4C81-9046-AFACBBED35E8}" dt="2021-02-15T07:09:38.807" v="14212" actId="20577"/>
          <ac:spMkLst>
            <pc:docMk/>
            <pc:sldMk cId="3070093579" sldId="682"/>
            <ac:spMk id="2" creationId="{5AE77F4A-A6DA-4CF9-8E43-6A4FD03D2C49}"/>
          </ac:spMkLst>
        </pc:spChg>
      </pc:sldChg>
      <pc:sldChg chg="modSp new del mod">
        <pc:chgData name="Drew Chambers" userId="255ac6abe46577dc" providerId="LiveId" clId="{36E994B1-17B5-4C81-9046-AFACBBED35E8}" dt="2021-02-16T10:39:38.339" v="22851" actId="47"/>
        <pc:sldMkLst>
          <pc:docMk/>
          <pc:sldMk cId="2858602718" sldId="683"/>
        </pc:sldMkLst>
        <pc:spChg chg="mod">
          <ac:chgData name="Drew Chambers" userId="255ac6abe46577dc" providerId="LiveId" clId="{36E994B1-17B5-4C81-9046-AFACBBED35E8}" dt="2021-02-15T07:10:20.506" v="14226" actId="20577"/>
          <ac:spMkLst>
            <pc:docMk/>
            <pc:sldMk cId="2858602718" sldId="683"/>
            <ac:spMk id="2" creationId="{A3BE6164-25A9-4EDC-880E-105F5995DDF1}"/>
          </ac:spMkLst>
        </pc:spChg>
      </pc:sldChg>
      <pc:sldChg chg="modSp new del mod">
        <pc:chgData name="Drew Chambers" userId="255ac6abe46577dc" providerId="LiveId" clId="{36E994B1-17B5-4C81-9046-AFACBBED35E8}" dt="2021-02-16T10:39:40.176" v="22852" actId="47"/>
        <pc:sldMkLst>
          <pc:docMk/>
          <pc:sldMk cId="4260929201" sldId="684"/>
        </pc:sldMkLst>
        <pc:spChg chg="mod">
          <ac:chgData name="Drew Chambers" userId="255ac6abe46577dc" providerId="LiveId" clId="{36E994B1-17B5-4C81-9046-AFACBBED35E8}" dt="2021-02-15T07:10:28.797" v="14248" actId="20577"/>
          <ac:spMkLst>
            <pc:docMk/>
            <pc:sldMk cId="4260929201" sldId="684"/>
            <ac:spMk id="2" creationId="{43779C33-4948-4A12-A9EF-55FFB8287EAD}"/>
          </ac:spMkLst>
        </pc:spChg>
      </pc:sldChg>
      <pc:sldChg chg="modSp new mod">
        <pc:chgData name="Drew Chambers" userId="255ac6abe46577dc" providerId="LiveId" clId="{36E994B1-17B5-4C81-9046-AFACBBED35E8}" dt="2021-02-15T07:11:53.599" v="14285" actId="20577"/>
        <pc:sldMkLst>
          <pc:docMk/>
          <pc:sldMk cId="327648312" sldId="685"/>
        </pc:sldMkLst>
        <pc:spChg chg="mod">
          <ac:chgData name="Drew Chambers" userId="255ac6abe46577dc" providerId="LiveId" clId="{36E994B1-17B5-4C81-9046-AFACBBED35E8}" dt="2021-02-15T07:11:53.599" v="14285" actId="20577"/>
          <ac:spMkLst>
            <pc:docMk/>
            <pc:sldMk cId="327648312" sldId="685"/>
            <ac:spMk id="2" creationId="{AAE4847D-2CBE-4288-8F86-608B0C99EA0F}"/>
          </ac:spMkLst>
        </pc:spChg>
      </pc:sldChg>
      <pc:sldChg chg="addSp modSp new mod">
        <pc:chgData name="Drew Chambers" userId="255ac6abe46577dc" providerId="LiveId" clId="{36E994B1-17B5-4C81-9046-AFACBBED35E8}" dt="2021-02-16T19:48:54.544" v="28496" actId="20577"/>
        <pc:sldMkLst>
          <pc:docMk/>
          <pc:sldMk cId="1417503007" sldId="686"/>
        </pc:sldMkLst>
        <pc:spChg chg="mod">
          <ac:chgData name="Drew Chambers" userId="255ac6abe46577dc" providerId="LiveId" clId="{36E994B1-17B5-4C81-9046-AFACBBED35E8}" dt="2021-02-16T17:46:12.870" v="27865" actId="1076"/>
          <ac:spMkLst>
            <pc:docMk/>
            <pc:sldMk cId="1417503007" sldId="686"/>
            <ac:spMk id="2" creationId="{86A54E7E-3E73-40A6-AC11-191600538B14}"/>
          </ac:spMkLst>
        </pc:spChg>
        <pc:spChg chg="mod">
          <ac:chgData name="Drew Chambers" userId="255ac6abe46577dc" providerId="LiveId" clId="{36E994B1-17B5-4C81-9046-AFACBBED35E8}" dt="2021-02-16T19:48:54.544" v="28496" actId="20577"/>
          <ac:spMkLst>
            <pc:docMk/>
            <pc:sldMk cId="1417503007" sldId="686"/>
            <ac:spMk id="3" creationId="{478A6A89-2F7E-46E5-95B5-872E3EB45489}"/>
          </ac:spMkLst>
        </pc:spChg>
        <pc:spChg chg="add mod">
          <ac:chgData name="Drew Chambers" userId="255ac6abe46577dc" providerId="LiveId" clId="{36E994B1-17B5-4C81-9046-AFACBBED35E8}" dt="2021-02-16T17:48:21.592" v="27882" actId="14100"/>
          <ac:spMkLst>
            <pc:docMk/>
            <pc:sldMk cId="1417503007" sldId="686"/>
            <ac:spMk id="6" creationId="{56370C7C-6A52-4DBE-829D-DA098790706C}"/>
          </ac:spMkLst>
        </pc:spChg>
        <pc:spChg chg="add mod">
          <ac:chgData name="Drew Chambers" userId="255ac6abe46577dc" providerId="LiveId" clId="{36E994B1-17B5-4C81-9046-AFACBBED35E8}" dt="2021-02-16T17:49:33.737" v="27888" actId="14100"/>
          <ac:spMkLst>
            <pc:docMk/>
            <pc:sldMk cId="1417503007" sldId="686"/>
            <ac:spMk id="7" creationId="{73FDCC7B-7025-456D-9D13-2CC618A56BA0}"/>
          </ac:spMkLst>
        </pc:spChg>
        <pc:graphicFrameChg chg="add mod modGraphic">
          <ac:chgData name="Drew Chambers" userId="255ac6abe46577dc" providerId="LiveId" clId="{36E994B1-17B5-4C81-9046-AFACBBED35E8}" dt="2021-02-16T17:47:19.936" v="27876" actId="14100"/>
          <ac:graphicFrameMkLst>
            <pc:docMk/>
            <pc:sldMk cId="1417503007" sldId="686"/>
            <ac:graphicFrameMk id="4" creationId="{CFFC76F9-4A6D-42A9-A3C4-20B83C92B400}"/>
          </ac:graphicFrameMkLst>
        </pc:graphicFrameChg>
        <pc:graphicFrameChg chg="add mod modGraphic">
          <ac:chgData name="Drew Chambers" userId="255ac6abe46577dc" providerId="LiveId" clId="{36E994B1-17B5-4C81-9046-AFACBBED35E8}" dt="2021-02-16T17:47:25.501" v="27877" actId="1076"/>
          <ac:graphicFrameMkLst>
            <pc:docMk/>
            <pc:sldMk cId="1417503007" sldId="686"/>
            <ac:graphicFrameMk id="5" creationId="{E6500953-59CE-475D-B806-8D9FC6D4D8B6}"/>
          </ac:graphicFrameMkLst>
        </pc:graphicFrameChg>
      </pc:sldChg>
      <pc:sldChg chg="addSp delSp modSp new mod">
        <pc:chgData name="Drew Chambers" userId="255ac6abe46577dc" providerId="LiveId" clId="{36E994B1-17B5-4C81-9046-AFACBBED35E8}" dt="2021-02-16T19:50:55.769" v="28512" actId="14100"/>
        <pc:sldMkLst>
          <pc:docMk/>
          <pc:sldMk cId="72709725" sldId="687"/>
        </pc:sldMkLst>
        <pc:spChg chg="mod">
          <ac:chgData name="Drew Chambers" userId="255ac6abe46577dc" providerId="LiveId" clId="{36E994B1-17B5-4C81-9046-AFACBBED35E8}" dt="2021-02-15T07:24:50.297" v="14378" actId="20577"/>
          <ac:spMkLst>
            <pc:docMk/>
            <pc:sldMk cId="72709725" sldId="687"/>
            <ac:spMk id="2" creationId="{6740B996-B6D2-4B6B-98DB-B3BD26E1AB38}"/>
          </ac:spMkLst>
        </pc:spChg>
        <pc:spChg chg="mod">
          <ac:chgData name="Drew Chambers" userId="255ac6abe46577dc" providerId="LiveId" clId="{36E994B1-17B5-4C81-9046-AFACBBED35E8}" dt="2021-02-16T19:50:55.769" v="28512" actId="14100"/>
          <ac:spMkLst>
            <pc:docMk/>
            <pc:sldMk cId="72709725" sldId="687"/>
            <ac:spMk id="3" creationId="{36888D60-9887-4B28-90F0-E876C1D02D80}"/>
          </ac:spMkLst>
        </pc:spChg>
        <pc:graphicFrameChg chg="add del mod">
          <ac:chgData name="Drew Chambers" userId="255ac6abe46577dc" providerId="LiveId" clId="{36E994B1-17B5-4C81-9046-AFACBBED35E8}" dt="2021-02-16T19:50:50.160" v="28510" actId="478"/>
          <ac:graphicFrameMkLst>
            <pc:docMk/>
            <pc:sldMk cId="72709725" sldId="687"/>
            <ac:graphicFrameMk id="4" creationId="{FB0B3312-A4C2-4884-9CB4-4573B5028FF0}"/>
          </ac:graphicFrameMkLst>
        </pc:graphicFrameChg>
        <pc:graphicFrameChg chg="add del mod">
          <ac:chgData name="Drew Chambers" userId="255ac6abe46577dc" providerId="LiveId" clId="{36E994B1-17B5-4C81-9046-AFACBBED35E8}" dt="2021-02-16T19:50:51.599" v="28511" actId="478"/>
          <ac:graphicFrameMkLst>
            <pc:docMk/>
            <pc:sldMk cId="72709725" sldId="687"/>
            <ac:graphicFrameMk id="5" creationId="{718172AE-28C1-45E0-A56F-C800C6D7F0F1}"/>
          </ac:graphicFrameMkLst>
        </pc:graphicFrameChg>
      </pc:sldChg>
      <pc:sldChg chg="modSp add del mod ord">
        <pc:chgData name="Drew Chambers" userId="255ac6abe46577dc" providerId="LiveId" clId="{36E994B1-17B5-4C81-9046-AFACBBED35E8}" dt="2021-02-16T17:52:48.658" v="27968" actId="47"/>
        <pc:sldMkLst>
          <pc:docMk/>
          <pc:sldMk cId="3364353202" sldId="688"/>
        </pc:sldMkLst>
        <pc:spChg chg="mod">
          <ac:chgData name="Drew Chambers" userId="255ac6abe46577dc" providerId="LiveId" clId="{36E994B1-17B5-4C81-9046-AFACBBED35E8}" dt="2021-02-16T11:29:08.769" v="23266" actId="20577"/>
          <ac:spMkLst>
            <pc:docMk/>
            <pc:sldMk cId="3364353202" sldId="688"/>
            <ac:spMk id="2" creationId="{86A54E7E-3E73-40A6-AC11-191600538B14}"/>
          </ac:spMkLst>
        </pc:spChg>
      </pc:sldChg>
      <pc:sldChg chg="addSp delSp modSp add mod ord">
        <pc:chgData name="Drew Chambers" userId="255ac6abe46577dc" providerId="LiveId" clId="{36E994B1-17B5-4C81-9046-AFACBBED35E8}" dt="2021-02-16T19:51:06.102" v="28516" actId="478"/>
        <pc:sldMkLst>
          <pc:docMk/>
          <pc:sldMk cId="2890381800" sldId="689"/>
        </pc:sldMkLst>
        <pc:spChg chg="mod">
          <ac:chgData name="Drew Chambers" userId="255ac6abe46577dc" providerId="LiveId" clId="{36E994B1-17B5-4C81-9046-AFACBBED35E8}" dt="2021-02-16T19:49:28.390" v="28497" actId="14100"/>
          <ac:spMkLst>
            <pc:docMk/>
            <pc:sldMk cId="2890381800" sldId="689"/>
            <ac:spMk id="3" creationId="{36888D60-9887-4B28-90F0-E876C1D02D80}"/>
          </ac:spMkLst>
        </pc:spChg>
        <pc:graphicFrameChg chg="add del mod modGraphic">
          <ac:chgData name="Drew Chambers" userId="255ac6abe46577dc" providerId="LiveId" clId="{36E994B1-17B5-4C81-9046-AFACBBED35E8}" dt="2021-02-16T19:51:03.897" v="28514" actId="478"/>
          <ac:graphicFrameMkLst>
            <pc:docMk/>
            <pc:sldMk cId="2890381800" sldId="689"/>
            <ac:graphicFrameMk id="4" creationId="{1A1729B6-0C70-4CE5-B7CD-BB3035FA3699}"/>
          </ac:graphicFrameMkLst>
        </pc:graphicFrameChg>
        <pc:graphicFrameChg chg="add del mod modGraphic">
          <ac:chgData name="Drew Chambers" userId="255ac6abe46577dc" providerId="LiveId" clId="{36E994B1-17B5-4C81-9046-AFACBBED35E8}" dt="2021-02-16T19:51:06.102" v="28516" actId="478"/>
          <ac:graphicFrameMkLst>
            <pc:docMk/>
            <pc:sldMk cId="2890381800" sldId="689"/>
            <ac:graphicFrameMk id="5" creationId="{134AA426-6E09-4CBB-9219-A837D502C075}"/>
          </ac:graphicFrameMkLst>
        </pc:graphicFrameChg>
      </pc:sldChg>
      <pc:sldChg chg="addSp modSp add mod ord">
        <pc:chgData name="Drew Chambers" userId="255ac6abe46577dc" providerId="LiveId" clId="{36E994B1-17B5-4C81-9046-AFACBBED35E8}" dt="2021-02-16T19:45:44.172" v="28347" actId="14100"/>
        <pc:sldMkLst>
          <pc:docMk/>
          <pc:sldMk cId="3964970567" sldId="690"/>
        </pc:sldMkLst>
        <pc:spChg chg="mod">
          <ac:chgData name="Drew Chambers" userId="255ac6abe46577dc" providerId="LiveId" clId="{36E994B1-17B5-4C81-9046-AFACBBED35E8}" dt="2021-02-16T19:41:42.745" v="28298" actId="1076"/>
          <ac:spMkLst>
            <pc:docMk/>
            <pc:sldMk cId="3964970567" sldId="690"/>
            <ac:spMk id="2" creationId="{86A54E7E-3E73-40A6-AC11-191600538B14}"/>
          </ac:spMkLst>
        </pc:spChg>
        <pc:spChg chg="mod">
          <ac:chgData name="Drew Chambers" userId="255ac6abe46577dc" providerId="LiveId" clId="{36E994B1-17B5-4C81-9046-AFACBBED35E8}" dt="2021-02-16T19:42:08.855" v="28311" actId="20577"/>
          <ac:spMkLst>
            <pc:docMk/>
            <pc:sldMk cId="3964970567" sldId="690"/>
            <ac:spMk id="3" creationId="{478A6A89-2F7E-46E5-95B5-872E3EB45489}"/>
          </ac:spMkLst>
        </pc:spChg>
        <pc:spChg chg="add mod">
          <ac:chgData name="Drew Chambers" userId="255ac6abe46577dc" providerId="LiveId" clId="{36E994B1-17B5-4C81-9046-AFACBBED35E8}" dt="2021-02-16T19:45:05.859" v="28337" actId="14100"/>
          <ac:spMkLst>
            <pc:docMk/>
            <pc:sldMk cId="3964970567" sldId="690"/>
            <ac:spMk id="5" creationId="{772799C4-9A21-4B2E-B71D-62DEA32BE3F3}"/>
          </ac:spMkLst>
        </pc:spChg>
        <pc:spChg chg="add mod">
          <ac:chgData name="Drew Chambers" userId="255ac6abe46577dc" providerId="LiveId" clId="{36E994B1-17B5-4C81-9046-AFACBBED35E8}" dt="2021-02-16T19:45:21.529" v="28341" actId="1076"/>
          <ac:spMkLst>
            <pc:docMk/>
            <pc:sldMk cId="3964970567" sldId="690"/>
            <ac:spMk id="6" creationId="{548C83B9-0309-47CB-9518-6A6DE245B0B2}"/>
          </ac:spMkLst>
        </pc:spChg>
        <pc:spChg chg="add mod">
          <ac:chgData name="Drew Chambers" userId="255ac6abe46577dc" providerId="LiveId" clId="{36E994B1-17B5-4C81-9046-AFACBBED35E8}" dt="2021-02-16T19:45:44.172" v="28347" actId="14100"/>
          <ac:spMkLst>
            <pc:docMk/>
            <pc:sldMk cId="3964970567" sldId="690"/>
            <ac:spMk id="7" creationId="{0840334F-7523-4713-B470-F415AC8D0A1C}"/>
          </ac:spMkLst>
        </pc:spChg>
        <pc:graphicFrameChg chg="add mod">
          <ac:chgData name="Drew Chambers" userId="255ac6abe46577dc" providerId="LiveId" clId="{36E994B1-17B5-4C81-9046-AFACBBED35E8}" dt="2021-02-16T19:45:16.687" v="28340" actId="1076"/>
          <ac:graphicFrameMkLst>
            <pc:docMk/>
            <pc:sldMk cId="3964970567" sldId="690"/>
            <ac:graphicFrameMk id="4" creationId="{6A95E47C-4FC5-4915-90D5-C05E63999668}"/>
          </ac:graphicFrameMkLst>
        </pc:graphicFrameChg>
      </pc:sldChg>
      <pc:sldChg chg="addSp modSp add mod ord">
        <pc:chgData name="Drew Chambers" userId="255ac6abe46577dc" providerId="LiveId" clId="{36E994B1-17B5-4C81-9046-AFACBBED35E8}" dt="2021-02-16T19:44:29.029" v="28333" actId="14100"/>
        <pc:sldMkLst>
          <pc:docMk/>
          <pc:sldMk cId="4293387081" sldId="691"/>
        </pc:sldMkLst>
        <pc:spChg chg="mod">
          <ac:chgData name="Drew Chambers" userId="255ac6abe46577dc" providerId="LiveId" clId="{36E994B1-17B5-4C81-9046-AFACBBED35E8}" dt="2021-02-16T19:44:29.029" v="28333" actId="14100"/>
          <ac:spMkLst>
            <pc:docMk/>
            <pc:sldMk cId="4293387081" sldId="691"/>
            <ac:spMk id="3" creationId="{36888D60-9887-4B28-90F0-E876C1D02D80}"/>
          </ac:spMkLst>
        </pc:spChg>
        <pc:graphicFrameChg chg="add mod modGraphic">
          <ac:chgData name="Drew Chambers" userId="255ac6abe46577dc" providerId="LiveId" clId="{36E994B1-17B5-4C81-9046-AFACBBED35E8}" dt="2021-02-16T19:44:25.625" v="28332" actId="1076"/>
          <ac:graphicFrameMkLst>
            <pc:docMk/>
            <pc:sldMk cId="4293387081" sldId="691"/>
            <ac:graphicFrameMk id="4" creationId="{12240F2B-6668-470B-8F19-15939F19B68A}"/>
          </ac:graphicFrameMkLst>
        </pc:graphicFrameChg>
      </pc:sldChg>
      <pc:sldChg chg="modSp new mod ord">
        <pc:chgData name="Drew Chambers" userId="255ac6abe46577dc" providerId="LiveId" clId="{36E994B1-17B5-4C81-9046-AFACBBED35E8}" dt="2021-02-15T07:27:06.335" v="14457"/>
        <pc:sldMkLst>
          <pc:docMk/>
          <pc:sldMk cId="3442921324" sldId="692"/>
        </pc:sldMkLst>
        <pc:spChg chg="mod">
          <ac:chgData name="Drew Chambers" userId="255ac6abe46577dc" providerId="LiveId" clId="{36E994B1-17B5-4C81-9046-AFACBBED35E8}" dt="2021-02-15T07:26:27.995" v="14454" actId="20577"/>
          <ac:spMkLst>
            <pc:docMk/>
            <pc:sldMk cId="3442921324" sldId="692"/>
            <ac:spMk id="2" creationId="{C87E9601-A577-4D8F-A662-1735798481DD}"/>
          </ac:spMkLst>
        </pc:spChg>
      </pc:sldChg>
      <pc:sldChg chg="modSp new mod ord">
        <pc:chgData name="Drew Chambers" userId="255ac6abe46577dc" providerId="LiveId" clId="{36E994B1-17B5-4C81-9046-AFACBBED35E8}" dt="2021-02-16T19:54:23.345" v="28535" actId="20577"/>
        <pc:sldMkLst>
          <pc:docMk/>
          <pc:sldMk cId="1815935850" sldId="693"/>
        </pc:sldMkLst>
        <pc:spChg chg="mod">
          <ac:chgData name="Drew Chambers" userId="255ac6abe46577dc" providerId="LiveId" clId="{36E994B1-17B5-4C81-9046-AFACBBED35E8}" dt="2021-02-16T19:54:23.345" v="28535" actId="20577"/>
          <ac:spMkLst>
            <pc:docMk/>
            <pc:sldMk cId="1815935850" sldId="693"/>
            <ac:spMk id="2" creationId="{29BDC51B-AC1D-40B5-885A-04AF904BB6B4}"/>
          </ac:spMkLst>
        </pc:spChg>
      </pc:sldChg>
      <pc:sldChg chg="addSp delSp modSp add mod">
        <pc:chgData name="Drew Chambers" userId="255ac6abe46577dc" providerId="LiveId" clId="{36E994B1-17B5-4C81-9046-AFACBBED35E8}" dt="2021-02-15T07:55:50.241" v="15230" actId="207"/>
        <pc:sldMkLst>
          <pc:docMk/>
          <pc:sldMk cId="3231138445" sldId="694"/>
        </pc:sldMkLst>
        <pc:spChg chg="del">
          <ac:chgData name="Drew Chambers" userId="255ac6abe46577dc" providerId="LiveId" clId="{36E994B1-17B5-4C81-9046-AFACBBED35E8}" dt="2021-02-15T07:52:54.428" v="15004" actId="478"/>
          <ac:spMkLst>
            <pc:docMk/>
            <pc:sldMk cId="3231138445" sldId="694"/>
            <ac:spMk id="3" creationId="{9EE1D012-8C90-4AF4-8B07-DA0C5D58F898}"/>
          </ac:spMkLst>
        </pc:spChg>
        <pc:spChg chg="del">
          <ac:chgData name="Drew Chambers" userId="255ac6abe46577dc" providerId="LiveId" clId="{36E994B1-17B5-4C81-9046-AFACBBED35E8}" dt="2021-02-15T07:52:51.780" v="15003" actId="478"/>
          <ac:spMkLst>
            <pc:docMk/>
            <pc:sldMk cId="3231138445" sldId="694"/>
            <ac:spMk id="8" creationId="{0788DC75-A3D6-420F-A6BE-4E90BAC3A8F6}"/>
          </ac:spMkLst>
        </pc:spChg>
        <pc:spChg chg="add mod">
          <ac:chgData name="Drew Chambers" userId="255ac6abe46577dc" providerId="LiveId" clId="{36E994B1-17B5-4C81-9046-AFACBBED35E8}" dt="2021-02-15T07:55:50.241" v="15230" actId="207"/>
          <ac:spMkLst>
            <pc:docMk/>
            <pc:sldMk cId="3231138445" sldId="694"/>
            <ac:spMk id="12" creationId="{80ABF1C8-86EF-4958-A19C-DE07D62AFCFD}"/>
          </ac:spMkLst>
        </pc:spChg>
        <pc:spChg chg="add mod">
          <ac:chgData name="Drew Chambers" userId="255ac6abe46577dc" providerId="LiveId" clId="{36E994B1-17B5-4C81-9046-AFACBBED35E8}" dt="2021-02-15T07:53:21.064" v="15009" actId="1076"/>
          <ac:spMkLst>
            <pc:docMk/>
            <pc:sldMk cId="3231138445" sldId="694"/>
            <ac:spMk id="14" creationId="{39B22AE7-21AE-40F4-A93D-9A1BBD62D24F}"/>
          </ac:spMkLst>
        </pc:spChg>
      </pc:sldChg>
      <pc:sldChg chg="modSp new mod">
        <pc:chgData name="Drew Chambers" userId="255ac6abe46577dc" providerId="LiveId" clId="{36E994B1-17B5-4C81-9046-AFACBBED35E8}" dt="2021-02-15T08:03:03.899" v="15446" actId="20577"/>
        <pc:sldMkLst>
          <pc:docMk/>
          <pc:sldMk cId="3544505961" sldId="695"/>
        </pc:sldMkLst>
        <pc:spChg chg="mod">
          <ac:chgData name="Drew Chambers" userId="255ac6abe46577dc" providerId="LiveId" clId="{36E994B1-17B5-4C81-9046-AFACBBED35E8}" dt="2021-02-15T08:02:08.888" v="15299" actId="313"/>
          <ac:spMkLst>
            <pc:docMk/>
            <pc:sldMk cId="3544505961" sldId="695"/>
            <ac:spMk id="2" creationId="{836300C6-4A68-4CDB-83B2-1773BF78D455}"/>
          </ac:spMkLst>
        </pc:spChg>
        <pc:spChg chg="mod">
          <ac:chgData name="Drew Chambers" userId="255ac6abe46577dc" providerId="LiveId" clId="{36E994B1-17B5-4C81-9046-AFACBBED35E8}" dt="2021-02-15T08:03:03.899" v="15446" actId="20577"/>
          <ac:spMkLst>
            <pc:docMk/>
            <pc:sldMk cId="3544505961" sldId="695"/>
            <ac:spMk id="3" creationId="{F47D70CA-118E-483A-BF57-1FE4BC405D73}"/>
          </ac:spMkLst>
        </pc:spChg>
      </pc:sldChg>
      <pc:sldChg chg="addSp delSp modSp add mod ord delAnim">
        <pc:chgData name="Drew Chambers" userId="255ac6abe46577dc" providerId="LiveId" clId="{36E994B1-17B5-4C81-9046-AFACBBED35E8}" dt="2021-02-15T10:42:01.375" v="16567"/>
        <pc:sldMkLst>
          <pc:docMk/>
          <pc:sldMk cId="4150174507" sldId="696"/>
        </pc:sldMkLst>
        <pc:spChg chg="add mod">
          <ac:chgData name="Drew Chambers" userId="255ac6abe46577dc" providerId="LiveId" clId="{36E994B1-17B5-4C81-9046-AFACBBED35E8}" dt="2021-02-15T10:41:58.702" v="16565" actId="20577"/>
          <ac:spMkLst>
            <pc:docMk/>
            <pc:sldMk cId="4150174507" sldId="696"/>
            <ac:spMk id="5" creationId="{E366F870-2B83-4D9B-BBF5-3BBE7C15C10D}"/>
          </ac:spMkLst>
        </pc:spChg>
        <pc:picChg chg="del">
          <ac:chgData name="Drew Chambers" userId="255ac6abe46577dc" providerId="LiveId" clId="{36E994B1-17B5-4C81-9046-AFACBBED35E8}" dt="2021-02-15T09:57:33.873" v="16488" actId="478"/>
          <ac:picMkLst>
            <pc:docMk/>
            <pc:sldMk cId="4150174507" sldId="696"/>
            <ac:picMk id="4" creationId="{F3C00E07-64E6-4DE8-BE43-09BDC4E4375F}"/>
          </ac:picMkLst>
        </pc:picChg>
      </pc:sldChg>
      <pc:sldChg chg="modSp new mod">
        <pc:chgData name="Drew Chambers" userId="255ac6abe46577dc" providerId="LiveId" clId="{36E994B1-17B5-4C81-9046-AFACBBED35E8}" dt="2021-02-15T11:51:21.882" v="16741" actId="20577"/>
        <pc:sldMkLst>
          <pc:docMk/>
          <pc:sldMk cId="1710646838" sldId="697"/>
        </pc:sldMkLst>
        <pc:spChg chg="mod">
          <ac:chgData name="Drew Chambers" userId="255ac6abe46577dc" providerId="LiveId" clId="{36E994B1-17B5-4C81-9046-AFACBBED35E8}" dt="2021-02-15T11:51:21.882" v="16741" actId="20577"/>
          <ac:spMkLst>
            <pc:docMk/>
            <pc:sldMk cId="1710646838" sldId="697"/>
            <ac:spMk id="2" creationId="{38183256-48F4-4094-A043-4AFDF8C381C9}"/>
          </ac:spMkLst>
        </pc:spChg>
      </pc:sldChg>
      <pc:sldChg chg="modSp add mod ord">
        <pc:chgData name="Drew Chambers" userId="255ac6abe46577dc" providerId="LiveId" clId="{36E994B1-17B5-4C81-9046-AFACBBED35E8}" dt="2021-02-15T12:29:36.044" v="17542" actId="27636"/>
        <pc:sldMkLst>
          <pc:docMk/>
          <pc:sldMk cId="1986925769" sldId="698"/>
        </pc:sldMkLst>
        <pc:spChg chg="mod">
          <ac:chgData name="Drew Chambers" userId="255ac6abe46577dc" providerId="LiveId" clId="{36E994B1-17B5-4C81-9046-AFACBBED35E8}" dt="2021-02-15T12:26:57.028" v="17489" actId="14100"/>
          <ac:spMkLst>
            <pc:docMk/>
            <pc:sldMk cId="1986925769" sldId="698"/>
            <ac:spMk id="2" creationId="{FD09C5CC-4D28-4955-865B-300699DE7508}"/>
          </ac:spMkLst>
        </pc:spChg>
        <pc:spChg chg="mod">
          <ac:chgData name="Drew Chambers" userId="255ac6abe46577dc" providerId="LiveId" clId="{36E994B1-17B5-4C81-9046-AFACBBED35E8}" dt="2021-02-15T12:29:36.044" v="17542" actId="27636"/>
          <ac:spMkLst>
            <pc:docMk/>
            <pc:sldMk cId="1986925769" sldId="698"/>
            <ac:spMk id="3" creationId="{D9FC898C-FF93-4E93-B27E-7345414CC7D1}"/>
          </ac:spMkLst>
        </pc:spChg>
        <pc:spChg chg="mod">
          <ac:chgData name="Drew Chambers" userId="255ac6abe46577dc" providerId="LiveId" clId="{36E994B1-17B5-4C81-9046-AFACBBED35E8}" dt="2021-02-15T12:13:38.220" v="17392" actId="14100"/>
          <ac:spMkLst>
            <pc:docMk/>
            <pc:sldMk cId="1986925769" sldId="698"/>
            <ac:spMk id="6" creationId="{2A2BBD28-10DD-40C3-B197-C7359FCCBA70}"/>
          </ac:spMkLst>
        </pc:spChg>
      </pc:sldChg>
      <pc:sldChg chg="addSp modSp add mod addCm delCm">
        <pc:chgData name="Drew Chambers" userId="255ac6abe46577dc" providerId="LiveId" clId="{36E994B1-17B5-4C81-9046-AFACBBED35E8}" dt="2021-02-15T12:40:57.680" v="18339" actId="208"/>
        <pc:sldMkLst>
          <pc:docMk/>
          <pc:sldMk cId="1835320684" sldId="699"/>
        </pc:sldMkLst>
        <pc:spChg chg="mod">
          <ac:chgData name="Drew Chambers" userId="255ac6abe46577dc" providerId="LiveId" clId="{36E994B1-17B5-4C81-9046-AFACBBED35E8}" dt="2021-02-15T12:30:14.441" v="17579" actId="20577"/>
          <ac:spMkLst>
            <pc:docMk/>
            <pc:sldMk cId="1835320684" sldId="699"/>
            <ac:spMk id="2" creationId="{FD09C5CC-4D28-4955-865B-300699DE7508}"/>
          </ac:spMkLst>
        </pc:spChg>
        <pc:spChg chg="mod">
          <ac:chgData name="Drew Chambers" userId="255ac6abe46577dc" providerId="LiveId" clId="{36E994B1-17B5-4C81-9046-AFACBBED35E8}" dt="2021-02-15T12:40:00.864" v="18333" actId="113"/>
          <ac:spMkLst>
            <pc:docMk/>
            <pc:sldMk cId="1835320684" sldId="699"/>
            <ac:spMk id="3" creationId="{D9FC898C-FF93-4E93-B27E-7345414CC7D1}"/>
          </ac:spMkLst>
        </pc:spChg>
        <pc:spChg chg="mod">
          <ac:chgData name="Drew Chambers" userId="255ac6abe46577dc" providerId="LiveId" clId="{36E994B1-17B5-4C81-9046-AFACBBED35E8}" dt="2021-02-15T12:40:57.680" v="18339" actId="208"/>
          <ac:spMkLst>
            <pc:docMk/>
            <pc:sldMk cId="1835320684" sldId="699"/>
            <ac:spMk id="6" creationId="{2A2BBD28-10DD-40C3-B197-C7359FCCBA70}"/>
          </ac:spMkLst>
        </pc:spChg>
        <pc:spChg chg="add mod">
          <ac:chgData name="Drew Chambers" userId="255ac6abe46577dc" providerId="LiveId" clId="{36E994B1-17B5-4C81-9046-AFACBBED35E8}" dt="2021-02-15T12:36:04.433" v="17839"/>
          <ac:spMkLst>
            <pc:docMk/>
            <pc:sldMk cId="1835320684" sldId="699"/>
            <ac:spMk id="7" creationId="{43989E0F-2EB6-4A3A-A987-D020D5A2F595}"/>
          </ac:spMkLst>
        </pc:spChg>
      </pc:sldChg>
      <pc:sldChg chg="add del">
        <pc:chgData name="Drew Chambers" userId="255ac6abe46577dc" providerId="LiveId" clId="{36E994B1-17B5-4C81-9046-AFACBBED35E8}" dt="2021-02-15T12:40:47.626" v="18338" actId="2890"/>
        <pc:sldMkLst>
          <pc:docMk/>
          <pc:sldMk cId="989189650" sldId="700"/>
        </pc:sldMkLst>
      </pc:sldChg>
      <pc:sldChg chg="modSp add del mod">
        <pc:chgData name="Drew Chambers" userId="255ac6abe46577dc" providerId="LiveId" clId="{36E994B1-17B5-4C81-9046-AFACBBED35E8}" dt="2021-02-15T12:40:09.536" v="18334" actId="47"/>
        <pc:sldMkLst>
          <pc:docMk/>
          <pc:sldMk cId="1562393245" sldId="700"/>
        </pc:sldMkLst>
        <pc:spChg chg="mod">
          <ac:chgData name="Drew Chambers" userId="255ac6abe46577dc" providerId="LiveId" clId="{36E994B1-17B5-4C81-9046-AFACBBED35E8}" dt="2021-02-15T12:34:56.049" v="17835" actId="20577"/>
          <ac:spMkLst>
            <pc:docMk/>
            <pc:sldMk cId="1562393245" sldId="700"/>
            <ac:spMk id="2" creationId="{FD09C5CC-4D28-4955-865B-300699DE7508}"/>
          </ac:spMkLst>
        </pc:spChg>
        <pc:spChg chg="mod">
          <ac:chgData name="Drew Chambers" userId="255ac6abe46577dc" providerId="LiveId" clId="{36E994B1-17B5-4C81-9046-AFACBBED35E8}" dt="2021-02-15T12:35:03.109" v="17837" actId="14100"/>
          <ac:spMkLst>
            <pc:docMk/>
            <pc:sldMk cId="1562393245" sldId="700"/>
            <ac:spMk id="6" creationId="{2A2BBD28-10DD-40C3-B197-C7359FCCBA70}"/>
          </ac:spMkLst>
        </pc:spChg>
      </pc:sldChg>
      <pc:sldChg chg="modSp add mod">
        <pc:chgData name="Drew Chambers" userId="255ac6abe46577dc" providerId="LiveId" clId="{36E994B1-17B5-4C81-9046-AFACBBED35E8}" dt="2021-02-15T13:12:49.412" v="18825" actId="113"/>
        <pc:sldMkLst>
          <pc:docMk/>
          <pc:sldMk cId="3575670369" sldId="700"/>
        </pc:sldMkLst>
        <pc:spChg chg="mod">
          <ac:chgData name="Drew Chambers" userId="255ac6abe46577dc" providerId="LiveId" clId="{36E994B1-17B5-4C81-9046-AFACBBED35E8}" dt="2021-02-15T12:43:19.669" v="18382" actId="20577"/>
          <ac:spMkLst>
            <pc:docMk/>
            <pc:sldMk cId="3575670369" sldId="700"/>
            <ac:spMk id="2" creationId="{FD09C5CC-4D28-4955-865B-300699DE7508}"/>
          </ac:spMkLst>
        </pc:spChg>
        <pc:spChg chg="mod">
          <ac:chgData name="Drew Chambers" userId="255ac6abe46577dc" providerId="LiveId" clId="{36E994B1-17B5-4C81-9046-AFACBBED35E8}" dt="2021-02-15T13:12:49.412" v="18825" actId="113"/>
          <ac:spMkLst>
            <pc:docMk/>
            <pc:sldMk cId="3575670369" sldId="700"/>
            <ac:spMk id="3" creationId="{D9FC898C-FF93-4E93-B27E-7345414CC7D1}"/>
          </ac:spMkLst>
        </pc:spChg>
        <pc:spChg chg="mod">
          <ac:chgData name="Drew Chambers" userId="255ac6abe46577dc" providerId="LiveId" clId="{36E994B1-17B5-4C81-9046-AFACBBED35E8}" dt="2021-02-15T12:42:14.408" v="18357" actId="14100"/>
          <ac:spMkLst>
            <pc:docMk/>
            <pc:sldMk cId="3575670369" sldId="700"/>
            <ac:spMk id="6" creationId="{2A2BBD28-10DD-40C3-B197-C7359FCCBA70}"/>
          </ac:spMkLst>
        </pc:spChg>
        <pc:spChg chg="mod">
          <ac:chgData name="Drew Chambers" userId="255ac6abe46577dc" providerId="LiveId" clId="{36E994B1-17B5-4C81-9046-AFACBBED35E8}" dt="2021-02-15T12:42:19.582" v="18358" actId="1076"/>
          <ac:spMkLst>
            <pc:docMk/>
            <pc:sldMk cId="3575670369" sldId="700"/>
            <ac:spMk id="7" creationId="{43989E0F-2EB6-4A3A-A987-D020D5A2F595}"/>
          </ac:spMkLst>
        </pc:spChg>
        <pc:graphicFrameChg chg="mod">
          <ac:chgData name="Drew Chambers" userId="255ac6abe46577dc" providerId="LiveId" clId="{36E994B1-17B5-4C81-9046-AFACBBED35E8}" dt="2021-02-15T12:42:35.270" v="18360" actId="1076"/>
          <ac:graphicFrameMkLst>
            <pc:docMk/>
            <pc:sldMk cId="3575670369" sldId="700"/>
            <ac:graphicFrameMk id="5" creationId="{18C091BE-F2E2-476A-B9E2-376C1B4C1676}"/>
          </ac:graphicFrameMkLst>
        </pc:graphicFrameChg>
      </pc:sldChg>
      <pc:sldChg chg="delSp modSp add mod">
        <pc:chgData name="Drew Chambers" userId="255ac6abe46577dc" providerId="LiveId" clId="{36E994B1-17B5-4C81-9046-AFACBBED35E8}" dt="2021-02-15T13:13:45.652" v="18896" actId="20577"/>
        <pc:sldMkLst>
          <pc:docMk/>
          <pc:sldMk cId="2034591760" sldId="701"/>
        </pc:sldMkLst>
        <pc:spChg chg="mod">
          <ac:chgData name="Drew Chambers" userId="255ac6abe46577dc" providerId="LiveId" clId="{36E994B1-17B5-4C81-9046-AFACBBED35E8}" dt="2021-02-15T12:44:11.981" v="18430" actId="20577"/>
          <ac:spMkLst>
            <pc:docMk/>
            <pc:sldMk cId="2034591760" sldId="701"/>
            <ac:spMk id="2" creationId="{FD09C5CC-4D28-4955-865B-300699DE7508}"/>
          </ac:spMkLst>
        </pc:spChg>
        <pc:spChg chg="mod">
          <ac:chgData name="Drew Chambers" userId="255ac6abe46577dc" providerId="LiveId" clId="{36E994B1-17B5-4C81-9046-AFACBBED35E8}" dt="2021-02-15T13:13:45.652" v="18896" actId="20577"/>
          <ac:spMkLst>
            <pc:docMk/>
            <pc:sldMk cId="2034591760" sldId="701"/>
            <ac:spMk id="3" creationId="{D9FC898C-FF93-4E93-B27E-7345414CC7D1}"/>
          </ac:spMkLst>
        </pc:spChg>
        <pc:spChg chg="del">
          <ac:chgData name="Drew Chambers" userId="255ac6abe46577dc" providerId="LiveId" clId="{36E994B1-17B5-4C81-9046-AFACBBED35E8}" dt="2021-02-15T13:13:28.802" v="18829" actId="478"/>
          <ac:spMkLst>
            <pc:docMk/>
            <pc:sldMk cId="2034591760" sldId="701"/>
            <ac:spMk id="6" creationId="{2A2BBD28-10DD-40C3-B197-C7359FCCBA70}"/>
          </ac:spMkLst>
        </pc:spChg>
        <pc:spChg chg="mod">
          <ac:chgData name="Drew Chambers" userId="255ac6abe46577dc" providerId="LiveId" clId="{36E994B1-17B5-4C81-9046-AFACBBED35E8}" dt="2021-02-15T13:13:25.662" v="18828" actId="208"/>
          <ac:spMkLst>
            <pc:docMk/>
            <pc:sldMk cId="2034591760" sldId="701"/>
            <ac:spMk id="7" creationId="{43989E0F-2EB6-4A3A-A987-D020D5A2F595}"/>
          </ac:spMkLst>
        </pc:spChg>
      </pc:sldChg>
      <pc:sldChg chg="modSp new mod">
        <pc:chgData name="Drew Chambers" userId="255ac6abe46577dc" providerId="LiveId" clId="{36E994B1-17B5-4C81-9046-AFACBBED35E8}" dt="2021-02-15T13:16:04.465" v="19117" actId="20577"/>
        <pc:sldMkLst>
          <pc:docMk/>
          <pc:sldMk cId="217700907" sldId="702"/>
        </pc:sldMkLst>
        <pc:spChg chg="mod">
          <ac:chgData name="Drew Chambers" userId="255ac6abe46577dc" providerId="LiveId" clId="{36E994B1-17B5-4C81-9046-AFACBBED35E8}" dt="2021-02-15T13:15:22.298" v="18950" actId="20577"/>
          <ac:spMkLst>
            <pc:docMk/>
            <pc:sldMk cId="217700907" sldId="702"/>
            <ac:spMk id="2" creationId="{C1572D2D-B6D0-4640-9FEF-7CC4495AFE5C}"/>
          </ac:spMkLst>
        </pc:spChg>
        <pc:spChg chg="mod">
          <ac:chgData name="Drew Chambers" userId="255ac6abe46577dc" providerId="LiveId" clId="{36E994B1-17B5-4C81-9046-AFACBBED35E8}" dt="2021-02-15T13:16:04.465" v="19117" actId="20577"/>
          <ac:spMkLst>
            <pc:docMk/>
            <pc:sldMk cId="217700907" sldId="702"/>
            <ac:spMk id="3" creationId="{5D405B38-D752-475E-9B7E-37050767FBBD}"/>
          </ac:spMkLst>
        </pc:spChg>
      </pc:sldChg>
      <pc:sldChg chg="addSp delSp modSp new mod ord">
        <pc:chgData name="Drew Chambers" userId="255ac6abe46577dc" providerId="LiveId" clId="{36E994B1-17B5-4C81-9046-AFACBBED35E8}" dt="2021-02-15T17:01:48.508" v="19381"/>
        <pc:sldMkLst>
          <pc:docMk/>
          <pc:sldMk cId="283529177" sldId="703"/>
        </pc:sldMkLst>
        <pc:spChg chg="mod">
          <ac:chgData name="Drew Chambers" userId="255ac6abe46577dc" providerId="LiveId" clId="{36E994B1-17B5-4C81-9046-AFACBBED35E8}" dt="2021-02-15T13:31:38.427" v="19205" actId="20577"/>
          <ac:spMkLst>
            <pc:docMk/>
            <pc:sldMk cId="283529177" sldId="703"/>
            <ac:spMk id="2" creationId="{656D0CC7-5533-4D69-B96D-5B84436D2C29}"/>
          </ac:spMkLst>
        </pc:spChg>
        <pc:spChg chg="del mod">
          <ac:chgData name="Drew Chambers" userId="255ac6abe46577dc" providerId="LiveId" clId="{36E994B1-17B5-4C81-9046-AFACBBED35E8}" dt="2021-02-15T17:01:48.508" v="19381"/>
          <ac:spMkLst>
            <pc:docMk/>
            <pc:sldMk cId="283529177" sldId="703"/>
            <ac:spMk id="3" creationId="{B63173E8-2845-4839-BEAF-CDAF0EBD1EA6}"/>
          </ac:spMkLst>
        </pc:spChg>
        <pc:picChg chg="add mod">
          <ac:chgData name="Drew Chambers" userId="255ac6abe46577dc" providerId="LiveId" clId="{36E994B1-17B5-4C81-9046-AFACBBED35E8}" dt="2021-02-15T17:01:48.508" v="19381"/>
          <ac:picMkLst>
            <pc:docMk/>
            <pc:sldMk cId="283529177" sldId="703"/>
            <ac:picMk id="4" creationId="{14A7481D-578C-4764-BB4B-C42B609D39FC}"/>
          </ac:picMkLst>
        </pc:picChg>
      </pc:sldChg>
      <pc:sldChg chg="modSp new mod">
        <pc:chgData name="Drew Chambers" userId="255ac6abe46577dc" providerId="LiveId" clId="{36E994B1-17B5-4C81-9046-AFACBBED35E8}" dt="2021-02-15T13:36:26.497" v="19240" actId="20577"/>
        <pc:sldMkLst>
          <pc:docMk/>
          <pc:sldMk cId="2334141495" sldId="704"/>
        </pc:sldMkLst>
        <pc:spChg chg="mod">
          <ac:chgData name="Drew Chambers" userId="255ac6abe46577dc" providerId="LiveId" clId="{36E994B1-17B5-4C81-9046-AFACBBED35E8}" dt="2021-02-15T13:36:26.497" v="19240" actId="20577"/>
          <ac:spMkLst>
            <pc:docMk/>
            <pc:sldMk cId="2334141495" sldId="704"/>
            <ac:spMk id="2" creationId="{41E6BE74-4E30-40E5-92C5-B11FBE30ACAC}"/>
          </ac:spMkLst>
        </pc:spChg>
      </pc:sldChg>
      <pc:sldChg chg="modSp new mod">
        <pc:chgData name="Drew Chambers" userId="255ac6abe46577dc" providerId="LiveId" clId="{36E994B1-17B5-4C81-9046-AFACBBED35E8}" dt="2021-02-16T16:50:52.909" v="26943" actId="20577"/>
        <pc:sldMkLst>
          <pc:docMk/>
          <pc:sldMk cId="487134830" sldId="705"/>
        </pc:sldMkLst>
        <pc:spChg chg="mod">
          <ac:chgData name="Drew Chambers" userId="255ac6abe46577dc" providerId="LiveId" clId="{36E994B1-17B5-4C81-9046-AFACBBED35E8}" dt="2021-02-16T10:19:10.402" v="22565" actId="20577"/>
          <ac:spMkLst>
            <pc:docMk/>
            <pc:sldMk cId="487134830" sldId="705"/>
            <ac:spMk id="2" creationId="{CF4E7DBD-0B9B-43C2-BDA1-A49B81EC17D7}"/>
          </ac:spMkLst>
        </pc:spChg>
        <pc:spChg chg="mod">
          <ac:chgData name="Drew Chambers" userId="255ac6abe46577dc" providerId="LiveId" clId="{36E994B1-17B5-4C81-9046-AFACBBED35E8}" dt="2021-02-16T16:50:52.909" v="26943" actId="20577"/>
          <ac:spMkLst>
            <pc:docMk/>
            <pc:sldMk cId="487134830" sldId="705"/>
            <ac:spMk id="3" creationId="{A1A25AA4-6FDC-41B0-9AFA-5C47661308EC}"/>
          </ac:spMkLst>
        </pc:spChg>
      </pc:sldChg>
      <pc:sldChg chg="add del ord">
        <pc:chgData name="Drew Chambers" userId="255ac6abe46577dc" providerId="LiveId" clId="{36E994B1-17B5-4C81-9046-AFACBBED35E8}" dt="2021-02-16T09:41:18.574" v="22258" actId="47"/>
        <pc:sldMkLst>
          <pc:docMk/>
          <pc:sldMk cId="3891018821" sldId="705"/>
        </pc:sldMkLst>
      </pc:sldChg>
      <pc:sldChg chg="modSp new mod">
        <pc:chgData name="Drew Chambers" userId="255ac6abe46577dc" providerId="LiveId" clId="{36E994B1-17B5-4C81-9046-AFACBBED35E8}" dt="2021-02-16T16:53:00.207" v="27102" actId="20577"/>
        <pc:sldMkLst>
          <pc:docMk/>
          <pc:sldMk cId="2862565145" sldId="706"/>
        </pc:sldMkLst>
        <pc:spChg chg="mod">
          <ac:chgData name="Drew Chambers" userId="255ac6abe46577dc" providerId="LiveId" clId="{36E994B1-17B5-4C81-9046-AFACBBED35E8}" dt="2021-02-16T10:35:06.929" v="22737" actId="20577"/>
          <ac:spMkLst>
            <pc:docMk/>
            <pc:sldMk cId="2862565145" sldId="706"/>
            <ac:spMk id="2" creationId="{487FA4AE-88D9-41B3-AF11-0E424B8F0C89}"/>
          </ac:spMkLst>
        </pc:spChg>
        <pc:spChg chg="mod">
          <ac:chgData name="Drew Chambers" userId="255ac6abe46577dc" providerId="LiveId" clId="{36E994B1-17B5-4C81-9046-AFACBBED35E8}" dt="2021-02-16T16:53:00.207" v="27102" actId="20577"/>
          <ac:spMkLst>
            <pc:docMk/>
            <pc:sldMk cId="2862565145" sldId="706"/>
            <ac:spMk id="3" creationId="{4A88D665-25DF-4D34-8126-8CF456EAED6D}"/>
          </ac:spMkLst>
        </pc:spChg>
      </pc:sldChg>
      <pc:sldChg chg="addSp delSp modSp add mod ord">
        <pc:chgData name="Drew Chambers" userId="255ac6abe46577dc" providerId="LiveId" clId="{36E994B1-17B5-4C81-9046-AFACBBED35E8}" dt="2021-02-16T10:58:34.878" v="22989" actId="20577"/>
        <pc:sldMkLst>
          <pc:docMk/>
          <pc:sldMk cId="3660011082" sldId="707"/>
        </pc:sldMkLst>
        <pc:spChg chg="mod">
          <ac:chgData name="Drew Chambers" userId="255ac6abe46577dc" providerId="LiveId" clId="{36E994B1-17B5-4C81-9046-AFACBBED35E8}" dt="2021-02-16T10:38:27.633" v="22820" actId="20577"/>
          <ac:spMkLst>
            <pc:docMk/>
            <pc:sldMk cId="3660011082" sldId="707"/>
            <ac:spMk id="2" creationId="{2728F151-231D-441D-8ED0-65316DF6E1B2}"/>
          </ac:spMkLst>
        </pc:spChg>
        <pc:spChg chg="mod">
          <ac:chgData name="Drew Chambers" userId="255ac6abe46577dc" providerId="LiveId" clId="{36E994B1-17B5-4C81-9046-AFACBBED35E8}" dt="2021-02-16T10:58:34.878" v="22989" actId="20577"/>
          <ac:spMkLst>
            <pc:docMk/>
            <pc:sldMk cId="3660011082" sldId="707"/>
            <ac:spMk id="3" creationId="{F2FB9ACC-D893-403F-B905-50C2AD3DD799}"/>
          </ac:spMkLst>
        </pc:spChg>
        <pc:spChg chg="mod">
          <ac:chgData name="Drew Chambers" userId="255ac6abe46577dc" providerId="LiveId" clId="{36E994B1-17B5-4C81-9046-AFACBBED35E8}" dt="2021-02-16T10:39:59.782" v="22853" actId="1076"/>
          <ac:spMkLst>
            <pc:docMk/>
            <pc:sldMk cId="3660011082" sldId="707"/>
            <ac:spMk id="6" creationId="{07F9E401-A67E-4C64-8DFB-F78E34E1F14C}"/>
          </ac:spMkLst>
        </pc:spChg>
        <pc:spChg chg="add mod">
          <ac:chgData name="Drew Chambers" userId="255ac6abe46577dc" providerId="LiveId" clId="{36E994B1-17B5-4C81-9046-AFACBBED35E8}" dt="2021-02-16T10:40:22.008" v="22857" actId="1076"/>
          <ac:spMkLst>
            <pc:docMk/>
            <pc:sldMk cId="3660011082" sldId="707"/>
            <ac:spMk id="8" creationId="{CA018BE9-5115-4EA8-BA66-E7E85EA55EE3}"/>
          </ac:spMkLst>
        </pc:spChg>
        <pc:graphicFrameChg chg="add del mod">
          <ac:chgData name="Drew Chambers" userId="255ac6abe46577dc" providerId="LiveId" clId="{36E994B1-17B5-4C81-9046-AFACBBED35E8}" dt="2021-02-16T10:40:07.019" v="22855" actId="478"/>
          <ac:graphicFrameMkLst>
            <pc:docMk/>
            <pc:sldMk cId="3660011082" sldId="707"/>
            <ac:graphicFrameMk id="7" creationId="{E9999F9C-5B9D-4929-A00C-04D3082E638C}"/>
          </ac:graphicFrameMkLst>
        </pc:graphicFrameChg>
      </pc:sldChg>
      <pc:sldChg chg="modSp new mod">
        <pc:chgData name="Drew Chambers" userId="255ac6abe46577dc" providerId="LiveId" clId="{36E994B1-17B5-4C81-9046-AFACBBED35E8}" dt="2021-02-16T16:57:21.399" v="27639" actId="20577"/>
        <pc:sldMkLst>
          <pc:docMk/>
          <pc:sldMk cId="1126099508" sldId="708"/>
        </pc:sldMkLst>
        <pc:spChg chg="mod">
          <ac:chgData name="Drew Chambers" userId="255ac6abe46577dc" providerId="LiveId" clId="{36E994B1-17B5-4C81-9046-AFACBBED35E8}" dt="2021-02-16T16:53:13.100" v="27106" actId="20577"/>
          <ac:spMkLst>
            <pc:docMk/>
            <pc:sldMk cId="1126099508" sldId="708"/>
            <ac:spMk id="2" creationId="{2502440E-B4BE-427C-9C92-067943A72854}"/>
          </ac:spMkLst>
        </pc:spChg>
        <pc:spChg chg="mod">
          <ac:chgData name="Drew Chambers" userId="255ac6abe46577dc" providerId="LiveId" clId="{36E994B1-17B5-4C81-9046-AFACBBED35E8}" dt="2021-02-16T16:57:21.399" v="27639" actId="20577"/>
          <ac:spMkLst>
            <pc:docMk/>
            <pc:sldMk cId="1126099508" sldId="708"/>
            <ac:spMk id="3" creationId="{D8A6D3DA-11FA-457A-B16D-7C9E673BB65F}"/>
          </ac:spMkLst>
        </pc:spChg>
      </pc:sldChg>
      <pc:sldChg chg="modSp new mod">
        <pc:chgData name="Drew Chambers" userId="255ac6abe46577dc" providerId="LiveId" clId="{36E994B1-17B5-4C81-9046-AFACBBED35E8}" dt="2021-02-16T11:02:44.962" v="23094" actId="20577"/>
        <pc:sldMkLst>
          <pc:docMk/>
          <pc:sldMk cId="2618013860" sldId="709"/>
        </pc:sldMkLst>
        <pc:spChg chg="mod">
          <ac:chgData name="Drew Chambers" userId="255ac6abe46577dc" providerId="LiveId" clId="{36E994B1-17B5-4C81-9046-AFACBBED35E8}" dt="2021-02-16T11:02:44.962" v="23094" actId="20577"/>
          <ac:spMkLst>
            <pc:docMk/>
            <pc:sldMk cId="2618013860" sldId="709"/>
            <ac:spMk id="2" creationId="{60EADF41-E975-442C-9BB8-895326AD0404}"/>
          </ac:spMkLst>
        </pc:spChg>
      </pc:sldChg>
      <pc:sldChg chg="modSp new mod">
        <pc:chgData name="Drew Chambers" userId="255ac6abe46577dc" providerId="LiveId" clId="{36E994B1-17B5-4C81-9046-AFACBBED35E8}" dt="2021-02-16T11:03:03.260" v="23132" actId="20577"/>
        <pc:sldMkLst>
          <pc:docMk/>
          <pc:sldMk cId="1428664838" sldId="710"/>
        </pc:sldMkLst>
        <pc:spChg chg="mod">
          <ac:chgData name="Drew Chambers" userId="255ac6abe46577dc" providerId="LiveId" clId="{36E994B1-17B5-4C81-9046-AFACBBED35E8}" dt="2021-02-16T11:03:03.260" v="23132" actId="20577"/>
          <ac:spMkLst>
            <pc:docMk/>
            <pc:sldMk cId="1428664838" sldId="710"/>
            <ac:spMk id="2" creationId="{EE54BAD0-CE83-41FA-8AB9-D66671BA3BC5}"/>
          </ac:spMkLst>
        </pc:spChg>
      </pc:sldChg>
      <pc:sldChg chg="modSp new mod">
        <pc:chgData name="Drew Chambers" userId="255ac6abe46577dc" providerId="LiveId" clId="{36E994B1-17B5-4C81-9046-AFACBBED35E8}" dt="2021-02-16T11:45:04.180" v="24582" actId="20577"/>
        <pc:sldMkLst>
          <pc:docMk/>
          <pc:sldMk cId="353023395" sldId="711"/>
        </pc:sldMkLst>
        <pc:spChg chg="mod">
          <ac:chgData name="Drew Chambers" userId="255ac6abe46577dc" providerId="LiveId" clId="{36E994B1-17B5-4C81-9046-AFACBBED35E8}" dt="2021-02-16T11:28:25.436" v="23225" actId="20577"/>
          <ac:spMkLst>
            <pc:docMk/>
            <pc:sldMk cId="353023395" sldId="711"/>
            <ac:spMk id="2" creationId="{B8E5C05E-5CCB-4F87-ADC9-621E05A829D3}"/>
          </ac:spMkLst>
        </pc:spChg>
        <pc:spChg chg="mod">
          <ac:chgData name="Drew Chambers" userId="255ac6abe46577dc" providerId="LiveId" clId="{36E994B1-17B5-4C81-9046-AFACBBED35E8}" dt="2021-02-16T11:45:04.180" v="24582" actId="20577"/>
          <ac:spMkLst>
            <pc:docMk/>
            <pc:sldMk cId="353023395" sldId="711"/>
            <ac:spMk id="3" creationId="{6B4F0828-69CC-40C8-B886-2BE3401D149D}"/>
          </ac:spMkLst>
        </pc:spChg>
      </pc:sldChg>
      <pc:sldChg chg="modSp add mod ord">
        <pc:chgData name="Drew Chambers" userId="255ac6abe46577dc" providerId="LiveId" clId="{36E994B1-17B5-4C81-9046-AFACBBED35E8}" dt="2021-02-16T11:48:38.697" v="25086" actId="20577"/>
        <pc:sldMkLst>
          <pc:docMk/>
          <pc:sldMk cId="3297568383" sldId="712"/>
        </pc:sldMkLst>
        <pc:spChg chg="mod">
          <ac:chgData name="Drew Chambers" userId="255ac6abe46577dc" providerId="LiveId" clId="{36E994B1-17B5-4C81-9046-AFACBBED35E8}" dt="2021-02-16T11:28:45.095" v="23235" actId="20577"/>
          <ac:spMkLst>
            <pc:docMk/>
            <pc:sldMk cId="3297568383" sldId="712"/>
            <ac:spMk id="2" creationId="{B8E5C05E-5CCB-4F87-ADC9-621E05A829D3}"/>
          </ac:spMkLst>
        </pc:spChg>
        <pc:spChg chg="mod">
          <ac:chgData name="Drew Chambers" userId="255ac6abe46577dc" providerId="LiveId" clId="{36E994B1-17B5-4C81-9046-AFACBBED35E8}" dt="2021-02-16T11:48:38.697" v="25086" actId="20577"/>
          <ac:spMkLst>
            <pc:docMk/>
            <pc:sldMk cId="3297568383" sldId="712"/>
            <ac:spMk id="3" creationId="{6B4F0828-69CC-40C8-B886-2BE3401D149D}"/>
          </ac:spMkLst>
        </pc:spChg>
      </pc:sldChg>
      <pc:sldChg chg="modSp add mod ord">
        <pc:chgData name="Drew Chambers" userId="255ac6abe46577dc" providerId="LiveId" clId="{36E994B1-17B5-4C81-9046-AFACBBED35E8}" dt="2021-02-16T19:43:26.833" v="28327" actId="20577"/>
        <pc:sldMkLst>
          <pc:docMk/>
          <pc:sldMk cId="4090762727" sldId="713"/>
        </pc:sldMkLst>
        <pc:spChg chg="mod">
          <ac:chgData name="Drew Chambers" userId="255ac6abe46577dc" providerId="LiveId" clId="{36E994B1-17B5-4C81-9046-AFACBBED35E8}" dt="2021-02-16T11:29:39.509" v="23293" actId="20577"/>
          <ac:spMkLst>
            <pc:docMk/>
            <pc:sldMk cId="4090762727" sldId="713"/>
            <ac:spMk id="2" creationId="{B8E5C05E-5CCB-4F87-ADC9-621E05A829D3}"/>
          </ac:spMkLst>
        </pc:spChg>
        <pc:spChg chg="mod">
          <ac:chgData name="Drew Chambers" userId="255ac6abe46577dc" providerId="LiveId" clId="{36E994B1-17B5-4C81-9046-AFACBBED35E8}" dt="2021-02-16T19:43:26.833" v="28327" actId="20577"/>
          <ac:spMkLst>
            <pc:docMk/>
            <pc:sldMk cId="4090762727" sldId="713"/>
            <ac:spMk id="3" creationId="{6B4F0828-69CC-40C8-B886-2BE3401D149D}"/>
          </ac:spMkLst>
        </pc:spChg>
      </pc:sldChg>
      <pc:sldChg chg="modSp add mod ord">
        <pc:chgData name="Drew Chambers" userId="255ac6abe46577dc" providerId="LiveId" clId="{36E994B1-17B5-4C81-9046-AFACBBED35E8}" dt="2021-02-16T17:54:18.594" v="28008" actId="20577"/>
        <pc:sldMkLst>
          <pc:docMk/>
          <pc:sldMk cId="2625524740" sldId="714"/>
        </pc:sldMkLst>
        <pc:spChg chg="mod">
          <ac:chgData name="Drew Chambers" userId="255ac6abe46577dc" providerId="LiveId" clId="{36E994B1-17B5-4C81-9046-AFACBBED35E8}" dt="2021-02-16T17:52:56.693" v="27975" actId="20577"/>
          <ac:spMkLst>
            <pc:docMk/>
            <pc:sldMk cId="2625524740" sldId="714"/>
            <ac:spMk id="2" creationId="{86A54E7E-3E73-40A6-AC11-191600538B14}"/>
          </ac:spMkLst>
        </pc:spChg>
        <pc:spChg chg="mod">
          <ac:chgData name="Drew Chambers" userId="255ac6abe46577dc" providerId="LiveId" clId="{36E994B1-17B5-4C81-9046-AFACBBED35E8}" dt="2021-02-16T17:54:18.594" v="28008" actId="20577"/>
          <ac:spMkLst>
            <pc:docMk/>
            <pc:sldMk cId="2625524740" sldId="714"/>
            <ac:spMk id="3" creationId="{478A6A89-2F7E-46E5-95B5-872E3EB45489}"/>
          </ac:spMkLst>
        </pc:spChg>
        <pc:spChg chg="mod">
          <ac:chgData name="Drew Chambers" userId="255ac6abe46577dc" providerId="LiveId" clId="{36E994B1-17B5-4C81-9046-AFACBBED35E8}" dt="2021-02-16T17:53:36.563" v="27987" actId="14100"/>
          <ac:spMkLst>
            <pc:docMk/>
            <pc:sldMk cId="2625524740" sldId="714"/>
            <ac:spMk id="6" creationId="{56370C7C-6A52-4DBE-829D-DA098790706C}"/>
          </ac:spMkLst>
        </pc:spChg>
        <pc:spChg chg="mod">
          <ac:chgData name="Drew Chambers" userId="255ac6abe46577dc" providerId="LiveId" clId="{36E994B1-17B5-4C81-9046-AFACBBED35E8}" dt="2021-02-16T17:53:24.930" v="27986" actId="1076"/>
          <ac:spMkLst>
            <pc:docMk/>
            <pc:sldMk cId="2625524740" sldId="714"/>
            <ac:spMk id="7" creationId="{73FDCC7B-7025-456D-9D13-2CC618A56BA0}"/>
          </ac:spMkLst>
        </pc:spChg>
      </pc:sldChg>
      <pc:sldChg chg="addSp delSp modSp new mod">
        <pc:chgData name="Drew Chambers" userId="255ac6abe46577dc" providerId="LiveId" clId="{36E994B1-17B5-4C81-9046-AFACBBED35E8}" dt="2021-02-16T20:01:51.088" v="29383" actId="20577"/>
        <pc:sldMkLst>
          <pc:docMk/>
          <pc:sldMk cId="1008343273" sldId="715"/>
        </pc:sldMkLst>
        <pc:spChg chg="mod">
          <ac:chgData name="Drew Chambers" userId="255ac6abe46577dc" providerId="LiveId" clId="{36E994B1-17B5-4C81-9046-AFACBBED35E8}" dt="2021-02-16T19:56:56.888" v="28692" actId="20577"/>
          <ac:spMkLst>
            <pc:docMk/>
            <pc:sldMk cId="1008343273" sldId="715"/>
            <ac:spMk id="2" creationId="{4A79650F-DC14-4AF3-A6A1-4B8C38C56ACC}"/>
          </ac:spMkLst>
        </pc:spChg>
        <pc:spChg chg="mod">
          <ac:chgData name="Drew Chambers" userId="255ac6abe46577dc" providerId="LiveId" clId="{36E994B1-17B5-4C81-9046-AFACBBED35E8}" dt="2021-02-16T20:01:51.088" v="29383" actId="20577"/>
          <ac:spMkLst>
            <pc:docMk/>
            <pc:sldMk cId="1008343273" sldId="715"/>
            <ac:spMk id="3" creationId="{7D097DC9-C5C9-47C0-9B7F-0079C2C5921A}"/>
          </ac:spMkLst>
        </pc:spChg>
        <pc:graphicFrameChg chg="add del mod">
          <ac:chgData name="Drew Chambers" userId="255ac6abe46577dc" providerId="LiveId" clId="{36E994B1-17B5-4C81-9046-AFACBBED35E8}" dt="2021-02-16T19:56:45.176" v="28672"/>
          <ac:graphicFrameMkLst>
            <pc:docMk/>
            <pc:sldMk cId="1008343273" sldId="715"/>
            <ac:graphicFrameMk id="4" creationId="{F3113774-23E8-420E-8CF8-E7C0FD9FAEFF}"/>
          </ac:graphicFrameMkLst>
        </pc:graphicFrameChg>
        <pc:graphicFrameChg chg="add del mod">
          <ac:chgData name="Drew Chambers" userId="255ac6abe46577dc" providerId="LiveId" clId="{36E994B1-17B5-4C81-9046-AFACBBED35E8}" dt="2021-02-16T19:56:45.176" v="28672"/>
          <ac:graphicFrameMkLst>
            <pc:docMk/>
            <pc:sldMk cId="1008343273" sldId="715"/>
            <ac:graphicFrameMk id="5" creationId="{10B7A30D-9CE3-4A85-8FB2-A21775457818}"/>
          </ac:graphicFrameMkLst>
        </pc:graphicFrameChg>
      </pc:sldChg>
      <pc:sldChg chg="modSp new mod">
        <pc:chgData name="Drew Chambers" userId="255ac6abe46577dc" providerId="LiveId" clId="{36E994B1-17B5-4C81-9046-AFACBBED35E8}" dt="2021-02-16T20:03:17.883" v="29592" actId="5793"/>
        <pc:sldMkLst>
          <pc:docMk/>
          <pc:sldMk cId="3241073475" sldId="716"/>
        </pc:sldMkLst>
        <pc:spChg chg="mod">
          <ac:chgData name="Drew Chambers" userId="255ac6abe46577dc" providerId="LiveId" clId="{36E994B1-17B5-4C81-9046-AFACBBED35E8}" dt="2021-02-16T20:02:18.954" v="29403" actId="20577"/>
          <ac:spMkLst>
            <pc:docMk/>
            <pc:sldMk cId="3241073475" sldId="716"/>
            <ac:spMk id="2" creationId="{9F88CE8F-BE60-46B4-BEBB-F9ADE1925197}"/>
          </ac:spMkLst>
        </pc:spChg>
        <pc:spChg chg="mod">
          <ac:chgData name="Drew Chambers" userId="255ac6abe46577dc" providerId="LiveId" clId="{36E994B1-17B5-4C81-9046-AFACBBED35E8}" dt="2021-02-16T20:03:17.883" v="29592" actId="5793"/>
          <ac:spMkLst>
            <pc:docMk/>
            <pc:sldMk cId="3241073475" sldId="716"/>
            <ac:spMk id="3" creationId="{175C61C3-7813-49C3-B1EE-2A48F4A6968B}"/>
          </ac:spMkLst>
        </pc:spChg>
      </pc:sldChg>
      <pc:sldMasterChg chg="delSldLayout">
        <pc:chgData name="Drew Chambers" userId="255ac6abe46577dc" providerId="LiveId" clId="{36E994B1-17B5-4C81-9046-AFACBBED35E8}" dt="2021-02-11T07:31:23.770" v="7381" actId="47"/>
        <pc:sldMasterMkLst>
          <pc:docMk/>
          <pc:sldMasterMk cId="2791648416" sldId="2147483660"/>
        </pc:sldMasterMkLst>
        <pc:sldLayoutChg chg="del">
          <pc:chgData name="Drew Chambers" userId="255ac6abe46577dc" providerId="LiveId" clId="{36E994B1-17B5-4C81-9046-AFACBBED35E8}" dt="2021-02-11T07:31:23.770" v="7381" actId="47"/>
          <pc:sldLayoutMkLst>
            <pc:docMk/>
            <pc:sldMasterMk cId="2791648416" sldId="2147483660"/>
            <pc:sldLayoutMk cId="2450759337" sldId="2147483672"/>
          </pc:sldLayoutMkLst>
        </pc:sldLayoutChg>
      </pc:sldMasterChg>
    </pc:docChg>
  </pc:docChgLst>
  <pc:docChgLst>
    <pc:chgData name="Drew Chambers" userId="255ac6abe46577dc" providerId="Windows Live" clId="Web-{4162B158-2AE2-4E57-8E1A-A1408C7E07EA}"/>
    <pc:docChg chg="delSld modSld sldOrd">
      <pc:chgData name="Drew Chambers" userId="255ac6abe46577dc" providerId="Windows Live" clId="Web-{4162B158-2AE2-4E57-8E1A-A1408C7E07EA}" dt="2020-11-03T20:33:02.851" v="676" actId="20577"/>
      <pc:docMkLst>
        <pc:docMk/>
      </pc:docMkLst>
      <pc:sldChg chg="modSp ord">
        <pc:chgData name="Drew Chambers" userId="255ac6abe46577dc" providerId="Windows Live" clId="Web-{4162B158-2AE2-4E57-8E1A-A1408C7E07EA}" dt="2020-11-03T19:48:20.589" v="26" actId="20577"/>
        <pc:sldMkLst>
          <pc:docMk/>
          <pc:sldMk cId="1494214692" sldId="444"/>
        </pc:sldMkLst>
        <pc:spChg chg="mod">
          <ac:chgData name="Drew Chambers" userId="255ac6abe46577dc" providerId="Windows Live" clId="Web-{4162B158-2AE2-4E57-8E1A-A1408C7E07EA}" dt="2020-11-03T19:48:20.589" v="26" actId="20577"/>
          <ac:spMkLst>
            <pc:docMk/>
            <pc:sldMk cId="1494214692" sldId="444"/>
            <ac:spMk id="2" creationId="{93390971-19A3-470E-9CE6-1AB2835A4D84}"/>
          </ac:spMkLst>
        </pc:spChg>
      </pc:sldChg>
      <pc:sldChg chg="addSp delSp modSp">
        <pc:chgData name="Drew Chambers" userId="255ac6abe46577dc" providerId="Windows Live" clId="Web-{4162B158-2AE2-4E57-8E1A-A1408C7E07EA}" dt="2020-11-03T20:01:42.790" v="52" actId="1076"/>
        <pc:sldMkLst>
          <pc:docMk/>
          <pc:sldMk cId="1392824882" sldId="445"/>
        </pc:sldMkLst>
        <pc:spChg chg="mod">
          <ac:chgData name="Drew Chambers" userId="255ac6abe46577dc" providerId="Windows Live" clId="Web-{4162B158-2AE2-4E57-8E1A-A1408C7E07EA}" dt="2020-11-03T19:57:55.473" v="45" actId="1076"/>
          <ac:spMkLst>
            <pc:docMk/>
            <pc:sldMk cId="1392824882" sldId="445"/>
            <ac:spMk id="2" creationId="{227A8BCE-F1E6-48DF-8FBA-69A178BD66ED}"/>
          </ac:spMkLst>
        </pc:spChg>
        <pc:spChg chg="del">
          <ac:chgData name="Drew Chambers" userId="255ac6abe46577dc" providerId="Windows Live" clId="Web-{4162B158-2AE2-4E57-8E1A-A1408C7E07EA}" dt="2020-11-03T19:53:28.250" v="29"/>
          <ac:spMkLst>
            <pc:docMk/>
            <pc:sldMk cId="1392824882" sldId="445"/>
            <ac:spMk id="3" creationId="{2252B4EB-254F-49D8-BA71-8A59CD74AD37}"/>
          </ac:spMkLst>
        </pc:spChg>
        <pc:spChg chg="add del mod">
          <ac:chgData name="Drew Chambers" userId="255ac6abe46577dc" providerId="Windows Live" clId="Web-{4162B158-2AE2-4E57-8E1A-A1408C7E07EA}" dt="2020-11-03T19:53:42.735" v="31"/>
          <ac:spMkLst>
            <pc:docMk/>
            <pc:sldMk cId="1392824882" sldId="445"/>
            <ac:spMk id="6" creationId="{AE98220F-30AC-43E5-A8B5-F433E9356129}"/>
          </ac:spMkLst>
        </pc:spChg>
        <pc:spChg chg="add del mod">
          <ac:chgData name="Drew Chambers" userId="255ac6abe46577dc" providerId="Windows Live" clId="Web-{4162B158-2AE2-4E57-8E1A-A1408C7E07EA}" dt="2020-11-03T19:56:40.566" v="33"/>
          <ac:spMkLst>
            <pc:docMk/>
            <pc:sldMk cId="1392824882" sldId="445"/>
            <ac:spMk id="9" creationId="{6A61E535-D8C6-4948-AA59-3EA80A63501D}"/>
          </ac:spMkLst>
        </pc:spChg>
        <pc:picChg chg="add del mod ord">
          <ac:chgData name="Drew Chambers" userId="255ac6abe46577dc" providerId="Windows Live" clId="Web-{4162B158-2AE2-4E57-8E1A-A1408C7E07EA}" dt="2020-11-03T19:53:34.001" v="30"/>
          <ac:picMkLst>
            <pc:docMk/>
            <pc:sldMk cId="1392824882" sldId="445"/>
            <ac:picMk id="4" creationId="{AA2BA698-54DB-4B45-8413-DF2D5709CEDC}"/>
          </ac:picMkLst>
        </pc:picChg>
        <pc:picChg chg="add del mod ord">
          <ac:chgData name="Drew Chambers" userId="255ac6abe46577dc" providerId="Windows Live" clId="Web-{4162B158-2AE2-4E57-8E1A-A1408C7E07EA}" dt="2020-11-03T19:55:41.862" v="32"/>
          <ac:picMkLst>
            <pc:docMk/>
            <pc:sldMk cId="1392824882" sldId="445"/>
            <ac:picMk id="7" creationId="{F19A6636-F17C-482F-828E-DB9F18EBD078}"/>
          </ac:picMkLst>
        </pc:picChg>
        <pc:picChg chg="add mod ord">
          <ac:chgData name="Drew Chambers" userId="255ac6abe46577dc" providerId="Windows Live" clId="Web-{4162B158-2AE2-4E57-8E1A-A1408C7E07EA}" dt="2020-11-03T19:58:01.942" v="46" actId="1076"/>
          <ac:picMkLst>
            <pc:docMk/>
            <pc:sldMk cId="1392824882" sldId="445"/>
            <ac:picMk id="10" creationId="{E0B28E07-CDAE-4026-87E2-EBDEB64F14FE}"/>
          </ac:picMkLst>
        </pc:picChg>
        <pc:picChg chg="add mod">
          <ac:chgData name="Drew Chambers" userId="255ac6abe46577dc" providerId="Windows Live" clId="Web-{4162B158-2AE2-4E57-8E1A-A1408C7E07EA}" dt="2020-11-03T20:01:42.790" v="52" actId="1076"/>
          <ac:picMkLst>
            <pc:docMk/>
            <pc:sldMk cId="1392824882" sldId="445"/>
            <ac:picMk id="11" creationId="{1F512016-2AA2-43D8-89CC-6096639D4C51}"/>
          </ac:picMkLst>
        </pc:picChg>
      </pc:sldChg>
      <pc:sldChg chg="modSp">
        <pc:chgData name="Drew Chambers" userId="255ac6abe46577dc" providerId="Windows Live" clId="Web-{4162B158-2AE2-4E57-8E1A-A1408C7E07EA}" dt="2020-11-03T20:03:42.667" v="64" actId="20577"/>
        <pc:sldMkLst>
          <pc:docMk/>
          <pc:sldMk cId="737605531" sldId="452"/>
        </pc:sldMkLst>
        <pc:spChg chg="mod">
          <ac:chgData name="Drew Chambers" userId="255ac6abe46577dc" providerId="Windows Live" clId="Web-{4162B158-2AE2-4E57-8E1A-A1408C7E07EA}" dt="2020-11-03T20:03:42.667" v="64" actId="20577"/>
          <ac:spMkLst>
            <pc:docMk/>
            <pc:sldMk cId="737605531" sldId="452"/>
            <ac:spMk id="3" creationId="{72F8C5BE-0DC3-4A99-A5C1-0579F34FA691}"/>
          </ac:spMkLst>
        </pc:spChg>
      </pc:sldChg>
      <pc:sldChg chg="modSp">
        <pc:chgData name="Drew Chambers" userId="255ac6abe46577dc" providerId="Windows Live" clId="Web-{4162B158-2AE2-4E57-8E1A-A1408C7E07EA}" dt="2020-11-03T20:04:43.293" v="86" actId="20577"/>
        <pc:sldMkLst>
          <pc:docMk/>
          <pc:sldMk cId="1671713202" sldId="453"/>
        </pc:sldMkLst>
        <pc:spChg chg="mod">
          <ac:chgData name="Drew Chambers" userId="255ac6abe46577dc" providerId="Windows Live" clId="Web-{4162B158-2AE2-4E57-8E1A-A1408C7E07EA}" dt="2020-11-03T20:04:43.293" v="86" actId="20577"/>
          <ac:spMkLst>
            <pc:docMk/>
            <pc:sldMk cId="1671713202" sldId="453"/>
            <ac:spMk id="3" creationId="{21034A54-7D60-4678-A960-2B8E0458575A}"/>
          </ac:spMkLst>
        </pc:spChg>
      </pc:sldChg>
      <pc:sldChg chg="modSp">
        <pc:chgData name="Drew Chambers" userId="255ac6abe46577dc" providerId="Windows Live" clId="Web-{4162B158-2AE2-4E57-8E1A-A1408C7E07EA}" dt="2020-11-03T20:32:08.897" v="651" actId="20577"/>
        <pc:sldMkLst>
          <pc:docMk/>
          <pc:sldMk cId="143244820" sldId="454"/>
        </pc:sldMkLst>
        <pc:spChg chg="mod">
          <ac:chgData name="Drew Chambers" userId="255ac6abe46577dc" providerId="Windows Live" clId="Web-{4162B158-2AE2-4E57-8E1A-A1408C7E07EA}" dt="2020-11-03T20:32:08.897" v="651" actId="20577"/>
          <ac:spMkLst>
            <pc:docMk/>
            <pc:sldMk cId="143244820" sldId="454"/>
            <ac:spMk id="3" creationId="{21034A54-7D60-4678-A960-2B8E0458575A}"/>
          </ac:spMkLst>
        </pc:spChg>
      </pc:sldChg>
      <pc:sldChg chg="modSp">
        <pc:chgData name="Drew Chambers" userId="255ac6abe46577dc" providerId="Windows Live" clId="Web-{4162B158-2AE2-4E57-8E1A-A1408C7E07EA}" dt="2020-11-03T20:33:00.976" v="674" actId="20577"/>
        <pc:sldMkLst>
          <pc:docMk/>
          <pc:sldMk cId="2244786097" sldId="455"/>
        </pc:sldMkLst>
        <pc:spChg chg="mod">
          <ac:chgData name="Drew Chambers" userId="255ac6abe46577dc" providerId="Windows Live" clId="Web-{4162B158-2AE2-4E57-8E1A-A1408C7E07EA}" dt="2020-11-03T20:33:00.976" v="674" actId="20577"/>
          <ac:spMkLst>
            <pc:docMk/>
            <pc:sldMk cId="2244786097" sldId="455"/>
            <ac:spMk id="3" creationId="{693A1244-21CD-47AC-B334-B094C69AD373}"/>
          </ac:spMkLst>
        </pc:spChg>
      </pc:sldChg>
      <pc:sldChg chg="addSp delSp modSp mod setBg">
        <pc:chgData name="Drew Chambers" userId="255ac6abe46577dc" providerId="Windows Live" clId="Web-{4162B158-2AE2-4E57-8E1A-A1408C7E07EA}" dt="2020-11-03T20:14:14.270" v="134"/>
        <pc:sldMkLst>
          <pc:docMk/>
          <pc:sldMk cId="2789236194" sldId="456"/>
        </pc:sldMkLst>
        <pc:spChg chg="mod">
          <ac:chgData name="Drew Chambers" userId="255ac6abe46577dc" providerId="Windows Live" clId="Web-{4162B158-2AE2-4E57-8E1A-A1408C7E07EA}" dt="2020-11-03T20:14:14.270" v="134"/>
          <ac:spMkLst>
            <pc:docMk/>
            <pc:sldMk cId="2789236194" sldId="456"/>
            <ac:spMk id="2" creationId="{8038A037-D753-40C1-A0DD-E044E1F33D90}"/>
          </ac:spMkLst>
        </pc:spChg>
        <pc:spChg chg="mod">
          <ac:chgData name="Drew Chambers" userId="255ac6abe46577dc" providerId="Windows Live" clId="Web-{4162B158-2AE2-4E57-8E1A-A1408C7E07EA}" dt="2020-11-03T20:14:14.270" v="134"/>
          <ac:spMkLst>
            <pc:docMk/>
            <pc:sldMk cId="2789236194" sldId="456"/>
            <ac:spMk id="3" creationId="{B065B665-908F-430D-BAC6-CE5AC5534916}"/>
          </ac:spMkLst>
        </pc:spChg>
        <pc:spChg chg="add">
          <ac:chgData name="Drew Chambers" userId="255ac6abe46577dc" providerId="Windows Live" clId="Web-{4162B158-2AE2-4E57-8E1A-A1408C7E07EA}" dt="2020-11-03T20:14:14.270" v="134"/>
          <ac:spMkLst>
            <pc:docMk/>
            <pc:sldMk cId="2789236194" sldId="456"/>
            <ac:spMk id="14" creationId="{59A309A7-1751-4ABE-A3C1-EEC40366AD89}"/>
          </ac:spMkLst>
        </pc:spChg>
        <pc:spChg chg="add">
          <ac:chgData name="Drew Chambers" userId="255ac6abe46577dc" providerId="Windows Live" clId="Web-{4162B158-2AE2-4E57-8E1A-A1408C7E07EA}" dt="2020-11-03T20:14:14.270" v="134"/>
          <ac:spMkLst>
            <pc:docMk/>
            <pc:sldMk cId="2789236194" sldId="456"/>
            <ac:spMk id="16" creationId="{967D8EB6-EAE1-4F9C-B398-83321E287204}"/>
          </ac:spMkLst>
        </pc:spChg>
        <pc:picChg chg="add mod">
          <ac:chgData name="Drew Chambers" userId="255ac6abe46577dc" providerId="Windows Live" clId="Web-{4162B158-2AE2-4E57-8E1A-A1408C7E07EA}" dt="2020-11-03T20:14:14.270" v="134"/>
          <ac:picMkLst>
            <pc:docMk/>
            <pc:sldMk cId="2789236194" sldId="456"/>
            <ac:picMk id="4" creationId="{16E58FDB-5EAA-4450-B2E4-00A1ADE32B69}"/>
          </ac:picMkLst>
        </pc:picChg>
        <pc:cxnChg chg="add del">
          <ac:chgData name="Drew Chambers" userId="255ac6abe46577dc" providerId="Windows Live" clId="Web-{4162B158-2AE2-4E57-8E1A-A1408C7E07EA}" dt="2020-11-03T20:14:14.270" v="134"/>
          <ac:cxnSpMkLst>
            <pc:docMk/>
            <pc:sldMk cId="2789236194" sldId="456"/>
            <ac:cxnSpMk id="9" creationId="{E4A809D5-3600-46D4-A466-67F2349A54FB}"/>
          </ac:cxnSpMkLst>
        </pc:cxnChg>
      </pc:sldChg>
      <pc:sldChg chg="modSp">
        <pc:chgData name="Drew Chambers" userId="255ac6abe46577dc" providerId="Windows Live" clId="Web-{4162B158-2AE2-4E57-8E1A-A1408C7E07EA}" dt="2020-11-03T20:13:12.566" v="131" actId="20577"/>
        <pc:sldMkLst>
          <pc:docMk/>
          <pc:sldMk cId="349574984" sldId="457"/>
        </pc:sldMkLst>
        <pc:spChg chg="mod">
          <ac:chgData name="Drew Chambers" userId="255ac6abe46577dc" providerId="Windows Live" clId="Web-{4162B158-2AE2-4E57-8E1A-A1408C7E07EA}" dt="2020-11-03T20:13:12.566" v="131" actId="20577"/>
          <ac:spMkLst>
            <pc:docMk/>
            <pc:sldMk cId="349574984" sldId="457"/>
            <ac:spMk id="3" creationId="{A589C054-6D0A-41C7-8C4F-ED871B7F8CCB}"/>
          </ac:spMkLst>
        </pc:spChg>
      </pc:sldChg>
      <pc:sldChg chg="modSp">
        <pc:chgData name="Drew Chambers" userId="255ac6abe46577dc" providerId="Windows Live" clId="Web-{4162B158-2AE2-4E57-8E1A-A1408C7E07EA}" dt="2020-11-03T20:15:41.475" v="141" actId="20577"/>
        <pc:sldMkLst>
          <pc:docMk/>
          <pc:sldMk cId="271202369" sldId="458"/>
        </pc:sldMkLst>
        <pc:spChg chg="mod">
          <ac:chgData name="Drew Chambers" userId="255ac6abe46577dc" providerId="Windows Live" clId="Web-{4162B158-2AE2-4E57-8E1A-A1408C7E07EA}" dt="2020-11-03T20:15:41.475" v="141" actId="20577"/>
          <ac:spMkLst>
            <pc:docMk/>
            <pc:sldMk cId="271202369" sldId="458"/>
            <ac:spMk id="3" creationId="{44EE7528-539B-4963-9027-BACB0326CADD}"/>
          </ac:spMkLst>
        </pc:spChg>
      </pc:sldChg>
      <pc:sldChg chg="modSp">
        <pc:chgData name="Drew Chambers" userId="255ac6abe46577dc" providerId="Windows Live" clId="Web-{4162B158-2AE2-4E57-8E1A-A1408C7E07EA}" dt="2020-11-03T20:16:37.851" v="194" actId="20577"/>
        <pc:sldMkLst>
          <pc:docMk/>
          <pc:sldMk cId="3064027926" sldId="459"/>
        </pc:sldMkLst>
        <pc:spChg chg="mod">
          <ac:chgData name="Drew Chambers" userId="255ac6abe46577dc" providerId="Windows Live" clId="Web-{4162B158-2AE2-4E57-8E1A-A1408C7E07EA}" dt="2020-11-03T20:16:37.851" v="194" actId="20577"/>
          <ac:spMkLst>
            <pc:docMk/>
            <pc:sldMk cId="3064027926" sldId="459"/>
            <ac:spMk id="3" creationId="{AD5B6192-14A4-47CA-80EB-D61E38C1FECC}"/>
          </ac:spMkLst>
        </pc:spChg>
      </pc:sldChg>
      <pc:sldChg chg="modSp">
        <pc:chgData name="Drew Chambers" userId="255ac6abe46577dc" providerId="Windows Live" clId="Web-{4162B158-2AE2-4E57-8E1A-A1408C7E07EA}" dt="2020-11-03T20:20:53.605" v="215" actId="20577"/>
        <pc:sldMkLst>
          <pc:docMk/>
          <pc:sldMk cId="3540401379" sldId="461"/>
        </pc:sldMkLst>
        <pc:spChg chg="mod">
          <ac:chgData name="Drew Chambers" userId="255ac6abe46577dc" providerId="Windows Live" clId="Web-{4162B158-2AE2-4E57-8E1A-A1408C7E07EA}" dt="2020-11-03T20:20:53.605" v="215" actId="20577"/>
          <ac:spMkLst>
            <pc:docMk/>
            <pc:sldMk cId="3540401379" sldId="461"/>
            <ac:spMk id="3" creationId="{48C9C01A-7F76-4DF3-8EC3-CCA5535282BC}"/>
          </ac:spMkLst>
        </pc:spChg>
      </pc:sldChg>
      <pc:sldChg chg="modSp">
        <pc:chgData name="Drew Chambers" userId="255ac6abe46577dc" providerId="Windows Live" clId="Web-{4162B158-2AE2-4E57-8E1A-A1408C7E07EA}" dt="2020-11-03T20:22:02.169" v="305" actId="20577"/>
        <pc:sldMkLst>
          <pc:docMk/>
          <pc:sldMk cId="3293291308" sldId="462"/>
        </pc:sldMkLst>
        <pc:spChg chg="mod">
          <ac:chgData name="Drew Chambers" userId="255ac6abe46577dc" providerId="Windows Live" clId="Web-{4162B158-2AE2-4E57-8E1A-A1408C7E07EA}" dt="2020-11-03T20:22:02.169" v="305" actId="20577"/>
          <ac:spMkLst>
            <pc:docMk/>
            <pc:sldMk cId="3293291308" sldId="462"/>
            <ac:spMk id="3" creationId="{9C4552FE-0867-4BF8-B048-1825583FFFFB}"/>
          </ac:spMkLst>
        </pc:spChg>
      </pc:sldChg>
      <pc:sldChg chg="modSp">
        <pc:chgData name="Drew Chambers" userId="255ac6abe46577dc" providerId="Windows Live" clId="Web-{4162B158-2AE2-4E57-8E1A-A1408C7E07EA}" dt="2020-11-03T20:24:56.593" v="493" actId="20577"/>
        <pc:sldMkLst>
          <pc:docMk/>
          <pc:sldMk cId="2125687793" sldId="463"/>
        </pc:sldMkLst>
        <pc:spChg chg="mod">
          <ac:chgData name="Drew Chambers" userId="255ac6abe46577dc" providerId="Windows Live" clId="Web-{4162B158-2AE2-4E57-8E1A-A1408C7E07EA}" dt="2020-11-03T20:24:56.593" v="493" actId="20577"/>
          <ac:spMkLst>
            <pc:docMk/>
            <pc:sldMk cId="2125687793" sldId="463"/>
            <ac:spMk id="3" creationId="{6E0E6B46-8EC5-4AC2-9C4F-2E4460C165EB}"/>
          </ac:spMkLst>
        </pc:spChg>
      </pc:sldChg>
      <pc:sldChg chg="modSp">
        <pc:chgData name="Drew Chambers" userId="255ac6abe46577dc" providerId="Windows Live" clId="Web-{4162B158-2AE2-4E57-8E1A-A1408C7E07EA}" dt="2020-11-03T20:25:31.953" v="501" actId="20577"/>
        <pc:sldMkLst>
          <pc:docMk/>
          <pc:sldMk cId="1311195271" sldId="464"/>
        </pc:sldMkLst>
        <pc:spChg chg="mod">
          <ac:chgData name="Drew Chambers" userId="255ac6abe46577dc" providerId="Windows Live" clId="Web-{4162B158-2AE2-4E57-8E1A-A1408C7E07EA}" dt="2020-11-03T20:25:31.953" v="501" actId="20577"/>
          <ac:spMkLst>
            <pc:docMk/>
            <pc:sldMk cId="1311195271" sldId="464"/>
            <ac:spMk id="3" creationId="{CE1DAFB4-BCD4-45E7-A1AA-52103C1344E4}"/>
          </ac:spMkLst>
        </pc:spChg>
      </pc:sldChg>
      <pc:sldChg chg="modSp">
        <pc:chgData name="Drew Chambers" userId="255ac6abe46577dc" providerId="Windows Live" clId="Web-{4162B158-2AE2-4E57-8E1A-A1408C7E07EA}" dt="2020-11-03T20:03:33.276" v="59" actId="20577"/>
        <pc:sldMkLst>
          <pc:docMk/>
          <pc:sldMk cId="1329957699" sldId="467"/>
        </pc:sldMkLst>
        <pc:spChg chg="mod">
          <ac:chgData name="Drew Chambers" userId="255ac6abe46577dc" providerId="Windows Live" clId="Web-{4162B158-2AE2-4E57-8E1A-A1408C7E07EA}" dt="2020-11-03T20:03:33.276" v="59" actId="20577"/>
          <ac:spMkLst>
            <pc:docMk/>
            <pc:sldMk cId="1329957699" sldId="467"/>
            <ac:spMk id="3" creationId="{B64CA7C0-55AD-45F3-9F93-B607FEC370EB}"/>
          </ac:spMkLst>
        </pc:spChg>
      </pc:sldChg>
      <pc:sldChg chg="del">
        <pc:chgData name="Drew Chambers" userId="255ac6abe46577dc" providerId="Windows Live" clId="Web-{4162B158-2AE2-4E57-8E1A-A1408C7E07EA}" dt="2020-11-03T19:46:53.103" v="0"/>
        <pc:sldMkLst>
          <pc:docMk/>
          <pc:sldMk cId="1369003455" sldId="468"/>
        </pc:sldMkLst>
      </pc:sldChg>
      <pc:sldChg chg="modSp">
        <pc:chgData name="Drew Chambers" userId="255ac6abe46577dc" providerId="Windows Live" clId="Web-{4162B158-2AE2-4E57-8E1A-A1408C7E07EA}" dt="2020-11-03T20:17:01.742" v="208" actId="20577"/>
        <pc:sldMkLst>
          <pc:docMk/>
          <pc:sldMk cId="3958152132" sldId="471"/>
        </pc:sldMkLst>
        <pc:spChg chg="mod">
          <ac:chgData name="Drew Chambers" userId="255ac6abe46577dc" providerId="Windows Live" clId="Web-{4162B158-2AE2-4E57-8E1A-A1408C7E07EA}" dt="2020-11-03T20:17:01.742" v="208" actId="20577"/>
          <ac:spMkLst>
            <pc:docMk/>
            <pc:sldMk cId="3958152132" sldId="471"/>
            <ac:spMk id="3" creationId="{0DCC91D8-7F89-415D-A837-583E0429E72A}"/>
          </ac:spMkLst>
        </pc:spChg>
      </pc:sldChg>
      <pc:sldChg chg="modSp">
        <pc:chgData name="Drew Chambers" userId="255ac6abe46577dc" providerId="Windows Live" clId="Web-{4162B158-2AE2-4E57-8E1A-A1408C7E07EA}" dt="2020-11-03T20:26:42.251" v="605" actId="20577"/>
        <pc:sldMkLst>
          <pc:docMk/>
          <pc:sldMk cId="1180060663" sldId="472"/>
        </pc:sldMkLst>
        <pc:spChg chg="mod">
          <ac:chgData name="Drew Chambers" userId="255ac6abe46577dc" providerId="Windows Live" clId="Web-{4162B158-2AE2-4E57-8E1A-A1408C7E07EA}" dt="2020-11-03T20:26:20.563" v="540" actId="20577"/>
          <ac:spMkLst>
            <pc:docMk/>
            <pc:sldMk cId="1180060663" sldId="472"/>
            <ac:spMk id="2" creationId="{563D57F0-ABB5-44E9-B2DD-E5130979B65D}"/>
          </ac:spMkLst>
        </pc:spChg>
        <pc:spChg chg="mod">
          <ac:chgData name="Drew Chambers" userId="255ac6abe46577dc" providerId="Windows Live" clId="Web-{4162B158-2AE2-4E57-8E1A-A1408C7E07EA}" dt="2020-11-03T20:26:42.251" v="605" actId="20577"/>
          <ac:spMkLst>
            <pc:docMk/>
            <pc:sldMk cId="1180060663" sldId="472"/>
            <ac:spMk id="3" creationId="{0DCC91D8-7F89-415D-A837-583E0429E72A}"/>
          </ac:spMkLst>
        </pc:spChg>
      </pc:sldChg>
    </pc:docChg>
  </pc:docChgLst>
  <pc:docChgLst>
    <pc:chgData name="Drew Chambers" userId="255ac6abe46577dc" providerId="Windows Live" clId="Web-{C60C5D67-27D9-49F8-88A7-34AF6B41D562}"/>
    <pc:docChg chg="modSld">
      <pc:chgData name="Drew Chambers" userId="255ac6abe46577dc" providerId="Windows Live" clId="Web-{C60C5D67-27D9-49F8-88A7-34AF6B41D562}" dt="2020-11-04T09:50:55.609" v="5" actId="20577"/>
      <pc:docMkLst>
        <pc:docMk/>
      </pc:docMkLst>
      <pc:sldChg chg="modSp">
        <pc:chgData name="Drew Chambers" userId="255ac6abe46577dc" providerId="Windows Live" clId="Web-{C60C5D67-27D9-49F8-88A7-34AF6B41D562}" dt="2020-11-04T08:40:22.762" v="0" actId="20577"/>
        <pc:sldMkLst>
          <pc:docMk/>
          <pc:sldMk cId="2082998922" sldId="443"/>
        </pc:sldMkLst>
        <pc:spChg chg="mod">
          <ac:chgData name="Drew Chambers" userId="255ac6abe46577dc" providerId="Windows Live" clId="Web-{C60C5D67-27D9-49F8-88A7-34AF6B41D562}" dt="2020-11-04T08:40:22.762" v="0" actId="20577"/>
          <ac:spMkLst>
            <pc:docMk/>
            <pc:sldMk cId="2082998922" sldId="443"/>
            <ac:spMk id="2" creationId="{D5972684-FDF4-481C-97BB-95B16F24528D}"/>
          </ac:spMkLst>
        </pc:spChg>
      </pc:sldChg>
      <pc:sldChg chg="modSp">
        <pc:chgData name="Drew Chambers" userId="255ac6abe46577dc" providerId="Windows Live" clId="Web-{C60C5D67-27D9-49F8-88A7-34AF6B41D562}" dt="2020-11-04T09:50:53.952" v="3" actId="20577"/>
        <pc:sldMkLst>
          <pc:docMk/>
          <pc:sldMk cId="1816956314" sldId="446"/>
        </pc:sldMkLst>
        <pc:spChg chg="mod">
          <ac:chgData name="Drew Chambers" userId="255ac6abe46577dc" providerId="Windows Live" clId="Web-{C60C5D67-27D9-49F8-88A7-34AF6B41D562}" dt="2020-11-04T09:50:53.952" v="3" actId="20577"/>
          <ac:spMkLst>
            <pc:docMk/>
            <pc:sldMk cId="1816956314" sldId="446"/>
            <ac:spMk id="4" creationId="{FC12D07B-8329-49A8-8CFE-2FEF29CF901E}"/>
          </ac:spMkLst>
        </pc:spChg>
      </pc:sldChg>
    </pc:docChg>
  </pc:docChgLst>
  <pc:docChgLst>
    <pc:chgData name="Drew Chambers" userId="255ac6abe46577dc" providerId="Windows Live" clId="Web-{DBDA8FAD-B85C-4240-8881-6712C0CFF14D}"/>
    <pc:docChg chg="delSld modSld">
      <pc:chgData name="Drew Chambers" userId="255ac6abe46577dc" providerId="Windows Live" clId="Web-{DBDA8FAD-B85C-4240-8881-6712C0CFF14D}" dt="2020-11-03T06:12:48.216" v="391" actId="20577"/>
      <pc:docMkLst>
        <pc:docMk/>
      </pc:docMkLst>
      <pc:sldChg chg="modSp">
        <pc:chgData name="Drew Chambers" userId="255ac6abe46577dc" providerId="Windows Live" clId="Web-{DBDA8FAD-B85C-4240-8881-6712C0CFF14D}" dt="2020-11-03T06:12:45.200" v="389" actId="20577"/>
        <pc:sldMkLst>
          <pc:docMk/>
          <pc:sldMk cId="2585511070" sldId="425"/>
        </pc:sldMkLst>
        <pc:spChg chg="mod">
          <ac:chgData name="Drew Chambers" userId="255ac6abe46577dc" providerId="Windows Live" clId="Web-{DBDA8FAD-B85C-4240-8881-6712C0CFF14D}" dt="2020-11-03T05:58:50.320" v="381" actId="20577"/>
          <ac:spMkLst>
            <pc:docMk/>
            <pc:sldMk cId="2585511070" sldId="425"/>
            <ac:spMk id="2" creationId="{00000000-0000-0000-0000-000000000000}"/>
          </ac:spMkLst>
        </pc:spChg>
        <pc:spChg chg="mod">
          <ac:chgData name="Drew Chambers" userId="255ac6abe46577dc" providerId="Windows Live" clId="Web-{DBDA8FAD-B85C-4240-8881-6712C0CFF14D}" dt="2020-11-03T06:12:45.200" v="389" actId="20577"/>
          <ac:spMkLst>
            <pc:docMk/>
            <pc:sldMk cId="2585511070" sldId="425"/>
            <ac:spMk id="3" creationId="{00000000-0000-0000-0000-000000000000}"/>
          </ac:spMkLst>
        </pc:spChg>
      </pc:sldChg>
      <pc:sldChg chg="modSp del">
        <pc:chgData name="Drew Chambers" userId="255ac6abe46577dc" providerId="Windows Live" clId="Web-{DBDA8FAD-B85C-4240-8881-6712C0CFF14D}" dt="2020-11-03T05:57:54.272" v="319"/>
        <pc:sldMkLst>
          <pc:docMk/>
          <pc:sldMk cId="2599247563" sldId="465"/>
        </pc:sldMkLst>
        <pc:spChg chg="mod">
          <ac:chgData name="Drew Chambers" userId="255ac6abe46577dc" providerId="Windows Live" clId="Web-{DBDA8FAD-B85C-4240-8881-6712C0CFF14D}" dt="2020-11-03T05:57:53.147" v="316" actId="20577"/>
          <ac:spMkLst>
            <pc:docMk/>
            <pc:sldMk cId="2599247563" sldId="465"/>
            <ac:spMk id="2" creationId="{E3F07D1B-5559-484E-9492-41F68E032EB5}"/>
          </ac:spMkLst>
        </pc:spChg>
      </pc:sldChg>
      <pc:sldChg chg="modSp">
        <pc:chgData name="Drew Chambers" userId="255ac6abe46577dc" providerId="Windows Live" clId="Web-{DBDA8FAD-B85C-4240-8881-6712C0CFF14D}" dt="2020-11-03T05:54:32.892" v="143" actId="20577"/>
        <pc:sldMkLst>
          <pc:docMk/>
          <pc:sldMk cId="2618474010" sldId="469"/>
        </pc:sldMkLst>
        <pc:spChg chg="mod">
          <ac:chgData name="Drew Chambers" userId="255ac6abe46577dc" providerId="Windows Live" clId="Web-{DBDA8FAD-B85C-4240-8881-6712C0CFF14D}" dt="2020-11-03T05:54:14.110" v="102" actId="20577"/>
          <ac:spMkLst>
            <pc:docMk/>
            <pc:sldMk cId="2618474010" sldId="469"/>
            <ac:spMk id="2" creationId="{563D57F0-ABB5-44E9-B2DD-E5130979B65D}"/>
          </ac:spMkLst>
        </pc:spChg>
        <pc:spChg chg="mod">
          <ac:chgData name="Drew Chambers" userId="255ac6abe46577dc" providerId="Windows Live" clId="Web-{DBDA8FAD-B85C-4240-8881-6712C0CFF14D}" dt="2020-11-03T05:54:32.892" v="143" actId="20577"/>
          <ac:spMkLst>
            <pc:docMk/>
            <pc:sldMk cId="2618474010" sldId="469"/>
            <ac:spMk id="3" creationId="{0DCC91D8-7F89-415D-A837-583E0429E72A}"/>
          </ac:spMkLst>
        </pc:spChg>
      </pc:sldChg>
      <pc:sldChg chg="modSp">
        <pc:chgData name="Drew Chambers" userId="255ac6abe46577dc" providerId="Windows Live" clId="Web-{DBDA8FAD-B85C-4240-8881-6712C0CFF14D}" dt="2020-11-03T05:56:01.957" v="282" actId="20577"/>
        <pc:sldMkLst>
          <pc:docMk/>
          <pc:sldMk cId="3947145776" sldId="470"/>
        </pc:sldMkLst>
        <pc:spChg chg="mod">
          <ac:chgData name="Drew Chambers" userId="255ac6abe46577dc" providerId="Windows Live" clId="Web-{DBDA8FAD-B85C-4240-8881-6712C0CFF14D}" dt="2020-11-03T05:52:57.108" v="72" actId="20577"/>
          <ac:spMkLst>
            <pc:docMk/>
            <pc:sldMk cId="3947145776" sldId="470"/>
            <ac:spMk id="2" creationId="{563D57F0-ABB5-44E9-B2DD-E5130979B65D}"/>
          </ac:spMkLst>
        </pc:spChg>
        <pc:spChg chg="mod">
          <ac:chgData name="Drew Chambers" userId="255ac6abe46577dc" providerId="Windows Live" clId="Web-{DBDA8FAD-B85C-4240-8881-6712C0CFF14D}" dt="2020-11-03T05:56:01.957" v="282" actId="20577"/>
          <ac:spMkLst>
            <pc:docMk/>
            <pc:sldMk cId="3947145776" sldId="470"/>
            <ac:spMk id="3" creationId="{0DCC91D8-7F89-415D-A837-583E0429E72A}"/>
          </ac:spMkLst>
        </pc:spChg>
      </pc:sldChg>
      <pc:sldChg chg="modSp">
        <pc:chgData name="Drew Chambers" userId="255ac6abe46577dc" providerId="Windows Live" clId="Web-{DBDA8FAD-B85C-4240-8881-6712C0CFF14D}" dt="2020-11-03T05:52:32.811" v="66" actId="20577"/>
        <pc:sldMkLst>
          <pc:docMk/>
          <pc:sldMk cId="3958152132" sldId="471"/>
        </pc:sldMkLst>
        <pc:spChg chg="mod">
          <ac:chgData name="Drew Chambers" userId="255ac6abe46577dc" providerId="Windows Live" clId="Web-{DBDA8FAD-B85C-4240-8881-6712C0CFF14D}" dt="2020-11-03T05:52:32.811" v="66" actId="20577"/>
          <ac:spMkLst>
            <pc:docMk/>
            <pc:sldMk cId="3958152132" sldId="471"/>
            <ac:spMk id="2" creationId="{563D57F0-ABB5-44E9-B2DD-E5130979B65D}"/>
          </ac:spMkLst>
        </pc:spChg>
      </pc:sldChg>
      <pc:sldChg chg="modSp">
        <pc:chgData name="Drew Chambers" userId="255ac6abe46577dc" providerId="Windows Live" clId="Web-{DBDA8FAD-B85C-4240-8881-6712C0CFF14D}" dt="2020-11-03T05:57:09.208" v="310" actId="20577"/>
        <pc:sldMkLst>
          <pc:docMk/>
          <pc:sldMk cId="610193166" sldId="475"/>
        </pc:sldMkLst>
        <pc:spChg chg="mod">
          <ac:chgData name="Drew Chambers" userId="255ac6abe46577dc" providerId="Windows Live" clId="Web-{DBDA8FAD-B85C-4240-8881-6712C0CFF14D}" dt="2020-11-03T05:57:09.208" v="310" actId="20577"/>
          <ac:spMkLst>
            <pc:docMk/>
            <pc:sldMk cId="610193166" sldId="475"/>
            <ac:spMk id="2" creationId="{563D57F0-ABB5-44E9-B2DD-E5130979B65D}"/>
          </ac:spMkLst>
        </pc:spChg>
      </pc:sldChg>
    </pc:docChg>
  </pc:docChgLst>
  <pc:docChgLst>
    <pc:chgData name="Drew Chambers" userId="S::cha106097@westnotts.ac.uk::1db90ae0-96a3-4b51-addb-3a65bbc2962e" providerId="AD" clId="Web-{465C4ECA-8020-C69F-B016-ED03DC0190FC}"/>
    <pc:docChg chg="addSld delSld modSld sldOrd">
      <pc:chgData name="Drew Chambers" userId="S::cha106097@westnotts.ac.uk::1db90ae0-96a3-4b51-addb-3a65bbc2962e" providerId="AD" clId="Web-{465C4ECA-8020-C69F-B016-ED03DC0190FC}" dt="2020-09-21T09:35:55.015" v="348"/>
      <pc:docMkLst>
        <pc:docMk/>
      </pc:docMkLst>
      <pc:sldChg chg="del">
        <pc:chgData name="Drew Chambers" userId="S::cha106097@westnotts.ac.uk::1db90ae0-96a3-4b51-addb-3a65bbc2962e" providerId="AD" clId="Web-{465C4ECA-8020-C69F-B016-ED03DC0190FC}" dt="2020-09-21T09:35:47.545" v="345"/>
        <pc:sldMkLst>
          <pc:docMk/>
          <pc:sldMk cId="799565261" sldId="422"/>
        </pc:sldMkLst>
      </pc:sldChg>
      <pc:sldChg chg="del">
        <pc:chgData name="Drew Chambers" userId="S::cha106097@westnotts.ac.uk::1db90ae0-96a3-4b51-addb-3a65bbc2962e" providerId="AD" clId="Web-{465C4ECA-8020-C69F-B016-ED03DC0190FC}" dt="2020-09-21T09:35:48.592" v="346"/>
        <pc:sldMkLst>
          <pc:docMk/>
          <pc:sldMk cId="1189307508" sldId="423"/>
        </pc:sldMkLst>
      </pc:sldChg>
      <pc:sldChg chg="ord">
        <pc:chgData name="Drew Chambers" userId="S::cha106097@westnotts.ac.uk::1db90ae0-96a3-4b51-addb-3a65bbc2962e" providerId="AD" clId="Web-{465C4ECA-8020-C69F-B016-ED03DC0190FC}" dt="2020-09-21T09:35:55.015" v="348"/>
        <pc:sldMkLst>
          <pc:docMk/>
          <pc:sldMk cId="2585511070" sldId="425"/>
        </pc:sldMkLst>
      </pc:sldChg>
      <pc:sldChg chg="modSp new">
        <pc:chgData name="Drew Chambers" userId="S::cha106097@westnotts.ac.uk::1db90ae0-96a3-4b51-addb-3a65bbc2962e" providerId="AD" clId="Web-{465C4ECA-8020-C69F-B016-ED03DC0190FC}" dt="2020-09-21T09:31:27.896" v="84" actId="20577"/>
        <pc:sldMkLst>
          <pc:docMk/>
          <pc:sldMk cId="1503601400" sldId="428"/>
        </pc:sldMkLst>
        <pc:spChg chg="mod">
          <ac:chgData name="Drew Chambers" userId="S::cha106097@westnotts.ac.uk::1db90ae0-96a3-4b51-addb-3a65bbc2962e" providerId="AD" clId="Web-{465C4ECA-8020-C69F-B016-ED03DC0190FC}" dt="2020-09-21T09:30:01.028" v="11" actId="20577"/>
          <ac:spMkLst>
            <pc:docMk/>
            <pc:sldMk cId="1503601400" sldId="428"/>
            <ac:spMk id="2" creationId="{FE50F7CE-5A15-4058-856A-3313F3015317}"/>
          </ac:spMkLst>
        </pc:spChg>
        <pc:spChg chg="mod">
          <ac:chgData name="Drew Chambers" userId="S::cha106097@westnotts.ac.uk::1db90ae0-96a3-4b51-addb-3a65bbc2962e" providerId="AD" clId="Web-{465C4ECA-8020-C69F-B016-ED03DC0190FC}" dt="2020-09-21T09:31:27.896" v="84" actId="20577"/>
          <ac:spMkLst>
            <pc:docMk/>
            <pc:sldMk cId="1503601400" sldId="428"/>
            <ac:spMk id="3" creationId="{343BB513-6389-4CF0-AA66-580982359C96}"/>
          </ac:spMkLst>
        </pc:spChg>
      </pc:sldChg>
      <pc:sldChg chg="modSp add replId">
        <pc:chgData name="Drew Chambers" userId="S::cha106097@westnotts.ac.uk::1db90ae0-96a3-4b51-addb-3a65bbc2962e" providerId="AD" clId="Web-{465C4ECA-8020-C69F-B016-ED03DC0190FC}" dt="2020-09-21T09:34:37.210" v="305" actId="20577"/>
        <pc:sldMkLst>
          <pc:docMk/>
          <pc:sldMk cId="2215569177" sldId="429"/>
        </pc:sldMkLst>
        <pc:spChg chg="mod">
          <ac:chgData name="Drew Chambers" userId="S::cha106097@westnotts.ac.uk::1db90ae0-96a3-4b51-addb-3a65bbc2962e" providerId="AD" clId="Web-{465C4ECA-8020-C69F-B016-ED03DC0190FC}" dt="2020-09-21T09:30:41.516" v="17" actId="20577"/>
          <ac:spMkLst>
            <pc:docMk/>
            <pc:sldMk cId="2215569177" sldId="429"/>
            <ac:spMk id="2" creationId="{FE50F7CE-5A15-4058-856A-3313F3015317}"/>
          </ac:spMkLst>
        </pc:spChg>
        <pc:spChg chg="mod">
          <ac:chgData name="Drew Chambers" userId="S::cha106097@westnotts.ac.uk::1db90ae0-96a3-4b51-addb-3a65bbc2962e" providerId="AD" clId="Web-{465C4ECA-8020-C69F-B016-ED03DC0190FC}" dt="2020-09-21T09:34:37.210" v="305" actId="20577"/>
          <ac:spMkLst>
            <pc:docMk/>
            <pc:sldMk cId="2215569177" sldId="429"/>
            <ac:spMk id="3" creationId="{343BB513-6389-4CF0-AA66-580982359C96}"/>
          </ac:spMkLst>
        </pc:spChg>
      </pc:sldChg>
      <pc:sldChg chg="modSp add replId">
        <pc:chgData name="Drew Chambers" userId="S::cha106097@westnotts.ac.uk::1db90ae0-96a3-4b51-addb-3a65bbc2962e" providerId="AD" clId="Web-{465C4ECA-8020-C69F-B016-ED03DC0190FC}" dt="2020-09-21T09:32:03.571" v="98" actId="20577"/>
        <pc:sldMkLst>
          <pc:docMk/>
          <pc:sldMk cId="3044363625" sldId="430"/>
        </pc:sldMkLst>
        <pc:spChg chg="mod">
          <ac:chgData name="Drew Chambers" userId="S::cha106097@westnotts.ac.uk::1db90ae0-96a3-4b51-addb-3a65bbc2962e" providerId="AD" clId="Web-{465C4ECA-8020-C69F-B016-ED03DC0190FC}" dt="2020-09-21T09:32:03.571" v="98" actId="20577"/>
          <ac:spMkLst>
            <pc:docMk/>
            <pc:sldMk cId="3044363625" sldId="430"/>
            <ac:spMk id="2" creationId="{FE50F7CE-5A15-4058-856A-3313F3015317}"/>
          </ac:spMkLst>
        </pc:spChg>
      </pc:sldChg>
      <pc:sldChg chg="add del replId">
        <pc:chgData name="Drew Chambers" userId="S::cha106097@westnotts.ac.uk::1db90ae0-96a3-4b51-addb-3a65bbc2962e" providerId="AD" clId="Web-{465C4ECA-8020-C69F-B016-ED03DC0190FC}" dt="2020-09-21T09:31:29.052" v="86"/>
        <pc:sldMkLst>
          <pc:docMk/>
          <pc:sldMk cId="3404781197" sldId="430"/>
        </pc:sldMkLst>
      </pc:sldChg>
      <pc:sldChg chg="modSp add ord replId">
        <pc:chgData name="Drew Chambers" userId="S::cha106097@westnotts.ac.uk::1db90ae0-96a3-4b51-addb-3a65bbc2962e" providerId="AD" clId="Web-{465C4ECA-8020-C69F-B016-ED03DC0190FC}" dt="2020-09-21T09:34:55.790" v="313" actId="20577"/>
        <pc:sldMkLst>
          <pc:docMk/>
          <pc:sldMk cId="2124573841" sldId="431"/>
        </pc:sldMkLst>
        <pc:spChg chg="mod">
          <ac:chgData name="Drew Chambers" userId="S::cha106097@westnotts.ac.uk::1db90ae0-96a3-4b51-addb-3a65bbc2962e" providerId="AD" clId="Web-{465C4ECA-8020-C69F-B016-ED03DC0190FC}" dt="2020-09-21T09:34:55.790" v="313" actId="20577"/>
          <ac:spMkLst>
            <pc:docMk/>
            <pc:sldMk cId="2124573841" sldId="431"/>
            <ac:spMk id="2" creationId="{FE50F7CE-5A15-4058-856A-3313F3015317}"/>
          </ac:spMkLst>
        </pc:spChg>
      </pc:sldChg>
      <pc:sldChg chg="modSp new">
        <pc:chgData name="Drew Chambers" userId="S::cha106097@westnotts.ac.uk::1db90ae0-96a3-4b51-addb-3a65bbc2962e" providerId="AD" clId="Web-{465C4ECA-8020-C69F-B016-ED03DC0190FC}" dt="2020-09-21T09:35:46.639" v="343" actId="20577"/>
        <pc:sldMkLst>
          <pc:docMk/>
          <pc:sldMk cId="1354505569" sldId="432"/>
        </pc:sldMkLst>
        <pc:spChg chg="mod">
          <ac:chgData name="Drew Chambers" userId="S::cha106097@westnotts.ac.uk::1db90ae0-96a3-4b51-addb-3a65bbc2962e" providerId="AD" clId="Web-{465C4ECA-8020-C69F-B016-ED03DC0190FC}" dt="2020-09-21T09:35:46.639" v="343" actId="20577"/>
          <ac:spMkLst>
            <pc:docMk/>
            <pc:sldMk cId="1354505569" sldId="432"/>
            <ac:spMk id="2" creationId="{6A392CA6-EBAA-4753-A329-727690F53DC4}"/>
          </ac:spMkLst>
        </pc:spChg>
      </pc:sldChg>
    </pc:docChg>
  </pc:docChgLst>
  <pc:docChgLst>
    <pc:chgData name="Drew Chambers" userId="255ac6abe46577dc" providerId="LiveId" clId="{D1793F6E-2F0B-4D4F-8A19-BBA2CAE66BDD}"/>
    <pc:docChg chg="custSel delSld modSld">
      <pc:chgData name="Drew Chambers" userId="255ac6abe46577dc" providerId="LiveId" clId="{D1793F6E-2F0B-4D4F-8A19-BBA2CAE66BDD}" dt="2020-11-27T11:27:53.127" v="142" actId="47"/>
      <pc:docMkLst>
        <pc:docMk/>
      </pc:docMkLst>
      <pc:sldChg chg="modSp mod">
        <pc:chgData name="Drew Chambers" userId="255ac6abe46577dc" providerId="LiveId" clId="{D1793F6E-2F0B-4D4F-8A19-BBA2CAE66BDD}" dt="2020-11-27T11:24:34.526" v="37" actId="20577"/>
        <pc:sldMkLst>
          <pc:docMk/>
          <pc:sldMk cId="854872963" sldId="420"/>
        </pc:sldMkLst>
        <pc:spChg chg="mod">
          <ac:chgData name="Drew Chambers" userId="255ac6abe46577dc" providerId="LiveId" clId="{D1793F6E-2F0B-4D4F-8A19-BBA2CAE66BDD}" dt="2020-11-27T11:24:08.670" v="1" actId="20577"/>
          <ac:spMkLst>
            <pc:docMk/>
            <pc:sldMk cId="854872963" sldId="420"/>
            <ac:spMk id="2" creationId="{00000000-0000-0000-0000-000000000000}"/>
          </ac:spMkLst>
        </pc:spChg>
        <pc:spChg chg="mod">
          <ac:chgData name="Drew Chambers" userId="255ac6abe46577dc" providerId="LiveId" clId="{D1793F6E-2F0B-4D4F-8A19-BBA2CAE66BDD}" dt="2020-11-27T11:24:34.526" v="37" actId="20577"/>
          <ac:spMkLst>
            <pc:docMk/>
            <pc:sldMk cId="854872963" sldId="420"/>
            <ac:spMk id="3" creationId="{00000000-0000-0000-0000-000000000000}"/>
          </ac:spMkLst>
        </pc:spChg>
      </pc:sldChg>
      <pc:sldChg chg="del">
        <pc:chgData name="Drew Chambers" userId="255ac6abe46577dc" providerId="LiveId" clId="{D1793F6E-2F0B-4D4F-8A19-BBA2CAE66BDD}" dt="2020-11-27T11:26:18.931" v="59" actId="47"/>
        <pc:sldMkLst>
          <pc:docMk/>
          <pc:sldMk cId="869577886" sldId="421"/>
        </pc:sldMkLst>
      </pc:sldChg>
      <pc:sldChg chg="del">
        <pc:chgData name="Drew Chambers" userId="255ac6abe46577dc" providerId="LiveId" clId="{D1793F6E-2F0B-4D4F-8A19-BBA2CAE66BDD}" dt="2020-11-27T11:26:23.860" v="63" actId="47"/>
        <pc:sldMkLst>
          <pc:docMk/>
          <pc:sldMk cId="1503601400" sldId="428"/>
        </pc:sldMkLst>
      </pc:sldChg>
      <pc:sldChg chg="del">
        <pc:chgData name="Drew Chambers" userId="255ac6abe46577dc" providerId="LiveId" clId="{D1793F6E-2F0B-4D4F-8A19-BBA2CAE66BDD}" dt="2020-11-27T11:27:50.956" v="141" actId="47"/>
        <pc:sldMkLst>
          <pc:docMk/>
          <pc:sldMk cId="1354505569" sldId="432"/>
        </pc:sldMkLst>
      </pc:sldChg>
      <pc:sldChg chg="del">
        <pc:chgData name="Drew Chambers" userId="255ac6abe46577dc" providerId="LiveId" clId="{D1793F6E-2F0B-4D4F-8A19-BBA2CAE66BDD}" dt="2020-11-27T11:26:26.481" v="65" actId="47"/>
        <pc:sldMkLst>
          <pc:docMk/>
          <pc:sldMk cId="2477624446" sldId="436"/>
        </pc:sldMkLst>
      </pc:sldChg>
      <pc:sldChg chg="del">
        <pc:chgData name="Drew Chambers" userId="255ac6abe46577dc" providerId="LiveId" clId="{D1793F6E-2F0B-4D4F-8A19-BBA2CAE66BDD}" dt="2020-11-27T11:26:27.021" v="66" actId="47"/>
        <pc:sldMkLst>
          <pc:docMk/>
          <pc:sldMk cId="242014167" sldId="437"/>
        </pc:sldMkLst>
      </pc:sldChg>
      <pc:sldChg chg="del">
        <pc:chgData name="Drew Chambers" userId="255ac6abe46577dc" providerId="LiveId" clId="{D1793F6E-2F0B-4D4F-8A19-BBA2CAE66BDD}" dt="2020-11-27T11:26:27.526" v="67" actId="47"/>
        <pc:sldMkLst>
          <pc:docMk/>
          <pc:sldMk cId="4276802722" sldId="439"/>
        </pc:sldMkLst>
      </pc:sldChg>
      <pc:sldChg chg="del">
        <pc:chgData name="Drew Chambers" userId="255ac6abe46577dc" providerId="LiveId" clId="{D1793F6E-2F0B-4D4F-8A19-BBA2CAE66BDD}" dt="2020-11-27T11:26:22.360" v="62" actId="47"/>
        <pc:sldMkLst>
          <pc:docMk/>
          <pc:sldMk cId="1525189081" sldId="442"/>
        </pc:sldMkLst>
      </pc:sldChg>
      <pc:sldChg chg="modSp mod">
        <pc:chgData name="Drew Chambers" userId="255ac6abe46577dc" providerId="LiveId" clId="{D1793F6E-2F0B-4D4F-8A19-BBA2CAE66BDD}" dt="2020-11-27T11:26:09.448" v="58" actId="20577"/>
        <pc:sldMkLst>
          <pc:docMk/>
          <pc:sldMk cId="2082998922" sldId="443"/>
        </pc:sldMkLst>
        <pc:spChg chg="mod">
          <ac:chgData name="Drew Chambers" userId="255ac6abe46577dc" providerId="LiveId" clId="{D1793F6E-2F0B-4D4F-8A19-BBA2CAE66BDD}" dt="2020-11-27T11:26:09.448" v="58" actId="20577"/>
          <ac:spMkLst>
            <pc:docMk/>
            <pc:sldMk cId="2082998922" sldId="443"/>
            <ac:spMk id="2" creationId="{D5972684-FDF4-481C-97BB-95B16F24528D}"/>
          </ac:spMkLst>
        </pc:spChg>
      </pc:sldChg>
      <pc:sldChg chg="del">
        <pc:chgData name="Drew Chambers" userId="255ac6abe46577dc" providerId="LiveId" clId="{D1793F6E-2F0B-4D4F-8A19-BBA2CAE66BDD}" dt="2020-11-27T11:26:28.612" v="69" actId="47"/>
        <pc:sldMkLst>
          <pc:docMk/>
          <pc:sldMk cId="1494214692" sldId="444"/>
        </pc:sldMkLst>
      </pc:sldChg>
      <pc:sldChg chg="modSp mod">
        <pc:chgData name="Drew Chambers" userId="255ac6abe46577dc" providerId="LiveId" clId="{D1793F6E-2F0B-4D4F-8A19-BBA2CAE66BDD}" dt="2020-11-27T11:27:19.804" v="115" actId="20577"/>
        <pc:sldMkLst>
          <pc:docMk/>
          <pc:sldMk cId="1392824882" sldId="445"/>
        </pc:sldMkLst>
        <pc:spChg chg="mod">
          <ac:chgData name="Drew Chambers" userId="255ac6abe46577dc" providerId="LiveId" clId="{D1793F6E-2F0B-4D4F-8A19-BBA2CAE66BDD}" dt="2020-11-27T11:27:19.804" v="115" actId="20577"/>
          <ac:spMkLst>
            <pc:docMk/>
            <pc:sldMk cId="1392824882" sldId="445"/>
            <ac:spMk id="2" creationId="{227A8BCE-F1E6-48DF-8FBA-69A178BD66ED}"/>
          </ac:spMkLst>
        </pc:spChg>
      </pc:sldChg>
      <pc:sldChg chg="del">
        <pc:chgData name="Drew Chambers" userId="255ac6abe46577dc" providerId="LiveId" clId="{D1793F6E-2F0B-4D4F-8A19-BBA2CAE66BDD}" dt="2020-11-27T11:26:28.050" v="68" actId="47"/>
        <pc:sldMkLst>
          <pc:docMk/>
          <pc:sldMk cId="1816956314" sldId="446"/>
        </pc:sldMkLst>
      </pc:sldChg>
      <pc:sldChg chg="del">
        <pc:chgData name="Drew Chambers" userId="255ac6abe46577dc" providerId="LiveId" clId="{D1793F6E-2F0B-4D4F-8A19-BBA2CAE66BDD}" dt="2020-11-27T11:26:20.341" v="60" actId="47"/>
        <pc:sldMkLst>
          <pc:docMk/>
          <pc:sldMk cId="1899058230" sldId="448"/>
        </pc:sldMkLst>
      </pc:sldChg>
      <pc:sldChg chg="del">
        <pc:chgData name="Drew Chambers" userId="255ac6abe46577dc" providerId="LiveId" clId="{D1793F6E-2F0B-4D4F-8A19-BBA2CAE66BDD}" dt="2020-11-27T11:26:21.750" v="61" actId="47"/>
        <pc:sldMkLst>
          <pc:docMk/>
          <pc:sldMk cId="506232229" sldId="450"/>
        </pc:sldMkLst>
      </pc:sldChg>
      <pc:sldChg chg="del">
        <pc:chgData name="Drew Chambers" userId="255ac6abe46577dc" providerId="LiveId" clId="{D1793F6E-2F0B-4D4F-8A19-BBA2CAE66BDD}" dt="2020-11-27T11:27:26.394" v="118" actId="47"/>
        <pc:sldMkLst>
          <pc:docMk/>
          <pc:sldMk cId="737605531" sldId="452"/>
        </pc:sldMkLst>
      </pc:sldChg>
      <pc:sldChg chg="del">
        <pc:chgData name="Drew Chambers" userId="255ac6abe46577dc" providerId="LiveId" clId="{D1793F6E-2F0B-4D4F-8A19-BBA2CAE66BDD}" dt="2020-11-27T11:27:27.386" v="119" actId="47"/>
        <pc:sldMkLst>
          <pc:docMk/>
          <pc:sldMk cId="1671713202" sldId="453"/>
        </pc:sldMkLst>
      </pc:sldChg>
      <pc:sldChg chg="del">
        <pc:chgData name="Drew Chambers" userId="255ac6abe46577dc" providerId="LiveId" clId="{D1793F6E-2F0B-4D4F-8A19-BBA2CAE66BDD}" dt="2020-11-27T11:27:29.064" v="120" actId="47"/>
        <pc:sldMkLst>
          <pc:docMk/>
          <pc:sldMk cId="143244820" sldId="454"/>
        </pc:sldMkLst>
      </pc:sldChg>
      <pc:sldChg chg="del">
        <pc:chgData name="Drew Chambers" userId="255ac6abe46577dc" providerId="LiveId" clId="{D1793F6E-2F0B-4D4F-8A19-BBA2CAE66BDD}" dt="2020-11-27T11:27:32.320" v="123" actId="47"/>
        <pc:sldMkLst>
          <pc:docMk/>
          <pc:sldMk cId="2244786097" sldId="455"/>
        </pc:sldMkLst>
      </pc:sldChg>
      <pc:sldChg chg="del">
        <pc:chgData name="Drew Chambers" userId="255ac6abe46577dc" providerId="LiveId" clId="{D1793F6E-2F0B-4D4F-8A19-BBA2CAE66BDD}" dt="2020-11-27T11:27:33.146" v="124" actId="47"/>
        <pc:sldMkLst>
          <pc:docMk/>
          <pc:sldMk cId="2789236194" sldId="456"/>
        </pc:sldMkLst>
      </pc:sldChg>
      <pc:sldChg chg="del">
        <pc:chgData name="Drew Chambers" userId="255ac6abe46577dc" providerId="LiveId" clId="{D1793F6E-2F0B-4D4F-8A19-BBA2CAE66BDD}" dt="2020-11-27T11:27:34.036" v="125" actId="47"/>
        <pc:sldMkLst>
          <pc:docMk/>
          <pc:sldMk cId="349574984" sldId="457"/>
        </pc:sldMkLst>
      </pc:sldChg>
      <pc:sldChg chg="del">
        <pc:chgData name="Drew Chambers" userId="255ac6abe46577dc" providerId="LiveId" clId="{D1793F6E-2F0B-4D4F-8A19-BBA2CAE66BDD}" dt="2020-11-27T11:27:38.185" v="129" actId="47"/>
        <pc:sldMkLst>
          <pc:docMk/>
          <pc:sldMk cId="3064027926" sldId="459"/>
        </pc:sldMkLst>
      </pc:sldChg>
      <pc:sldChg chg="del">
        <pc:chgData name="Drew Chambers" userId="255ac6abe46577dc" providerId="LiveId" clId="{D1793F6E-2F0B-4D4F-8A19-BBA2CAE66BDD}" dt="2020-11-27T11:27:39.076" v="130" actId="47"/>
        <pc:sldMkLst>
          <pc:docMk/>
          <pc:sldMk cId="1298592382" sldId="460"/>
        </pc:sldMkLst>
      </pc:sldChg>
      <pc:sldChg chg="del">
        <pc:chgData name="Drew Chambers" userId="255ac6abe46577dc" providerId="LiveId" clId="{D1793F6E-2F0B-4D4F-8A19-BBA2CAE66BDD}" dt="2020-11-27T11:27:44.548" v="136" actId="47"/>
        <pc:sldMkLst>
          <pc:docMk/>
          <pc:sldMk cId="3540401379" sldId="461"/>
        </pc:sldMkLst>
      </pc:sldChg>
      <pc:sldChg chg="del">
        <pc:chgData name="Drew Chambers" userId="255ac6abe46577dc" providerId="LiveId" clId="{D1793F6E-2F0B-4D4F-8A19-BBA2CAE66BDD}" dt="2020-11-27T11:27:45.036" v="137" actId="47"/>
        <pc:sldMkLst>
          <pc:docMk/>
          <pc:sldMk cId="3293291308" sldId="462"/>
        </pc:sldMkLst>
      </pc:sldChg>
      <pc:sldChg chg="del">
        <pc:chgData name="Drew Chambers" userId="255ac6abe46577dc" providerId="LiveId" clId="{D1793F6E-2F0B-4D4F-8A19-BBA2CAE66BDD}" dt="2020-11-27T11:27:45.699" v="138" actId="47"/>
        <pc:sldMkLst>
          <pc:docMk/>
          <pc:sldMk cId="2125687793" sldId="463"/>
        </pc:sldMkLst>
      </pc:sldChg>
      <pc:sldChg chg="del">
        <pc:chgData name="Drew Chambers" userId="255ac6abe46577dc" providerId="LiveId" clId="{D1793F6E-2F0B-4D4F-8A19-BBA2CAE66BDD}" dt="2020-11-27T11:27:46.189" v="139" actId="47"/>
        <pc:sldMkLst>
          <pc:docMk/>
          <pc:sldMk cId="1311195271" sldId="464"/>
        </pc:sldMkLst>
      </pc:sldChg>
      <pc:sldChg chg="del">
        <pc:chgData name="Drew Chambers" userId="255ac6abe46577dc" providerId="LiveId" clId="{D1793F6E-2F0B-4D4F-8A19-BBA2CAE66BDD}" dt="2020-11-27T11:26:25.830" v="64" actId="47"/>
        <pc:sldMkLst>
          <pc:docMk/>
          <pc:sldMk cId="3135700738" sldId="466"/>
        </pc:sldMkLst>
      </pc:sldChg>
      <pc:sldChg chg="del">
        <pc:chgData name="Drew Chambers" userId="255ac6abe46577dc" providerId="LiveId" clId="{D1793F6E-2F0B-4D4F-8A19-BBA2CAE66BDD}" dt="2020-11-27T11:27:25.307" v="117" actId="47"/>
        <pc:sldMkLst>
          <pc:docMk/>
          <pc:sldMk cId="1329957699" sldId="467"/>
        </pc:sldMkLst>
      </pc:sldChg>
      <pc:sldChg chg="del">
        <pc:chgData name="Drew Chambers" userId="255ac6abe46577dc" providerId="LiveId" clId="{D1793F6E-2F0B-4D4F-8A19-BBA2CAE66BDD}" dt="2020-11-27T11:27:35.126" v="126" actId="47"/>
        <pc:sldMkLst>
          <pc:docMk/>
          <pc:sldMk cId="3947145776" sldId="470"/>
        </pc:sldMkLst>
      </pc:sldChg>
      <pc:sldChg chg="del">
        <pc:chgData name="Drew Chambers" userId="255ac6abe46577dc" providerId="LiveId" clId="{D1793F6E-2F0B-4D4F-8A19-BBA2CAE66BDD}" dt="2020-11-27T11:27:40.587" v="131" actId="47"/>
        <pc:sldMkLst>
          <pc:docMk/>
          <pc:sldMk cId="3958152132" sldId="471"/>
        </pc:sldMkLst>
      </pc:sldChg>
      <pc:sldChg chg="del">
        <pc:chgData name="Drew Chambers" userId="255ac6abe46577dc" providerId="LiveId" clId="{D1793F6E-2F0B-4D4F-8A19-BBA2CAE66BDD}" dt="2020-11-27T11:27:53.127" v="142" actId="47"/>
        <pc:sldMkLst>
          <pc:docMk/>
          <pc:sldMk cId="62982294" sldId="473"/>
        </pc:sldMkLst>
      </pc:sldChg>
      <pc:sldChg chg="del">
        <pc:chgData name="Drew Chambers" userId="255ac6abe46577dc" providerId="LiveId" clId="{D1793F6E-2F0B-4D4F-8A19-BBA2CAE66BDD}" dt="2020-11-27T11:27:48.325" v="140" actId="47"/>
        <pc:sldMkLst>
          <pc:docMk/>
          <pc:sldMk cId="610193166" sldId="475"/>
        </pc:sldMkLst>
      </pc:sldChg>
      <pc:sldChg chg="del">
        <pc:chgData name="Drew Chambers" userId="255ac6abe46577dc" providerId="LiveId" clId="{D1793F6E-2F0B-4D4F-8A19-BBA2CAE66BDD}" dt="2020-11-27T11:27:30.677" v="121" actId="47"/>
        <pc:sldMkLst>
          <pc:docMk/>
          <pc:sldMk cId="566106920" sldId="476"/>
        </pc:sldMkLst>
      </pc:sldChg>
      <pc:sldChg chg="del">
        <pc:chgData name="Drew Chambers" userId="255ac6abe46577dc" providerId="LiveId" clId="{D1793F6E-2F0B-4D4F-8A19-BBA2CAE66BDD}" dt="2020-11-27T11:27:31.627" v="122" actId="47"/>
        <pc:sldMkLst>
          <pc:docMk/>
          <pc:sldMk cId="3833123748" sldId="477"/>
        </pc:sldMkLst>
      </pc:sldChg>
      <pc:sldChg chg="del">
        <pc:chgData name="Drew Chambers" userId="255ac6abe46577dc" providerId="LiveId" clId="{D1793F6E-2F0B-4D4F-8A19-BBA2CAE66BDD}" dt="2020-11-27T11:27:36.096" v="127" actId="47"/>
        <pc:sldMkLst>
          <pc:docMk/>
          <pc:sldMk cId="1811644754" sldId="478"/>
        </pc:sldMkLst>
      </pc:sldChg>
      <pc:sldChg chg="del">
        <pc:chgData name="Drew Chambers" userId="255ac6abe46577dc" providerId="LiveId" clId="{D1793F6E-2F0B-4D4F-8A19-BBA2CAE66BDD}" dt="2020-11-27T11:27:36.818" v="128" actId="47"/>
        <pc:sldMkLst>
          <pc:docMk/>
          <pc:sldMk cId="3287728884" sldId="479"/>
        </pc:sldMkLst>
      </pc:sldChg>
      <pc:sldChg chg="del">
        <pc:chgData name="Drew Chambers" userId="255ac6abe46577dc" providerId="LiveId" clId="{D1793F6E-2F0B-4D4F-8A19-BBA2CAE66BDD}" dt="2020-11-27T11:27:44.116" v="135" actId="47"/>
        <pc:sldMkLst>
          <pc:docMk/>
          <pc:sldMk cId="3030067783" sldId="480"/>
        </pc:sldMkLst>
      </pc:sldChg>
      <pc:sldChg chg="del">
        <pc:chgData name="Drew Chambers" userId="255ac6abe46577dc" providerId="LiveId" clId="{D1793F6E-2F0B-4D4F-8A19-BBA2CAE66BDD}" dt="2020-11-27T11:27:41.457" v="132" actId="47"/>
        <pc:sldMkLst>
          <pc:docMk/>
          <pc:sldMk cId="4288333584" sldId="481"/>
        </pc:sldMkLst>
      </pc:sldChg>
      <pc:sldChg chg="del">
        <pc:chgData name="Drew Chambers" userId="255ac6abe46577dc" providerId="LiveId" clId="{D1793F6E-2F0B-4D4F-8A19-BBA2CAE66BDD}" dt="2020-11-27T11:27:23.224" v="116" actId="47"/>
        <pc:sldMkLst>
          <pc:docMk/>
          <pc:sldMk cId="2137334790" sldId="487"/>
        </pc:sldMkLst>
      </pc:sldChg>
      <pc:sldChg chg="del">
        <pc:chgData name="Drew Chambers" userId="255ac6abe46577dc" providerId="LiveId" clId="{D1793F6E-2F0B-4D4F-8A19-BBA2CAE66BDD}" dt="2020-11-27T11:27:42.253" v="133" actId="47"/>
        <pc:sldMkLst>
          <pc:docMk/>
          <pc:sldMk cId="145816216" sldId="490"/>
        </pc:sldMkLst>
      </pc:sldChg>
      <pc:sldChg chg="del">
        <pc:chgData name="Drew Chambers" userId="255ac6abe46577dc" providerId="LiveId" clId="{D1793F6E-2F0B-4D4F-8A19-BBA2CAE66BDD}" dt="2020-11-27T11:27:43.046" v="134" actId="47"/>
        <pc:sldMkLst>
          <pc:docMk/>
          <pc:sldMk cId="803116827" sldId="491"/>
        </pc:sldMkLst>
      </pc:sldChg>
    </pc:docChg>
  </pc:docChgLst>
  <pc:docChgLst>
    <pc:chgData name="Drew Chambers" userId="255ac6abe46577dc" providerId="Windows Live" clId="Web-{381B3083-B260-4C4F-9D3D-497C24803DFF}"/>
    <pc:docChg chg="addSld delSld modSld sldOrd">
      <pc:chgData name="Drew Chambers" userId="255ac6abe46577dc" providerId="Windows Live" clId="Web-{381B3083-B260-4C4F-9D3D-497C24803DFF}" dt="2020-11-06T18:36:51.204" v="4056" actId="20577"/>
      <pc:docMkLst>
        <pc:docMk/>
      </pc:docMkLst>
      <pc:sldChg chg="modSp">
        <pc:chgData name="Drew Chambers" userId="255ac6abe46577dc" providerId="Windows Live" clId="Web-{381B3083-B260-4C4F-9D3D-497C24803DFF}" dt="2020-11-06T12:14:26.194" v="435" actId="20577"/>
        <pc:sldMkLst>
          <pc:docMk/>
          <pc:sldMk cId="2585511070" sldId="425"/>
        </pc:sldMkLst>
        <pc:spChg chg="mod">
          <ac:chgData name="Drew Chambers" userId="255ac6abe46577dc" providerId="Windows Live" clId="Web-{381B3083-B260-4C4F-9D3D-497C24803DFF}" dt="2020-11-06T12:14:26.194" v="435" actId="20577"/>
          <ac:spMkLst>
            <pc:docMk/>
            <pc:sldMk cId="2585511070" sldId="425"/>
            <ac:spMk id="3" creationId="{00000000-0000-0000-0000-000000000000}"/>
          </ac:spMkLst>
        </pc:spChg>
      </pc:sldChg>
      <pc:sldChg chg="modSp">
        <pc:chgData name="Drew Chambers" userId="255ac6abe46577dc" providerId="Windows Live" clId="Web-{381B3083-B260-4C4F-9D3D-497C24803DFF}" dt="2020-11-06T18:28:11.298" v="3533" actId="20577"/>
        <pc:sldMkLst>
          <pc:docMk/>
          <pc:sldMk cId="1354505569" sldId="432"/>
        </pc:sldMkLst>
        <pc:spChg chg="mod">
          <ac:chgData name="Drew Chambers" userId="255ac6abe46577dc" providerId="Windows Live" clId="Web-{381B3083-B260-4C4F-9D3D-497C24803DFF}" dt="2020-11-06T18:26:33.782" v="3477" actId="20577"/>
          <ac:spMkLst>
            <pc:docMk/>
            <pc:sldMk cId="1354505569" sldId="432"/>
            <ac:spMk id="2" creationId="{6A392CA6-EBAA-4753-A329-727690F53DC4}"/>
          </ac:spMkLst>
        </pc:spChg>
        <pc:spChg chg="mod">
          <ac:chgData name="Drew Chambers" userId="255ac6abe46577dc" providerId="Windows Live" clId="Web-{381B3083-B260-4C4F-9D3D-497C24803DFF}" dt="2020-11-06T18:28:11.298" v="3533" actId="20577"/>
          <ac:spMkLst>
            <pc:docMk/>
            <pc:sldMk cId="1354505569" sldId="432"/>
            <ac:spMk id="3" creationId="{1C5104EF-C1FC-4463-BE2F-664BA8E0E660}"/>
          </ac:spMkLst>
        </pc:spChg>
      </pc:sldChg>
      <pc:sldChg chg="addSp modSp">
        <pc:chgData name="Drew Chambers" userId="255ac6abe46577dc" providerId="Windows Live" clId="Web-{381B3083-B260-4C4F-9D3D-497C24803DFF}" dt="2020-11-06T12:27:25.759" v="614"/>
        <pc:sldMkLst>
          <pc:docMk/>
          <pc:sldMk cId="737605531" sldId="452"/>
        </pc:sldMkLst>
        <pc:spChg chg="mod">
          <ac:chgData name="Drew Chambers" userId="255ac6abe46577dc" providerId="Windows Live" clId="Web-{381B3083-B260-4C4F-9D3D-497C24803DFF}" dt="2020-11-06T11:47:19.704" v="89" actId="14100"/>
          <ac:spMkLst>
            <pc:docMk/>
            <pc:sldMk cId="737605531" sldId="452"/>
            <ac:spMk id="3" creationId="{72F8C5BE-0DC3-4A99-A5C1-0579F34FA691}"/>
          </ac:spMkLst>
        </pc:spChg>
        <pc:graphicFrameChg chg="add mod modGraphic">
          <ac:chgData name="Drew Chambers" userId="255ac6abe46577dc" providerId="Windows Live" clId="Web-{381B3083-B260-4C4F-9D3D-497C24803DFF}" dt="2020-11-06T12:27:25.759" v="614"/>
          <ac:graphicFrameMkLst>
            <pc:docMk/>
            <pc:sldMk cId="737605531" sldId="452"/>
            <ac:graphicFrameMk id="5" creationId="{8A4AF626-A3E9-4B10-A74B-545CA6918EEE}"/>
          </ac:graphicFrameMkLst>
        </pc:graphicFrameChg>
      </pc:sldChg>
      <pc:sldChg chg="addSp modSp">
        <pc:chgData name="Drew Chambers" userId="255ac6abe46577dc" providerId="Windows Live" clId="Web-{381B3083-B260-4C4F-9D3D-497C24803DFF}" dt="2020-11-06T12:31:28.941" v="823" actId="1076"/>
        <pc:sldMkLst>
          <pc:docMk/>
          <pc:sldMk cId="1671713202" sldId="453"/>
        </pc:sldMkLst>
        <pc:spChg chg="mod">
          <ac:chgData name="Drew Chambers" userId="255ac6abe46577dc" providerId="Windows Live" clId="Web-{381B3083-B260-4C4F-9D3D-497C24803DFF}" dt="2020-11-06T12:27:33.166" v="615" actId="1076"/>
          <ac:spMkLst>
            <pc:docMk/>
            <pc:sldMk cId="1671713202" sldId="453"/>
            <ac:spMk id="3" creationId="{21034A54-7D60-4678-A960-2B8E0458575A}"/>
          </ac:spMkLst>
        </pc:spChg>
        <pc:graphicFrameChg chg="add mod modGraphic">
          <ac:chgData name="Drew Chambers" userId="255ac6abe46577dc" providerId="Windows Live" clId="Web-{381B3083-B260-4C4F-9D3D-497C24803DFF}" dt="2020-11-06T12:31:28.941" v="823" actId="1076"/>
          <ac:graphicFrameMkLst>
            <pc:docMk/>
            <pc:sldMk cId="1671713202" sldId="453"/>
            <ac:graphicFrameMk id="5" creationId="{C623F6C3-7A85-4588-86FE-5CA8A24F91A0}"/>
          </ac:graphicFrameMkLst>
        </pc:graphicFrameChg>
      </pc:sldChg>
      <pc:sldChg chg="addSp modSp">
        <pc:chgData name="Drew Chambers" userId="255ac6abe46577dc" providerId="Windows Live" clId="Web-{381B3083-B260-4C4F-9D3D-497C24803DFF}" dt="2020-11-06T12:35:41.624" v="1095" actId="14100"/>
        <pc:sldMkLst>
          <pc:docMk/>
          <pc:sldMk cId="143244820" sldId="454"/>
        </pc:sldMkLst>
        <pc:spChg chg="mod">
          <ac:chgData name="Drew Chambers" userId="255ac6abe46577dc" providerId="Windows Live" clId="Web-{381B3083-B260-4C4F-9D3D-497C24803DFF}" dt="2020-11-06T12:35:31.436" v="1092" actId="1076"/>
          <ac:spMkLst>
            <pc:docMk/>
            <pc:sldMk cId="143244820" sldId="454"/>
            <ac:spMk id="2" creationId="{B84F85C7-8ABB-45D0-8329-30734BA70C02}"/>
          </ac:spMkLst>
        </pc:spChg>
        <pc:spChg chg="mod">
          <ac:chgData name="Drew Chambers" userId="255ac6abe46577dc" providerId="Windows Live" clId="Web-{381B3083-B260-4C4F-9D3D-497C24803DFF}" dt="2020-11-06T12:35:41.624" v="1095" actId="14100"/>
          <ac:spMkLst>
            <pc:docMk/>
            <pc:sldMk cId="143244820" sldId="454"/>
            <ac:spMk id="3" creationId="{21034A54-7D60-4678-A960-2B8E0458575A}"/>
          </ac:spMkLst>
        </pc:spChg>
        <pc:graphicFrameChg chg="add mod modGraphic">
          <ac:chgData name="Drew Chambers" userId="255ac6abe46577dc" providerId="Windows Live" clId="Web-{381B3083-B260-4C4F-9D3D-497C24803DFF}" dt="2020-11-06T12:35:34.874" v="1093" actId="1076"/>
          <ac:graphicFrameMkLst>
            <pc:docMk/>
            <pc:sldMk cId="143244820" sldId="454"/>
            <ac:graphicFrameMk id="5" creationId="{97203FD7-AE44-456B-BB2F-E7154B3D16B9}"/>
          </ac:graphicFrameMkLst>
        </pc:graphicFrameChg>
      </pc:sldChg>
      <pc:sldChg chg="addSp modSp">
        <pc:chgData name="Drew Chambers" userId="255ac6abe46577dc" providerId="Windows Live" clId="Web-{381B3083-B260-4C4F-9D3D-497C24803DFF}" dt="2020-11-06T17:24:29.330" v="3292"/>
        <pc:sldMkLst>
          <pc:docMk/>
          <pc:sldMk cId="2244786097" sldId="455"/>
        </pc:sldMkLst>
        <pc:spChg chg="mod">
          <ac:chgData name="Drew Chambers" userId="255ac6abe46577dc" providerId="Windows Live" clId="Web-{381B3083-B260-4C4F-9D3D-497C24803DFF}" dt="2020-11-06T12:41:15.967" v="1463" actId="1076"/>
          <ac:spMkLst>
            <pc:docMk/>
            <pc:sldMk cId="2244786097" sldId="455"/>
            <ac:spMk id="2" creationId="{825A817D-03F4-4DCB-943F-14B4EDB1B135}"/>
          </ac:spMkLst>
        </pc:spChg>
        <pc:spChg chg="mod">
          <ac:chgData name="Drew Chambers" userId="255ac6abe46577dc" providerId="Windows Live" clId="Web-{381B3083-B260-4C4F-9D3D-497C24803DFF}" dt="2020-11-06T12:41:31.936" v="1466" actId="14100"/>
          <ac:spMkLst>
            <pc:docMk/>
            <pc:sldMk cId="2244786097" sldId="455"/>
            <ac:spMk id="3" creationId="{693A1244-21CD-47AC-B334-B094C69AD373}"/>
          </ac:spMkLst>
        </pc:spChg>
        <pc:graphicFrameChg chg="add mod modGraphic">
          <ac:chgData name="Drew Chambers" userId="255ac6abe46577dc" providerId="Windows Live" clId="Web-{381B3083-B260-4C4F-9D3D-497C24803DFF}" dt="2020-11-06T17:24:29.330" v="3292"/>
          <ac:graphicFrameMkLst>
            <pc:docMk/>
            <pc:sldMk cId="2244786097" sldId="455"/>
            <ac:graphicFrameMk id="5" creationId="{AB45CBEC-2D14-4C29-8DE2-8DD0B351DB0D}"/>
          </ac:graphicFrameMkLst>
        </pc:graphicFrameChg>
      </pc:sldChg>
      <pc:sldChg chg="addSp delSp modSp">
        <pc:chgData name="Drew Chambers" userId="255ac6abe46577dc" providerId="Windows Live" clId="Web-{381B3083-B260-4C4F-9D3D-497C24803DFF}" dt="2020-11-06T13:38:20.445" v="1903" actId="14100"/>
        <pc:sldMkLst>
          <pc:docMk/>
          <pc:sldMk cId="2789236194" sldId="456"/>
        </pc:sldMkLst>
        <pc:spChg chg="mod">
          <ac:chgData name="Drew Chambers" userId="255ac6abe46577dc" providerId="Windows Live" clId="Web-{381B3083-B260-4C4F-9D3D-497C24803DFF}" dt="2020-11-06T12:44:53.570" v="1490" actId="1076"/>
          <ac:spMkLst>
            <pc:docMk/>
            <pc:sldMk cId="2789236194" sldId="456"/>
            <ac:spMk id="2" creationId="{8038A037-D753-40C1-A0DD-E044E1F33D90}"/>
          </ac:spMkLst>
        </pc:spChg>
        <pc:spChg chg="mod">
          <ac:chgData name="Drew Chambers" userId="255ac6abe46577dc" providerId="Windows Live" clId="Web-{381B3083-B260-4C4F-9D3D-497C24803DFF}" dt="2020-11-06T13:38:20.445" v="1903" actId="14100"/>
          <ac:spMkLst>
            <pc:docMk/>
            <pc:sldMk cId="2789236194" sldId="456"/>
            <ac:spMk id="3" creationId="{B065B665-908F-430D-BAC6-CE5AC5534916}"/>
          </ac:spMkLst>
        </pc:spChg>
        <pc:spChg chg="del">
          <ac:chgData name="Drew Chambers" userId="255ac6abe46577dc" providerId="Windows Live" clId="Web-{381B3083-B260-4C4F-9D3D-497C24803DFF}" dt="2020-11-06T12:44:07.459" v="1480"/>
          <ac:spMkLst>
            <pc:docMk/>
            <pc:sldMk cId="2789236194" sldId="456"/>
            <ac:spMk id="14" creationId="{59A309A7-1751-4ABE-A3C1-EEC40366AD89}"/>
          </ac:spMkLst>
        </pc:spChg>
        <pc:spChg chg="del">
          <ac:chgData name="Drew Chambers" userId="255ac6abe46577dc" providerId="Windows Live" clId="Web-{381B3083-B260-4C4F-9D3D-497C24803DFF}" dt="2020-11-06T12:44:07.459" v="1480"/>
          <ac:spMkLst>
            <pc:docMk/>
            <pc:sldMk cId="2789236194" sldId="456"/>
            <ac:spMk id="16" creationId="{967D8EB6-EAE1-4F9C-B398-83321E287204}"/>
          </ac:spMkLst>
        </pc:spChg>
        <pc:spChg chg="add">
          <ac:chgData name="Drew Chambers" userId="255ac6abe46577dc" providerId="Windows Live" clId="Web-{381B3083-B260-4C4F-9D3D-497C24803DFF}" dt="2020-11-06T12:44:07.459" v="1480"/>
          <ac:spMkLst>
            <pc:docMk/>
            <pc:sldMk cId="2789236194" sldId="456"/>
            <ac:spMk id="21" creationId="{84DF55BE-B4AB-4BA1-BDE1-E9F7FB3F110A}"/>
          </ac:spMkLst>
        </pc:spChg>
        <pc:graphicFrameChg chg="add mod modGraphic">
          <ac:chgData name="Drew Chambers" userId="255ac6abe46577dc" providerId="Windows Live" clId="Web-{381B3083-B260-4C4F-9D3D-497C24803DFF}" dt="2020-11-06T13:38:12.476" v="1902"/>
          <ac:graphicFrameMkLst>
            <pc:docMk/>
            <pc:sldMk cId="2789236194" sldId="456"/>
            <ac:graphicFrameMk id="5" creationId="{9948C431-33EF-4142-8FF2-E17C1F390FB5}"/>
          </ac:graphicFrameMkLst>
        </pc:graphicFrameChg>
        <pc:picChg chg="del mod">
          <ac:chgData name="Drew Chambers" userId="255ac6abe46577dc" providerId="Windows Live" clId="Web-{381B3083-B260-4C4F-9D3D-497C24803DFF}" dt="2020-11-06T12:44:17.522" v="1481"/>
          <ac:picMkLst>
            <pc:docMk/>
            <pc:sldMk cId="2789236194" sldId="456"/>
            <ac:picMk id="4" creationId="{16E58FDB-5EAA-4450-B2E4-00A1ADE32B69}"/>
          </ac:picMkLst>
        </pc:picChg>
      </pc:sldChg>
      <pc:sldChg chg="addSp delSp modSp mod setBg">
        <pc:chgData name="Drew Chambers" userId="255ac6abe46577dc" providerId="Windows Live" clId="Web-{381B3083-B260-4C4F-9D3D-497C24803DFF}" dt="2020-11-06T13:54:36.229" v="2103"/>
        <pc:sldMkLst>
          <pc:docMk/>
          <pc:sldMk cId="349574984" sldId="457"/>
        </pc:sldMkLst>
        <pc:spChg chg="mod">
          <ac:chgData name="Drew Chambers" userId="255ac6abe46577dc" providerId="Windows Live" clId="Web-{381B3083-B260-4C4F-9D3D-497C24803DFF}" dt="2020-11-06T12:46:04.198" v="1496"/>
          <ac:spMkLst>
            <pc:docMk/>
            <pc:sldMk cId="349574984" sldId="457"/>
            <ac:spMk id="2" creationId="{650063EE-D470-48EA-A5F1-A74BA40EB894}"/>
          </ac:spMkLst>
        </pc:spChg>
        <pc:spChg chg="mod">
          <ac:chgData name="Drew Chambers" userId="255ac6abe46577dc" providerId="Windows Live" clId="Web-{381B3083-B260-4C4F-9D3D-497C24803DFF}" dt="2020-11-06T13:38:49.398" v="1909" actId="20577"/>
          <ac:spMkLst>
            <pc:docMk/>
            <pc:sldMk cId="349574984" sldId="457"/>
            <ac:spMk id="3" creationId="{A589C054-6D0A-41C7-8C4F-ED871B7F8CCB}"/>
          </ac:spMkLst>
        </pc:spChg>
        <pc:spChg chg="add">
          <ac:chgData name="Drew Chambers" userId="255ac6abe46577dc" providerId="Windows Live" clId="Web-{381B3083-B260-4C4F-9D3D-497C24803DFF}" dt="2020-11-06T12:46:04.198" v="1496"/>
          <ac:spMkLst>
            <pc:docMk/>
            <pc:sldMk cId="349574984" sldId="457"/>
            <ac:spMk id="7" creationId="{2550BE34-C2B8-49B8-8519-67A8CAD51AE9}"/>
          </ac:spMkLst>
        </pc:spChg>
        <pc:spChg chg="add">
          <ac:chgData name="Drew Chambers" userId="255ac6abe46577dc" providerId="Windows Live" clId="Web-{381B3083-B260-4C4F-9D3D-497C24803DFF}" dt="2020-11-06T12:46:04.198" v="1496"/>
          <ac:spMkLst>
            <pc:docMk/>
            <pc:sldMk cId="349574984" sldId="457"/>
            <ac:spMk id="8" creationId="{A7457DD9-5A45-400A-AB4B-4B4EDECA25F1}"/>
          </ac:spMkLst>
        </pc:spChg>
        <pc:spChg chg="add del">
          <ac:chgData name="Drew Chambers" userId="255ac6abe46577dc" providerId="Windows Live" clId="Web-{381B3083-B260-4C4F-9D3D-497C24803DFF}" dt="2020-11-06T12:45:42.635" v="1495"/>
          <ac:spMkLst>
            <pc:docMk/>
            <pc:sldMk cId="349574984" sldId="457"/>
            <ac:spMk id="10" creationId="{5E39A796-BE83-48B1-B33F-35C4A32AAB57}"/>
          </ac:spMkLst>
        </pc:spChg>
        <pc:spChg chg="add del">
          <ac:chgData name="Drew Chambers" userId="255ac6abe46577dc" providerId="Windows Live" clId="Web-{381B3083-B260-4C4F-9D3D-497C24803DFF}" dt="2020-11-06T12:45:42.635" v="1495"/>
          <ac:spMkLst>
            <pc:docMk/>
            <pc:sldMk cId="349574984" sldId="457"/>
            <ac:spMk id="12" creationId="{72F84B47-E267-4194-8194-831DB7B5547F}"/>
          </ac:spMkLst>
        </pc:spChg>
        <pc:spChg chg="add">
          <ac:chgData name="Drew Chambers" userId="255ac6abe46577dc" providerId="Windows Live" clId="Web-{381B3083-B260-4C4F-9D3D-497C24803DFF}" dt="2020-11-06T12:46:04.198" v="1496"/>
          <ac:spMkLst>
            <pc:docMk/>
            <pc:sldMk cId="349574984" sldId="457"/>
            <ac:spMk id="14" creationId="{441CF7D6-A660-431A-B0BB-140A0D5556B6}"/>
          </ac:spMkLst>
        </pc:spChg>
        <pc:spChg chg="add">
          <ac:chgData name="Drew Chambers" userId="255ac6abe46577dc" providerId="Windows Live" clId="Web-{381B3083-B260-4C4F-9D3D-497C24803DFF}" dt="2020-11-06T12:46:04.198" v="1496"/>
          <ac:spMkLst>
            <pc:docMk/>
            <pc:sldMk cId="349574984" sldId="457"/>
            <ac:spMk id="16" creationId="{0570A85B-3810-4F95-97B0-CBF4CCDB381C}"/>
          </ac:spMkLst>
        </pc:spChg>
        <pc:graphicFrameChg chg="add mod modGraphic">
          <ac:chgData name="Drew Chambers" userId="255ac6abe46577dc" providerId="Windows Live" clId="Web-{381B3083-B260-4C4F-9D3D-497C24803DFF}" dt="2020-11-06T13:54:36.229" v="2103"/>
          <ac:graphicFrameMkLst>
            <pc:docMk/>
            <pc:sldMk cId="349574984" sldId="457"/>
            <ac:graphicFrameMk id="5" creationId="{67BDEE51-82C4-4F0C-BD8A-C1ADC7686FD1}"/>
          </ac:graphicFrameMkLst>
        </pc:graphicFrameChg>
      </pc:sldChg>
      <pc:sldChg chg="addSp modSp">
        <pc:chgData name="Drew Chambers" userId="255ac6abe46577dc" providerId="Windows Live" clId="Web-{381B3083-B260-4C4F-9D3D-497C24803DFF}" dt="2020-11-06T13:58:41.433" v="2357"/>
        <pc:sldMkLst>
          <pc:docMk/>
          <pc:sldMk cId="271202369" sldId="458"/>
        </pc:sldMkLst>
        <pc:spChg chg="mod">
          <ac:chgData name="Drew Chambers" userId="255ac6abe46577dc" providerId="Windows Live" clId="Web-{381B3083-B260-4C4F-9D3D-497C24803DFF}" dt="2020-11-06T12:48:16.188" v="1498" actId="14100"/>
          <ac:spMkLst>
            <pc:docMk/>
            <pc:sldMk cId="271202369" sldId="458"/>
            <ac:spMk id="3" creationId="{44EE7528-539B-4963-9027-BACB0326CADD}"/>
          </ac:spMkLst>
        </pc:spChg>
        <pc:graphicFrameChg chg="add mod modGraphic">
          <ac:chgData name="Drew Chambers" userId="255ac6abe46577dc" providerId="Windows Live" clId="Web-{381B3083-B260-4C4F-9D3D-497C24803DFF}" dt="2020-11-06T13:58:41.433" v="2357"/>
          <ac:graphicFrameMkLst>
            <pc:docMk/>
            <pc:sldMk cId="271202369" sldId="458"/>
            <ac:graphicFrameMk id="5" creationId="{8CE6151F-A75C-499F-B28B-3BAC86C325A1}"/>
          </ac:graphicFrameMkLst>
        </pc:graphicFrameChg>
      </pc:sldChg>
      <pc:sldChg chg="addSp modSp">
        <pc:chgData name="Drew Chambers" userId="255ac6abe46577dc" providerId="Windows Live" clId="Web-{381B3083-B260-4C4F-9D3D-497C24803DFF}" dt="2020-11-06T15:47:32.493" v="2519"/>
        <pc:sldMkLst>
          <pc:docMk/>
          <pc:sldMk cId="3064027926" sldId="459"/>
        </pc:sldMkLst>
        <pc:spChg chg="mod">
          <ac:chgData name="Drew Chambers" userId="255ac6abe46577dc" providerId="Windows Live" clId="Web-{381B3083-B260-4C4F-9D3D-497C24803DFF}" dt="2020-11-06T12:48:38.658" v="1501" actId="14100"/>
          <ac:spMkLst>
            <pc:docMk/>
            <pc:sldMk cId="3064027926" sldId="459"/>
            <ac:spMk id="3" creationId="{AD5B6192-14A4-47CA-80EB-D61E38C1FECC}"/>
          </ac:spMkLst>
        </pc:spChg>
        <pc:graphicFrameChg chg="add mod modGraphic">
          <ac:chgData name="Drew Chambers" userId="255ac6abe46577dc" providerId="Windows Live" clId="Web-{381B3083-B260-4C4F-9D3D-497C24803DFF}" dt="2020-11-06T15:47:32.493" v="2519"/>
          <ac:graphicFrameMkLst>
            <pc:docMk/>
            <pc:sldMk cId="3064027926" sldId="459"/>
            <ac:graphicFrameMk id="5" creationId="{1779EF8C-7E0E-419D-9776-BE89367CB5DE}"/>
          </ac:graphicFrameMkLst>
        </pc:graphicFrameChg>
      </pc:sldChg>
      <pc:sldChg chg="addSp modSp">
        <pc:chgData name="Drew Chambers" userId="255ac6abe46577dc" providerId="Windows Live" clId="Web-{381B3083-B260-4C4F-9D3D-497C24803DFF}" dt="2020-11-06T15:50:02.769" v="2697" actId="14100"/>
        <pc:sldMkLst>
          <pc:docMk/>
          <pc:sldMk cId="1298592382" sldId="460"/>
        </pc:sldMkLst>
        <pc:spChg chg="mod">
          <ac:chgData name="Drew Chambers" userId="255ac6abe46577dc" providerId="Windows Live" clId="Web-{381B3083-B260-4C4F-9D3D-497C24803DFF}" dt="2020-11-06T15:49:59.222" v="2696" actId="1076"/>
          <ac:spMkLst>
            <pc:docMk/>
            <pc:sldMk cId="1298592382" sldId="460"/>
            <ac:spMk id="2" creationId="{929D8D99-A9DE-444C-995D-FDEE769487D4}"/>
          </ac:spMkLst>
        </pc:spChg>
        <pc:spChg chg="mod">
          <ac:chgData name="Drew Chambers" userId="255ac6abe46577dc" providerId="Windows Live" clId="Web-{381B3083-B260-4C4F-9D3D-497C24803DFF}" dt="2020-11-06T15:50:02.769" v="2697" actId="14100"/>
          <ac:spMkLst>
            <pc:docMk/>
            <pc:sldMk cId="1298592382" sldId="460"/>
            <ac:spMk id="3" creationId="{24EA2DA1-CDF7-493B-82CF-F12D7691DA54}"/>
          </ac:spMkLst>
        </pc:spChg>
        <pc:graphicFrameChg chg="add mod modGraphic">
          <ac:chgData name="Drew Chambers" userId="255ac6abe46577dc" providerId="Windows Live" clId="Web-{381B3083-B260-4C4F-9D3D-497C24803DFF}" dt="2020-11-06T15:49:46.690" v="2693" actId="1076"/>
          <ac:graphicFrameMkLst>
            <pc:docMk/>
            <pc:sldMk cId="1298592382" sldId="460"/>
            <ac:graphicFrameMk id="5" creationId="{0E60CA75-D0C9-4DC1-88A9-7243745522E6}"/>
          </ac:graphicFrameMkLst>
        </pc:graphicFrameChg>
      </pc:sldChg>
      <pc:sldChg chg="addSp modSp">
        <pc:chgData name="Drew Chambers" userId="255ac6abe46577dc" providerId="Windows Live" clId="Web-{381B3083-B260-4C4F-9D3D-497C24803DFF}" dt="2020-11-06T15:51:21.227" v="2811"/>
        <pc:sldMkLst>
          <pc:docMk/>
          <pc:sldMk cId="3540401379" sldId="461"/>
        </pc:sldMkLst>
        <pc:spChg chg="mod">
          <ac:chgData name="Drew Chambers" userId="255ac6abe46577dc" providerId="Windows Live" clId="Web-{381B3083-B260-4C4F-9D3D-497C24803DFF}" dt="2020-11-06T13:02:27.179" v="1512" actId="14100"/>
          <ac:spMkLst>
            <pc:docMk/>
            <pc:sldMk cId="3540401379" sldId="461"/>
            <ac:spMk id="3" creationId="{48C9C01A-7F76-4DF3-8EC3-CCA5535282BC}"/>
          </ac:spMkLst>
        </pc:spChg>
        <pc:graphicFrameChg chg="add mod modGraphic">
          <ac:chgData name="Drew Chambers" userId="255ac6abe46577dc" providerId="Windows Live" clId="Web-{381B3083-B260-4C4F-9D3D-497C24803DFF}" dt="2020-11-06T15:51:21.227" v="2811"/>
          <ac:graphicFrameMkLst>
            <pc:docMk/>
            <pc:sldMk cId="3540401379" sldId="461"/>
            <ac:graphicFrameMk id="5" creationId="{06D593D4-34BF-4222-B8D8-F1F62372F837}"/>
          </ac:graphicFrameMkLst>
        </pc:graphicFrameChg>
      </pc:sldChg>
      <pc:sldChg chg="addSp modSp">
        <pc:chgData name="Drew Chambers" userId="255ac6abe46577dc" providerId="Windows Live" clId="Web-{381B3083-B260-4C4F-9D3D-497C24803DFF}" dt="2020-11-06T15:52:44.936" v="2910"/>
        <pc:sldMkLst>
          <pc:docMk/>
          <pc:sldMk cId="3293291308" sldId="462"/>
        </pc:sldMkLst>
        <pc:spChg chg="mod">
          <ac:chgData name="Drew Chambers" userId="255ac6abe46577dc" providerId="Windows Live" clId="Web-{381B3083-B260-4C4F-9D3D-497C24803DFF}" dt="2020-11-06T15:51:54.698" v="2812" actId="14100"/>
          <ac:spMkLst>
            <pc:docMk/>
            <pc:sldMk cId="3293291308" sldId="462"/>
            <ac:spMk id="3" creationId="{9C4552FE-0867-4BF8-B048-1825583FFFFB}"/>
          </ac:spMkLst>
        </pc:spChg>
        <pc:graphicFrameChg chg="add mod modGraphic">
          <ac:chgData name="Drew Chambers" userId="255ac6abe46577dc" providerId="Windows Live" clId="Web-{381B3083-B260-4C4F-9D3D-497C24803DFF}" dt="2020-11-06T15:52:44.936" v="2910"/>
          <ac:graphicFrameMkLst>
            <pc:docMk/>
            <pc:sldMk cId="3293291308" sldId="462"/>
            <ac:graphicFrameMk id="5" creationId="{CA87CE7F-932B-4C04-814B-BD652A85727E}"/>
          </ac:graphicFrameMkLst>
        </pc:graphicFrameChg>
      </pc:sldChg>
      <pc:sldChg chg="addSp modSp">
        <pc:chgData name="Drew Chambers" userId="255ac6abe46577dc" providerId="Windows Live" clId="Web-{381B3083-B260-4C4F-9D3D-497C24803DFF}" dt="2020-11-06T15:55:07.164" v="3085"/>
        <pc:sldMkLst>
          <pc:docMk/>
          <pc:sldMk cId="2125687793" sldId="463"/>
        </pc:sldMkLst>
        <pc:spChg chg="mod">
          <ac:chgData name="Drew Chambers" userId="255ac6abe46577dc" providerId="Windows Live" clId="Web-{381B3083-B260-4C4F-9D3D-497C24803DFF}" dt="2020-11-06T13:03:15.040" v="1519" actId="14100"/>
          <ac:spMkLst>
            <pc:docMk/>
            <pc:sldMk cId="2125687793" sldId="463"/>
            <ac:spMk id="3" creationId="{6E0E6B46-8EC5-4AC2-9C4F-2E4460C165EB}"/>
          </ac:spMkLst>
        </pc:spChg>
        <pc:graphicFrameChg chg="add mod modGraphic">
          <ac:chgData name="Drew Chambers" userId="255ac6abe46577dc" providerId="Windows Live" clId="Web-{381B3083-B260-4C4F-9D3D-497C24803DFF}" dt="2020-11-06T15:55:07.164" v="3085"/>
          <ac:graphicFrameMkLst>
            <pc:docMk/>
            <pc:sldMk cId="2125687793" sldId="463"/>
            <ac:graphicFrameMk id="5" creationId="{472E81AF-27AD-4380-A9B2-73632C8AC3C8}"/>
          </ac:graphicFrameMkLst>
        </pc:graphicFrameChg>
      </pc:sldChg>
      <pc:sldChg chg="addSp modSp">
        <pc:chgData name="Drew Chambers" userId="255ac6abe46577dc" providerId="Windows Live" clId="Web-{381B3083-B260-4C4F-9D3D-497C24803DFF}" dt="2020-11-06T15:56:47.405" v="3236"/>
        <pc:sldMkLst>
          <pc:docMk/>
          <pc:sldMk cId="1311195271" sldId="464"/>
        </pc:sldMkLst>
        <pc:spChg chg="mod">
          <ac:chgData name="Drew Chambers" userId="255ac6abe46577dc" providerId="Windows Live" clId="Web-{381B3083-B260-4C4F-9D3D-497C24803DFF}" dt="2020-11-06T15:55:23.462" v="3092" actId="14100"/>
          <ac:spMkLst>
            <pc:docMk/>
            <pc:sldMk cId="1311195271" sldId="464"/>
            <ac:spMk id="3" creationId="{CE1DAFB4-BCD4-45E7-A1AA-52103C1344E4}"/>
          </ac:spMkLst>
        </pc:spChg>
        <pc:graphicFrameChg chg="add mod modGraphic">
          <ac:chgData name="Drew Chambers" userId="255ac6abe46577dc" providerId="Windows Live" clId="Web-{381B3083-B260-4C4F-9D3D-497C24803DFF}" dt="2020-11-06T15:56:47.405" v="3236"/>
          <ac:graphicFrameMkLst>
            <pc:docMk/>
            <pc:sldMk cId="1311195271" sldId="464"/>
            <ac:graphicFrameMk id="5" creationId="{E0AD5555-D2B2-407E-9A53-3E82873A2CD8}"/>
          </ac:graphicFrameMkLst>
        </pc:graphicFrameChg>
      </pc:sldChg>
      <pc:sldChg chg="modSp">
        <pc:chgData name="Drew Chambers" userId="255ac6abe46577dc" providerId="Windows Live" clId="Web-{381B3083-B260-4C4F-9D3D-497C24803DFF}" dt="2020-11-06T11:46:55.995" v="86" actId="20577"/>
        <pc:sldMkLst>
          <pc:docMk/>
          <pc:sldMk cId="1329957699" sldId="467"/>
        </pc:sldMkLst>
        <pc:spChg chg="mod">
          <ac:chgData name="Drew Chambers" userId="255ac6abe46577dc" providerId="Windows Live" clId="Web-{381B3083-B260-4C4F-9D3D-497C24803DFF}" dt="2020-11-06T11:46:55.995" v="86" actId="20577"/>
          <ac:spMkLst>
            <pc:docMk/>
            <pc:sldMk cId="1329957699" sldId="467"/>
            <ac:spMk id="3" creationId="{B64CA7C0-55AD-45F3-9F93-B607FEC370EB}"/>
          </ac:spMkLst>
        </pc:spChg>
      </pc:sldChg>
      <pc:sldChg chg="modSp del">
        <pc:chgData name="Drew Chambers" userId="255ac6abe46577dc" providerId="Windows Live" clId="Web-{381B3083-B260-4C4F-9D3D-497C24803DFF}" dt="2020-11-06T11:51:39.139" v="214"/>
        <pc:sldMkLst>
          <pc:docMk/>
          <pc:sldMk cId="2618474010" sldId="469"/>
        </pc:sldMkLst>
        <pc:spChg chg="mod">
          <ac:chgData name="Drew Chambers" userId="255ac6abe46577dc" providerId="Windows Live" clId="Web-{381B3083-B260-4C4F-9D3D-497C24803DFF}" dt="2020-11-06T11:49:07.293" v="115" actId="20577"/>
          <ac:spMkLst>
            <pc:docMk/>
            <pc:sldMk cId="2618474010" sldId="469"/>
            <ac:spMk id="2" creationId="{563D57F0-ABB5-44E9-B2DD-E5130979B65D}"/>
          </ac:spMkLst>
        </pc:spChg>
        <pc:spChg chg="mod">
          <ac:chgData name="Drew Chambers" userId="255ac6abe46577dc" providerId="Windows Live" clId="Web-{381B3083-B260-4C4F-9D3D-497C24803DFF}" dt="2020-11-06T11:49:22.449" v="125" actId="20577"/>
          <ac:spMkLst>
            <pc:docMk/>
            <pc:sldMk cId="2618474010" sldId="469"/>
            <ac:spMk id="3" creationId="{0DCC91D8-7F89-415D-A837-583E0429E72A}"/>
          </ac:spMkLst>
        </pc:spChg>
      </pc:sldChg>
      <pc:sldChg chg="modSp">
        <pc:chgData name="Drew Chambers" userId="255ac6abe46577dc" providerId="Windows Live" clId="Web-{381B3083-B260-4C4F-9D3D-497C24803DFF}" dt="2020-11-06T17:39:53.377" v="3299" actId="20577"/>
        <pc:sldMkLst>
          <pc:docMk/>
          <pc:sldMk cId="3947145776" sldId="470"/>
        </pc:sldMkLst>
        <pc:spChg chg="mod">
          <ac:chgData name="Drew Chambers" userId="255ac6abe46577dc" providerId="Windows Live" clId="Web-{381B3083-B260-4C4F-9D3D-497C24803DFF}" dt="2020-11-06T17:39:53.377" v="3299" actId="20577"/>
          <ac:spMkLst>
            <pc:docMk/>
            <pc:sldMk cId="3947145776" sldId="470"/>
            <ac:spMk id="2" creationId="{563D57F0-ABB5-44E9-B2DD-E5130979B65D}"/>
          </ac:spMkLst>
        </pc:spChg>
      </pc:sldChg>
      <pc:sldChg chg="modSp">
        <pc:chgData name="Drew Chambers" userId="255ac6abe46577dc" providerId="Windows Live" clId="Web-{381B3083-B260-4C4F-9D3D-497C24803DFF}" dt="2020-11-06T17:46:25.080" v="3429" actId="14100"/>
        <pc:sldMkLst>
          <pc:docMk/>
          <pc:sldMk cId="3958152132" sldId="471"/>
        </pc:sldMkLst>
        <pc:spChg chg="mod">
          <ac:chgData name="Drew Chambers" userId="255ac6abe46577dc" providerId="Windows Live" clId="Web-{381B3083-B260-4C4F-9D3D-497C24803DFF}" dt="2020-11-06T17:46:25.080" v="3429" actId="14100"/>
          <ac:spMkLst>
            <pc:docMk/>
            <pc:sldMk cId="3958152132" sldId="471"/>
            <ac:spMk id="2" creationId="{563D57F0-ABB5-44E9-B2DD-E5130979B65D}"/>
          </ac:spMkLst>
        </pc:spChg>
        <pc:spChg chg="mod">
          <ac:chgData name="Drew Chambers" userId="255ac6abe46577dc" providerId="Windows Live" clId="Web-{381B3083-B260-4C4F-9D3D-497C24803DFF}" dt="2020-11-06T17:44:03.142" v="3361" actId="20577"/>
          <ac:spMkLst>
            <pc:docMk/>
            <pc:sldMk cId="3958152132" sldId="471"/>
            <ac:spMk id="3" creationId="{0DCC91D8-7F89-415D-A837-583E0429E72A}"/>
          </ac:spMkLst>
        </pc:spChg>
      </pc:sldChg>
      <pc:sldChg chg="modSp del">
        <pc:chgData name="Drew Chambers" userId="255ac6abe46577dc" providerId="Windows Live" clId="Web-{381B3083-B260-4C4F-9D3D-497C24803DFF}" dt="2020-11-06T18:19:48.079" v="3433"/>
        <pc:sldMkLst>
          <pc:docMk/>
          <pc:sldMk cId="1180060663" sldId="472"/>
        </pc:sldMkLst>
        <pc:spChg chg="mod">
          <ac:chgData name="Drew Chambers" userId="255ac6abe46577dc" providerId="Windows Live" clId="Web-{381B3083-B260-4C4F-9D3D-497C24803DFF}" dt="2020-11-06T11:52:07.311" v="226" actId="20577"/>
          <ac:spMkLst>
            <pc:docMk/>
            <pc:sldMk cId="1180060663" sldId="472"/>
            <ac:spMk id="2" creationId="{563D57F0-ABB5-44E9-B2DD-E5130979B65D}"/>
          </ac:spMkLst>
        </pc:spChg>
      </pc:sldChg>
      <pc:sldChg chg="modSp">
        <pc:chgData name="Drew Chambers" userId="255ac6abe46577dc" providerId="Windows Live" clId="Web-{381B3083-B260-4C4F-9D3D-497C24803DFF}" dt="2020-11-06T18:29:10.360" v="3553" actId="20577"/>
        <pc:sldMkLst>
          <pc:docMk/>
          <pc:sldMk cId="62982294" sldId="473"/>
        </pc:sldMkLst>
        <pc:spChg chg="mod">
          <ac:chgData name="Drew Chambers" userId="255ac6abe46577dc" providerId="Windows Live" clId="Web-{381B3083-B260-4C4F-9D3D-497C24803DFF}" dt="2020-11-06T18:26:41.610" v="3485" actId="20577"/>
          <ac:spMkLst>
            <pc:docMk/>
            <pc:sldMk cId="62982294" sldId="473"/>
            <ac:spMk id="2" creationId="{6A392CA6-EBAA-4753-A329-727690F53DC4}"/>
          </ac:spMkLst>
        </pc:spChg>
        <pc:spChg chg="mod">
          <ac:chgData name="Drew Chambers" userId="255ac6abe46577dc" providerId="Windows Live" clId="Web-{381B3083-B260-4C4F-9D3D-497C24803DFF}" dt="2020-11-06T18:29:10.360" v="3553" actId="20577"/>
          <ac:spMkLst>
            <pc:docMk/>
            <pc:sldMk cId="62982294" sldId="473"/>
            <ac:spMk id="3" creationId="{1C5104EF-C1FC-4463-BE2F-664BA8E0E660}"/>
          </ac:spMkLst>
        </pc:spChg>
      </pc:sldChg>
      <pc:sldChg chg="modSp">
        <pc:chgData name="Drew Chambers" userId="255ac6abe46577dc" providerId="Windows Live" clId="Web-{381B3083-B260-4C4F-9D3D-497C24803DFF}" dt="2020-11-06T18:36:43.844" v="4054" actId="20577"/>
        <pc:sldMkLst>
          <pc:docMk/>
          <pc:sldMk cId="1367296718" sldId="474"/>
        </pc:sldMkLst>
        <pc:spChg chg="mod">
          <ac:chgData name="Drew Chambers" userId="255ac6abe46577dc" providerId="Windows Live" clId="Web-{381B3083-B260-4C4F-9D3D-497C24803DFF}" dt="2020-11-06T18:26:50.938" v="3493" actId="20577"/>
          <ac:spMkLst>
            <pc:docMk/>
            <pc:sldMk cId="1367296718" sldId="474"/>
            <ac:spMk id="2" creationId="{6A392CA6-EBAA-4753-A329-727690F53DC4}"/>
          </ac:spMkLst>
        </pc:spChg>
        <pc:spChg chg="mod">
          <ac:chgData name="Drew Chambers" userId="255ac6abe46577dc" providerId="Windows Live" clId="Web-{381B3083-B260-4C4F-9D3D-497C24803DFF}" dt="2020-11-06T18:36:43.844" v="4054" actId="20577"/>
          <ac:spMkLst>
            <pc:docMk/>
            <pc:sldMk cId="1367296718" sldId="474"/>
            <ac:spMk id="3" creationId="{1C5104EF-C1FC-4463-BE2F-664BA8E0E660}"/>
          </ac:spMkLst>
        </pc:spChg>
      </pc:sldChg>
      <pc:sldChg chg="modSp">
        <pc:chgData name="Drew Chambers" userId="255ac6abe46577dc" providerId="Windows Live" clId="Web-{381B3083-B260-4C4F-9D3D-497C24803DFF}" dt="2020-11-06T18:20:42.548" v="3446" actId="20577"/>
        <pc:sldMkLst>
          <pc:docMk/>
          <pc:sldMk cId="610193166" sldId="475"/>
        </pc:sldMkLst>
        <pc:spChg chg="mod">
          <ac:chgData name="Drew Chambers" userId="255ac6abe46577dc" providerId="Windows Live" clId="Web-{381B3083-B260-4C4F-9D3D-497C24803DFF}" dt="2020-11-06T18:20:42.548" v="3446" actId="20577"/>
          <ac:spMkLst>
            <pc:docMk/>
            <pc:sldMk cId="610193166" sldId="475"/>
            <ac:spMk id="2" creationId="{563D57F0-ABB5-44E9-B2DD-E5130979B65D}"/>
          </ac:spMkLst>
        </pc:spChg>
        <pc:spChg chg="mod">
          <ac:chgData name="Drew Chambers" userId="255ac6abe46577dc" providerId="Windows Live" clId="Web-{381B3083-B260-4C4F-9D3D-497C24803DFF}" dt="2020-11-06T12:13:53.224" v="384" actId="20577"/>
          <ac:spMkLst>
            <pc:docMk/>
            <pc:sldMk cId="610193166" sldId="475"/>
            <ac:spMk id="3" creationId="{0DCC91D8-7F89-415D-A837-583E0429E72A}"/>
          </ac:spMkLst>
        </pc:spChg>
      </pc:sldChg>
      <pc:sldChg chg="modSp new">
        <pc:chgData name="Drew Chambers" userId="255ac6abe46577dc" providerId="Windows Live" clId="Web-{381B3083-B260-4C4F-9D3D-497C24803DFF}" dt="2020-11-06T16:37:27.652" v="3280" actId="20577"/>
        <pc:sldMkLst>
          <pc:docMk/>
          <pc:sldMk cId="566106920" sldId="476"/>
        </pc:sldMkLst>
        <pc:spChg chg="mod">
          <ac:chgData name="Drew Chambers" userId="255ac6abe46577dc" providerId="Windows Live" clId="Web-{381B3083-B260-4C4F-9D3D-497C24803DFF}" dt="2020-11-06T16:37:27.652" v="3280" actId="20577"/>
          <ac:spMkLst>
            <pc:docMk/>
            <pc:sldMk cId="566106920" sldId="476"/>
            <ac:spMk id="2" creationId="{1E3EAE44-942F-4FF7-957D-978250DBD2DE}"/>
          </ac:spMkLst>
        </pc:spChg>
        <pc:spChg chg="mod">
          <ac:chgData name="Drew Chambers" userId="255ac6abe46577dc" providerId="Windows Live" clId="Web-{381B3083-B260-4C4F-9D3D-497C24803DFF}" dt="2020-11-06T12:39:43.369" v="1257" actId="20577"/>
          <ac:spMkLst>
            <pc:docMk/>
            <pc:sldMk cId="566106920" sldId="476"/>
            <ac:spMk id="3" creationId="{ABEAD8D1-B47F-4E06-8E5D-C6702F981C61}"/>
          </ac:spMkLst>
        </pc:spChg>
      </pc:sldChg>
      <pc:sldChg chg="modSp new del">
        <pc:chgData name="Drew Chambers" userId="255ac6abe46577dc" providerId="Windows Live" clId="Web-{381B3083-B260-4C4F-9D3D-497C24803DFF}" dt="2020-11-06T11:51:13.060" v="193"/>
        <pc:sldMkLst>
          <pc:docMk/>
          <pc:sldMk cId="393433023" sldId="477"/>
        </pc:sldMkLst>
        <pc:spChg chg="mod">
          <ac:chgData name="Drew Chambers" userId="255ac6abe46577dc" providerId="Windows Live" clId="Web-{381B3083-B260-4C4F-9D3D-497C24803DFF}" dt="2020-11-06T11:51:07.044" v="190" actId="20577"/>
          <ac:spMkLst>
            <pc:docMk/>
            <pc:sldMk cId="393433023" sldId="477"/>
            <ac:spMk id="2" creationId="{F5F9AE7F-9E5C-4A38-9E65-1852886AE1A5}"/>
          </ac:spMkLst>
        </pc:spChg>
      </pc:sldChg>
      <pc:sldChg chg="modSp new">
        <pc:chgData name="Drew Chambers" userId="255ac6abe46577dc" providerId="Windows Live" clId="Web-{381B3083-B260-4C4F-9D3D-497C24803DFF}" dt="2020-11-06T12:40:59.123" v="1460" actId="20577"/>
        <pc:sldMkLst>
          <pc:docMk/>
          <pc:sldMk cId="3833123748" sldId="477"/>
        </pc:sldMkLst>
        <pc:spChg chg="mod">
          <ac:chgData name="Drew Chambers" userId="255ac6abe46577dc" providerId="Windows Live" clId="Web-{381B3083-B260-4C4F-9D3D-497C24803DFF}" dt="2020-11-06T12:40:08.636" v="1320" actId="20577"/>
          <ac:spMkLst>
            <pc:docMk/>
            <pc:sldMk cId="3833123748" sldId="477"/>
            <ac:spMk id="2" creationId="{126B6C64-FD6D-40E8-B31F-82C9A6D45C3E}"/>
          </ac:spMkLst>
        </pc:spChg>
        <pc:spChg chg="mod">
          <ac:chgData name="Drew Chambers" userId="255ac6abe46577dc" providerId="Windows Live" clId="Web-{381B3083-B260-4C4F-9D3D-497C24803DFF}" dt="2020-11-06T12:40:59.123" v="1460" actId="20577"/>
          <ac:spMkLst>
            <pc:docMk/>
            <pc:sldMk cId="3833123748" sldId="477"/>
            <ac:spMk id="3" creationId="{1C188ED1-FFF8-4D9A-844E-78BF25A6CA1B}"/>
          </ac:spMkLst>
        </pc:spChg>
      </pc:sldChg>
      <pc:sldChg chg="modSp new">
        <pc:chgData name="Drew Chambers" userId="255ac6abe46577dc" providerId="Windows Live" clId="Web-{381B3083-B260-4C4F-9D3D-497C24803DFF}" dt="2020-11-06T17:26:57.955" v="3294" actId="20577"/>
        <pc:sldMkLst>
          <pc:docMk/>
          <pc:sldMk cId="1811644754" sldId="478"/>
        </pc:sldMkLst>
        <pc:spChg chg="mod">
          <ac:chgData name="Drew Chambers" userId="255ac6abe46577dc" providerId="Windows Live" clId="Web-{381B3083-B260-4C4F-9D3D-497C24803DFF}" dt="2020-11-06T17:26:57.955" v="3294" actId="20577"/>
          <ac:spMkLst>
            <pc:docMk/>
            <pc:sldMk cId="1811644754" sldId="478"/>
            <ac:spMk id="2" creationId="{F6C0FBB1-15F8-4881-91C9-22CE60E61303}"/>
          </ac:spMkLst>
        </pc:spChg>
      </pc:sldChg>
      <pc:sldChg chg="modSp new">
        <pc:chgData name="Drew Chambers" userId="255ac6abe46577dc" providerId="Windows Live" clId="Web-{381B3083-B260-4C4F-9D3D-497C24803DFF}" dt="2020-11-06T17:43:29.174" v="3307" actId="20577"/>
        <pc:sldMkLst>
          <pc:docMk/>
          <pc:sldMk cId="3287728884" sldId="479"/>
        </pc:sldMkLst>
        <pc:spChg chg="mod">
          <ac:chgData name="Drew Chambers" userId="255ac6abe46577dc" providerId="Windows Live" clId="Web-{381B3083-B260-4C4F-9D3D-497C24803DFF}" dt="2020-11-06T17:43:29.174" v="3307" actId="20577"/>
          <ac:spMkLst>
            <pc:docMk/>
            <pc:sldMk cId="3287728884" sldId="479"/>
            <ac:spMk id="2" creationId="{9C635683-6611-4FAF-B070-52C666A4A041}"/>
          </ac:spMkLst>
        </pc:spChg>
        <pc:spChg chg="mod">
          <ac:chgData name="Drew Chambers" userId="255ac6abe46577dc" providerId="Windows Live" clId="Web-{381B3083-B260-4C4F-9D3D-497C24803DFF}" dt="2020-11-06T17:43:17.783" v="3304" actId="20577"/>
          <ac:spMkLst>
            <pc:docMk/>
            <pc:sldMk cId="3287728884" sldId="479"/>
            <ac:spMk id="3" creationId="{299666D2-D3E7-42A7-BF20-21C1CB00A4AF}"/>
          </ac:spMkLst>
        </pc:spChg>
      </pc:sldChg>
      <pc:sldChg chg="add ord replId">
        <pc:chgData name="Drew Chambers" userId="255ac6abe46577dc" providerId="Windows Live" clId="Web-{381B3083-B260-4C4F-9D3D-497C24803DFF}" dt="2020-11-06T18:17:18.470" v="3432"/>
        <pc:sldMkLst>
          <pc:docMk/>
          <pc:sldMk cId="3030067783" sldId="480"/>
        </pc:sldMkLst>
      </pc:sldChg>
      <pc:sldChg chg="modSp new">
        <pc:chgData name="Drew Chambers" userId="255ac6abe46577dc" providerId="Windows Live" clId="Web-{381B3083-B260-4C4F-9D3D-497C24803DFF}" dt="2020-11-06T18:19:58.751" v="3439" actId="20577"/>
        <pc:sldMkLst>
          <pc:docMk/>
          <pc:sldMk cId="4288333584" sldId="481"/>
        </pc:sldMkLst>
        <pc:spChg chg="mod">
          <ac:chgData name="Drew Chambers" userId="255ac6abe46577dc" providerId="Windows Live" clId="Web-{381B3083-B260-4C4F-9D3D-497C24803DFF}" dt="2020-11-06T18:19:58.751" v="3439" actId="20577"/>
          <ac:spMkLst>
            <pc:docMk/>
            <pc:sldMk cId="4288333584" sldId="481"/>
            <ac:spMk id="2" creationId="{B52DF400-E21C-4778-8A1F-80AD57E78345}"/>
          </ac:spMkLst>
        </pc:spChg>
      </pc:sldChg>
    </pc:docChg>
  </pc:docChgLst>
  <pc:docChgLst>
    <pc:chgData name="Drew Chambers" userId="255ac6abe46577dc" providerId="Windows Live" clId="Web-{B716D78F-57C7-48F5-BAE5-BE3193BFF28B}"/>
    <pc:docChg chg="addSld delSld modSld sldOrd">
      <pc:chgData name="Drew Chambers" userId="255ac6abe46577dc" providerId="Windows Live" clId="Web-{B716D78F-57C7-48F5-BAE5-BE3193BFF28B}" dt="2020-12-03T09:59:12.903" v="103" actId="14100"/>
      <pc:docMkLst>
        <pc:docMk/>
      </pc:docMkLst>
      <pc:sldChg chg="modSp">
        <pc:chgData name="Drew Chambers" userId="255ac6abe46577dc" providerId="Windows Live" clId="Web-{B716D78F-57C7-48F5-BAE5-BE3193BFF28B}" dt="2020-12-03T09:58:23.949" v="87" actId="20577"/>
        <pc:sldMkLst>
          <pc:docMk/>
          <pc:sldMk cId="3802904426" sldId="422"/>
        </pc:sldMkLst>
        <pc:spChg chg="mod">
          <ac:chgData name="Drew Chambers" userId="255ac6abe46577dc" providerId="Windows Live" clId="Web-{B716D78F-57C7-48F5-BAE5-BE3193BFF28B}" dt="2020-12-03T09:58:23.949" v="87" actId="20577"/>
          <ac:spMkLst>
            <pc:docMk/>
            <pc:sldMk cId="3802904426" sldId="422"/>
            <ac:spMk id="2" creationId="{00000000-0000-0000-0000-000000000000}"/>
          </ac:spMkLst>
        </pc:spChg>
      </pc:sldChg>
      <pc:sldChg chg="del">
        <pc:chgData name="Drew Chambers" userId="255ac6abe46577dc" providerId="Windows Live" clId="Web-{B716D78F-57C7-48F5-BAE5-BE3193BFF28B}" dt="2020-12-03T09:57:26.542" v="59"/>
        <pc:sldMkLst>
          <pc:docMk/>
          <pc:sldMk cId="2768316701" sldId="436"/>
        </pc:sldMkLst>
      </pc:sldChg>
      <pc:sldChg chg="del">
        <pc:chgData name="Drew Chambers" userId="255ac6abe46577dc" providerId="Windows Live" clId="Web-{B716D78F-57C7-48F5-BAE5-BE3193BFF28B}" dt="2020-12-03T09:57:34.370" v="61"/>
        <pc:sldMkLst>
          <pc:docMk/>
          <pc:sldMk cId="980948347" sldId="490"/>
        </pc:sldMkLst>
      </pc:sldChg>
      <pc:sldChg chg="del">
        <pc:chgData name="Drew Chambers" userId="255ac6abe46577dc" providerId="Windows Live" clId="Web-{B716D78F-57C7-48F5-BAE5-BE3193BFF28B}" dt="2020-12-03T09:57:28.370" v="60"/>
        <pc:sldMkLst>
          <pc:docMk/>
          <pc:sldMk cId="4119536491" sldId="491"/>
        </pc:sldMkLst>
      </pc:sldChg>
      <pc:sldChg chg="modSp">
        <pc:chgData name="Drew Chambers" userId="255ac6abe46577dc" providerId="Windows Live" clId="Web-{B716D78F-57C7-48F5-BAE5-BE3193BFF28B}" dt="2020-12-03T09:59:12.903" v="103" actId="14100"/>
        <pc:sldMkLst>
          <pc:docMk/>
          <pc:sldMk cId="2646166679" sldId="516"/>
        </pc:sldMkLst>
        <pc:spChg chg="mod">
          <ac:chgData name="Drew Chambers" userId="255ac6abe46577dc" providerId="Windows Live" clId="Web-{B716D78F-57C7-48F5-BAE5-BE3193BFF28B}" dt="2020-12-03T09:59:12.903" v="103" actId="14100"/>
          <ac:spMkLst>
            <pc:docMk/>
            <pc:sldMk cId="2646166679" sldId="516"/>
            <ac:spMk id="3" creationId="{E4560E59-E55B-4F2D-B985-68B793CC9983}"/>
          </ac:spMkLst>
        </pc:spChg>
      </pc:sldChg>
      <pc:sldChg chg="ord">
        <pc:chgData name="Drew Chambers" userId="255ac6abe46577dc" providerId="Windows Live" clId="Web-{B716D78F-57C7-48F5-BAE5-BE3193BFF28B}" dt="2020-12-03T09:57:41.199" v="62"/>
        <pc:sldMkLst>
          <pc:docMk/>
          <pc:sldMk cId="1046392522" sldId="534"/>
        </pc:sldMkLst>
      </pc:sldChg>
      <pc:sldChg chg="del">
        <pc:chgData name="Drew Chambers" userId="255ac6abe46577dc" providerId="Windows Live" clId="Web-{B716D78F-57C7-48F5-BAE5-BE3193BFF28B}" dt="2020-12-03T09:58:09.183" v="63"/>
        <pc:sldMkLst>
          <pc:docMk/>
          <pc:sldMk cId="2179971580" sldId="537"/>
        </pc:sldMkLst>
      </pc:sldChg>
      <pc:sldChg chg="modSp">
        <pc:chgData name="Drew Chambers" userId="255ac6abe46577dc" providerId="Windows Live" clId="Web-{B716D78F-57C7-48F5-BAE5-BE3193BFF28B}" dt="2020-12-03T09:58:47.715" v="101" actId="20577"/>
        <pc:sldMkLst>
          <pc:docMk/>
          <pc:sldMk cId="1314005197" sldId="541"/>
        </pc:sldMkLst>
        <pc:spChg chg="mod">
          <ac:chgData name="Drew Chambers" userId="255ac6abe46577dc" providerId="Windows Live" clId="Web-{B716D78F-57C7-48F5-BAE5-BE3193BFF28B}" dt="2020-12-03T09:58:47.715" v="101" actId="20577"/>
          <ac:spMkLst>
            <pc:docMk/>
            <pc:sldMk cId="1314005197" sldId="541"/>
            <ac:spMk id="2" creationId="{92273D6F-E9A4-43D3-876F-78DFC813C4B3}"/>
          </ac:spMkLst>
        </pc:spChg>
      </pc:sldChg>
      <pc:sldChg chg="modSp new">
        <pc:chgData name="Drew Chambers" userId="255ac6abe46577dc" providerId="Windows Live" clId="Web-{B716D78F-57C7-48F5-BAE5-BE3193BFF28B}" dt="2020-12-03T09:56:54.588" v="56" actId="20577"/>
        <pc:sldMkLst>
          <pc:docMk/>
          <pc:sldMk cId="31630101" sldId="542"/>
        </pc:sldMkLst>
        <pc:spChg chg="mod">
          <ac:chgData name="Drew Chambers" userId="255ac6abe46577dc" providerId="Windows Live" clId="Web-{B716D78F-57C7-48F5-BAE5-BE3193BFF28B}" dt="2020-12-03T09:56:54.588" v="56" actId="20577"/>
          <ac:spMkLst>
            <pc:docMk/>
            <pc:sldMk cId="31630101" sldId="542"/>
            <ac:spMk id="2" creationId="{009E76B2-D7AB-47B5-A8C2-78BAD84B068D}"/>
          </ac:spMkLst>
        </pc:spChg>
      </pc:sldChg>
    </pc:docChg>
  </pc:docChgLst>
  <pc:docChgLst>
    <pc:chgData name="Drew Chambers" userId="255ac6abe46577dc" providerId="LiveId" clId="{F40401C3-9B77-4F93-B61A-1B0AF6B46A85}"/>
    <pc:docChg chg="undo custSel mod addSld delSld modSld sldOrd">
      <pc:chgData name="Drew Chambers" userId="255ac6abe46577dc" providerId="LiveId" clId="{F40401C3-9B77-4F93-B61A-1B0AF6B46A85}" dt="2020-12-14T21:06:54.982" v="29966" actId="20577"/>
      <pc:docMkLst>
        <pc:docMk/>
      </pc:docMkLst>
      <pc:sldChg chg="add del ord">
        <pc:chgData name="Drew Chambers" userId="255ac6abe46577dc" providerId="LiveId" clId="{F40401C3-9B77-4F93-B61A-1B0AF6B46A85}" dt="2020-12-13T07:46:46.896" v="22491" actId="47"/>
        <pc:sldMkLst>
          <pc:docMk/>
          <pc:sldMk cId="1703078733" sldId="418"/>
        </pc:sldMkLst>
      </pc:sldChg>
      <pc:sldChg chg="addSp delSp modSp mod">
        <pc:chgData name="Drew Chambers" userId="255ac6abe46577dc" providerId="LiveId" clId="{F40401C3-9B77-4F93-B61A-1B0AF6B46A85}" dt="2020-11-27T11:33:54.917" v="21" actId="27614"/>
        <pc:sldMkLst>
          <pc:docMk/>
          <pc:sldMk cId="854872963" sldId="420"/>
        </pc:sldMkLst>
        <pc:spChg chg="mod ord">
          <ac:chgData name="Drew Chambers" userId="255ac6abe46577dc" providerId="LiveId" clId="{F40401C3-9B77-4F93-B61A-1B0AF6B46A85}" dt="2020-11-27T11:33:23.391" v="16" actId="26606"/>
          <ac:spMkLst>
            <pc:docMk/>
            <pc:sldMk cId="854872963" sldId="420"/>
            <ac:spMk id="2" creationId="{00000000-0000-0000-0000-000000000000}"/>
          </ac:spMkLst>
        </pc:spChg>
        <pc:spChg chg="mod ord">
          <ac:chgData name="Drew Chambers" userId="255ac6abe46577dc" providerId="LiveId" clId="{F40401C3-9B77-4F93-B61A-1B0AF6B46A85}" dt="2020-11-27T11:33:23.391" v="16" actId="26606"/>
          <ac:spMkLst>
            <pc:docMk/>
            <pc:sldMk cId="854872963" sldId="420"/>
            <ac:spMk id="3" creationId="{00000000-0000-0000-0000-000000000000}"/>
          </ac:spMkLst>
        </pc:spChg>
        <pc:spChg chg="del">
          <ac:chgData name="Drew Chambers" userId="255ac6abe46577dc" providerId="LiveId" clId="{F40401C3-9B77-4F93-B61A-1B0AF6B46A85}" dt="2020-11-27T11:33:23.391" v="16" actId="26606"/>
          <ac:spMkLst>
            <pc:docMk/>
            <pc:sldMk cId="854872963" sldId="420"/>
            <ac:spMk id="14" creationId="{A2AEA782-0EA4-42E9-871D-7401D6A09739}"/>
          </ac:spMkLst>
        </pc:spChg>
        <pc:spChg chg="del">
          <ac:chgData name="Drew Chambers" userId="255ac6abe46577dc" providerId="LiveId" clId="{F40401C3-9B77-4F93-B61A-1B0AF6B46A85}" dt="2020-11-27T11:33:23.391" v="16" actId="26606"/>
          <ac:spMkLst>
            <pc:docMk/>
            <pc:sldMk cId="854872963" sldId="420"/>
            <ac:spMk id="15" creationId="{B0992639-1CDA-4FE6-BB95-E13221490740}"/>
          </ac:spMkLst>
        </pc:spChg>
        <pc:spChg chg="add del">
          <ac:chgData name="Drew Chambers" userId="255ac6abe46577dc" providerId="LiveId" clId="{F40401C3-9B77-4F93-B61A-1B0AF6B46A85}" dt="2020-11-27T11:33:47.168" v="19" actId="26606"/>
          <ac:spMkLst>
            <pc:docMk/>
            <pc:sldMk cId="854872963" sldId="420"/>
            <ac:spMk id="20" creationId="{6234BCC6-39B9-47D9-8BF8-C665401AE23C}"/>
          </ac:spMkLst>
        </pc:spChg>
        <pc:spChg chg="add del">
          <ac:chgData name="Drew Chambers" userId="255ac6abe46577dc" providerId="LiveId" clId="{F40401C3-9B77-4F93-B61A-1B0AF6B46A85}" dt="2020-11-27T11:33:47.168" v="19" actId="26606"/>
          <ac:spMkLst>
            <pc:docMk/>
            <pc:sldMk cId="854872963" sldId="420"/>
            <ac:spMk id="22" creationId="{72A9CE9D-DAC3-40AF-B504-78A64A909F9D}"/>
          </ac:spMkLst>
        </pc:spChg>
        <pc:spChg chg="add del">
          <ac:chgData name="Drew Chambers" userId="255ac6abe46577dc" providerId="LiveId" clId="{F40401C3-9B77-4F93-B61A-1B0AF6B46A85}" dt="2020-11-27T11:33:47.168" v="19" actId="26606"/>
          <ac:spMkLst>
            <pc:docMk/>
            <pc:sldMk cId="854872963" sldId="420"/>
            <ac:spMk id="24" creationId="{506D7452-6CDE-4381-86CE-07B2459383D5}"/>
          </ac:spMkLst>
        </pc:spChg>
        <pc:spChg chg="add del">
          <ac:chgData name="Drew Chambers" userId="255ac6abe46577dc" providerId="LiveId" clId="{F40401C3-9B77-4F93-B61A-1B0AF6B46A85}" dt="2020-11-27T11:33:47.168" v="19" actId="26606"/>
          <ac:spMkLst>
            <pc:docMk/>
            <pc:sldMk cId="854872963" sldId="420"/>
            <ac:spMk id="26" creationId="{762DA937-8B55-4317-BD32-98D7AF30E39E}"/>
          </ac:spMkLst>
        </pc:spChg>
        <pc:spChg chg="add del">
          <ac:chgData name="Drew Chambers" userId="255ac6abe46577dc" providerId="LiveId" clId="{F40401C3-9B77-4F93-B61A-1B0AF6B46A85}" dt="2020-11-27T11:33:47.168" v="19" actId="26606"/>
          <ac:spMkLst>
            <pc:docMk/>
            <pc:sldMk cId="854872963" sldId="420"/>
            <ac:spMk id="28" creationId="{C52EE5A8-045B-4D39-8ED1-513334085EEC}"/>
          </ac:spMkLst>
        </pc:spChg>
        <pc:spChg chg="add">
          <ac:chgData name="Drew Chambers" userId="255ac6abe46577dc" providerId="LiveId" clId="{F40401C3-9B77-4F93-B61A-1B0AF6B46A85}" dt="2020-11-27T11:33:47.168" v="19" actId="26606"/>
          <ac:spMkLst>
            <pc:docMk/>
            <pc:sldMk cId="854872963" sldId="420"/>
            <ac:spMk id="33" creationId="{6234BCC6-39B9-47D9-8BF8-C665401AE23C}"/>
          </ac:spMkLst>
        </pc:spChg>
        <pc:spChg chg="add">
          <ac:chgData name="Drew Chambers" userId="255ac6abe46577dc" providerId="LiveId" clId="{F40401C3-9B77-4F93-B61A-1B0AF6B46A85}" dt="2020-11-27T11:33:47.168" v="19" actId="26606"/>
          <ac:spMkLst>
            <pc:docMk/>
            <pc:sldMk cId="854872963" sldId="420"/>
            <ac:spMk id="35" creationId="{72A9CE9D-DAC3-40AF-B504-78A64A909F9D}"/>
          </ac:spMkLst>
        </pc:spChg>
        <pc:spChg chg="add">
          <ac:chgData name="Drew Chambers" userId="255ac6abe46577dc" providerId="LiveId" clId="{F40401C3-9B77-4F93-B61A-1B0AF6B46A85}" dt="2020-11-27T11:33:47.168" v="19" actId="26606"/>
          <ac:spMkLst>
            <pc:docMk/>
            <pc:sldMk cId="854872963" sldId="420"/>
            <ac:spMk id="37" creationId="{506D7452-6CDE-4381-86CE-07B2459383D5}"/>
          </ac:spMkLst>
        </pc:spChg>
        <pc:spChg chg="add">
          <ac:chgData name="Drew Chambers" userId="255ac6abe46577dc" providerId="LiveId" clId="{F40401C3-9B77-4F93-B61A-1B0AF6B46A85}" dt="2020-11-27T11:33:47.168" v="19" actId="26606"/>
          <ac:spMkLst>
            <pc:docMk/>
            <pc:sldMk cId="854872963" sldId="420"/>
            <ac:spMk id="39" creationId="{762DA937-8B55-4317-BD32-98D7AF30E39E}"/>
          </ac:spMkLst>
        </pc:spChg>
        <pc:spChg chg="add">
          <ac:chgData name="Drew Chambers" userId="255ac6abe46577dc" providerId="LiveId" clId="{F40401C3-9B77-4F93-B61A-1B0AF6B46A85}" dt="2020-11-27T11:33:47.168" v="19" actId="26606"/>
          <ac:spMkLst>
            <pc:docMk/>
            <pc:sldMk cId="854872963" sldId="420"/>
            <ac:spMk id="41" creationId="{C52EE5A8-045B-4D39-8ED1-513334085EEC}"/>
          </ac:spMkLst>
        </pc:spChg>
        <pc:picChg chg="del mod">
          <ac:chgData name="Drew Chambers" userId="255ac6abe46577dc" providerId="LiveId" clId="{F40401C3-9B77-4F93-B61A-1B0AF6B46A85}" dt="2020-11-27T11:33:28.478" v="17" actId="478"/>
          <ac:picMkLst>
            <pc:docMk/>
            <pc:sldMk cId="854872963" sldId="420"/>
            <ac:picMk id="4" creationId="{10888958-ECC1-44E4-BBBF-31D8AA0EC023}"/>
          </ac:picMkLst>
        </pc:picChg>
        <pc:picChg chg="del">
          <ac:chgData name="Drew Chambers" userId="255ac6abe46577dc" providerId="LiveId" clId="{F40401C3-9B77-4F93-B61A-1B0AF6B46A85}" dt="2020-11-27T11:32:45.769" v="13" actId="478"/>
          <ac:picMkLst>
            <pc:docMk/>
            <pc:sldMk cId="854872963" sldId="420"/>
            <ac:picMk id="5" creationId="{4B9B1B4A-B04A-4E3A-A0CD-1C590A02CF4D}"/>
          </ac:picMkLst>
        </pc:picChg>
        <pc:picChg chg="add mod">
          <ac:chgData name="Drew Chambers" userId="255ac6abe46577dc" providerId="LiveId" clId="{F40401C3-9B77-4F93-B61A-1B0AF6B46A85}" dt="2020-11-27T11:33:54.917" v="21" actId="27614"/>
          <ac:picMkLst>
            <pc:docMk/>
            <pc:sldMk cId="854872963" sldId="420"/>
            <ac:picMk id="6" creationId="{D8B7EAF8-CFF8-47BB-B72D-7085856DF503}"/>
          </ac:picMkLst>
        </pc:picChg>
        <pc:picChg chg="add mod ord">
          <ac:chgData name="Drew Chambers" userId="255ac6abe46577dc" providerId="LiveId" clId="{F40401C3-9B77-4F93-B61A-1B0AF6B46A85}" dt="2020-11-27T11:33:54.727" v="20" actId="27614"/>
          <ac:picMkLst>
            <pc:docMk/>
            <pc:sldMk cId="854872963" sldId="420"/>
            <ac:picMk id="7" creationId="{15BF02F9-894D-4B74-A19F-7CEDA62D860A}"/>
          </ac:picMkLst>
        </pc:picChg>
      </pc:sldChg>
      <pc:sldChg chg="addSp delSp modSp add mod ord">
        <pc:chgData name="Drew Chambers" userId="255ac6abe46577dc" providerId="LiveId" clId="{F40401C3-9B77-4F93-B61A-1B0AF6B46A85}" dt="2020-12-13T22:39:08.121" v="29526" actId="20577"/>
        <pc:sldMkLst>
          <pc:docMk/>
          <pc:sldMk cId="3802904426" sldId="422"/>
        </pc:sldMkLst>
        <pc:spChg chg="mod">
          <ac:chgData name="Drew Chambers" userId="255ac6abe46577dc" providerId="LiveId" clId="{F40401C3-9B77-4F93-B61A-1B0AF6B46A85}" dt="2020-12-13T22:39:08.121" v="29526" actId="20577"/>
          <ac:spMkLst>
            <pc:docMk/>
            <pc:sldMk cId="3802904426" sldId="422"/>
            <ac:spMk id="2" creationId="{00000000-0000-0000-0000-000000000000}"/>
          </ac:spMkLst>
        </pc:spChg>
        <pc:spChg chg="del mod">
          <ac:chgData name="Drew Chambers" userId="255ac6abe46577dc" providerId="LiveId" clId="{F40401C3-9B77-4F93-B61A-1B0AF6B46A85}" dt="2020-12-11T14:55:09.420" v="12876" actId="478"/>
          <ac:spMkLst>
            <pc:docMk/>
            <pc:sldMk cId="3802904426" sldId="422"/>
            <ac:spMk id="3" creationId="{00000000-0000-0000-0000-000000000000}"/>
          </ac:spMkLst>
        </pc:spChg>
        <pc:spChg chg="add del mod">
          <ac:chgData name="Drew Chambers" userId="255ac6abe46577dc" providerId="LiveId" clId="{F40401C3-9B77-4F93-B61A-1B0AF6B46A85}" dt="2020-12-11T15:32:50.421" v="12883"/>
          <ac:spMkLst>
            <pc:docMk/>
            <pc:sldMk cId="3802904426" sldId="422"/>
            <ac:spMk id="9" creationId="{744A96C1-FD61-4678-A2DB-2BF2CB6967B3}"/>
          </ac:spMkLst>
        </pc:spChg>
        <pc:graphicFrameChg chg="add mod">
          <ac:chgData name="Drew Chambers" userId="255ac6abe46577dc" providerId="LiveId" clId="{F40401C3-9B77-4F93-B61A-1B0AF6B46A85}" dt="2020-12-11T15:32:50.421" v="12883"/>
          <ac:graphicFrameMkLst>
            <pc:docMk/>
            <pc:sldMk cId="3802904426" sldId="422"/>
            <ac:graphicFrameMk id="10" creationId="{A98B9B8A-30D4-4BBD-830D-9BA2F176C5E8}"/>
          </ac:graphicFrameMkLst>
        </pc:graphicFrameChg>
        <pc:picChg chg="del">
          <ac:chgData name="Drew Chambers" userId="255ac6abe46577dc" providerId="LiveId" clId="{F40401C3-9B77-4F93-B61A-1B0AF6B46A85}" dt="2020-12-11T14:55:06.614" v="12875" actId="478"/>
          <ac:picMkLst>
            <pc:docMk/>
            <pc:sldMk cId="3802904426" sldId="422"/>
            <ac:picMk id="4" creationId="{00000000-0000-0000-0000-000000000000}"/>
          </ac:picMkLst>
        </pc:picChg>
        <pc:picChg chg="del">
          <ac:chgData name="Drew Chambers" userId="255ac6abe46577dc" providerId="LiveId" clId="{F40401C3-9B77-4F93-B61A-1B0AF6B46A85}" dt="2020-12-11T14:54:57.959" v="12871" actId="478"/>
          <ac:picMkLst>
            <pc:docMk/>
            <pc:sldMk cId="3802904426" sldId="422"/>
            <ac:picMk id="5" creationId="{00000000-0000-0000-0000-000000000000}"/>
          </ac:picMkLst>
        </pc:picChg>
        <pc:picChg chg="del">
          <ac:chgData name="Drew Chambers" userId="255ac6abe46577dc" providerId="LiveId" clId="{F40401C3-9B77-4F93-B61A-1B0AF6B46A85}" dt="2020-12-11T14:54:57.345" v="12870" actId="478"/>
          <ac:picMkLst>
            <pc:docMk/>
            <pc:sldMk cId="3802904426" sldId="422"/>
            <ac:picMk id="7" creationId="{00000000-0000-0000-0000-000000000000}"/>
          </ac:picMkLst>
        </pc:picChg>
        <pc:picChg chg="del">
          <ac:chgData name="Drew Chambers" userId="255ac6abe46577dc" providerId="LiveId" clId="{F40401C3-9B77-4F93-B61A-1B0AF6B46A85}" dt="2020-12-11T14:54:58.681" v="12872" actId="478"/>
          <ac:picMkLst>
            <pc:docMk/>
            <pc:sldMk cId="3802904426" sldId="422"/>
            <ac:picMk id="8" creationId="{00000000-0000-0000-0000-000000000000}"/>
          </ac:picMkLst>
        </pc:picChg>
        <pc:picChg chg="del">
          <ac:chgData name="Drew Chambers" userId="255ac6abe46577dc" providerId="LiveId" clId="{F40401C3-9B77-4F93-B61A-1B0AF6B46A85}" dt="2020-12-11T14:54:59.508" v="12873" actId="478"/>
          <ac:picMkLst>
            <pc:docMk/>
            <pc:sldMk cId="3802904426" sldId="422"/>
            <ac:picMk id="1026" creationId="{00000000-0000-0000-0000-000000000000}"/>
          </ac:picMkLst>
        </pc:picChg>
      </pc:sldChg>
      <pc:sldChg chg="add del ord">
        <pc:chgData name="Drew Chambers" userId="255ac6abe46577dc" providerId="LiveId" clId="{F40401C3-9B77-4F93-B61A-1B0AF6B46A85}" dt="2020-12-10T11:55:25.315" v="6266" actId="47"/>
        <pc:sldMkLst>
          <pc:docMk/>
          <pc:sldMk cId="4009170915" sldId="423"/>
        </pc:sldMkLst>
      </pc:sldChg>
      <pc:sldChg chg="add del ord">
        <pc:chgData name="Drew Chambers" userId="255ac6abe46577dc" providerId="LiveId" clId="{F40401C3-9B77-4F93-B61A-1B0AF6B46A85}" dt="2020-12-11T09:49:04.328" v="8781" actId="47"/>
        <pc:sldMkLst>
          <pc:docMk/>
          <pc:sldMk cId="2667260988" sldId="426"/>
        </pc:sldMkLst>
      </pc:sldChg>
      <pc:sldChg chg="addSp delSp modSp add del mod ord">
        <pc:chgData name="Drew Chambers" userId="255ac6abe46577dc" providerId="LiveId" clId="{F40401C3-9B77-4F93-B61A-1B0AF6B46A85}" dt="2020-12-12T06:51:51.795" v="13104" actId="47"/>
        <pc:sldMkLst>
          <pc:docMk/>
          <pc:sldMk cId="273582596" sldId="428"/>
        </pc:sldMkLst>
        <pc:spChg chg="mod">
          <ac:chgData name="Drew Chambers" userId="255ac6abe46577dc" providerId="LiveId" clId="{F40401C3-9B77-4F93-B61A-1B0AF6B46A85}" dt="2020-11-27T11:35:52.846" v="30" actId="27636"/>
          <ac:spMkLst>
            <pc:docMk/>
            <pc:sldMk cId="273582596" sldId="428"/>
            <ac:spMk id="2" creationId="{00000000-0000-0000-0000-000000000000}"/>
          </ac:spMkLst>
        </pc:spChg>
        <pc:spChg chg="add mod">
          <ac:chgData name="Drew Chambers" userId="255ac6abe46577dc" providerId="LiveId" clId="{F40401C3-9B77-4F93-B61A-1B0AF6B46A85}" dt="2020-12-12T06:51:47.276" v="13103" actId="478"/>
          <ac:spMkLst>
            <pc:docMk/>
            <pc:sldMk cId="273582596" sldId="428"/>
            <ac:spMk id="12" creationId="{F06FBB3C-833E-4E29-8C73-D0C300E1403E}"/>
          </ac:spMkLst>
        </pc:spChg>
        <pc:picChg chg="del">
          <ac:chgData name="Drew Chambers" userId="255ac6abe46577dc" providerId="LiveId" clId="{F40401C3-9B77-4F93-B61A-1B0AF6B46A85}" dt="2020-12-12T06:51:47.276" v="13103" actId="478"/>
          <ac:picMkLst>
            <pc:docMk/>
            <pc:sldMk cId="273582596" sldId="428"/>
            <ac:picMk id="4" creationId="{00000000-0000-0000-0000-000000000000}"/>
          </ac:picMkLst>
        </pc:picChg>
      </pc:sldChg>
      <pc:sldChg chg="del">
        <pc:chgData name="Drew Chambers" userId="255ac6abe46577dc" providerId="LiveId" clId="{F40401C3-9B77-4F93-B61A-1B0AF6B46A85}" dt="2020-11-27T11:39:40.257" v="32" actId="47"/>
        <pc:sldMkLst>
          <pc:docMk/>
          <pc:sldMk cId="2215569177" sldId="429"/>
        </pc:sldMkLst>
      </pc:sldChg>
      <pc:sldChg chg="addSp delSp modSp mod">
        <pc:chgData name="Drew Chambers" userId="255ac6abe46577dc" providerId="LiveId" clId="{F40401C3-9B77-4F93-B61A-1B0AF6B46A85}" dt="2020-12-13T22:14:47.163" v="29435" actId="20577"/>
        <pc:sldMkLst>
          <pc:docMk/>
          <pc:sldMk cId="2399348644" sldId="435"/>
        </pc:sldMkLst>
        <pc:spChg chg="mod">
          <ac:chgData name="Drew Chambers" userId="255ac6abe46577dc" providerId="LiveId" clId="{F40401C3-9B77-4F93-B61A-1B0AF6B46A85}" dt="2020-12-13T22:14:47.163" v="29435" actId="20577"/>
          <ac:spMkLst>
            <pc:docMk/>
            <pc:sldMk cId="2399348644" sldId="435"/>
            <ac:spMk id="2" creationId="{00000000-0000-0000-0000-000000000000}"/>
          </ac:spMkLst>
        </pc:spChg>
        <pc:spChg chg="add del mod">
          <ac:chgData name="Drew Chambers" userId="255ac6abe46577dc" providerId="LiveId" clId="{F40401C3-9B77-4F93-B61A-1B0AF6B46A85}" dt="2020-12-13T19:27:50.806" v="28821" actId="22"/>
          <ac:spMkLst>
            <pc:docMk/>
            <pc:sldMk cId="2399348644" sldId="435"/>
            <ac:spMk id="4" creationId="{4B6F710A-821C-431D-A40F-FD75B3174C21}"/>
          </ac:spMkLst>
        </pc:spChg>
        <pc:picChg chg="add mod ord">
          <ac:chgData name="Drew Chambers" userId="255ac6abe46577dc" providerId="LiveId" clId="{F40401C3-9B77-4F93-B61A-1B0AF6B46A85}" dt="2020-12-13T19:27:56.061" v="28822" actId="14100"/>
          <ac:picMkLst>
            <pc:docMk/>
            <pc:sldMk cId="2399348644" sldId="435"/>
            <ac:picMk id="6" creationId="{B1774002-8DD6-4A22-B68F-502C2870B4C6}"/>
          </ac:picMkLst>
        </pc:picChg>
        <pc:picChg chg="del">
          <ac:chgData name="Drew Chambers" userId="255ac6abe46577dc" providerId="LiveId" clId="{F40401C3-9B77-4F93-B61A-1B0AF6B46A85}" dt="2020-12-13T19:27:00.637" v="28816" actId="478"/>
          <ac:picMkLst>
            <pc:docMk/>
            <pc:sldMk cId="2399348644" sldId="435"/>
            <ac:picMk id="9" creationId="{3E516D3D-8D13-467C-9A7D-156B9DF551F4}"/>
          </ac:picMkLst>
        </pc:picChg>
      </pc:sldChg>
      <pc:sldChg chg="modSp add mod ord">
        <pc:chgData name="Drew Chambers" userId="255ac6abe46577dc" providerId="LiveId" clId="{F40401C3-9B77-4F93-B61A-1B0AF6B46A85}" dt="2020-11-29T08:18:02.279" v="5983"/>
        <pc:sldMkLst>
          <pc:docMk/>
          <pc:sldMk cId="2768316701" sldId="436"/>
        </pc:sldMkLst>
        <pc:spChg chg="mod">
          <ac:chgData name="Drew Chambers" userId="255ac6abe46577dc" providerId="LiveId" clId="{F40401C3-9B77-4F93-B61A-1B0AF6B46A85}" dt="2020-11-27T11:32:32.307" v="11" actId="27636"/>
          <ac:spMkLst>
            <pc:docMk/>
            <pc:sldMk cId="2768316701" sldId="436"/>
            <ac:spMk id="2" creationId="{00000000-0000-0000-0000-000000000000}"/>
          </ac:spMkLst>
        </pc:spChg>
        <pc:spChg chg="mod">
          <ac:chgData name="Drew Chambers" userId="255ac6abe46577dc" providerId="LiveId" clId="{F40401C3-9B77-4F93-B61A-1B0AF6B46A85}" dt="2020-11-27T11:32:32.315" v="12" actId="27636"/>
          <ac:spMkLst>
            <pc:docMk/>
            <pc:sldMk cId="2768316701" sldId="436"/>
            <ac:spMk id="3" creationId="{00000000-0000-0000-0000-000000000000}"/>
          </ac:spMkLst>
        </pc:spChg>
      </pc:sldChg>
      <pc:sldChg chg="addSp delSp modSp mod">
        <pc:chgData name="Drew Chambers" userId="255ac6abe46577dc" providerId="LiveId" clId="{F40401C3-9B77-4F93-B61A-1B0AF6B46A85}" dt="2020-11-27T11:50:00.841" v="110" actId="14100"/>
        <pc:sldMkLst>
          <pc:docMk/>
          <pc:sldMk cId="2082998922" sldId="443"/>
        </pc:sldMkLst>
        <pc:spChg chg="mod">
          <ac:chgData name="Drew Chambers" userId="255ac6abe46577dc" providerId="LiveId" clId="{F40401C3-9B77-4F93-B61A-1B0AF6B46A85}" dt="2020-11-27T11:30:46.477" v="5" actId="26606"/>
          <ac:spMkLst>
            <pc:docMk/>
            <pc:sldMk cId="2082998922" sldId="443"/>
            <ac:spMk id="2" creationId="{D5972684-FDF4-481C-97BB-95B16F24528D}"/>
          </ac:spMkLst>
        </pc:spChg>
        <pc:spChg chg="add del">
          <ac:chgData name="Drew Chambers" userId="255ac6abe46577dc" providerId="LiveId" clId="{F40401C3-9B77-4F93-B61A-1B0AF6B46A85}" dt="2020-11-27T11:30:46.477" v="5" actId="26606"/>
          <ac:spMkLst>
            <pc:docMk/>
            <pc:sldMk cId="2082998922" sldId="443"/>
            <ac:spMk id="48" creationId="{71FC7D98-7B8B-402A-90FC-F027482F2142}"/>
          </ac:spMkLst>
        </pc:spChg>
        <pc:spChg chg="add del">
          <ac:chgData name="Drew Chambers" userId="255ac6abe46577dc" providerId="LiveId" clId="{F40401C3-9B77-4F93-B61A-1B0AF6B46A85}" dt="2020-11-27T11:30:46.477" v="5" actId="26606"/>
          <ac:spMkLst>
            <pc:docMk/>
            <pc:sldMk cId="2082998922" sldId="443"/>
            <ac:spMk id="49" creationId="{AD7356EA-285B-4E5D-8FEC-104659A4FD2C}"/>
          </ac:spMkLst>
        </pc:spChg>
        <pc:spChg chg="add del">
          <ac:chgData name="Drew Chambers" userId="255ac6abe46577dc" providerId="LiveId" clId="{F40401C3-9B77-4F93-B61A-1B0AF6B46A85}" dt="2020-11-27T11:30:46.454" v="4" actId="26606"/>
          <ac:spMkLst>
            <pc:docMk/>
            <pc:sldMk cId="2082998922" sldId="443"/>
            <ac:spMk id="54" creationId="{74426AB7-D619-4515-962A-BC83909EC015}"/>
          </ac:spMkLst>
        </pc:spChg>
        <pc:spChg chg="add del">
          <ac:chgData name="Drew Chambers" userId="255ac6abe46577dc" providerId="LiveId" clId="{F40401C3-9B77-4F93-B61A-1B0AF6B46A85}" dt="2020-11-27T11:30:46.454" v="4" actId="26606"/>
          <ac:spMkLst>
            <pc:docMk/>
            <pc:sldMk cId="2082998922" sldId="443"/>
            <ac:spMk id="56" creationId="{DE47DF98-723F-4AAC-ABCF-CACBC438F78F}"/>
          </ac:spMkLst>
        </pc:spChg>
        <pc:spChg chg="add del">
          <ac:chgData name="Drew Chambers" userId="255ac6abe46577dc" providerId="LiveId" clId="{F40401C3-9B77-4F93-B61A-1B0AF6B46A85}" dt="2020-11-27T11:49:49.845" v="108" actId="26606"/>
          <ac:spMkLst>
            <pc:docMk/>
            <pc:sldMk cId="2082998922" sldId="443"/>
            <ac:spMk id="60" creationId="{86295E7F-EA66-480B-B001-C8BE7CD61903}"/>
          </ac:spMkLst>
        </pc:spChg>
        <pc:spChg chg="add">
          <ac:chgData name="Drew Chambers" userId="255ac6abe46577dc" providerId="LiveId" clId="{F40401C3-9B77-4F93-B61A-1B0AF6B46A85}" dt="2020-11-27T11:49:49.845" v="108" actId="26606"/>
          <ac:spMkLst>
            <pc:docMk/>
            <pc:sldMk cId="2082998922" sldId="443"/>
            <ac:spMk id="66" creationId="{86295E7F-EA66-480B-B001-C8BE7CD61903}"/>
          </ac:spMkLst>
        </pc:spChg>
        <pc:picChg chg="del">
          <ac:chgData name="Drew Chambers" userId="255ac6abe46577dc" providerId="LiveId" clId="{F40401C3-9B77-4F93-B61A-1B0AF6B46A85}" dt="2020-11-27T11:30:19.538" v="0" actId="478"/>
          <ac:picMkLst>
            <pc:docMk/>
            <pc:sldMk cId="2082998922" sldId="443"/>
            <ac:picMk id="3" creationId="{F218ED59-BC65-48D7-BE44-2E60888F264B}"/>
          </ac:picMkLst>
        </pc:picChg>
        <pc:picChg chg="add del mod">
          <ac:chgData name="Drew Chambers" userId="255ac6abe46577dc" providerId="LiveId" clId="{F40401C3-9B77-4F93-B61A-1B0AF6B46A85}" dt="2020-11-27T11:48:54.064" v="105" actId="478"/>
          <ac:picMkLst>
            <pc:docMk/>
            <pc:sldMk cId="2082998922" sldId="443"/>
            <ac:picMk id="4" creationId="{C6A69471-A54E-4420-A80A-22396D301A66}"/>
          </ac:picMkLst>
        </pc:picChg>
        <pc:picChg chg="add mod modCrop">
          <ac:chgData name="Drew Chambers" userId="255ac6abe46577dc" providerId="LiveId" clId="{F40401C3-9B77-4F93-B61A-1B0AF6B46A85}" dt="2020-11-27T11:50:00.841" v="110" actId="14100"/>
          <ac:picMkLst>
            <pc:docMk/>
            <pc:sldMk cId="2082998922" sldId="443"/>
            <ac:picMk id="5" creationId="{B55462A8-32D7-4652-86D2-C8879BA841F6}"/>
          </ac:picMkLst>
        </pc:picChg>
        <pc:cxnChg chg="add del">
          <ac:chgData name="Drew Chambers" userId="255ac6abe46577dc" providerId="LiveId" clId="{F40401C3-9B77-4F93-B61A-1B0AF6B46A85}" dt="2020-11-27T11:30:46.454" v="4" actId="26606"/>
          <ac:cxnSpMkLst>
            <pc:docMk/>
            <pc:sldMk cId="2082998922" sldId="443"/>
            <ac:cxnSpMk id="58" creationId="{EA29FC7C-9308-4FDE-8DCA-405668055B0F}"/>
          </ac:cxnSpMkLst>
        </pc:cxnChg>
        <pc:cxnChg chg="add del">
          <ac:chgData name="Drew Chambers" userId="255ac6abe46577dc" providerId="LiveId" clId="{F40401C3-9B77-4F93-B61A-1B0AF6B46A85}" dt="2020-11-27T11:49:49.845" v="108" actId="26606"/>
          <ac:cxnSpMkLst>
            <pc:docMk/>
            <pc:sldMk cId="2082998922" sldId="443"/>
            <ac:cxnSpMk id="61" creationId="{E126E481-B945-4179-BD79-05E96E9B29E1}"/>
          </ac:cxnSpMkLst>
        </pc:cxnChg>
        <pc:cxnChg chg="add">
          <ac:chgData name="Drew Chambers" userId="255ac6abe46577dc" providerId="LiveId" clId="{F40401C3-9B77-4F93-B61A-1B0AF6B46A85}" dt="2020-11-27T11:49:49.845" v="108" actId="26606"/>
          <ac:cxnSpMkLst>
            <pc:docMk/>
            <pc:sldMk cId="2082998922" sldId="443"/>
            <ac:cxnSpMk id="68" creationId="{E126E481-B945-4179-BD79-05E96E9B29E1}"/>
          </ac:cxnSpMkLst>
        </pc:cxnChg>
      </pc:sldChg>
      <pc:sldChg chg="addSp delSp modSp mod setBg setClrOvrMap">
        <pc:chgData name="Drew Chambers" userId="255ac6abe46577dc" providerId="LiveId" clId="{F40401C3-9B77-4F93-B61A-1B0AF6B46A85}" dt="2020-12-12T08:29:47.194" v="14378" actId="26606"/>
        <pc:sldMkLst>
          <pc:docMk/>
          <pc:sldMk cId="1392824882" sldId="445"/>
        </pc:sldMkLst>
        <pc:spChg chg="mod">
          <ac:chgData name="Drew Chambers" userId="255ac6abe46577dc" providerId="LiveId" clId="{F40401C3-9B77-4F93-B61A-1B0AF6B46A85}" dt="2020-12-12T08:29:47.194" v="14378" actId="26606"/>
          <ac:spMkLst>
            <pc:docMk/>
            <pc:sldMk cId="1392824882" sldId="445"/>
            <ac:spMk id="2" creationId="{227A8BCE-F1E6-48DF-8FBA-69A178BD66ED}"/>
          </ac:spMkLst>
        </pc:spChg>
        <pc:spChg chg="add del mod">
          <ac:chgData name="Drew Chambers" userId="255ac6abe46577dc" providerId="LiveId" clId="{F40401C3-9B77-4F93-B61A-1B0AF6B46A85}" dt="2020-12-12T08:29:02.346" v="14375"/>
          <ac:spMkLst>
            <pc:docMk/>
            <pc:sldMk cId="1392824882" sldId="445"/>
            <ac:spMk id="4" creationId="{FE937A43-E0EF-4F50-9665-FDE079E3FEAF}"/>
          </ac:spMkLst>
        </pc:spChg>
        <pc:spChg chg="del">
          <ac:chgData name="Drew Chambers" userId="255ac6abe46577dc" providerId="LiveId" clId="{F40401C3-9B77-4F93-B61A-1B0AF6B46A85}" dt="2020-12-12T08:29:47.194" v="14378" actId="26606"/>
          <ac:spMkLst>
            <pc:docMk/>
            <pc:sldMk cId="1392824882" sldId="445"/>
            <ac:spMk id="16" creationId="{765F4110-C0FC-4D61-ACD2-A7C950EAE908}"/>
          </ac:spMkLst>
        </pc:spChg>
        <pc:picChg chg="add mod">
          <ac:chgData name="Drew Chambers" userId="255ac6abe46577dc" providerId="LiveId" clId="{F40401C3-9B77-4F93-B61A-1B0AF6B46A85}" dt="2020-12-12T08:29:47.194" v="14378" actId="26606"/>
          <ac:picMkLst>
            <pc:docMk/>
            <pc:sldMk cId="1392824882" sldId="445"/>
            <ac:picMk id="5" creationId="{FBD24FB3-A3E1-4A86-AB79-D7A26C921D7D}"/>
          </ac:picMkLst>
        </pc:picChg>
        <pc:picChg chg="add mod">
          <ac:chgData name="Drew Chambers" userId="255ac6abe46577dc" providerId="LiveId" clId="{F40401C3-9B77-4F93-B61A-1B0AF6B46A85}" dt="2020-12-12T08:29:47.194" v="14378" actId="26606"/>
          <ac:picMkLst>
            <pc:docMk/>
            <pc:sldMk cId="1392824882" sldId="445"/>
            <ac:picMk id="6" creationId="{A6FFFBCC-8D04-4FCF-84B7-DC601C8AECF8}"/>
          </ac:picMkLst>
        </pc:picChg>
        <pc:picChg chg="del">
          <ac:chgData name="Drew Chambers" userId="255ac6abe46577dc" providerId="LiveId" clId="{F40401C3-9B77-4F93-B61A-1B0AF6B46A85}" dt="2020-12-12T08:28:10.553" v="14374" actId="478"/>
          <ac:picMkLst>
            <pc:docMk/>
            <pc:sldMk cId="1392824882" sldId="445"/>
            <ac:picMk id="10" creationId="{E0B28E07-CDAE-4026-87E2-EBDEB64F14FE}"/>
          </ac:picMkLst>
        </pc:picChg>
        <pc:picChg chg="del">
          <ac:chgData name="Drew Chambers" userId="255ac6abe46577dc" providerId="LiveId" clId="{F40401C3-9B77-4F93-B61A-1B0AF6B46A85}" dt="2020-12-12T08:28:07.963" v="14373" actId="478"/>
          <ac:picMkLst>
            <pc:docMk/>
            <pc:sldMk cId="1392824882" sldId="445"/>
            <ac:picMk id="11" creationId="{1F512016-2AA2-43D8-89CC-6096639D4C51}"/>
          </ac:picMkLst>
        </pc:picChg>
        <pc:cxnChg chg="del">
          <ac:chgData name="Drew Chambers" userId="255ac6abe46577dc" providerId="LiveId" clId="{F40401C3-9B77-4F93-B61A-1B0AF6B46A85}" dt="2020-12-12T08:29:47.194" v="14378" actId="26606"/>
          <ac:cxnSpMkLst>
            <pc:docMk/>
            <pc:sldMk cId="1392824882" sldId="445"/>
            <ac:cxnSpMk id="18" creationId="{CC94CBDB-A76C-499E-95AB-C0A049E3154E}"/>
          </ac:cxnSpMkLst>
        </pc:cxnChg>
        <pc:cxnChg chg="add">
          <ac:chgData name="Drew Chambers" userId="255ac6abe46577dc" providerId="LiveId" clId="{F40401C3-9B77-4F93-B61A-1B0AF6B46A85}" dt="2020-12-12T08:29:47.194" v="14378" actId="26606"/>
          <ac:cxnSpMkLst>
            <pc:docMk/>
            <pc:sldMk cId="1392824882" sldId="445"/>
            <ac:cxnSpMk id="23" creationId="{EBAD6A72-88E8-42F7-88B9-CAF744536BE4}"/>
          </ac:cxnSpMkLst>
        </pc:cxnChg>
        <pc:cxnChg chg="add">
          <ac:chgData name="Drew Chambers" userId="255ac6abe46577dc" providerId="LiveId" clId="{F40401C3-9B77-4F93-B61A-1B0AF6B46A85}" dt="2020-12-12T08:29:47.194" v="14378" actId="26606"/>
          <ac:cxnSpMkLst>
            <pc:docMk/>
            <pc:sldMk cId="1392824882" sldId="445"/>
            <ac:cxnSpMk id="25" creationId="{C800968E-0A99-46C4-A9B2-6A63AC66F4B0}"/>
          </ac:cxnSpMkLst>
        </pc:cxnChg>
      </pc:sldChg>
      <pc:sldChg chg="del">
        <pc:chgData name="Drew Chambers" userId="255ac6abe46577dc" providerId="LiveId" clId="{F40401C3-9B77-4F93-B61A-1B0AF6B46A85}" dt="2020-11-27T11:39:27.646" v="31" actId="47"/>
        <pc:sldMkLst>
          <pc:docMk/>
          <pc:sldMk cId="306798687" sldId="447"/>
        </pc:sldMkLst>
      </pc:sldChg>
      <pc:sldChg chg="addSp delSp modSp add del mod ord">
        <pc:chgData name="Drew Chambers" userId="255ac6abe46577dc" providerId="LiveId" clId="{F40401C3-9B77-4F93-B61A-1B0AF6B46A85}" dt="2020-12-11T14:55:23.827" v="12878" actId="47"/>
        <pc:sldMkLst>
          <pc:docMk/>
          <pc:sldMk cId="3405882552" sldId="448"/>
        </pc:sldMkLst>
        <pc:spChg chg="add mod">
          <ac:chgData name="Drew Chambers" userId="255ac6abe46577dc" providerId="LiveId" clId="{F40401C3-9B77-4F93-B61A-1B0AF6B46A85}" dt="2020-12-11T14:55:15.089" v="12877" actId="478"/>
          <ac:spMkLst>
            <pc:docMk/>
            <pc:sldMk cId="3405882552" sldId="448"/>
            <ac:spMk id="5" creationId="{59C74EDE-1287-41A0-AD96-28E990F361D2}"/>
          </ac:spMkLst>
        </pc:spChg>
        <pc:picChg chg="del">
          <ac:chgData name="Drew Chambers" userId="255ac6abe46577dc" providerId="LiveId" clId="{F40401C3-9B77-4F93-B61A-1B0AF6B46A85}" dt="2020-12-11T14:55:15.089" v="12877" actId="478"/>
          <ac:picMkLst>
            <pc:docMk/>
            <pc:sldMk cId="3405882552" sldId="448"/>
            <ac:picMk id="4" creationId="{00000000-0000-0000-0000-000000000000}"/>
          </ac:picMkLst>
        </pc:picChg>
      </pc:sldChg>
      <pc:sldChg chg="add del ord">
        <pc:chgData name="Drew Chambers" userId="255ac6abe46577dc" providerId="LiveId" clId="{F40401C3-9B77-4F93-B61A-1B0AF6B46A85}" dt="2020-11-27T19:24:56.026" v="4498" actId="47"/>
        <pc:sldMkLst>
          <pc:docMk/>
          <pc:sldMk cId="1879272032" sldId="454"/>
        </pc:sldMkLst>
      </pc:sldChg>
      <pc:sldChg chg="modSp add mod ord modAnim">
        <pc:chgData name="Drew Chambers" userId="255ac6abe46577dc" providerId="LiveId" clId="{F40401C3-9B77-4F93-B61A-1B0AF6B46A85}" dt="2020-12-13T22:38:36.998" v="29520"/>
        <pc:sldMkLst>
          <pc:docMk/>
          <pc:sldMk cId="1239663457" sldId="455"/>
        </pc:sldMkLst>
        <pc:spChg chg="mod">
          <ac:chgData name="Drew Chambers" userId="255ac6abe46577dc" providerId="LiveId" clId="{F40401C3-9B77-4F93-B61A-1B0AF6B46A85}" dt="2020-11-27T11:35:52.832" v="29" actId="27636"/>
          <ac:spMkLst>
            <pc:docMk/>
            <pc:sldMk cId="1239663457" sldId="455"/>
            <ac:spMk id="2" creationId="{00000000-0000-0000-0000-000000000000}"/>
          </ac:spMkLst>
        </pc:spChg>
        <pc:spChg chg="mod">
          <ac:chgData name="Drew Chambers" userId="255ac6abe46577dc" providerId="LiveId" clId="{F40401C3-9B77-4F93-B61A-1B0AF6B46A85}" dt="2020-12-11T13:36:35.881" v="11423" actId="20577"/>
          <ac:spMkLst>
            <pc:docMk/>
            <pc:sldMk cId="1239663457" sldId="455"/>
            <ac:spMk id="3" creationId="{00000000-0000-0000-0000-000000000000}"/>
          </ac:spMkLst>
        </pc:spChg>
      </pc:sldChg>
      <pc:sldChg chg="addSp delSp modSp add del mod ord">
        <pc:chgData name="Drew Chambers" userId="255ac6abe46577dc" providerId="LiveId" clId="{F40401C3-9B77-4F93-B61A-1B0AF6B46A85}" dt="2020-12-10T14:58:43.496" v="6931" actId="47"/>
        <pc:sldMkLst>
          <pc:docMk/>
          <pc:sldMk cId="3723664730" sldId="456"/>
        </pc:sldMkLst>
        <pc:spChg chg="add mod">
          <ac:chgData name="Drew Chambers" userId="255ac6abe46577dc" providerId="LiveId" clId="{F40401C3-9B77-4F93-B61A-1B0AF6B46A85}" dt="2020-12-10T11:58:21.498" v="6421" actId="478"/>
          <ac:spMkLst>
            <pc:docMk/>
            <pc:sldMk cId="3723664730" sldId="456"/>
            <ac:spMk id="4" creationId="{C3BC7BC1-0ED2-436E-9E9C-5FB1006D6C44}"/>
          </ac:spMkLst>
        </pc:spChg>
        <pc:spChg chg="del">
          <ac:chgData name="Drew Chambers" userId="255ac6abe46577dc" providerId="LiveId" clId="{F40401C3-9B77-4F93-B61A-1B0AF6B46A85}" dt="2020-12-10T11:58:21.498" v="6421" actId="478"/>
          <ac:spMkLst>
            <pc:docMk/>
            <pc:sldMk cId="3723664730" sldId="456"/>
            <ac:spMk id="5" creationId="{00000000-0000-0000-0000-000000000000}"/>
          </ac:spMkLst>
        </pc:spChg>
        <pc:picChg chg="del">
          <ac:chgData name="Drew Chambers" userId="255ac6abe46577dc" providerId="LiveId" clId="{F40401C3-9B77-4F93-B61A-1B0AF6B46A85}" dt="2020-12-10T11:58:16.636" v="6420" actId="478"/>
          <ac:picMkLst>
            <pc:docMk/>
            <pc:sldMk cId="3723664730" sldId="456"/>
            <ac:picMk id="6" creationId="{00000000-0000-0000-0000-000000000000}"/>
          </ac:picMkLst>
        </pc:picChg>
        <pc:picChg chg="del">
          <ac:chgData name="Drew Chambers" userId="255ac6abe46577dc" providerId="LiveId" clId="{F40401C3-9B77-4F93-B61A-1B0AF6B46A85}" dt="2020-12-10T11:58:15.986" v="6419" actId="478"/>
          <ac:picMkLst>
            <pc:docMk/>
            <pc:sldMk cId="3723664730" sldId="456"/>
            <ac:picMk id="7" creationId="{00000000-0000-0000-0000-000000000000}"/>
          </ac:picMkLst>
        </pc:picChg>
      </pc:sldChg>
      <pc:sldChg chg="add del">
        <pc:chgData name="Drew Chambers" userId="255ac6abe46577dc" providerId="LiveId" clId="{F40401C3-9B77-4F93-B61A-1B0AF6B46A85}" dt="2020-11-27T11:35:11.710" v="24" actId="47"/>
        <pc:sldMkLst>
          <pc:docMk/>
          <pc:sldMk cId="338975362" sldId="457"/>
        </pc:sldMkLst>
      </pc:sldChg>
      <pc:sldChg chg="addSp modSp add mod ord setBg modAnim">
        <pc:chgData name="Drew Chambers" userId="255ac6abe46577dc" providerId="LiveId" clId="{F40401C3-9B77-4F93-B61A-1B0AF6B46A85}" dt="2020-12-14T07:15:31.040" v="29788" actId="255"/>
        <pc:sldMkLst>
          <pc:docMk/>
          <pc:sldMk cId="3199781872" sldId="457"/>
        </pc:sldMkLst>
        <pc:spChg chg="mod">
          <ac:chgData name="Drew Chambers" userId="255ac6abe46577dc" providerId="LiveId" clId="{F40401C3-9B77-4F93-B61A-1B0AF6B46A85}" dt="2020-12-14T07:15:15.386" v="29787" actId="26606"/>
          <ac:spMkLst>
            <pc:docMk/>
            <pc:sldMk cId="3199781872" sldId="457"/>
            <ac:spMk id="2" creationId="{00000000-0000-0000-0000-000000000000}"/>
          </ac:spMkLst>
        </pc:spChg>
        <pc:spChg chg="mod">
          <ac:chgData name="Drew Chambers" userId="255ac6abe46577dc" providerId="LiveId" clId="{F40401C3-9B77-4F93-B61A-1B0AF6B46A85}" dt="2020-12-14T07:15:31.040" v="29788" actId="255"/>
          <ac:spMkLst>
            <pc:docMk/>
            <pc:sldMk cId="3199781872" sldId="457"/>
            <ac:spMk id="3" creationId="{00000000-0000-0000-0000-000000000000}"/>
          </ac:spMkLst>
        </pc:spChg>
        <pc:picChg chg="add mod">
          <ac:chgData name="Drew Chambers" userId="255ac6abe46577dc" providerId="LiveId" clId="{F40401C3-9B77-4F93-B61A-1B0AF6B46A85}" dt="2020-12-14T07:15:15.386" v="29787" actId="26606"/>
          <ac:picMkLst>
            <pc:docMk/>
            <pc:sldMk cId="3199781872" sldId="457"/>
            <ac:picMk id="4" creationId="{8217D401-6147-4B51-AE48-212F8AB09D33}"/>
          </ac:picMkLst>
        </pc:picChg>
        <pc:cxnChg chg="add">
          <ac:chgData name="Drew Chambers" userId="255ac6abe46577dc" providerId="LiveId" clId="{F40401C3-9B77-4F93-B61A-1B0AF6B46A85}" dt="2020-12-14T07:15:15.386" v="29787" actId="26606"/>
          <ac:cxnSpMkLst>
            <pc:docMk/>
            <pc:sldMk cId="3199781872" sldId="457"/>
            <ac:cxnSpMk id="9" creationId="{E4A809D5-3600-46D4-A466-67F2349A54FB}"/>
          </ac:cxnSpMkLst>
        </pc:cxnChg>
      </pc:sldChg>
      <pc:sldChg chg="del">
        <pc:chgData name="Drew Chambers" userId="255ac6abe46577dc" providerId="LiveId" clId="{F40401C3-9B77-4F93-B61A-1B0AF6B46A85}" dt="2020-11-27T11:39:40.973" v="33" actId="47"/>
        <pc:sldMkLst>
          <pc:docMk/>
          <pc:sldMk cId="271202369" sldId="458"/>
        </pc:sldMkLst>
      </pc:sldChg>
      <pc:sldChg chg="add del">
        <pc:chgData name="Drew Chambers" userId="255ac6abe46577dc" providerId="LiveId" clId="{F40401C3-9B77-4F93-B61A-1B0AF6B46A85}" dt="2020-11-29T08:19:21.203" v="5994" actId="47"/>
        <pc:sldMkLst>
          <pc:docMk/>
          <pc:sldMk cId="630037971" sldId="459"/>
        </pc:sldMkLst>
      </pc:sldChg>
      <pc:sldChg chg="add del">
        <pc:chgData name="Drew Chambers" userId="255ac6abe46577dc" providerId="LiveId" clId="{F40401C3-9B77-4F93-B61A-1B0AF6B46A85}" dt="2020-11-27T11:35:01.145" v="22" actId="47"/>
        <pc:sldMkLst>
          <pc:docMk/>
          <pc:sldMk cId="1675435863" sldId="459"/>
        </pc:sldMkLst>
      </pc:sldChg>
      <pc:sldChg chg="add del">
        <pc:chgData name="Drew Chambers" userId="255ac6abe46577dc" providerId="LiveId" clId="{F40401C3-9B77-4F93-B61A-1B0AF6B46A85}" dt="2020-12-12T09:48:41.516" v="17398" actId="47"/>
        <pc:sldMkLst>
          <pc:docMk/>
          <pc:sldMk cId="3593319649" sldId="463"/>
        </pc:sldMkLst>
      </pc:sldChg>
      <pc:sldChg chg="modSp add del mod">
        <pc:chgData name="Drew Chambers" userId="255ac6abe46577dc" providerId="LiveId" clId="{F40401C3-9B77-4F93-B61A-1B0AF6B46A85}" dt="2020-12-12T08:33:05.962" v="14390" actId="47"/>
        <pc:sldMkLst>
          <pc:docMk/>
          <pc:sldMk cId="3663560265" sldId="464"/>
        </pc:sldMkLst>
        <pc:spChg chg="mod">
          <ac:chgData name="Drew Chambers" userId="255ac6abe46577dc" providerId="LiveId" clId="{F40401C3-9B77-4F93-B61A-1B0AF6B46A85}" dt="2020-12-12T08:31:13.790" v="14389" actId="20577"/>
          <ac:spMkLst>
            <pc:docMk/>
            <pc:sldMk cId="3663560265" sldId="464"/>
            <ac:spMk id="2" creationId="{00000000-0000-0000-0000-000000000000}"/>
          </ac:spMkLst>
        </pc:spChg>
      </pc:sldChg>
      <pc:sldChg chg="modSp add del mod">
        <pc:chgData name="Drew Chambers" userId="255ac6abe46577dc" providerId="LiveId" clId="{F40401C3-9B77-4F93-B61A-1B0AF6B46A85}" dt="2020-12-12T08:46:23.683" v="14495" actId="47"/>
        <pc:sldMkLst>
          <pc:docMk/>
          <pc:sldMk cId="3205327448" sldId="466"/>
        </pc:sldMkLst>
        <pc:spChg chg="mod">
          <ac:chgData name="Drew Chambers" userId="255ac6abe46577dc" providerId="LiveId" clId="{F40401C3-9B77-4F93-B61A-1B0AF6B46A85}" dt="2020-11-27T11:41:23.725" v="37" actId="27636"/>
          <ac:spMkLst>
            <pc:docMk/>
            <pc:sldMk cId="3205327448" sldId="466"/>
            <ac:spMk id="3" creationId="{00000000-0000-0000-0000-000000000000}"/>
          </ac:spMkLst>
        </pc:spChg>
      </pc:sldChg>
      <pc:sldChg chg="modSp add mod modAnim">
        <pc:chgData name="Drew Chambers" userId="255ac6abe46577dc" providerId="LiveId" clId="{F40401C3-9B77-4F93-B61A-1B0AF6B46A85}" dt="2020-12-13T22:44:28.192" v="29571"/>
        <pc:sldMkLst>
          <pc:docMk/>
          <pc:sldMk cId="558815856" sldId="467"/>
        </pc:sldMkLst>
        <pc:spChg chg="mod">
          <ac:chgData name="Drew Chambers" userId="255ac6abe46577dc" providerId="LiveId" clId="{F40401C3-9B77-4F93-B61A-1B0AF6B46A85}" dt="2020-12-13T14:12:13.613" v="25576" actId="27636"/>
          <ac:spMkLst>
            <pc:docMk/>
            <pc:sldMk cId="558815856" sldId="467"/>
            <ac:spMk id="2" creationId="{00000000-0000-0000-0000-000000000000}"/>
          </ac:spMkLst>
        </pc:spChg>
        <pc:spChg chg="mod">
          <ac:chgData name="Drew Chambers" userId="255ac6abe46577dc" providerId="LiveId" clId="{F40401C3-9B77-4F93-B61A-1B0AF6B46A85}" dt="2020-12-13T14:12:18.595" v="25579" actId="12"/>
          <ac:spMkLst>
            <pc:docMk/>
            <pc:sldMk cId="558815856" sldId="467"/>
            <ac:spMk id="3" creationId="{00000000-0000-0000-0000-000000000000}"/>
          </ac:spMkLst>
        </pc:spChg>
        <pc:spChg chg="mod">
          <ac:chgData name="Drew Chambers" userId="255ac6abe46577dc" providerId="LiveId" clId="{F40401C3-9B77-4F93-B61A-1B0AF6B46A85}" dt="2020-12-13T12:14:14.546" v="24651" actId="208"/>
          <ac:spMkLst>
            <pc:docMk/>
            <pc:sldMk cId="558815856" sldId="467"/>
            <ac:spMk id="4" creationId="{00000000-0000-0000-0000-000000000000}"/>
          </ac:spMkLst>
        </pc:spChg>
      </pc:sldChg>
      <pc:sldChg chg="modSp add mod modAnim">
        <pc:chgData name="Drew Chambers" userId="255ac6abe46577dc" providerId="LiveId" clId="{F40401C3-9B77-4F93-B61A-1B0AF6B46A85}" dt="2020-12-13T22:43:52.404" v="29570"/>
        <pc:sldMkLst>
          <pc:docMk/>
          <pc:sldMk cId="1851390110" sldId="468"/>
        </pc:sldMkLst>
        <pc:spChg chg="mod">
          <ac:chgData name="Drew Chambers" userId="255ac6abe46577dc" providerId="LiveId" clId="{F40401C3-9B77-4F93-B61A-1B0AF6B46A85}" dt="2020-12-13T14:16:46.019" v="25661" actId="27636"/>
          <ac:spMkLst>
            <pc:docMk/>
            <pc:sldMk cId="1851390110" sldId="468"/>
            <ac:spMk id="3" creationId="{00000000-0000-0000-0000-000000000000}"/>
          </ac:spMkLst>
        </pc:spChg>
        <pc:spChg chg="mod">
          <ac:chgData name="Drew Chambers" userId="255ac6abe46577dc" providerId="LiveId" clId="{F40401C3-9B77-4F93-B61A-1B0AF6B46A85}" dt="2020-12-13T14:16:50.059" v="25662" actId="1076"/>
          <ac:spMkLst>
            <pc:docMk/>
            <pc:sldMk cId="1851390110" sldId="468"/>
            <ac:spMk id="4" creationId="{00000000-0000-0000-0000-000000000000}"/>
          </ac:spMkLst>
        </pc:spChg>
      </pc:sldChg>
      <pc:sldChg chg="modSp add mod modAnim">
        <pc:chgData name="Drew Chambers" userId="255ac6abe46577dc" providerId="LiveId" clId="{F40401C3-9B77-4F93-B61A-1B0AF6B46A85}" dt="2020-12-13T22:44:53.174" v="29573"/>
        <pc:sldMkLst>
          <pc:docMk/>
          <pc:sldMk cId="3195452111" sldId="469"/>
        </pc:sldMkLst>
        <pc:spChg chg="mod">
          <ac:chgData name="Drew Chambers" userId="255ac6abe46577dc" providerId="LiveId" clId="{F40401C3-9B77-4F93-B61A-1B0AF6B46A85}" dt="2020-12-13T21:45:28.492" v="29091" actId="20577"/>
          <ac:spMkLst>
            <pc:docMk/>
            <pc:sldMk cId="3195452111" sldId="469"/>
            <ac:spMk id="3" creationId="{00000000-0000-0000-0000-000000000000}"/>
          </ac:spMkLst>
        </pc:spChg>
        <pc:spChg chg="mod">
          <ac:chgData name="Drew Chambers" userId="255ac6abe46577dc" providerId="LiveId" clId="{F40401C3-9B77-4F93-B61A-1B0AF6B46A85}" dt="2020-12-13T12:24:05.155" v="25286" actId="1076"/>
          <ac:spMkLst>
            <pc:docMk/>
            <pc:sldMk cId="3195452111" sldId="469"/>
            <ac:spMk id="4" creationId="{00000000-0000-0000-0000-000000000000}"/>
          </ac:spMkLst>
        </pc:spChg>
      </pc:sldChg>
      <pc:sldChg chg="modSp add mod modAnim">
        <pc:chgData name="Drew Chambers" userId="255ac6abe46577dc" providerId="LiveId" clId="{F40401C3-9B77-4F93-B61A-1B0AF6B46A85}" dt="2020-12-13T22:45:45.945" v="29579"/>
        <pc:sldMkLst>
          <pc:docMk/>
          <pc:sldMk cId="510152332" sldId="470"/>
        </pc:sldMkLst>
        <pc:spChg chg="mod">
          <ac:chgData name="Drew Chambers" userId="255ac6abe46577dc" providerId="LiveId" clId="{F40401C3-9B77-4F93-B61A-1B0AF6B46A85}" dt="2020-12-12T14:43:45.451" v="18002" actId="20577"/>
          <ac:spMkLst>
            <pc:docMk/>
            <pc:sldMk cId="510152332" sldId="470"/>
            <ac:spMk id="2" creationId="{00000000-0000-0000-0000-000000000000}"/>
          </ac:spMkLst>
        </pc:spChg>
        <pc:spChg chg="mod">
          <ac:chgData name="Drew Chambers" userId="255ac6abe46577dc" providerId="LiveId" clId="{F40401C3-9B77-4F93-B61A-1B0AF6B46A85}" dt="2020-12-13T14:19:55.238" v="25664" actId="122"/>
          <ac:spMkLst>
            <pc:docMk/>
            <pc:sldMk cId="510152332" sldId="470"/>
            <ac:spMk id="3" creationId="{00000000-0000-0000-0000-000000000000}"/>
          </ac:spMkLst>
        </pc:spChg>
      </pc:sldChg>
      <pc:sldChg chg="addSp delSp modSp add mod ord">
        <pc:chgData name="Drew Chambers" userId="255ac6abe46577dc" providerId="LiveId" clId="{F40401C3-9B77-4F93-B61A-1B0AF6B46A85}" dt="2020-12-13T21:52:31.821" v="29210" actId="20577"/>
        <pc:sldMkLst>
          <pc:docMk/>
          <pc:sldMk cId="2945949845" sldId="472"/>
        </pc:sldMkLst>
        <pc:spChg chg="mod">
          <ac:chgData name="Drew Chambers" userId="255ac6abe46577dc" providerId="LiveId" clId="{F40401C3-9B77-4F93-B61A-1B0AF6B46A85}" dt="2020-12-13T21:52:31.821" v="29210" actId="20577"/>
          <ac:spMkLst>
            <pc:docMk/>
            <pc:sldMk cId="2945949845" sldId="472"/>
            <ac:spMk id="2" creationId="{00000000-0000-0000-0000-000000000000}"/>
          </ac:spMkLst>
        </pc:spChg>
        <pc:spChg chg="mod">
          <ac:chgData name="Drew Chambers" userId="255ac6abe46577dc" providerId="LiveId" clId="{F40401C3-9B77-4F93-B61A-1B0AF6B46A85}" dt="2020-12-12T16:05:15.847" v="19566" actId="14100"/>
          <ac:spMkLst>
            <pc:docMk/>
            <pc:sldMk cId="2945949845" sldId="472"/>
            <ac:spMk id="3" creationId="{00000000-0000-0000-0000-000000000000}"/>
          </ac:spMkLst>
        </pc:spChg>
        <pc:graphicFrameChg chg="add del mod">
          <ac:chgData name="Drew Chambers" userId="255ac6abe46577dc" providerId="LiveId" clId="{F40401C3-9B77-4F93-B61A-1B0AF6B46A85}" dt="2020-12-12T16:05:42.925" v="19568"/>
          <ac:graphicFrameMkLst>
            <pc:docMk/>
            <pc:sldMk cId="2945949845" sldId="472"/>
            <ac:graphicFrameMk id="4" creationId="{9E23E302-EAFF-460A-8456-E4AC1A56651D}"/>
          </ac:graphicFrameMkLst>
        </pc:graphicFrameChg>
        <pc:graphicFrameChg chg="add mod modGraphic">
          <ac:chgData name="Drew Chambers" userId="255ac6abe46577dc" providerId="LiveId" clId="{F40401C3-9B77-4F93-B61A-1B0AF6B46A85}" dt="2020-12-12T16:06:00.185" v="19572" actId="1076"/>
          <ac:graphicFrameMkLst>
            <pc:docMk/>
            <pc:sldMk cId="2945949845" sldId="472"/>
            <ac:graphicFrameMk id="5" creationId="{A7BA367B-ED48-419A-883F-91BB78E15574}"/>
          </ac:graphicFrameMkLst>
        </pc:graphicFrameChg>
        <pc:picChg chg="del">
          <ac:chgData name="Drew Chambers" userId="255ac6abe46577dc" providerId="LiveId" clId="{F40401C3-9B77-4F93-B61A-1B0AF6B46A85}" dt="2020-12-12T09:46:18.389" v="17229" actId="478"/>
          <ac:picMkLst>
            <pc:docMk/>
            <pc:sldMk cId="2945949845" sldId="472"/>
            <ac:picMk id="1027" creationId="{00000000-0000-0000-0000-000000000000}"/>
          </ac:picMkLst>
        </pc:picChg>
        <pc:picChg chg="del">
          <ac:chgData name="Drew Chambers" userId="255ac6abe46577dc" providerId="LiveId" clId="{F40401C3-9B77-4F93-B61A-1B0AF6B46A85}" dt="2020-12-12T09:46:19.556" v="17230" actId="478"/>
          <ac:picMkLst>
            <pc:docMk/>
            <pc:sldMk cId="2945949845" sldId="472"/>
            <ac:picMk id="1028" creationId="{00000000-0000-0000-0000-000000000000}"/>
          </ac:picMkLst>
        </pc:picChg>
      </pc:sldChg>
      <pc:sldChg chg="del">
        <pc:chgData name="Drew Chambers" userId="255ac6abe46577dc" providerId="LiveId" clId="{F40401C3-9B77-4F93-B61A-1B0AF6B46A85}" dt="2020-11-27T11:39:41.892" v="34" actId="47"/>
        <pc:sldMkLst>
          <pc:docMk/>
          <pc:sldMk cId="1367296718" sldId="474"/>
        </pc:sldMkLst>
      </pc:sldChg>
      <pc:sldChg chg="addSp delSp modSp add mod ord modAnim">
        <pc:chgData name="Drew Chambers" userId="255ac6abe46577dc" providerId="LiveId" clId="{F40401C3-9B77-4F93-B61A-1B0AF6B46A85}" dt="2020-12-14T21:06:54.982" v="29966" actId="20577"/>
        <pc:sldMkLst>
          <pc:docMk/>
          <pc:sldMk cId="1496525837" sldId="474"/>
        </pc:sldMkLst>
        <pc:spChg chg="mod">
          <ac:chgData name="Drew Chambers" userId="255ac6abe46577dc" providerId="LiveId" clId="{F40401C3-9B77-4F93-B61A-1B0AF6B46A85}" dt="2020-12-13T11:49:53.306" v="23630" actId="20577"/>
          <ac:spMkLst>
            <pc:docMk/>
            <pc:sldMk cId="1496525837" sldId="474"/>
            <ac:spMk id="2" creationId="{00000000-0000-0000-0000-000000000000}"/>
          </ac:spMkLst>
        </pc:spChg>
        <pc:spChg chg="mod">
          <ac:chgData name="Drew Chambers" userId="255ac6abe46577dc" providerId="LiveId" clId="{F40401C3-9B77-4F93-B61A-1B0AF6B46A85}" dt="2020-12-13T14:34:40.733" v="25872" actId="20577"/>
          <ac:spMkLst>
            <pc:docMk/>
            <pc:sldMk cId="1496525837" sldId="474"/>
            <ac:spMk id="3" creationId="{00000000-0000-0000-0000-000000000000}"/>
          </ac:spMkLst>
        </pc:spChg>
        <pc:spChg chg="mod">
          <ac:chgData name="Drew Chambers" userId="255ac6abe46577dc" providerId="LiveId" clId="{F40401C3-9B77-4F93-B61A-1B0AF6B46A85}" dt="2020-12-14T21:06:54.982" v="29966" actId="20577"/>
          <ac:spMkLst>
            <pc:docMk/>
            <pc:sldMk cId="1496525837" sldId="474"/>
            <ac:spMk id="4" creationId="{00000000-0000-0000-0000-000000000000}"/>
          </ac:spMkLst>
        </pc:spChg>
        <pc:spChg chg="add del mod">
          <ac:chgData name="Drew Chambers" userId="255ac6abe46577dc" providerId="LiveId" clId="{F40401C3-9B77-4F93-B61A-1B0AF6B46A85}" dt="2020-12-12T16:03:28.110" v="19520" actId="478"/>
          <ac:spMkLst>
            <pc:docMk/>
            <pc:sldMk cId="1496525837" sldId="474"/>
            <ac:spMk id="6" creationId="{1BA25977-2189-4BD8-B635-EFBC0942B4EE}"/>
          </ac:spMkLst>
        </pc:spChg>
        <pc:spChg chg="add mod">
          <ac:chgData name="Drew Chambers" userId="255ac6abe46577dc" providerId="LiveId" clId="{F40401C3-9B77-4F93-B61A-1B0AF6B46A85}" dt="2020-12-14T19:48:36.724" v="29927" actId="20577"/>
          <ac:spMkLst>
            <pc:docMk/>
            <pc:sldMk cId="1496525837" sldId="474"/>
            <ac:spMk id="7" creationId="{C1071E9D-202E-4631-8FAA-4225E8C5E523}"/>
          </ac:spMkLst>
        </pc:spChg>
      </pc:sldChg>
      <pc:sldChg chg="modSp add del mod ord">
        <pc:chgData name="Drew Chambers" userId="255ac6abe46577dc" providerId="LiveId" clId="{F40401C3-9B77-4F93-B61A-1B0AF6B46A85}" dt="2020-12-13T07:22:39.417" v="22382" actId="47"/>
        <pc:sldMkLst>
          <pc:docMk/>
          <pc:sldMk cId="3197899781" sldId="475"/>
        </pc:sldMkLst>
        <pc:spChg chg="mod">
          <ac:chgData name="Drew Chambers" userId="255ac6abe46577dc" providerId="LiveId" clId="{F40401C3-9B77-4F93-B61A-1B0AF6B46A85}" dt="2020-11-27T11:43:30.631" v="50" actId="27636"/>
          <ac:spMkLst>
            <pc:docMk/>
            <pc:sldMk cId="3197899781" sldId="475"/>
            <ac:spMk id="3" creationId="{00000000-0000-0000-0000-000000000000}"/>
          </ac:spMkLst>
        </pc:spChg>
      </pc:sldChg>
      <pc:sldChg chg="modSp add del mod">
        <pc:chgData name="Drew Chambers" userId="255ac6abe46577dc" providerId="LiveId" clId="{F40401C3-9B77-4F93-B61A-1B0AF6B46A85}" dt="2020-12-12T14:27:00.909" v="17643" actId="47"/>
        <pc:sldMkLst>
          <pc:docMk/>
          <pc:sldMk cId="651501314" sldId="477"/>
        </pc:sldMkLst>
        <pc:spChg chg="mod">
          <ac:chgData name="Drew Chambers" userId="255ac6abe46577dc" providerId="LiveId" clId="{F40401C3-9B77-4F93-B61A-1B0AF6B46A85}" dt="2020-11-27T11:41:23.794" v="42" actId="27636"/>
          <ac:spMkLst>
            <pc:docMk/>
            <pc:sldMk cId="651501314" sldId="477"/>
            <ac:spMk id="2" creationId="{00000000-0000-0000-0000-000000000000}"/>
          </ac:spMkLst>
        </pc:spChg>
      </pc:sldChg>
      <pc:sldChg chg="modSp add del mod">
        <pc:chgData name="Drew Chambers" userId="255ac6abe46577dc" providerId="LiveId" clId="{F40401C3-9B77-4F93-B61A-1B0AF6B46A85}" dt="2020-12-12T09:47:41.747" v="17355" actId="47"/>
        <pc:sldMkLst>
          <pc:docMk/>
          <pc:sldMk cId="2064917490" sldId="478"/>
        </pc:sldMkLst>
        <pc:spChg chg="mod">
          <ac:chgData name="Drew Chambers" userId="255ac6abe46577dc" providerId="LiveId" clId="{F40401C3-9B77-4F93-B61A-1B0AF6B46A85}" dt="2020-11-27T11:43:30.665" v="53" actId="27636"/>
          <ac:spMkLst>
            <pc:docMk/>
            <pc:sldMk cId="2064917490" sldId="478"/>
            <ac:spMk id="2" creationId="{00000000-0000-0000-0000-000000000000}"/>
          </ac:spMkLst>
        </pc:spChg>
      </pc:sldChg>
      <pc:sldChg chg="addSp delSp modSp mod">
        <pc:chgData name="Drew Chambers" userId="255ac6abe46577dc" providerId="LiveId" clId="{F40401C3-9B77-4F93-B61A-1B0AF6B46A85}" dt="2020-12-13T22:14:20.442" v="29432" actId="20577"/>
        <pc:sldMkLst>
          <pc:docMk/>
          <pc:sldMk cId="3628499888" sldId="482"/>
        </pc:sldMkLst>
        <pc:spChg chg="mod">
          <ac:chgData name="Drew Chambers" userId="255ac6abe46577dc" providerId="LiveId" clId="{F40401C3-9B77-4F93-B61A-1B0AF6B46A85}" dt="2020-12-13T22:14:20.442" v="29432" actId="20577"/>
          <ac:spMkLst>
            <pc:docMk/>
            <pc:sldMk cId="3628499888" sldId="482"/>
            <ac:spMk id="2" creationId="{00000000-0000-0000-0000-000000000000}"/>
          </ac:spMkLst>
        </pc:spChg>
        <pc:spChg chg="add del mod">
          <ac:chgData name="Drew Chambers" userId="255ac6abe46577dc" providerId="LiveId" clId="{F40401C3-9B77-4F93-B61A-1B0AF6B46A85}" dt="2020-12-13T19:20:04.768" v="28815" actId="22"/>
          <ac:spMkLst>
            <pc:docMk/>
            <pc:sldMk cId="3628499888" sldId="482"/>
            <ac:spMk id="4" creationId="{43A74FD8-DEB4-41BC-A5D4-70C46CCA84ED}"/>
          </ac:spMkLst>
        </pc:spChg>
        <pc:picChg chg="del">
          <ac:chgData name="Drew Chambers" userId="255ac6abe46577dc" providerId="LiveId" clId="{F40401C3-9B77-4F93-B61A-1B0AF6B46A85}" dt="2020-12-13T19:07:47.818" v="28771" actId="478"/>
          <ac:picMkLst>
            <pc:docMk/>
            <pc:sldMk cId="3628499888" sldId="482"/>
            <ac:picMk id="5" creationId="{55E7F80A-8765-40ED-BAC0-EFBACD8D6CA5}"/>
          </ac:picMkLst>
        </pc:picChg>
        <pc:picChg chg="add mod ord">
          <ac:chgData name="Drew Chambers" userId="255ac6abe46577dc" providerId="LiveId" clId="{F40401C3-9B77-4F93-B61A-1B0AF6B46A85}" dt="2020-12-13T19:20:04.768" v="28815" actId="22"/>
          <ac:picMkLst>
            <pc:docMk/>
            <pc:sldMk cId="3628499888" sldId="482"/>
            <ac:picMk id="7" creationId="{FF381BA4-3FFC-4B8E-83BB-F685DAA19111}"/>
          </ac:picMkLst>
        </pc:picChg>
      </pc:sldChg>
      <pc:sldChg chg="addSp delSp modSp mod">
        <pc:chgData name="Drew Chambers" userId="255ac6abe46577dc" providerId="LiveId" clId="{F40401C3-9B77-4F93-B61A-1B0AF6B46A85}" dt="2020-12-13T19:19:22.143" v="28813" actId="22"/>
        <pc:sldMkLst>
          <pc:docMk/>
          <pc:sldMk cId="1644213897" sldId="483"/>
        </pc:sldMkLst>
        <pc:spChg chg="add del mod">
          <ac:chgData name="Drew Chambers" userId="255ac6abe46577dc" providerId="LiveId" clId="{F40401C3-9B77-4F93-B61A-1B0AF6B46A85}" dt="2020-12-13T19:19:22.143" v="28813" actId="22"/>
          <ac:spMkLst>
            <pc:docMk/>
            <pc:sldMk cId="1644213897" sldId="483"/>
            <ac:spMk id="4" creationId="{0D7A6265-164A-4368-A525-1ED26CACB512}"/>
          </ac:spMkLst>
        </pc:spChg>
        <pc:picChg chg="add mod ord">
          <ac:chgData name="Drew Chambers" userId="255ac6abe46577dc" providerId="LiveId" clId="{F40401C3-9B77-4F93-B61A-1B0AF6B46A85}" dt="2020-12-13T19:19:22.143" v="28813" actId="22"/>
          <ac:picMkLst>
            <pc:docMk/>
            <pc:sldMk cId="1644213897" sldId="483"/>
            <ac:picMk id="6" creationId="{778D1DED-3B97-4F46-8C63-2CD94724EC44}"/>
          </ac:picMkLst>
        </pc:picChg>
        <pc:picChg chg="del">
          <ac:chgData name="Drew Chambers" userId="255ac6abe46577dc" providerId="LiveId" clId="{F40401C3-9B77-4F93-B61A-1B0AF6B46A85}" dt="2020-12-13T19:07:51.433" v="28772" actId="478"/>
          <ac:picMkLst>
            <pc:docMk/>
            <pc:sldMk cId="1644213897" sldId="483"/>
            <ac:picMk id="7" creationId="{1271FBE6-7D7A-44DF-81CC-A9DA081B1D8E}"/>
          </ac:picMkLst>
        </pc:picChg>
      </pc:sldChg>
      <pc:sldChg chg="addSp delSp modSp mod">
        <pc:chgData name="Drew Chambers" userId="255ac6abe46577dc" providerId="LiveId" clId="{F40401C3-9B77-4F93-B61A-1B0AF6B46A85}" dt="2020-12-13T19:27:08.419" v="28819" actId="1076"/>
        <pc:sldMkLst>
          <pc:docMk/>
          <pc:sldMk cId="424533496" sldId="484"/>
        </pc:sldMkLst>
        <pc:spChg chg="add del mod">
          <ac:chgData name="Drew Chambers" userId="255ac6abe46577dc" providerId="LiveId" clId="{F40401C3-9B77-4F93-B61A-1B0AF6B46A85}" dt="2020-12-13T19:27:06.229" v="28818" actId="22"/>
          <ac:spMkLst>
            <pc:docMk/>
            <pc:sldMk cId="424533496" sldId="484"/>
            <ac:spMk id="4" creationId="{8CD5F867-7E6F-48AC-83B8-544304B12467}"/>
          </ac:spMkLst>
        </pc:spChg>
        <pc:picChg chg="del">
          <ac:chgData name="Drew Chambers" userId="255ac6abe46577dc" providerId="LiveId" clId="{F40401C3-9B77-4F93-B61A-1B0AF6B46A85}" dt="2020-12-13T19:08:01.356" v="28776" actId="478"/>
          <ac:picMkLst>
            <pc:docMk/>
            <pc:sldMk cId="424533496" sldId="484"/>
            <ac:picMk id="5" creationId="{5D97D326-CE7A-46AF-867B-0FD760B5CDA5}"/>
          </ac:picMkLst>
        </pc:picChg>
        <pc:picChg chg="add mod ord">
          <ac:chgData name="Drew Chambers" userId="255ac6abe46577dc" providerId="LiveId" clId="{F40401C3-9B77-4F93-B61A-1B0AF6B46A85}" dt="2020-12-13T19:27:08.419" v="28819" actId="1076"/>
          <ac:picMkLst>
            <pc:docMk/>
            <pc:sldMk cId="424533496" sldId="484"/>
            <ac:picMk id="7" creationId="{D0F75067-F7AA-4C3E-B4FB-744A9D45F373}"/>
          </ac:picMkLst>
        </pc:picChg>
      </pc:sldChg>
      <pc:sldChg chg="addSp delSp modSp mod">
        <pc:chgData name="Drew Chambers" userId="255ac6abe46577dc" providerId="LiveId" clId="{F40401C3-9B77-4F93-B61A-1B0AF6B46A85}" dt="2020-12-13T22:14:54.491" v="29438" actId="20577"/>
        <pc:sldMkLst>
          <pc:docMk/>
          <pc:sldMk cId="761778434" sldId="485"/>
        </pc:sldMkLst>
        <pc:spChg chg="mod">
          <ac:chgData name="Drew Chambers" userId="255ac6abe46577dc" providerId="LiveId" clId="{F40401C3-9B77-4F93-B61A-1B0AF6B46A85}" dt="2020-12-13T22:14:54.491" v="29438" actId="20577"/>
          <ac:spMkLst>
            <pc:docMk/>
            <pc:sldMk cId="761778434" sldId="485"/>
            <ac:spMk id="2" creationId="{BE8CF210-DADF-47D0-9FF3-57364C29188F}"/>
          </ac:spMkLst>
        </pc:spChg>
        <pc:spChg chg="add del mod">
          <ac:chgData name="Drew Chambers" userId="255ac6abe46577dc" providerId="LiveId" clId="{F40401C3-9B77-4F93-B61A-1B0AF6B46A85}" dt="2020-12-13T19:47:20.121" v="28841"/>
          <ac:spMkLst>
            <pc:docMk/>
            <pc:sldMk cId="761778434" sldId="485"/>
            <ac:spMk id="4" creationId="{6BBF2DC1-00BB-44F4-ABCB-04BD4CEBD18D}"/>
          </ac:spMkLst>
        </pc:spChg>
        <pc:picChg chg="del">
          <ac:chgData name="Drew Chambers" userId="255ac6abe46577dc" providerId="LiveId" clId="{F40401C3-9B77-4F93-B61A-1B0AF6B46A85}" dt="2020-12-13T19:28:05.557" v="28823" actId="478"/>
          <ac:picMkLst>
            <pc:docMk/>
            <pc:sldMk cId="761778434" sldId="485"/>
            <ac:picMk id="5" creationId="{E4BE7C4A-5B70-4CD3-8450-246204A4D75F}"/>
          </ac:picMkLst>
        </pc:picChg>
        <pc:picChg chg="add mod">
          <ac:chgData name="Drew Chambers" userId="255ac6abe46577dc" providerId="LiveId" clId="{F40401C3-9B77-4F93-B61A-1B0AF6B46A85}" dt="2020-12-13T19:47:33.478" v="28844" actId="1076"/>
          <ac:picMkLst>
            <pc:docMk/>
            <pc:sldMk cId="761778434" sldId="485"/>
            <ac:picMk id="6" creationId="{75F54F0A-E79F-4643-A080-5D23B1B5DCAA}"/>
          </ac:picMkLst>
        </pc:picChg>
      </pc:sldChg>
      <pc:sldChg chg="addSp delSp modSp mod">
        <pc:chgData name="Drew Chambers" userId="255ac6abe46577dc" providerId="LiveId" clId="{F40401C3-9B77-4F93-B61A-1B0AF6B46A85}" dt="2020-12-13T19:47:15.085" v="28839" actId="1076"/>
        <pc:sldMkLst>
          <pc:docMk/>
          <pc:sldMk cId="2650716428" sldId="486"/>
        </pc:sldMkLst>
        <pc:spChg chg="add del mod">
          <ac:chgData name="Drew Chambers" userId="255ac6abe46577dc" providerId="LiveId" clId="{F40401C3-9B77-4F93-B61A-1B0AF6B46A85}" dt="2020-12-13T19:42:59.317" v="28828" actId="22"/>
          <ac:spMkLst>
            <pc:docMk/>
            <pc:sldMk cId="2650716428" sldId="486"/>
            <ac:spMk id="4" creationId="{24162DF3-FF9A-46E5-A9E8-06254ABCAF9A}"/>
          </ac:spMkLst>
        </pc:spChg>
        <pc:picChg chg="del">
          <ac:chgData name="Drew Chambers" userId="255ac6abe46577dc" providerId="LiveId" clId="{F40401C3-9B77-4F93-B61A-1B0AF6B46A85}" dt="2020-12-13T19:08:12.013" v="28780" actId="478"/>
          <ac:picMkLst>
            <pc:docMk/>
            <pc:sldMk cId="2650716428" sldId="486"/>
            <ac:picMk id="5" creationId="{21B95F29-C58C-41D8-8975-7485D4834233}"/>
          </ac:picMkLst>
        </pc:picChg>
        <pc:picChg chg="add mod ord">
          <ac:chgData name="Drew Chambers" userId="255ac6abe46577dc" providerId="LiveId" clId="{F40401C3-9B77-4F93-B61A-1B0AF6B46A85}" dt="2020-12-13T19:47:15.085" v="28839" actId="1076"/>
          <ac:picMkLst>
            <pc:docMk/>
            <pc:sldMk cId="2650716428" sldId="486"/>
            <ac:picMk id="7" creationId="{B708C04E-CE69-44E2-879C-4EAEF7538F5D}"/>
          </ac:picMkLst>
        </pc:picChg>
        <pc:picChg chg="add del mod">
          <ac:chgData name="Drew Chambers" userId="255ac6abe46577dc" providerId="LiveId" clId="{F40401C3-9B77-4F93-B61A-1B0AF6B46A85}" dt="2020-12-13T19:47:10.016" v="28836" actId="21"/>
          <ac:picMkLst>
            <pc:docMk/>
            <pc:sldMk cId="2650716428" sldId="486"/>
            <ac:picMk id="9" creationId="{690FC735-F7B9-47FC-AF0A-8106EB687DA4}"/>
          </ac:picMkLst>
        </pc:picChg>
      </pc:sldChg>
      <pc:sldChg chg="modSp add mod modAnim">
        <pc:chgData name="Drew Chambers" userId="255ac6abe46577dc" providerId="LiveId" clId="{F40401C3-9B77-4F93-B61A-1B0AF6B46A85}" dt="2020-12-13T22:42:39.950" v="29561"/>
        <pc:sldMkLst>
          <pc:docMk/>
          <pc:sldMk cId="2594946132" sldId="487"/>
        </pc:sldMkLst>
        <pc:spChg chg="mod">
          <ac:chgData name="Drew Chambers" userId="255ac6abe46577dc" providerId="LiveId" clId="{F40401C3-9B77-4F93-B61A-1B0AF6B46A85}" dt="2020-12-12T08:45:42.251" v="14489" actId="20577"/>
          <ac:spMkLst>
            <pc:docMk/>
            <pc:sldMk cId="2594946132" sldId="487"/>
            <ac:spMk id="2" creationId="{00000000-0000-0000-0000-000000000000}"/>
          </ac:spMkLst>
        </pc:spChg>
        <pc:spChg chg="mod">
          <ac:chgData name="Drew Chambers" userId="255ac6abe46577dc" providerId="LiveId" clId="{F40401C3-9B77-4F93-B61A-1B0AF6B46A85}" dt="2020-12-12T09:15:16.356" v="15820" actId="1076"/>
          <ac:spMkLst>
            <pc:docMk/>
            <pc:sldMk cId="2594946132" sldId="487"/>
            <ac:spMk id="3" creationId="{00000000-0000-0000-0000-000000000000}"/>
          </ac:spMkLst>
        </pc:spChg>
      </pc:sldChg>
      <pc:sldChg chg="addSp delSp modSp mod">
        <pc:chgData name="Drew Chambers" userId="255ac6abe46577dc" providerId="LiveId" clId="{F40401C3-9B77-4F93-B61A-1B0AF6B46A85}" dt="2020-12-13T22:16:25.662" v="29448" actId="1076"/>
        <pc:sldMkLst>
          <pc:docMk/>
          <pc:sldMk cId="1905859540" sldId="488"/>
        </pc:sldMkLst>
        <pc:spChg chg="mod">
          <ac:chgData name="Drew Chambers" userId="255ac6abe46577dc" providerId="LiveId" clId="{F40401C3-9B77-4F93-B61A-1B0AF6B46A85}" dt="2020-12-13T22:15:36.016" v="29442" actId="27636"/>
          <ac:spMkLst>
            <pc:docMk/>
            <pc:sldMk cId="1905859540" sldId="488"/>
            <ac:spMk id="2" creationId="{BE8CF210-DADF-47D0-9FF3-57364C29188F}"/>
          </ac:spMkLst>
        </pc:spChg>
        <pc:spChg chg="mod">
          <ac:chgData name="Drew Chambers" userId="255ac6abe46577dc" providerId="LiveId" clId="{F40401C3-9B77-4F93-B61A-1B0AF6B46A85}" dt="2020-12-13T22:16:25.662" v="29448" actId="1076"/>
          <ac:spMkLst>
            <pc:docMk/>
            <pc:sldMk cId="1905859540" sldId="488"/>
            <ac:spMk id="4" creationId="{D6EE4F6C-4EEE-4B8F-A73B-AF56DBE1E057}"/>
          </ac:spMkLst>
        </pc:spChg>
        <pc:picChg chg="add mod">
          <ac:chgData name="Drew Chambers" userId="255ac6abe46577dc" providerId="LiveId" clId="{F40401C3-9B77-4F93-B61A-1B0AF6B46A85}" dt="2020-12-13T22:16:20.628" v="29447" actId="1076"/>
          <ac:picMkLst>
            <pc:docMk/>
            <pc:sldMk cId="1905859540" sldId="488"/>
            <ac:picMk id="5" creationId="{B9FC4210-783F-46EC-B0B4-A9BDE5E39C55}"/>
          </ac:picMkLst>
        </pc:picChg>
        <pc:picChg chg="del">
          <ac:chgData name="Drew Chambers" userId="255ac6abe46577dc" providerId="LiveId" clId="{F40401C3-9B77-4F93-B61A-1B0AF6B46A85}" dt="2020-12-13T19:08:36.484" v="28785" actId="478"/>
          <ac:picMkLst>
            <pc:docMk/>
            <pc:sldMk cId="1905859540" sldId="488"/>
            <ac:picMk id="9" creationId="{528E89CA-346D-4085-AE04-7EFAFAFB0E12}"/>
          </ac:picMkLst>
        </pc:picChg>
      </pc:sldChg>
      <pc:sldChg chg="addSp delSp modSp mod">
        <pc:chgData name="Drew Chambers" userId="255ac6abe46577dc" providerId="LiveId" clId="{F40401C3-9B77-4F93-B61A-1B0AF6B46A85}" dt="2020-12-14T13:32:43.212" v="29866" actId="27636"/>
        <pc:sldMkLst>
          <pc:docMk/>
          <pc:sldMk cId="1547194921" sldId="489"/>
        </pc:sldMkLst>
        <pc:spChg chg="mod">
          <ac:chgData name="Drew Chambers" userId="255ac6abe46577dc" providerId="LiveId" clId="{F40401C3-9B77-4F93-B61A-1B0AF6B46A85}" dt="2020-12-13T22:13:26.907" v="29429" actId="20577"/>
          <ac:spMkLst>
            <pc:docMk/>
            <pc:sldMk cId="1547194921" sldId="489"/>
            <ac:spMk id="2" creationId="{00000000-0000-0000-0000-000000000000}"/>
          </ac:spMkLst>
        </pc:spChg>
        <pc:spChg chg="mod">
          <ac:chgData name="Drew Chambers" userId="255ac6abe46577dc" providerId="LiveId" clId="{F40401C3-9B77-4F93-B61A-1B0AF6B46A85}" dt="2020-12-14T13:32:43.212" v="29866" actId="27636"/>
          <ac:spMkLst>
            <pc:docMk/>
            <pc:sldMk cId="1547194921" sldId="489"/>
            <ac:spMk id="7" creationId="{0D639BE6-779C-403B-B75D-396E80E1B6F2}"/>
          </ac:spMkLst>
        </pc:spChg>
        <pc:picChg chg="add del">
          <ac:chgData name="Drew Chambers" userId="255ac6abe46577dc" providerId="LiveId" clId="{F40401C3-9B77-4F93-B61A-1B0AF6B46A85}" dt="2020-12-14T07:30:42.514" v="29853" actId="478"/>
          <ac:picMkLst>
            <pc:docMk/>
            <pc:sldMk cId="1547194921" sldId="489"/>
            <ac:picMk id="3" creationId="{AE428E62-1464-4552-8923-1E3B1F52974E}"/>
          </ac:picMkLst>
        </pc:picChg>
        <pc:picChg chg="add del">
          <ac:chgData name="Drew Chambers" userId="255ac6abe46577dc" providerId="LiveId" clId="{F40401C3-9B77-4F93-B61A-1B0AF6B46A85}" dt="2020-12-14T07:31:55.837" v="29855" actId="478"/>
          <ac:picMkLst>
            <pc:docMk/>
            <pc:sldMk cId="1547194921" sldId="489"/>
            <ac:picMk id="4" creationId="{68999150-FD42-4D35-B395-99A8EFE9AE7E}"/>
          </ac:picMkLst>
        </pc:picChg>
      </pc:sldChg>
      <pc:sldChg chg="modSp add mod ord">
        <pc:chgData name="Drew Chambers" userId="255ac6abe46577dc" providerId="LiveId" clId="{F40401C3-9B77-4F93-B61A-1B0AF6B46A85}" dt="2020-11-29T08:16:03.341" v="5975"/>
        <pc:sldMkLst>
          <pc:docMk/>
          <pc:sldMk cId="980948347" sldId="490"/>
        </pc:sldMkLst>
        <pc:spChg chg="mod">
          <ac:chgData name="Drew Chambers" userId="255ac6abe46577dc" providerId="LiveId" clId="{F40401C3-9B77-4F93-B61A-1B0AF6B46A85}" dt="2020-11-27T11:32:32.286" v="9" actId="27636"/>
          <ac:spMkLst>
            <pc:docMk/>
            <pc:sldMk cId="980948347" sldId="490"/>
            <ac:spMk id="2" creationId="{00000000-0000-0000-0000-000000000000}"/>
          </ac:spMkLst>
        </pc:spChg>
      </pc:sldChg>
      <pc:sldChg chg="modSp add mod ord">
        <pc:chgData name="Drew Chambers" userId="255ac6abe46577dc" providerId="LiveId" clId="{F40401C3-9B77-4F93-B61A-1B0AF6B46A85}" dt="2020-11-29T08:16:03.341" v="5975"/>
        <pc:sldMkLst>
          <pc:docMk/>
          <pc:sldMk cId="4119536491" sldId="491"/>
        </pc:sldMkLst>
        <pc:spChg chg="mod">
          <ac:chgData name="Drew Chambers" userId="255ac6abe46577dc" providerId="LiveId" clId="{F40401C3-9B77-4F93-B61A-1B0AF6B46A85}" dt="2020-11-27T11:32:32.302" v="10" actId="27636"/>
          <ac:spMkLst>
            <pc:docMk/>
            <pc:sldMk cId="4119536491" sldId="491"/>
            <ac:spMk id="2" creationId="{00000000-0000-0000-0000-000000000000}"/>
          </ac:spMkLst>
        </pc:spChg>
      </pc:sldChg>
      <pc:sldChg chg="add del ord">
        <pc:chgData name="Drew Chambers" userId="255ac6abe46577dc" providerId="LiveId" clId="{F40401C3-9B77-4F93-B61A-1B0AF6B46A85}" dt="2020-12-11T09:57:34.017" v="9449" actId="47"/>
        <pc:sldMkLst>
          <pc:docMk/>
          <pc:sldMk cId="358609683" sldId="492"/>
        </pc:sldMkLst>
      </pc:sldChg>
      <pc:sldChg chg="add del ord">
        <pc:chgData name="Drew Chambers" userId="255ac6abe46577dc" providerId="LiveId" clId="{F40401C3-9B77-4F93-B61A-1B0AF6B46A85}" dt="2020-12-10T11:57:50.867" v="6418" actId="47"/>
        <pc:sldMkLst>
          <pc:docMk/>
          <pc:sldMk cId="176639554" sldId="493"/>
        </pc:sldMkLst>
      </pc:sldChg>
      <pc:sldChg chg="addSp modSp add mod setBg modAnim">
        <pc:chgData name="Drew Chambers" userId="255ac6abe46577dc" providerId="LiveId" clId="{F40401C3-9B77-4F93-B61A-1B0AF6B46A85}" dt="2020-12-14T07:26:14.631" v="29838" actId="255"/>
        <pc:sldMkLst>
          <pc:docMk/>
          <pc:sldMk cId="2288997971" sldId="494"/>
        </pc:sldMkLst>
        <pc:spChg chg="mod">
          <ac:chgData name="Drew Chambers" userId="255ac6abe46577dc" providerId="LiveId" clId="{F40401C3-9B77-4F93-B61A-1B0AF6B46A85}" dt="2020-12-14T07:26:03.290" v="29837" actId="26606"/>
          <ac:spMkLst>
            <pc:docMk/>
            <pc:sldMk cId="2288997971" sldId="494"/>
            <ac:spMk id="2" creationId="{00000000-0000-0000-0000-000000000000}"/>
          </ac:spMkLst>
        </pc:spChg>
        <pc:spChg chg="mod">
          <ac:chgData name="Drew Chambers" userId="255ac6abe46577dc" providerId="LiveId" clId="{F40401C3-9B77-4F93-B61A-1B0AF6B46A85}" dt="2020-12-14T07:26:14.631" v="29838" actId="255"/>
          <ac:spMkLst>
            <pc:docMk/>
            <pc:sldMk cId="2288997971" sldId="494"/>
            <ac:spMk id="3" creationId="{00000000-0000-0000-0000-000000000000}"/>
          </ac:spMkLst>
        </pc:spChg>
        <pc:picChg chg="add mod">
          <ac:chgData name="Drew Chambers" userId="255ac6abe46577dc" providerId="LiveId" clId="{F40401C3-9B77-4F93-B61A-1B0AF6B46A85}" dt="2020-12-14T07:26:03.290" v="29837" actId="26606"/>
          <ac:picMkLst>
            <pc:docMk/>
            <pc:sldMk cId="2288997971" sldId="494"/>
            <ac:picMk id="4" creationId="{A3214656-5602-454E-B482-09B0B6030FE0}"/>
          </ac:picMkLst>
        </pc:picChg>
        <pc:cxnChg chg="add">
          <ac:chgData name="Drew Chambers" userId="255ac6abe46577dc" providerId="LiveId" clId="{F40401C3-9B77-4F93-B61A-1B0AF6B46A85}" dt="2020-12-14T07:26:03.290" v="29837" actId="26606"/>
          <ac:cxnSpMkLst>
            <pc:docMk/>
            <pc:sldMk cId="2288997971" sldId="494"/>
            <ac:cxnSpMk id="9" creationId="{E4A809D5-3600-46D4-A466-67F2349A54FB}"/>
          </ac:cxnSpMkLst>
        </pc:cxnChg>
      </pc:sldChg>
      <pc:sldChg chg="addSp delSp modSp add mod ord modAnim">
        <pc:chgData name="Drew Chambers" userId="255ac6abe46577dc" providerId="LiveId" clId="{F40401C3-9B77-4F93-B61A-1B0AF6B46A85}" dt="2020-12-13T22:47:55.415" v="29602"/>
        <pc:sldMkLst>
          <pc:docMk/>
          <pc:sldMk cId="2918427163" sldId="495"/>
        </pc:sldMkLst>
        <pc:spChg chg="mod">
          <ac:chgData name="Drew Chambers" userId="255ac6abe46577dc" providerId="LiveId" clId="{F40401C3-9B77-4F93-B61A-1B0AF6B46A85}" dt="2020-12-13T14:35:47.038" v="25879" actId="1076"/>
          <ac:spMkLst>
            <pc:docMk/>
            <pc:sldMk cId="2918427163" sldId="495"/>
            <ac:spMk id="2" creationId="{00000000-0000-0000-0000-000000000000}"/>
          </ac:spMkLst>
        </pc:spChg>
        <pc:spChg chg="mod">
          <ac:chgData name="Drew Chambers" userId="255ac6abe46577dc" providerId="LiveId" clId="{F40401C3-9B77-4F93-B61A-1B0AF6B46A85}" dt="2020-12-13T14:35:52.855" v="25882" actId="1076"/>
          <ac:spMkLst>
            <pc:docMk/>
            <pc:sldMk cId="2918427163" sldId="495"/>
            <ac:spMk id="3" creationId="{00000000-0000-0000-0000-000000000000}"/>
          </ac:spMkLst>
        </pc:spChg>
        <pc:spChg chg="add mod">
          <ac:chgData name="Drew Chambers" userId="255ac6abe46577dc" providerId="LiveId" clId="{F40401C3-9B77-4F93-B61A-1B0AF6B46A85}" dt="2020-12-13T14:27:28.396" v="25738" actId="1076"/>
          <ac:spMkLst>
            <pc:docMk/>
            <pc:sldMk cId="2918427163" sldId="495"/>
            <ac:spMk id="7" creationId="{EF6983BA-A0CE-4C7B-95E9-C107D28531B8}"/>
          </ac:spMkLst>
        </pc:spChg>
        <pc:spChg chg="add mod">
          <ac:chgData name="Drew Chambers" userId="255ac6abe46577dc" providerId="LiveId" clId="{F40401C3-9B77-4F93-B61A-1B0AF6B46A85}" dt="2020-12-13T14:34:23.106" v="25869" actId="20577"/>
          <ac:spMkLst>
            <pc:docMk/>
            <pc:sldMk cId="2918427163" sldId="495"/>
            <ac:spMk id="8" creationId="{FD29456B-0717-4375-99D9-61310992DF0B}"/>
          </ac:spMkLst>
        </pc:spChg>
        <pc:spChg chg="add mod">
          <ac:chgData name="Drew Chambers" userId="255ac6abe46577dc" providerId="LiveId" clId="{F40401C3-9B77-4F93-B61A-1B0AF6B46A85}" dt="2020-12-13T14:27:31.472" v="25739" actId="1076"/>
          <ac:spMkLst>
            <pc:docMk/>
            <pc:sldMk cId="2918427163" sldId="495"/>
            <ac:spMk id="9" creationId="{576E18DA-D73C-4DA4-8FB0-90F6AB695D8F}"/>
          </ac:spMkLst>
        </pc:spChg>
        <pc:spChg chg="add mod">
          <ac:chgData name="Drew Chambers" userId="255ac6abe46577dc" providerId="LiveId" clId="{F40401C3-9B77-4F93-B61A-1B0AF6B46A85}" dt="2020-12-13T22:46:56.813" v="29593" actId="571"/>
          <ac:spMkLst>
            <pc:docMk/>
            <pc:sldMk cId="2918427163" sldId="495"/>
            <ac:spMk id="10" creationId="{62042DD8-D58A-4358-9E85-AD84D570D82E}"/>
          </ac:spMkLst>
        </pc:spChg>
        <pc:spChg chg="add mod">
          <ac:chgData name="Drew Chambers" userId="255ac6abe46577dc" providerId="LiveId" clId="{F40401C3-9B77-4F93-B61A-1B0AF6B46A85}" dt="2020-12-13T22:46:56.813" v="29593" actId="571"/>
          <ac:spMkLst>
            <pc:docMk/>
            <pc:sldMk cId="2918427163" sldId="495"/>
            <ac:spMk id="11" creationId="{64B6C70C-1B1A-4954-AC8E-078D656F6958}"/>
          </ac:spMkLst>
        </pc:spChg>
        <pc:cxnChg chg="del mod">
          <ac:chgData name="Drew Chambers" userId="255ac6abe46577dc" providerId="LiveId" clId="{F40401C3-9B77-4F93-B61A-1B0AF6B46A85}" dt="2020-12-12T15:48:16.763" v="18850" actId="478"/>
          <ac:cxnSpMkLst>
            <pc:docMk/>
            <pc:sldMk cId="2918427163" sldId="495"/>
            <ac:cxnSpMk id="5" creationId="{00000000-0000-0000-0000-000000000000}"/>
          </ac:cxnSpMkLst>
        </pc:cxnChg>
      </pc:sldChg>
      <pc:sldChg chg="addSp delSp modSp add del mod">
        <pc:chgData name="Drew Chambers" userId="255ac6abe46577dc" providerId="LiveId" clId="{F40401C3-9B77-4F93-B61A-1B0AF6B46A85}" dt="2020-12-12T15:19:28.459" v="18030" actId="47"/>
        <pc:sldMkLst>
          <pc:docMk/>
          <pc:sldMk cId="1079156336" sldId="496"/>
        </pc:sldMkLst>
        <pc:spChg chg="mod">
          <ac:chgData name="Drew Chambers" userId="255ac6abe46577dc" providerId="LiveId" clId="{F40401C3-9B77-4F93-B61A-1B0AF6B46A85}" dt="2020-12-12T14:47:01.323" v="18026" actId="27636"/>
          <ac:spMkLst>
            <pc:docMk/>
            <pc:sldMk cId="1079156336" sldId="496"/>
            <ac:spMk id="2" creationId="{00000000-0000-0000-0000-000000000000}"/>
          </ac:spMkLst>
        </pc:spChg>
        <pc:spChg chg="add mod">
          <ac:chgData name="Drew Chambers" userId="255ac6abe46577dc" providerId="LiveId" clId="{F40401C3-9B77-4F93-B61A-1B0AF6B46A85}" dt="2020-12-12T09:41:15.470" v="17135" actId="5793"/>
          <ac:spMkLst>
            <pc:docMk/>
            <pc:sldMk cId="1079156336" sldId="496"/>
            <ac:spMk id="5" creationId="{57748455-6EBF-4F61-BE24-FFF0A8B634D2}"/>
          </ac:spMkLst>
        </pc:spChg>
        <pc:picChg chg="del mod">
          <ac:chgData name="Drew Chambers" userId="255ac6abe46577dc" providerId="LiveId" clId="{F40401C3-9B77-4F93-B61A-1B0AF6B46A85}" dt="2020-12-12T09:41:11.793" v="17134" actId="478"/>
          <ac:picMkLst>
            <pc:docMk/>
            <pc:sldMk cId="1079156336" sldId="496"/>
            <ac:picMk id="4" creationId="{00000000-0000-0000-0000-000000000000}"/>
          </ac:picMkLst>
        </pc:picChg>
      </pc:sldChg>
      <pc:sldChg chg="addSp delSp modSp add del mod">
        <pc:chgData name="Drew Chambers" userId="255ac6abe46577dc" providerId="LiveId" clId="{F40401C3-9B77-4F93-B61A-1B0AF6B46A85}" dt="2020-12-13T06:25:47.485" v="21000" actId="47"/>
        <pc:sldMkLst>
          <pc:docMk/>
          <pc:sldMk cId="1438847714" sldId="497"/>
        </pc:sldMkLst>
        <pc:spChg chg="mod">
          <ac:chgData name="Drew Chambers" userId="255ac6abe46577dc" providerId="LiveId" clId="{F40401C3-9B77-4F93-B61A-1B0AF6B46A85}" dt="2020-12-12T14:19:33.536" v="17415" actId="1076"/>
          <ac:spMkLst>
            <pc:docMk/>
            <pc:sldMk cId="1438847714" sldId="497"/>
            <ac:spMk id="2" creationId="{00000000-0000-0000-0000-000000000000}"/>
          </ac:spMkLst>
        </pc:spChg>
        <pc:spChg chg="add mod">
          <ac:chgData name="Drew Chambers" userId="255ac6abe46577dc" providerId="LiveId" clId="{F40401C3-9B77-4F93-B61A-1B0AF6B46A85}" dt="2020-12-12T14:19:37" v="17417" actId="478"/>
          <ac:spMkLst>
            <pc:docMk/>
            <pc:sldMk cId="1438847714" sldId="497"/>
            <ac:spMk id="5" creationId="{106A6999-C967-4746-87F9-EB5449D0122B}"/>
          </ac:spMkLst>
        </pc:spChg>
        <pc:picChg chg="del mod">
          <ac:chgData name="Drew Chambers" userId="255ac6abe46577dc" providerId="LiveId" clId="{F40401C3-9B77-4F93-B61A-1B0AF6B46A85}" dt="2020-12-12T14:19:37" v="17417" actId="478"/>
          <ac:picMkLst>
            <pc:docMk/>
            <pc:sldMk cId="1438847714" sldId="497"/>
            <ac:picMk id="4" creationId="{00000000-0000-0000-0000-000000000000}"/>
          </ac:picMkLst>
        </pc:picChg>
      </pc:sldChg>
      <pc:sldChg chg="modSp add del mod">
        <pc:chgData name="Drew Chambers" userId="255ac6abe46577dc" providerId="LiveId" clId="{F40401C3-9B77-4F93-B61A-1B0AF6B46A85}" dt="2020-12-12T14:27:02.263" v="17644" actId="47"/>
        <pc:sldMkLst>
          <pc:docMk/>
          <pc:sldMk cId="1847679824" sldId="498"/>
        </pc:sldMkLst>
        <pc:spChg chg="mod">
          <ac:chgData name="Drew Chambers" userId="255ac6abe46577dc" providerId="LiveId" clId="{F40401C3-9B77-4F93-B61A-1B0AF6B46A85}" dt="2020-11-27T11:41:23.826" v="43" actId="27636"/>
          <ac:spMkLst>
            <pc:docMk/>
            <pc:sldMk cId="1847679824" sldId="498"/>
            <ac:spMk id="2" creationId="{00000000-0000-0000-0000-000000000000}"/>
          </ac:spMkLst>
        </pc:spChg>
      </pc:sldChg>
      <pc:sldChg chg="addSp delSp modSp add mod ord modAnim">
        <pc:chgData name="Drew Chambers" userId="255ac6abe46577dc" providerId="LiveId" clId="{F40401C3-9B77-4F93-B61A-1B0AF6B46A85}" dt="2020-12-13T22:56:39.481" v="29652"/>
        <pc:sldMkLst>
          <pc:docMk/>
          <pc:sldMk cId="2580589506" sldId="499"/>
        </pc:sldMkLst>
        <pc:spChg chg="mod">
          <ac:chgData name="Drew Chambers" userId="255ac6abe46577dc" providerId="LiveId" clId="{F40401C3-9B77-4F93-B61A-1B0AF6B46A85}" dt="2020-12-13T21:55:27.626" v="29261" actId="20577"/>
          <ac:spMkLst>
            <pc:docMk/>
            <pc:sldMk cId="2580589506" sldId="499"/>
            <ac:spMk id="2" creationId="{00000000-0000-0000-0000-000000000000}"/>
          </ac:spMkLst>
        </pc:spChg>
        <pc:spChg chg="mod">
          <ac:chgData name="Drew Chambers" userId="255ac6abe46577dc" providerId="LiveId" clId="{F40401C3-9B77-4F93-B61A-1B0AF6B46A85}" dt="2020-12-13T22:00:43.417" v="29300" actId="20577"/>
          <ac:spMkLst>
            <pc:docMk/>
            <pc:sldMk cId="2580589506" sldId="499"/>
            <ac:spMk id="3" creationId="{00000000-0000-0000-0000-000000000000}"/>
          </ac:spMkLst>
        </pc:spChg>
        <pc:graphicFrameChg chg="add mod modGraphic">
          <ac:chgData name="Drew Chambers" userId="255ac6abe46577dc" providerId="LiveId" clId="{F40401C3-9B77-4F93-B61A-1B0AF6B46A85}" dt="2020-12-13T07:08:59.628" v="21972" actId="1076"/>
          <ac:graphicFrameMkLst>
            <pc:docMk/>
            <pc:sldMk cId="2580589506" sldId="499"/>
            <ac:graphicFrameMk id="6" creationId="{ED5162D0-F2DE-4552-98AE-06A2C1B47D06}"/>
          </ac:graphicFrameMkLst>
        </pc:graphicFrameChg>
        <pc:picChg chg="del">
          <ac:chgData name="Drew Chambers" userId="255ac6abe46577dc" providerId="LiveId" clId="{F40401C3-9B77-4F93-B61A-1B0AF6B46A85}" dt="2020-12-12T14:22:19.528" v="17418" actId="478"/>
          <ac:picMkLst>
            <pc:docMk/>
            <pc:sldMk cId="2580589506" sldId="499"/>
            <ac:picMk id="1027" creationId="{00000000-0000-0000-0000-000000000000}"/>
          </ac:picMkLst>
        </pc:picChg>
        <pc:picChg chg="del">
          <ac:chgData name="Drew Chambers" userId="255ac6abe46577dc" providerId="LiveId" clId="{F40401C3-9B77-4F93-B61A-1B0AF6B46A85}" dt="2020-12-12T14:22:20.539" v="17419" actId="478"/>
          <ac:picMkLst>
            <pc:docMk/>
            <pc:sldMk cId="2580589506" sldId="499"/>
            <ac:picMk id="1028" creationId="{00000000-0000-0000-0000-000000000000}"/>
          </ac:picMkLst>
        </pc:picChg>
      </pc:sldChg>
      <pc:sldChg chg="delSp modSp add del mod delAnim modAnim">
        <pc:chgData name="Drew Chambers" userId="255ac6abe46577dc" providerId="LiveId" clId="{F40401C3-9B77-4F93-B61A-1B0AF6B46A85}" dt="2020-12-13T06:33:41.871" v="21001" actId="47"/>
        <pc:sldMkLst>
          <pc:docMk/>
          <pc:sldMk cId="4038185003" sldId="500"/>
        </pc:sldMkLst>
        <pc:spChg chg="mod">
          <ac:chgData name="Drew Chambers" userId="255ac6abe46577dc" providerId="LiveId" clId="{F40401C3-9B77-4F93-B61A-1B0AF6B46A85}" dt="2020-11-27T11:41:23.830" v="44" actId="27636"/>
          <ac:spMkLst>
            <pc:docMk/>
            <pc:sldMk cId="4038185003" sldId="500"/>
            <ac:spMk id="2" creationId="{00000000-0000-0000-0000-000000000000}"/>
          </ac:spMkLst>
        </pc:spChg>
        <pc:spChg chg="mod">
          <ac:chgData name="Drew Chambers" userId="255ac6abe46577dc" providerId="LiveId" clId="{F40401C3-9B77-4F93-B61A-1B0AF6B46A85}" dt="2020-12-12T15:58:26.016" v="19214" actId="20577"/>
          <ac:spMkLst>
            <pc:docMk/>
            <pc:sldMk cId="4038185003" sldId="500"/>
            <ac:spMk id="3" creationId="{00000000-0000-0000-0000-000000000000}"/>
          </ac:spMkLst>
        </pc:spChg>
        <pc:cxnChg chg="del">
          <ac:chgData name="Drew Chambers" userId="255ac6abe46577dc" providerId="LiveId" clId="{F40401C3-9B77-4F93-B61A-1B0AF6B46A85}" dt="2020-12-12T15:58:28.200" v="19215" actId="478"/>
          <ac:cxnSpMkLst>
            <pc:docMk/>
            <pc:sldMk cId="4038185003" sldId="500"/>
            <ac:cxnSpMk id="5" creationId="{00000000-0000-0000-0000-000000000000}"/>
          </ac:cxnSpMkLst>
        </pc:cxnChg>
      </pc:sldChg>
      <pc:sldChg chg="add del">
        <pc:chgData name="Drew Chambers" userId="255ac6abe46577dc" providerId="LiveId" clId="{F40401C3-9B77-4F93-B61A-1B0AF6B46A85}" dt="2020-12-12T09:42:47.982" v="17138" actId="47"/>
        <pc:sldMkLst>
          <pc:docMk/>
          <pc:sldMk cId="3094693168" sldId="501"/>
        </pc:sldMkLst>
      </pc:sldChg>
      <pc:sldChg chg="modSp add del mod ord">
        <pc:chgData name="Drew Chambers" userId="255ac6abe46577dc" providerId="LiveId" clId="{F40401C3-9B77-4F93-B61A-1B0AF6B46A85}" dt="2020-12-13T07:46:30.067" v="22488" actId="47"/>
        <pc:sldMkLst>
          <pc:docMk/>
          <pc:sldMk cId="1784918195" sldId="502"/>
        </pc:sldMkLst>
        <pc:spChg chg="mod">
          <ac:chgData name="Drew Chambers" userId="255ac6abe46577dc" providerId="LiveId" clId="{F40401C3-9B77-4F93-B61A-1B0AF6B46A85}" dt="2020-12-13T07:05:55.925" v="21831" actId="27636"/>
          <ac:spMkLst>
            <pc:docMk/>
            <pc:sldMk cId="1784918195" sldId="502"/>
            <ac:spMk id="2" creationId="{00000000-0000-0000-0000-000000000000}"/>
          </ac:spMkLst>
        </pc:spChg>
      </pc:sldChg>
      <pc:sldChg chg="add del ord">
        <pc:chgData name="Drew Chambers" userId="255ac6abe46577dc" providerId="LiveId" clId="{F40401C3-9B77-4F93-B61A-1B0AF6B46A85}" dt="2020-12-13T07:46:32.369" v="22489" actId="47"/>
        <pc:sldMkLst>
          <pc:docMk/>
          <pc:sldMk cId="461095900" sldId="503"/>
        </pc:sldMkLst>
      </pc:sldChg>
      <pc:sldChg chg="add del ord">
        <pc:chgData name="Drew Chambers" userId="255ac6abe46577dc" providerId="LiveId" clId="{F40401C3-9B77-4F93-B61A-1B0AF6B46A85}" dt="2020-12-13T07:46:33.196" v="22490" actId="47"/>
        <pc:sldMkLst>
          <pc:docMk/>
          <pc:sldMk cId="951329640" sldId="504"/>
        </pc:sldMkLst>
      </pc:sldChg>
      <pc:sldChg chg="modSp add del mod ord">
        <pc:chgData name="Drew Chambers" userId="255ac6abe46577dc" providerId="LiveId" clId="{F40401C3-9B77-4F93-B61A-1B0AF6B46A85}" dt="2020-12-12T14:24:37.851" v="17422" actId="47"/>
        <pc:sldMkLst>
          <pc:docMk/>
          <pc:sldMk cId="3122370269" sldId="505"/>
        </pc:sldMkLst>
        <pc:spChg chg="mod">
          <ac:chgData name="Drew Chambers" userId="255ac6abe46577dc" providerId="LiveId" clId="{F40401C3-9B77-4F93-B61A-1B0AF6B46A85}" dt="2020-11-27T11:42:31.448" v="47" actId="27636"/>
          <ac:spMkLst>
            <pc:docMk/>
            <pc:sldMk cId="3122370269" sldId="505"/>
            <ac:spMk id="2" creationId="{00000000-0000-0000-0000-000000000000}"/>
          </ac:spMkLst>
        </pc:spChg>
        <pc:spChg chg="mod">
          <ac:chgData name="Drew Chambers" userId="255ac6abe46577dc" providerId="LiveId" clId="{F40401C3-9B77-4F93-B61A-1B0AF6B46A85}" dt="2020-11-27T11:42:31.452" v="48" actId="27636"/>
          <ac:spMkLst>
            <pc:docMk/>
            <pc:sldMk cId="3122370269" sldId="505"/>
            <ac:spMk id="5" creationId="{00000000-0000-0000-0000-000000000000}"/>
          </ac:spMkLst>
        </pc:spChg>
      </pc:sldChg>
      <pc:sldChg chg="modSp add del mod ord">
        <pc:chgData name="Drew Chambers" userId="255ac6abe46577dc" providerId="LiveId" clId="{F40401C3-9B77-4F93-B61A-1B0AF6B46A85}" dt="2020-12-12T14:49:37.487" v="18029" actId="47"/>
        <pc:sldMkLst>
          <pc:docMk/>
          <pc:sldMk cId="818017943" sldId="506"/>
        </pc:sldMkLst>
        <pc:spChg chg="mod">
          <ac:chgData name="Drew Chambers" userId="255ac6abe46577dc" providerId="LiveId" clId="{F40401C3-9B77-4F93-B61A-1B0AF6B46A85}" dt="2020-12-12T14:48:41.537" v="18027" actId="1076"/>
          <ac:spMkLst>
            <pc:docMk/>
            <pc:sldMk cId="818017943" sldId="506"/>
            <ac:spMk id="7" creationId="{00000000-0000-0000-0000-000000000000}"/>
          </ac:spMkLst>
        </pc:spChg>
        <pc:spChg chg="mod">
          <ac:chgData name="Drew Chambers" userId="255ac6abe46577dc" providerId="LiveId" clId="{F40401C3-9B77-4F93-B61A-1B0AF6B46A85}" dt="2020-12-12T14:49:33.944" v="18028" actId="1076"/>
          <ac:spMkLst>
            <pc:docMk/>
            <pc:sldMk cId="818017943" sldId="506"/>
            <ac:spMk id="9" creationId="{00000000-0000-0000-0000-000000000000}"/>
          </ac:spMkLst>
        </pc:spChg>
      </pc:sldChg>
      <pc:sldChg chg="modSp add del mod ord">
        <pc:chgData name="Drew Chambers" userId="255ac6abe46577dc" providerId="LiveId" clId="{F40401C3-9B77-4F93-B61A-1B0AF6B46A85}" dt="2020-12-13T07:22:58.313" v="22383" actId="47"/>
        <pc:sldMkLst>
          <pc:docMk/>
          <pc:sldMk cId="1572022201" sldId="507"/>
        </pc:sldMkLst>
        <pc:spChg chg="mod">
          <ac:chgData name="Drew Chambers" userId="255ac6abe46577dc" providerId="LiveId" clId="{F40401C3-9B77-4F93-B61A-1B0AF6B46A85}" dt="2020-11-27T11:43:30.635" v="51" actId="27636"/>
          <ac:spMkLst>
            <pc:docMk/>
            <pc:sldMk cId="1572022201" sldId="507"/>
            <ac:spMk id="2" creationId="{00000000-0000-0000-0000-000000000000}"/>
          </ac:spMkLst>
        </pc:spChg>
      </pc:sldChg>
      <pc:sldChg chg="modSp add del mod ord">
        <pc:chgData name="Drew Chambers" userId="255ac6abe46577dc" providerId="LiveId" clId="{F40401C3-9B77-4F93-B61A-1B0AF6B46A85}" dt="2020-12-13T07:23:09.976" v="22384" actId="47"/>
        <pc:sldMkLst>
          <pc:docMk/>
          <pc:sldMk cId="2514187123" sldId="508"/>
        </pc:sldMkLst>
        <pc:spChg chg="mod">
          <ac:chgData name="Drew Chambers" userId="255ac6abe46577dc" providerId="LiveId" clId="{F40401C3-9B77-4F93-B61A-1B0AF6B46A85}" dt="2020-11-27T11:43:30.660" v="52" actId="27636"/>
          <ac:spMkLst>
            <pc:docMk/>
            <pc:sldMk cId="2514187123" sldId="508"/>
            <ac:spMk id="2" creationId="{00000000-0000-0000-0000-000000000000}"/>
          </ac:spMkLst>
        </pc:spChg>
      </pc:sldChg>
      <pc:sldChg chg="addSp delSp modSp add del mod">
        <pc:chgData name="Drew Chambers" userId="255ac6abe46577dc" providerId="LiveId" clId="{F40401C3-9B77-4F93-B61A-1B0AF6B46A85}" dt="2020-12-13T09:10:56.572" v="22736" actId="47"/>
        <pc:sldMkLst>
          <pc:docMk/>
          <pc:sldMk cId="3393669353" sldId="509"/>
        </pc:sldMkLst>
        <pc:spChg chg="mod">
          <ac:chgData name="Drew Chambers" userId="255ac6abe46577dc" providerId="LiveId" clId="{F40401C3-9B77-4F93-B61A-1B0AF6B46A85}" dt="2020-12-13T09:10:54.701" v="22735" actId="27636"/>
          <ac:spMkLst>
            <pc:docMk/>
            <pc:sldMk cId="3393669353" sldId="509"/>
            <ac:spMk id="2" creationId="{00000000-0000-0000-0000-000000000000}"/>
          </ac:spMkLst>
        </pc:spChg>
        <pc:spChg chg="add mod">
          <ac:chgData name="Drew Chambers" userId="255ac6abe46577dc" providerId="LiveId" clId="{F40401C3-9B77-4F93-B61A-1B0AF6B46A85}" dt="2020-12-13T09:10:47.665" v="22732" actId="14100"/>
          <ac:spMkLst>
            <pc:docMk/>
            <pc:sldMk cId="3393669353" sldId="509"/>
            <ac:spMk id="6" creationId="{ED88A6AA-2264-4C49-8E10-E85CEA6BC8F9}"/>
          </ac:spMkLst>
        </pc:spChg>
        <pc:picChg chg="del mod">
          <ac:chgData name="Drew Chambers" userId="255ac6abe46577dc" providerId="LiveId" clId="{F40401C3-9B77-4F93-B61A-1B0AF6B46A85}" dt="2020-12-13T09:10:44.739" v="22731" actId="478"/>
          <ac:picMkLst>
            <pc:docMk/>
            <pc:sldMk cId="3393669353" sldId="509"/>
            <ac:picMk id="4" creationId="{00000000-0000-0000-0000-000000000000}"/>
          </ac:picMkLst>
        </pc:picChg>
        <pc:picChg chg="del">
          <ac:chgData name="Drew Chambers" userId="255ac6abe46577dc" providerId="LiveId" clId="{F40401C3-9B77-4F93-B61A-1B0AF6B46A85}" dt="2020-12-13T09:10:48.878" v="22733" actId="478"/>
          <ac:picMkLst>
            <pc:docMk/>
            <pc:sldMk cId="3393669353" sldId="509"/>
            <ac:picMk id="5" creationId="{00000000-0000-0000-0000-000000000000}"/>
          </ac:picMkLst>
        </pc:picChg>
      </pc:sldChg>
      <pc:sldChg chg="addSp delSp modSp add del mod">
        <pc:chgData name="Drew Chambers" userId="255ac6abe46577dc" providerId="LiveId" clId="{F40401C3-9B77-4F93-B61A-1B0AF6B46A85}" dt="2020-12-13T09:33:07.422" v="22837" actId="47"/>
        <pc:sldMkLst>
          <pc:docMk/>
          <pc:sldMk cId="833226134" sldId="510"/>
        </pc:sldMkLst>
        <pc:spChg chg="add mod">
          <ac:chgData name="Drew Chambers" userId="255ac6abe46577dc" providerId="LiveId" clId="{F40401C3-9B77-4F93-B61A-1B0AF6B46A85}" dt="2020-12-13T09:33:04.134" v="22836" actId="478"/>
          <ac:spMkLst>
            <pc:docMk/>
            <pc:sldMk cId="833226134" sldId="510"/>
            <ac:spMk id="5" creationId="{C8BBB16C-E45E-4C36-9D29-BE8904DAC024}"/>
          </ac:spMkLst>
        </pc:spChg>
        <pc:picChg chg="del">
          <ac:chgData name="Drew Chambers" userId="255ac6abe46577dc" providerId="LiveId" clId="{F40401C3-9B77-4F93-B61A-1B0AF6B46A85}" dt="2020-12-13T09:33:04.134" v="22836" actId="478"/>
          <ac:picMkLst>
            <pc:docMk/>
            <pc:sldMk cId="833226134" sldId="510"/>
            <ac:picMk id="4" creationId="{00000000-0000-0000-0000-000000000000}"/>
          </ac:picMkLst>
        </pc:picChg>
      </pc:sldChg>
      <pc:sldChg chg="delSp modSp add mod delAnim modAnim">
        <pc:chgData name="Drew Chambers" userId="255ac6abe46577dc" providerId="LiveId" clId="{F40401C3-9B77-4F93-B61A-1B0AF6B46A85}" dt="2020-12-13T23:01:38.724" v="29707"/>
        <pc:sldMkLst>
          <pc:docMk/>
          <pc:sldMk cId="3647218609" sldId="511"/>
        </pc:sldMkLst>
        <pc:spChg chg="mod">
          <ac:chgData name="Drew Chambers" userId="255ac6abe46577dc" providerId="LiveId" clId="{F40401C3-9B77-4F93-B61A-1B0AF6B46A85}" dt="2020-12-13T22:12:44.779" v="29426" actId="20577"/>
          <ac:spMkLst>
            <pc:docMk/>
            <pc:sldMk cId="3647218609" sldId="511"/>
            <ac:spMk id="2" creationId="{00000000-0000-0000-0000-000000000000}"/>
          </ac:spMkLst>
        </pc:spChg>
        <pc:spChg chg="mod">
          <ac:chgData name="Drew Chambers" userId="255ac6abe46577dc" providerId="LiveId" clId="{F40401C3-9B77-4F93-B61A-1B0AF6B46A85}" dt="2020-12-13T10:35:46.742" v="23441" actId="27636"/>
          <ac:spMkLst>
            <pc:docMk/>
            <pc:sldMk cId="3647218609" sldId="511"/>
            <ac:spMk id="3" creationId="{00000000-0000-0000-0000-000000000000}"/>
          </ac:spMkLst>
        </pc:spChg>
        <pc:spChg chg="del mod">
          <ac:chgData name="Drew Chambers" userId="255ac6abe46577dc" providerId="LiveId" clId="{F40401C3-9B77-4F93-B61A-1B0AF6B46A85}" dt="2020-12-13T10:30:48.848" v="22870" actId="478"/>
          <ac:spMkLst>
            <pc:docMk/>
            <pc:sldMk cId="3647218609" sldId="511"/>
            <ac:spMk id="4" creationId="{00000000-0000-0000-0000-000000000000}"/>
          </ac:spMkLst>
        </pc:spChg>
        <pc:picChg chg="del">
          <ac:chgData name="Drew Chambers" userId="255ac6abe46577dc" providerId="LiveId" clId="{F40401C3-9B77-4F93-B61A-1B0AF6B46A85}" dt="2020-12-13T10:30:51.016" v="22872" actId="478"/>
          <ac:picMkLst>
            <pc:docMk/>
            <pc:sldMk cId="3647218609" sldId="511"/>
            <ac:picMk id="5" creationId="{00000000-0000-0000-0000-000000000000}"/>
          </ac:picMkLst>
        </pc:picChg>
        <pc:picChg chg="del">
          <ac:chgData name="Drew Chambers" userId="255ac6abe46577dc" providerId="LiveId" clId="{F40401C3-9B77-4F93-B61A-1B0AF6B46A85}" dt="2020-12-13T10:30:49.862" v="22871" actId="478"/>
          <ac:picMkLst>
            <pc:docMk/>
            <pc:sldMk cId="3647218609" sldId="511"/>
            <ac:picMk id="6" creationId="{00000000-0000-0000-0000-000000000000}"/>
          </ac:picMkLst>
        </pc:picChg>
        <pc:picChg chg="del">
          <ac:chgData name="Drew Chambers" userId="255ac6abe46577dc" providerId="LiveId" clId="{F40401C3-9B77-4F93-B61A-1B0AF6B46A85}" dt="2020-12-13T10:30:51.938" v="22873" actId="478"/>
          <ac:picMkLst>
            <pc:docMk/>
            <pc:sldMk cId="3647218609" sldId="511"/>
            <ac:picMk id="7" creationId="{00000000-0000-0000-0000-000000000000}"/>
          </ac:picMkLst>
        </pc:picChg>
        <pc:picChg chg="del">
          <ac:chgData name="Drew Chambers" userId="255ac6abe46577dc" providerId="LiveId" clId="{F40401C3-9B77-4F93-B61A-1B0AF6B46A85}" dt="2020-12-13T10:30:52.720" v="22874" actId="478"/>
          <ac:picMkLst>
            <pc:docMk/>
            <pc:sldMk cId="3647218609" sldId="511"/>
            <ac:picMk id="8" creationId="{00000000-0000-0000-0000-000000000000}"/>
          </ac:picMkLst>
        </pc:picChg>
      </pc:sldChg>
      <pc:sldChg chg="modSp add del mod">
        <pc:chgData name="Drew Chambers" userId="255ac6abe46577dc" providerId="LiveId" clId="{F40401C3-9B77-4F93-B61A-1B0AF6B46A85}" dt="2020-12-12T09:48:30.977" v="17397" actId="47"/>
        <pc:sldMkLst>
          <pc:docMk/>
          <pc:sldMk cId="2735827891" sldId="512"/>
        </pc:sldMkLst>
        <pc:spChg chg="mod">
          <ac:chgData name="Drew Chambers" userId="255ac6abe46577dc" providerId="LiveId" clId="{F40401C3-9B77-4F93-B61A-1B0AF6B46A85}" dt="2020-11-27T11:43:30.709" v="56" actId="27636"/>
          <ac:spMkLst>
            <pc:docMk/>
            <pc:sldMk cId="2735827891" sldId="512"/>
            <ac:spMk id="2" creationId="{00000000-0000-0000-0000-000000000000}"/>
          </ac:spMkLst>
        </pc:spChg>
      </pc:sldChg>
      <pc:sldChg chg="modSp new del mod">
        <pc:chgData name="Drew Chambers" userId="255ac6abe46577dc" providerId="LiveId" clId="{F40401C3-9B77-4F93-B61A-1B0AF6B46A85}" dt="2020-11-27T11:52:25.538" v="194" actId="47"/>
        <pc:sldMkLst>
          <pc:docMk/>
          <pc:sldMk cId="2356272917" sldId="513"/>
        </pc:sldMkLst>
        <pc:spChg chg="mod">
          <ac:chgData name="Drew Chambers" userId="255ac6abe46577dc" providerId="LiveId" clId="{F40401C3-9B77-4F93-B61A-1B0AF6B46A85}" dt="2020-11-27T11:48:45.633" v="104" actId="20577"/>
          <ac:spMkLst>
            <pc:docMk/>
            <pc:sldMk cId="2356272917" sldId="513"/>
            <ac:spMk id="2" creationId="{9EFE005B-9FD8-4893-AD6F-7ACEB29637E4}"/>
          </ac:spMkLst>
        </pc:spChg>
        <pc:spChg chg="mod">
          <ac:chgData name="Drew Chambers" userId="255ac6abe46577dc" providerId="LiveId" clId="{F40401C3-9B77-4F93-B61A-1B0AF6B46A85}" dt="2020-11-27T11:48:41.531" v="97" actId="14100"/>
          <ac:spMkLst>
            <pc:docMk/>
            <pc:sldMk cId="2356272917" sldId="513"/>
            <ac:spMk id="3" creationId="{0C4E65F7-C5FC-4983-BBBC-B4798AA00BDA}"/>
          </ac:spMkLst>
        </pc:spChg>
      </pc:sldChg>
      <pc:sldChg chg="modSp new del mod">
        <pc:chgData name="Drew Chambers" userId="255ac6abe46577dc" providerId="LiveId" clId="{F40401C3-9B77-4F93-B61A-1B0AF6B46A85}" dt="2020-12-13T10:29:59.907" v="22869" actId="47"/>
        <pc:sldMkLst>
          <pc:docMk/>
          <pc:sldMk cId="4168854798" sldId="514"/>
        </pc:sldMkLst>
        <pc:spChg chg="mod">
          <ac:chgData name="Drew Chambers" userId="255ac6abe46577dc" providerId="LiveId" clId="{F40401C3-9B77-4F93-B61A-1B0AF6B46A85}" dt="2020-11-27T11:46:56.741" v="93" actId="20577"/>
          <ac:spMkLst>
            <pc:docMk/>
            <pc:sldMk cId="4168854798" sldId="514"/>
            <ac:spMk id="2" creationId="{E6BFC88A-802D-4AE3-B4A4-89B5CEC0244C}"/>
          </ac:spMkLst>
        </pc:spChg>
        <pc:spChg chg="mod">
          <ac:chgData name="Drew Chambers" userId="255ac6abe46577dc" providerId="LiveId" clId="{F40401C3-9B77-4F93-B61A-1B0AF6B46A85}" dt="2020-11-27T11:47:18.592" v="96" actId="27636"/>
          <ac:spMkLst>
            <pc:docMk/>
            <pc:sldMk cId="4168854798" sldId="514"/>
            <ac:spMk id="3" creationId="{A913E928-F861-4839-AA30-4783933B3ED2}"/>
          </ac:spMkLst>
        </pc:spChg>
      </pc:sldChg>
      <pc:sldChg chg="addSp modSp new mod setBg">
        <pc:chgData name="Drew Chambers" userId="255ac6abe46577dc" providerId="LiveId" clId="{F40401C3-9B77-4F93-B61A-1B0AF6B46A85}" dt="2020-12-13T20:07:33.304" v="28849" actId="20577"/>
        <pc:sldMkLst>
          <pc:docMk/>
          <pc:sldMk cId="3304740439" sldId="515"/>
        </pc:sldMkLst>
        <pc:spChg chg="mod">
          <ac:chgData name="Drew Chambers" userId="255ac6abe46577dc" providerId="LiveId" clId="{F40401C3-9B77-4F93-B61A-1B0AF6B46A85}" dt="2020-11-27T13:30:27.891" v="200" actId="26606"/>
          <ac:spMkLst>
            <pc:docMk/>
            <pc:sldMk cId="3304740439" sldId="515"/>
            <ac:spMk id="2" creationId="{BABD1C7A-6DB1-447A-95C9-B1A2CC4F1A5E}"/>
          </ac:spMkLst>
        </pc:spChg>
        <pc:spChg chg="mod ord">
          <ac:chgData name="Drew Chambers" userId="255ac6abe46577dc" providerId="LiveId" clId="{F40401C3-9B77-4F93-B61A-1B0AF6B46A85}" dt="2020-12-13T20:07:33.304" v="28849" actId="20577"/>
          <ac:spMkLst>
            <pc:docMk/>
            <pc:sldMk cId="3304740439" sldId="515"/>
            <ac:spMk id="3" creationId="{4F4117BA-74E1-440D-B889-2767564CAE5E}"/>
          </ac:spMkLst>
        </pc:spChg>
        <pc:picChg chg="add mod">
          <ac:chgData name="Drew Chambers" userId="255ac6abe46577dc" providerId="LiveId" clId="{F40401C3-9B77-4F93-B61A-1B0AF6B46A85}" dt="2020-11-27T13:30:35.019" v="202" actId="14100"/>
          <ac:picMkLst>
            <pc:docMk/>
            <pc:sldMk cId="3304740439" sldId="515"/>
            <ac:picMk id="4" creationId="{9D9864C9-C3F7-44FB-93ED-365624E0DC34}"/>
          </ac:picMkLst>
        </pc:picChg>
      </pc:sldChg>
      <pc:sldChg chg="modSp new mod modAnim">
        <pc:chgData name="Drew Chambers" userId="255ac6abe46577dc" providerId="LiveId" clId="{F40401C3-9B77-4F93-B61A-1B0AF6B46A85}" dt="2020-12-13T22:28:07.005" v="29468"/>
        <pc:sldMkLst>
          <pc:docMk/>
          <pc:sldMk cId="2646166679" sldId="516"/>
        </pc:sldMkLst>
        <pc:spChg chg="mod">
          <ac:chgData name="Drew Chambers" userId="255ac6abe46577dc" providerId="LiveId" clId="{F40401C3-9B77-4F93-B61A-1B0AF6B46A85}" dt="2020-11-27T11:51:05.667" v="157" actId="20577"/>
          <ac:spMkLst>
            <pc:docMk/>
            <pc:sldMk cId="2646166679" sldId="516"/>
            <ac:spMk id="2" creationId="{B37D763F-F35C-4D9C-B28A-CACEA082751A}"/>
          </ac:spMkLst>
        </pc:spChg>
        <pc:spChg chg="mod">
          <ac:chgData name="Drew Chambers" userId="255ac6abe46577dc" providerId="LiveId" clId="{F40401C3-9B77-4F93-B61A-1B0AF6B46A85}" dt="2020-12-13T20:09:45.808" v="28861" actId="20577"/>
          <ac:spMkLst>
            <pc:docMk/>
            <pc:sldMk cId="2646166679" sldId="516"/>
            <ac:spMk id="3" creationId="{E4560E59-E55B-4F2D-B985-68B793CC9983}"/>
          </ac:spMkLst>
        </pc:spChg>
      </pc:sldChg>
      <pc:sldChg chg="modSp new mod modAnim">
        <pc:chgData name="Drew Chambers" userId="255ac6abe46577dc" providerId="LiveId" clId="{F40401C3-9B77-4F93-B61A-1B0AF6B46A85}" dt="2020-12-13T22:29:13.803" v="29479"/>
        <pc:sldMkLst>
          <pc:docMk/>
          <pc:sldMk cId="2289330452" sldId="517"/>
        </pc:sldMkLst>
        <pc:spChg chg="mod">
          <ac:chgData name="Drew Chambers" userId="255ac6abe46577dc" providerId="LiveId" clId="{F40401C3-9B77-4F93-B61A-1B0AF6B46A85}" dt="2020-11-27T11:51:53.876" v="186" actId="20577"/>
          <ac:spMkLst>
            <pc:docMk/>
            <pc:sldMk cId="2289330452" sldId="517"/>
            <ac:spMk id="2" creationId="{771D9985-73BC-4949-A5E1-E55035E70644}"/>
          </ac:spMkLst>
        </pc:spChg>
        <pc:spChg chg="mod">
          <ac:chgData name="Drew Chambers" userId="255ac6abe46577dc" providerId="LiveId" clId="{F40401C3-9B77-4F93-B61A-1B0AF6B46A85}" dt="2020-12-13T20:14:00.062" v="28891" actId="20577"/>
          <ac:spMkLst>
            <pc:docMk/>
            <pc:sldMk cId="2289330452" sldId="517"/>
            <ac:spMk id="3" creationId="{D4A20028-4141-4349-926F-F61D789B3F2F}"/>
          </ac:spMkLst>
        </pc:spChg>
      </pc:sldChg>
      <pc:sldChg chg="modSp new del mod">
        <pc:chgData name="Drew Chambers" userId="255ac6abe46577dc" providerId="LiveId" clId="{F40401C3-9B77-4F93-B61A-1B0AF6B46A85}" dt="2020-11-29T08:06:52.992" v="5412" actId="47"/>
        <pc:sldMkLst>
          <pc:docMk/>
          <pc:sldMk cId="1602963968" sldId="518"/>
        </pc:sldMkLst>
        <pc:spChg chg="mod">
          <ac:chgData name="Drew Chambers" userId="255ac6abe46577dc" providerId="LiveId" clId="{F40401C3-9B77-4F93-B61A-1B0AF6B46A85}" dt="2020-11-27T11:52:21.450" v="193" actId="20577"/>
          <ac:spMkLst>
            <pc:docMk/>
            <pc:sldMk cId="1602963968" sldId="518"/>
            <ac:spMk id="2" creationId="{71ACA067-C7C5-416B-9263-566B89205EF5}"/>
          </ac:spMkLst>
        </pc:spChg>
        <pc:spChg chg="mod">
          <ac:chgData name="Drew Chambers" userId="255ac6abe46577dc" providerId="LiveId" clId="{F40401C3-9B77-4F93-B61A-1B0AF6B46A85}" dt="2020-11-29T08:06:42.059" v="5405" actId="21"/>
          <ac:spMkLst>
            <pc:docMk/>
            <pc:sldMk cId="1602963968" sldId="518"/>
            <ac:spMk id="3" creationId="{1BB9D7A6-4108-4DFE-8EB1-B7584628EFD1}"/>
          </ac:spMkLst>
        </pc:spChg>
      </pc:sldChg>
      <pc:sldChg chg="modSp new mod modAnim">
        <pc:chgData name="Drew Chambers" userId="255ac6abe46577dc" providerId="LiveId" clId="{F40401C3-9B77-4F93-B61A-1B0AF6B46A85}" dt="2020-12-13T22:27:25.129" v="29467"/>
        <pc:sldMkLst>
          <pc:docMk/>
          <pc:sldMk cId="250105669" sldId="519"/>
        </pc:sldMkLst>
        <pc:spChg chg="mod">
          <ac:chgData name="Drew Chambers" userId="255ac6abe46577dc" providerId="LiveId" clId="{F40401C3-9B77-4F93-B61A-1B0AF6B46A85}" dt="2020-11-27T13:37:39.976" v="493" actId="20577"/>
          <ac:spMkLst>
            <pc:docMk/>
            <pc:sldMk cId="250105669" sldId="519"/>
            <ac:spMk id="2" creationId="{23952F06-B442-45E5-8363-E8C93332A97C}"/>
          </ac:spMkLst>
        </pc:spChg>
        <pc:spChg chg="mod">
          <ac:chgData name="Drew Chambers" userId="255ac6abe46577dc" providerId="LiveId" clId="{F40401C3-9B77-4F93-B61A-1B0AF6B46A85}" dt="2020-12-13T20:08:53.984" v="28858" actId="20577"/>
          <ac:spMkLst>
            <pc:docMk/>
            <pc:sldMk cId="250105669" sldId="519"/>
            <ac:spMk id="3" creationId="{3CAD7381-DB94-44C6-B218-75C4285E64CC}"/>
          </ac:spMkLst>
        </pc:spChg>
      </pc:sldChg>
      <pc:sldChg chg="addSp delSp modSp new mod setBg modAnim">
        <pc:chgData name="Drew Chambers" userId="255ac6abe46577dc" providerId="LiveId" clId="{F40401C3-9B77-4F93-B61A-1B0AF6B46A85}" dt="2020-12-14T06:58:20.883" v="29716" actId="26606"/>
        <pc:sldMkLst>
          <pc:docMk/>
          <pc:sldMk cId="1691482570" sldId="520"/>
        </pc:sldMkLst>
        <pc:spChg chg="mod">
          <ac:chgData name="Drew Chambers" userId="255ac6abe46577dc" providerId="LiveId" clId="{F40401C3-9B77-4F93-B61A-1B0AF6B46A85}" dt="2020-12-14T06:58:20.883" v="29716" actId="26606"/>
          <ac:spMkLst>
            <pc:docMk/>
            <pc:sldMk cId="1691482570" sldId="520"/>
            <ac:spMk id="2" creationId="{9E7DFF38-92BE-44ED-9798-2A1B1AC6D466}"/>
          </ac:spMkLst>
        </pc:spChg>
        <pc:spChg chg="mod">
          <ac:chgData name="Drew Chambers" userId="255ac6abe46577dc" providerId="LiveId" clId="{F40401C3-9B77-4F93-B61A-1B0AF6B46A85}" dt="2020-12-14T06:58:20.883" v="29716" actId="26606"/>
          <ac:spMkLst>
            <pc:docMk/>
            <pc:sldMk cId="1691482570" sldId="520"/>
            <ac:spMk id="3" creationId="{907CC308-2397-409C-9C42-2D1F34FA64DD}"/>
          </ac:spMkLst>
        </pc:spChg>
        <pc:spChg chg="add del">
          <ac:chgData name="Drew Chambers" userId="255ac6abe46577dc" providerId="LiveId" clId="{F40401C3-9B77-4F93-B61A-1B0AF6B46A85}" dt="2020-12-14T06:57:52.913" v="29713" actId="26606"/>
          <ac:spMkLst>
            <pc:docMk/>
            <pc:sldMk cId="1691482570" sldId="520"/>
            <ac:spMk id="9" creationId="{49CD2D09-B1BB-4DF5-9E1C-3D21B21EDEFD}"/>
          </ac:spMkLst>
        </pc:spChg>
        <pc:spChg chg="add del">
          <ac:chgData name="Drew Chambers" userId="255ac6abe46577dc" providerId="LiveId" clId="{F40401C3-9B77-4F93-B61A-1B0AF6B46A85}" dt="2020-12-14T06:57:52.913" v="29713" actId="26606"/>
          <ac:spMkLst>
            <pc:docMk/>
            <pc:sldMk cId="1691482570" sldId="520"/>
            <ac:spMk id="13" creationId="{967C29FE-FD32-4AFB-AD20-DBDF5864B2D8}"/>
          </ac:spMkLst>
        </pc:spChg>
        <pc:picChg chg="add del mod">
          <ac:chgData name="Drew Chambers" userId="255ac6abe46577dc" providerId="LiveId" clId="{F40401C3-9B77-4F93-B61A-1B0AF6B46A85}" dt="2020-12-14T06:57:55.314" v="29714" actId="478"/>
          <ac:picMkLst>
            <pc:docMk/>
            <pc:sldMk cId="1691482570" sldId="520"/>
            <ac:picMk id="4" creationId="{13BC08B9-9B20-484E-B63A-241289DA2C8D}"/>
          </ac:picMkLst>
        </pc:picChg>
        <pc:picChg chg="add mod">
          <ac:chgData name="Drew Chambers" userId="255ac6abe46577dc" providerId="LiveId" clId="{F40401C3-9B77-4F93-B61A-1B0AF6B46A85}" dt="2020-12-14T06:58:20.883" v="29716" actId="26606"/>
          <ac:picMkLst>
            <pc:docMk/>
            <pc:sldMk cId="1691482570" sldId="520"/>
            <ac:picMk id="5" creationId="{5FBA1068-B980-4050-B765-1D4A87D68A08}"/>
          </ac:picMkLst>
        </pc:picChg>
        <pc:picChg chg="add del">
          <ac:chgData name="Drew Chambers" userId="255ac6abe46577dc" providerId="LiveId" clId="{F40401C3-9B77-4F93-B61A-1B0AF6B46A85}" dt="2020-12-14T06:57:52.913" v="29713" actId="26606"/>
          <ac:picMkLst>
            <pc:docMk/>
            <pc:sldMk cId="1691482570" sldId="520"/>
            <ac:picMk id="11" creationId="{83355637-BA71-4F63-94C9-E77BF81BDFC0}"/>
          </ac:picMkLst>
        </pc:picChg>
        <pc:cxnChg chg="add">
          <ac:chgData name="Drew Chambers" userId="255ac6abe46577dc" providerId="LiveId" clId="{F40401C3-9B77-4F93-B61A-1B0AF6B46A85}" dt="2020-12-14T06:58:20.883" v="29716" actId="26606"/>
          <ac:cxnSpMkLst>
            <pc:docMk/>
            <pc:sldMk cId="1691482570" sldId="520"/>
            <ac:cxnSpMk id="10" creationId="{A7F400EE-A8A5-48AF-B4D6-291B52C6F0B0}"/>
          </ac:cxnSpMkLst>
        </pc:cxnChg>
      </pc:sldChg>
      <pc:sldChg chg="modSp add mod modAnim">
        <pc:chgData name="Drew Chambers" userId="255ac6abe46577dc" providerId="LiveId" clId="{F40401C3-9B77-4F93-B61A-1B0AF6B46A85}" dt="2020-12-13T22:28:23.915" v="29470"/>
        <pc:sldMkLst>
          <pc:docMk/>
          <pc:sldMk cId="3656560518" sldId="521"/>
        </pc:sldMkLst>
        <pc:spChg chg="mod">
          <ac:chgData name="Drew Chambers" userId="255ac6abe46577dc" providerId="LiveId" clId="{F40401C3-9B77-4F93-B61A-1B0AF6B46A85}" dt="2020-11-27T14:17:04.458" v="1520" actId="20577"/>
          <ac:spMkLst>
            <pc:docMk/>
            <pc:sldMk cId="3656560518" sldId="521"/>
            <ac:spMk id="2" creationId="{9E7DFF38-92BE-44ED-9798-2A1B1AC6D466}"/>
          </ac:spMkLst>
        </pc:spChg>
        <pc:spChg chg="mod">
          <ac:chgData name="Drew Chambers" userId="255ac6abe46577dc" providerId="LiveId" clId="{F40401C3-9B77-4F93-B61A-1B0AF6B46A85}" dt="2020-11-27T16:09:03.200" v="2343" actId="20577"/>
          <ac:spMkLst>
            <pc:docMk/>
            <pc:sldMk cId="3656560518" sldId="521"/>
            <ac:spMk id="3" creationId="{907CC308-2397-409C-9C42-2D1F34FA64DD}"/>
          </ac:spMkLst>
        </pc:spChg>
      </pc:sldChg>
      <pc:sldChg chg="addSp delSp modSp new mod modAnim">
        <pc:chgData name="Drew Chambers" userId="255ac6abe46577dc" providerId="LiveId" clId="{F40401C3-9B77-4F93-B61A-1B0AF6B46A85}" dt="2020-12-14T07:00:31.857" v="29727" actId="1076"/>
        <pc:sldMkLst>
          <pc:docMk/>
          <pc:sldMk cId="3908300592" sldId="522"/>
        </pc:sldMkLst>
        <pc:spChg chg="mod">
          <ac:chgData name="Drew Chambers" userId="255ac6abe46577dc" providerId="LiveId" clId="{F40401C3-9B77-4F93-B61A-1B0AF6B46A85}" dt="2020-12-14T07:00:24.739" v="29726" actId="1076"/>
          <ac:spMkLst>
            <pc:docMk/>
            <pc:sldMk cId="3908300592" sldId="522"/>
            <ac:spMk id="2" creationId="{FB1DDBD4-CC4F-4EF1-830D-24AA7337253C}"/>
          </ac:spMkLst>
        </pc:spChg>
        <pc:spChg chg="mod">
          <ac:chgData name="Drew Chambers" userId="255ac6abe46577dc" providerId="LiveId" clId="{F40401C3-9B77-4F93-B61A-1B0AF6B46A85}" dt="2020-12-14T07:00:21.920" v="29725" actId="1076"/>
          <ac:spMkLst>
            <pc:docMk/>
            <pc:sldMk cId="3908300592" sldId="522"/>
            <ac:spMk id="3" creationId="{C8BD60DF-4558-4C1D-BFE0-5CB913746510}"/>
          </ac:spMkLst>
        </pc:spChg>
        <pc:spChg chg="add mod">
          <ac:chgData name="Drew Chambers" userId="255ac6abe46577dc" providerId="LiveId" clId="{F40401C3-9B77-4F93-B61A-1B0AF6B46A85}" dt="2020-12-14T07:00:18.885" v="29724" actId="1076"/>
          <ac:spMkLst>
            <pc:docMk/>
            <pc:sldMk cId="3908300592" sldId="522"/>
            <ac:spMk id="4" creationId="{87EE569F-01AC-4449-B9A8-BAC82CAC65CC}"/>
          </ac:spMkLst>
        </pc:spChg>
        <pc:spChg chg="add mod">
          <ac:chgData name="Drew Chambers" userId="255ac6abe46577dc" providerId="LiveId" clId="{F40401C3-9B77-4F93-B61A-1B0AF6B46A85}" dt="2020-12-14T07:00:31.857" v="29727" actId="1076"/>
          <ac:spMkLst>
            <pc:docMk/>
            <pc:sldMk cId="3908300592" sldId="522"/>
            <ac:spMk id="5" creationId="{491BE1BC-A9AB-43B9-986E-60CABA4ED85C}"/>
          </ac:spMkLst>
        </pc:spChg>
        <pc:picChg chg="add del mod ord">
          <ac:chgData name="Drew Chambers" userId="255ac6abe46577dc" providerId="LiveId" clId="{F40401C3-9B77-4F93-B61A-1B0AF6B46A85}" dt="2020-12-14T06:59:16.160" v="29721" actId="478"/>
          <ac:picMkLst>
            <pc:docMk/>
            <pc:sldMk cId="3908300592" sldId="522"/>
            <ac:picMk id="6" creationId="{BDEAB486-845A-49B5-B834-94EFF4732FD6}"/>
          </ac:picMkLst>
        </pc:picChg>
      </pc:sldChg>
      <pc:sldChg chg="modSp new del mod">
        <pc:chgData name="Drew Chambers" userId="255ac6abe46577dc" providerId="LiveId" clId="{F40401C3-9B77-4F93-B61A-1B0AF6B46A85}" dt="2020-11-27T16:11:14.501" v="2493" actId="47"/>
        <pc:sldMkLst>
          <pc:docMk/>
          <pc:sldMk cId="2554567354" sldId="523"/>
        </pc:sldMkLst>
        <pc:spChg chg="mod">
          <ac:chgData name="Drew Chambers" userId="255ac6abe46577dc" providerId="LiveId" clId="{F40401C3-9B77-4F93-B61A-1B0AF6B46A85}" dt="2020-11-27T14:17:38.962" v="1545" actId="20577"/>
          <ac:spMkLst>
            <pc:docMk/>
            <pc:sldMk cId="2554567354" sldId="523"/>
            <ac:spMk id="2" creationId="{44065796-F67E-438F-8250-EA937FE59FB5}"/>
          </ac:spMkLst>
        </pc:spChg>
      </pc:sldChg>
      <pc:sldChg chg="addSp modSp new mod setBg modAnim">
        <pc:chgData name="Drew Chambers" userId="255ac6abe46577dc" providerId="LiveId" clId="{F40401C3-9B77-4F93-B61A-1B0AF6B46A85}" dt="2020-12-14T07:00:07.166" v="29723" actId="26606"/>
        <pc:sldMkLst>
          <pc:docMk/>
          <pc:sldMk cId="4067961870" sldId="524"/>
        </pc:sldMkLst>
        <pc:spChg chg="mod">
          <ac:chgData name="Drew Chambers" userId="255ac6abe46577dc" providerId="LiveId" clId="{F40401C3-9B77-4F93-B61A-1B0AF6B46A85}" dt="2020-12-14T07:00:07.166" v="29723" actId="26606"/>
          <ac:spMkLst>
            <pc:docMk/>
            <pc:sldMk cId="4067961870" sldId="524"/>
            <ac:spMk id="2" creationId="{FADFCAC6-F40C-4B82-B97C-FB34CCCA82DF}"/>
          </ac:spMkLst>
        </pc:spChg>
        <pc:spChg chg="mod">
          <ac:chgData name="Drew Chambers" userId="255ac6abe46577dc" providerId="LiveId" clId="{F40401C3-9B77-4F93-B61A-1B0AF6B46A85}" dt="2020-12-14T07:00:07.166" v="29723" actId="26606"/>
          <ac:spMkLst>
            <pc:docMk/>
            <pc:sldMk cId="4067961870" sldId="524"/>
            <ac:spMk id="3" creationId="{67CA4DB1-073E-4317-889D-088FE5B5B045}"/>
          </ac:spMkLst>
        </pc:spChg>
        <pc:picChg chg="add mod">
          <ac:chgData name="Drew Chambers" userId="255ac6abe46577dc" providerId="LiveId" clId="{F40401C3-9B77-4F93-B61A-1B0AF6B46A85}" dt="2020-12-14T07:00:07.166" v="29723" actId="26606"/>
          <ac:picMkLst>
            <pc:docMk/>
            <pc:sldMk cId="4067961870" sldId="524"/>
            <ac:picMk id="4" creationId="{60C30D81-C726-4D99-9960-F526510DFE49}"/>
          </ac:picMkLst>
        </pc:picChg>
        <pc:cxnChg chg="add">
          <ac:chgData name="Drew Chambers" userId="255ac6abe46577dc" providerId="LiveId" clId="{F40401C3-9B77-4F93-B61A-1B0AF6B46A85}" dt="2020-12-14T07:00:07.166" v="29723" actId="26606"/>
          <ac:cxnSpMkLst>
            <pc:docMk/>
            <pc:sldMk cId="4067961870" sldId="524"/>
            <ac:cxnSpMk id="9" creationId="{E4A809D5-3600-46D4-A466-67F2349A54FB}"/>
          </ac:cxnSpMkLst>
        </pc:cxnChg>
      </pc:sldChg>
      <pc:sldChg chg="addSp delSp modSp new mod setBg modAnim">
        <pc:chgData name="Drew Chambers" userId="255ac6abe46577dc" providerId="LiveId" clId="{F40401C3-9B77-4F93-B61A-1B0AF6B46A85}" dt="2020-12-14T07:02:27.945" v="29742" actId="14100"/>
        <pc:sldMkLst>
          <pc:docMk/>
          <pc:sldMk cId="2149778804" sldId="525"/>
        </pc:sldMkLst>
        <pc:spChg chg="mod">
          <ac:chgData name="Drew Chambers" userId="255ac6abe46577dc" providerId="LiveId" clId="{F40401C3-9B77-4F93-B61A-1B0AF6B46A85}" dt="2020-12-14T07:01:42.633" v="29731" actId="26606"/>
          <ac:spMkLst>
            <pc:docMk/>
            <pc:sldMk cId="2149778804" sldId="525"/>
            <ac:spMk id="2" creationId="{F47263BB-D1E3-45AD-B67D-00EA6FEC9967}"/>
          </ac:spMkLst>
        </pc:spChg>
        <pc:spChg chg="mod">
          <ac:chgData name="Drew Chambers" userId="255ac6abe46577dc" providerId="LiveId" clId="{F40401C3-9B77-4F93-B61A-1B0AF6B46A85}" dt="2020-12-14T07:02:16.011" v="29740" actId="1076"/>
          <ac:spMkLst>
            <pc:docMk/>
            <pc:sldMk cId="2149778804" sldId="525"/>
            <ac:spMk id="3" creationId="{D5CDA948-0FEB-4B90-9BAE-78135F006442}"/>
          </ac:spMkLst>
        </pc:spChg>
        <pc:spChg chg="add del">
          <ac:chgData name="Drew Chambers" userId="255ac6abe46577dc" providerId="LiveId" clId="{F40401C3-9B77-4F93-B61A-1B0AF6B46A85}" dt="2020-12-14T07:01:41.987" v="29730" actId="26606"/>
          <ac:spMkLst>
            <pc:docMk/>
            <pc:sldMk cId="2149778804" sldId="525"/>
            <ac:spMk id="9" creationId="{2B1D4F77-A17C-43D7-B7FA-545148E4E93D}"/>
          </ac:spMkLst>
        </pc:spChg>
        <pc:picChg chg="add mod ord">
          <ac:chgData name="Drew Chambers" userId="255ac6abe46577dc" providerId="LiveId" clId="{F40401C3-9B77-4F93-B61A-1B0AF6B46A85}" dt="2020-12-14T07:02:27.945" v="29742" actId="14100"/>
          <ac:picMkLst>
            <pc:docMk/>
            <pc:sldMk cId="2149778804" sldId="525"/>
            <ac:picMk id="4" creationId="{630E9CFE-676C-4658-96CA-70BD28145AE9}"/>
          </ac:picMkLst>
        </pc:picChg>
        <pc:picChg chg="add">
          <ac:chgData name="Drew Chambers" userId="255ac6abe46577dc" providerId="LiveId" clId="{F40401C3-9B77-4F93-B61A-1B0AF6B46A85}" dt="2020-12-14T07:01:42.633" v="29731" actId="26606"/>
          <ac:picMkLst>
            <pc:docMk/>
            <pc:sldMk cId="2149778804" sldId="525"/>
            <ac:picMk id="11" creationId="{54DDEBDD-D8BD-41A6-8A0D-B00E3768B0F9}"/>
          </ac:picMkLst>
        </pc:picChg>
      </pc:sldChg>
      <pc:sldChg chg="addSp modSp new mod">
        <pc:chgData name="Drew Chambers" userId="255ac6abe46577dc" providerId="LiveId" clId="{F40401C3-9B77-4F93-B61A-1B0AF6B46A85}" dt="2020-12-13T20:12:28.353" v="28869" actId="20577"/>
        <pc:sldMkLst>
          <pc:docMk/>
          <pc:sldMk cId="2732607635" sldId="526"/>
        </pc:sldMkLst>
        <pc:spChg chg="mod">
          <ac:chgData name="Drew Chambers" userId="255ac6abe46577dc" providerId="LiveId" clId="{F40401C3-9B77-4F93-B61A-1B0AF6B46A85}" dt="2020-12-13T20:12:14.723" v="28867" actId="14100"/>
          <ac:spMkLst>
            <pc:docMk/>
            <pc:sldMk cId="2732607635" sldId="526"/>
            <ac:spMk id="2" creationId="{4903E400-CFDC-452B-8097-13A227F78A46}"/>
          </ac:spMkLst>
        </pc:spChg>
        <pc:spChg chg="mod">
          <ac:chgData name="Drew Chambers" userId="255ac6abe46577dc" providerId="LiveId" clId="{F40401C3-9B77-4F93-B61A-1B0AF6B46A85}" dt="2020-12-13T20:12:28.353" v="28869" actId="20577"/>
          <ac:spMkLst>
            <pc:docMk/>
            <pc:sldMk cId="2732607635" sldId="526"/>
            <ac:spMk id="3" creationId="{B357B91D-67C9-4857-A5C9-027358424EB8}"/>
          </ac:spMkLst>
        </pc:spChg>
        <pc:picChg chg="add mod">
          <ac:chgData name="Drew Chambers" userId="255ac6abe46577dc" providerId="LiveId" clId="{F40401C3-9B77-4F93-B61A-1B0AF6B46A85}" dt="2020-12-10T12:57:56.367" v="6705" actId="1076"/>
          <ac:picMkLst>
            <pc:docMk/>
            <pc:sldMk cId="2732607635" sldId="526"/>
            <ac:picMk id="5" creationId="{1137A9DB-5495-4477-9690-BABFF6A0188F}"/>
          </ac:picMkLst>
        </pc:picChg>
        <pc:cxnChg chg="add mod">
          <ac:chgData name="Drew Chambers" userId="255ac6abe46577dc" providerId="LiveId" clId="{F40401C3-9B77-4F93-B61A-1B0AF6B46A85}" dt="2020-12-10T12:58:34.643" v="6709" actId="208"/>
          <ac:cxnSpMkLst>
            <pc:docMk/>
            <pc:sldMk cId="2732607635" sldId="526"/>
            <ac:cxnSpMk id="7" creationId="{7E0CD609-C9F6-4F1B-8C64-08CE4AEDF21F}"/>
          </ac:cxnSpMkLst>
        </pc:cxnChg>
      </pc:sldChg>
      <pc:sldChg chg="modSp new del mod">
        <pc:chgData name="Drew Chambers" userId="255ac6abe46577dc" providerId="LiveId" clId="{F40401C3-9B77-4F93-B61A-1B0AF6B46A85}" dt="2020-11-27T16:19:50.037" v="3420" actId="47"/>
        <pc:sldMkLst>
          <pc:docMk/>
          <pc:sldMk cId="3282542784" sldId="527"/>
        </pc:sldMkLst>
        <pc:spChg chg="mod">
          <ac:chgData name="Drew Chambers" userId="255ac6abe46577dc" providerId="LiveId" clId="{F40401C3-9B77-4F93-B61A-1B0AF6B46A85}" dt="2020-11-27T16:19:47.257" v="3419" actId="20577"/>
          <ac:spMkLst>
            <pc:docMk/>
            <pc:sldMk cId="3282542784" sldId="527"/>
            <ac:spMk id="2" creationId="{B064BC5C-26E4-452F-A2C3-39B50613CADC}"/>
          </ac:spMkLst>
        </pc:spChg>
      </pc:sldChg>
      <pc:sldChg chg="addSp modSp new del mod ord">
        <pc:chgData name="Drew Chambers" userId="255ac6abe46577dc" providerId="LiveId" clId="{F40401C3-9B77-4F93-B61A-1B0AF6B46A85}" dt="2020-12-10T07:08:23.332" v="6043" actId="47"/>
        <pc:sldMkLst>
          <pc:docMk/>
          <pc:sldMk cId="3828255802" sldId="527"/>
        </pc:sldMkLst>
        <pc:spChg chg="mod">
          <ac:chgData name="Drew Chambers" userId="255ac6abe46577dc" providerId="LiveId" clId="{F40401C3-9B77-4F93-B61A-1B0AF6B46A85}" dt="2020-11-27T16:20:23.269" v="3473" actId="20577"/>
          <ac:spMkLst>
            <pc:docMk/>
            <pc:sldMk cId="3828255802" sldId="527"/>
            <ac:spMk id="2" creationId="{1881F996-2831-46D4-B76A-86A26E38CE0F}"/>
          </ac:spMkLst>
        </pc:spChg>
        <pc:spChg chg="mod">
          <ac:chgData name="Drew Chambers" userId="255ac6abe46577dc" providerId="LiveId" clId="{F40401C3-9B77-4F93-B61A-1B0AF6B46A85}" dt="2020-11-27T19:24:39.619" v="4496" actId="20577"/>
          <ac:spMkLst>
            <pc:docMk/>
            <pc:sldMk cId="3828255802" sldId="527"/>
            <ac:spMk id="3" creationId="{4B57DA61-24EB-46A0-A9B3-6A2F3C5ADE9E}"/>
          </ac:spMkLst>
        </pc:spChg>
        <pc:picChg chg="add">
          <ac:chgData name="Drew Chambers" userId="255ac6abe46577dc" providerId="LiveId" clId="{F40401C3-9B77-4F93-B61A-1B0AF6B46A85}" dt="2020-11-27T19:24:52.608" v="4497"/>
          <ac:picMkLst>
            <pc:docMk/>
            <pc:sldMk cId="3828255802" sldId="527"/>
            <ac:picMk id="4" creationId="{926740DC-FFFB-4C21-872C-9A90E9D438C4}"/>
          </ac:picMkLst>
        </pc:picChg>
      </pc:sldChg>
      <pc:sldChg chg="addSp modSp new mod modAnim">
        <pc:chgData name="Drew Chambers" userId="255ac6abe46577dc" providerId="LiveId" clId="{F40401C3-9B77-4F93-B61A-1B0AF6B46A85}" dt="2020-12-13T22:29:26.727" v="29482"/>
        <pc:sldMkLst>
          <pc:docMk/>
          <pc:sldMk cId="1320143737" sldId="528"/>
        </pc:sldMkLst>
        <pc:spChg chg="mod">
          <ac:chgData name="Drew Chambers" userId="255ac6abe46577dc" providerId="LiveId" clId="{F40401C3-9B77-4F93-B61A-1B0AF6B46A85}" dt="2020-12-13T20:14:49.813" v="28897" actId="1076"/>
          <ac:spMkLst>
            <pc:docMk/>
            <pc:sldMk cId="1320143737" sldId="528"/>
            <ac:spMk id="2" creationId="{367D7151-26FD-45E8-AD30-695ED714A600}"/>
          </ac:spMkLst>
        </pc:spChg>
        <pc:spChg chg="mod">
          <ac:chgData name="Drew Chambers" userId="255ac6abe46577dc" providerId="LiveId" clId="{F40401C3-9B77-4F93-B61A-1B0AF6B46A85}" dt="2020-12-13T20:14:53.813" v="28898" actId="1076"/>
          <ac:spMkLst>
            <pc:docMk/>
            <pc:sldMk cId="1320143737" sldId="528"/>
            <ac:spMk id="3" creationId="{0D697187-36D2-43F4-9F3E-41D971FFF663}"/>
          </ac:spMkLst>
        </pc:spChg>
        <pc:spChg chg="add mod">
          <ac:chgData name="Drew Chambers" userId="255ac6abe46577dc" providerId="LiveId" clId="{F40401C3-9B77-4F93-B61A-1B0AF6B46A85}" dt="2020-11-27T19:01:15.068" v="3950" actId="1076"/>
          <ac:spMkLst>
            <pc:docMk/>
            <pc:sldMk cId="1320143737" sldId="528"/>
            <ac:spMk id="4" creationId="{2D61E487-D482-455A-8065-4D8C91E68A94}"/>
          </ac:spMkLst>
        </pc:spChg>
        <pc:spChg chg="add mod">
          <ac:chgData name="Drew Chambers" userId="255ac6abe46577dc" providerId="LiveId" clId="{F40401C3-9B77-4F93-B61A-1B0AF6B46A85}" dt="2020-12-13T20:15:01.602" v="28899" actId="20577"/>
          <ac:spMkLst>
            <pc:docMk/>
            <pc:sldMk cId="1320143737" sldId="528"/>
            <ac:spMk id="5" creationId="{645117EE-319A-4C6F-BC8F-48BFE52BEBC2}"/>
          </ac:spMkLst>
        </pc:spChg>
      </pc:sldChg>
      <pc:sldChg chg="modSp new del mod">
        <pc:chgData name="Drew Chambers" userId="255ac6abe46577dc" providerId="LiveId" clId="{F40401C3-9B77-4F93-B61A-1B0AF6B46A85}" dt="2020-11-27T19:22:49.341" v="4421" actId="47"/>
        <pc:sldMkLst>
          <pc:docMk/>
          <pc:sldMk cId="1946213539" sldId="529"/>
        </pc:sldMkLst>
        <pc:spChg chg="mod">
          <ac:chgData name="Drew Chambers" userId="255ac6abe46577dc" providerId="LiveId" clId="{F40401C3-9B77-4F93-B61A-1B0AF6B46A85}" dt="2020-11-27T19:22:27.705" v="4420" actId="20577"/>
          <ac:spMkLst>
            <pc:docMk/>
            <pc:sldMk cId="1946213539" sldId="529"/>
            <ac:spMk id="2" creationId="{909BF62B-9580-48F2-A17D-0C9F7C945957}"/>
          </ac:spMkLst>
        </pc:spChg>
      </pc:sldChg>
      <pc:sldChg chg="addSp modSp add mod setBg modAnim">
        <pc:chgData name="Drew Chambers" userId="255ac6abe46577dc" providerId="LiveId" clId="{F40401C3-9B77-4F93-B61A-1B0AF6B46A85}" dt="2020-12-14T07:05:48.790" v="29769" actId="14100"/>
        <pc:sldMkLst>
          <pc:docMk/>
          <pc:sldMk cId="3724741348" sldId="530"/>
        </pc:sldMkLst>
        <pc:spChg chg="mod">
          <ac:chgData name="Drew Chambers" userId="255ac6abe46577dc" providerId="LiveId" clId="{F40401C3-9B77-4F93-B61A-1B0AF6B46A85}" dt="2020-12-14T07:05:36.113" v="29765" actId="255"/>
          <ac:spMkLst>
            <pc:docMk/>
            <pc:sldMk cId="3724741348" sldId="530"/>
            <ac:spMk id="2" creationId="{367D7151-26FD-45E8-AD30-695ED714A600}"/>
          </ac:spMkLst>
        </pc:spChg>
        <pc:spChg chg="mod">
          <ac:chgData name="Drew Chambers" userId="255ac6abe46577dc" providerId="LiveId" clId="{F40401C3-9B77-4F93-B61A-1B0AF6B46A85}" dt="2020-12-14T07:05:48.790" v="29769" actId="14100"/>
          <ac:spMkLst>
            <pc:docMk/>
            <pc:sldMk cId="3724741348" sldId="530"/>
            <ac:spMk id="3" creationId="{0D697187-36D2-43F4-9F3E-41D971FFF663}"/>
          </ac:spMkLst>
        </pc:spChg>
        <pc:spChg chg="mod">
          <ac:chgData name="Drew Chambers" userId="255ac6abe46577dc" providerId="LiveId" clId="{F40401C3-9B77-4F93-B61A-1B0AF6B46A85}" dt="2020-12-14T07:05:43.485" v="29767" actId="1076"/>
          <ac:spMkLst>
            <pc:docMk/>
            <pc:sldMk cId="3724741348" sldId="530"/>
            <ac:spMk id="4" creationId="{2D61E487-D482-455A-8065-4D8C91E68A94}"/>
          </ac:spMkLst>
        </pc:spChg>
        <pc:spChg chg="mod">
          <ac:chgData name="Drew Chambers" userId="255ac6abe46577dc" providerId="LiveId" clId="{F40401C3-9B77-4F93-B61A-1B0AF6B46A85}" dt="2020-12-14T07:05:41.213" v="29766" actId="1076"/>
          <ac:spMkLst>
            <pc:docMk/>
            <pc:sldMk cId="3724741348" sldId="530"/>
            <ac:spMk id="5" creationId="{645117EE-319A-4C6F-BC8F-48BFE52BEBC2}"/>
          </ac:spMkLst>
        </pc:spChg>
        <pc:picChg chg="add mod ord">
          <ac:chgData name="Drew Chambers" userId="255ac6abe46577dc" providerId="LiveId" clId="{F40401C3-9B77-4F93-B61A-1B0AF6B46A85}" dt="2020-12-14T07:04:59.083" v="29755" actId="1076"/>
          <ac:picMkLst>
            <pc:docMk/>
            <pc:sldMk cId="3724741348" sldId="530"/>
            <ac:picMk id="6" creationId="{D08604C9-ACC5-48CB-BA26-7F710289BA66}"/>
          </ac:picMkLst>
        </pc:picChg>
      </pc:sldChg>
      <pc:sldChg chg="addSp delSp modSp add mod modAnim">
        <pc:chgData name="Drew Chambers" userId="255ac6abe46577dc" providerId="LiveId" clId="{F40401C3-9B77-4F93-B61A-1B0AF6B46A85}" dt="2020-12-14T14:14:16.137" v="29915"/>
        <pc:sldMkLst>
          <pc:docMk/>
          <pc:sldMk cId="1354191804" sldId="531"/>
        </pc:sldMkLst>
        <pc:spChg chg="mod">
          <ac:chgData name="Drew Chambers" userId="255ac6abe46577dc" providerId="LiveId" clId="{F40401C3-9B77-4F93-B61A-1B0AF6B46A85}" dt="2020-12-14T14:12:10.141" v="29878" actId="1076"/>
          <ac:spMkLst>
            <pc:docMk/>
            <pc:sldMk cId="1354191804" sldId="531"/>
            <ac:spMk id="2" creationId="{367D7151-26FD-45E8-AD30-695ED714A600}"/>
          </ac:spMkLst>
        </pc:spChg>
        <pc:spChg chg="mod">
          <ac:chgData name="Drew Chambers" userId="255ac6abe46577dc" providerId="LiveId" clId="{F40401C3-9B77-4F93-B61A-1B0AF6B46A85}" dt="2020-12-14T14:13:44.174" v="29910" actId="1076"/>
          <ac:spMkLst>
            <pc:docMk/>
            <pc:sldMk cId="1354191804" sldId="531"/>
            <ac:spMk id="3" creationId="{0D697187-36D2-43F4-9F3E-41D971FFF663}"/>
          </ac:spMkLst>
        </pc:spChg>
        <pc:spChg chg="mod">
          <ac:chgData name="Drew Chambers" userId="255ac6abe46577dc" providerId="LiveId" clId="{F40401C3-9B77-4F93-B61A-1B0AF6B46A85}" dt="2020-12-14T14:13:20.557" v="29902" actId="1076"/>
          <ac:spMkLst>
            <pc:docMk/>
            <pc:sldMk cId="1354191804" sldId="531"/>
            <ac:spMk id="4" creationId="{2D61E487-D482-455A-8065-4D8C91E68A94}"/>
          </ac:spMkLst>
        </pc:spChg>
        <pc:spChg chg="mod">
          <ac:chgData name="Drew Chambers" userId="255ac6abe46577dc" providerId="LiveId" clId="{F40401C3-9B77-4F93-B61A-1B0AF6B46A85}" dt="2020-12-14T14:13:47.146" v="29911" actId="1076"/>
          <ac:spMkLst>
            <pc:docMk/>
            <pc:sldMk cId="1354191804" sldId="531"/>
            <ac:spMk id="5" creationId="{645117EE-319A-4C6F-BC8F-48BFE52BEBC2}"/>
          </ac:spMkLst>
        </pc:spChg>
        <pc:spChg chg="add del mod">
          <ac:chgData name="Drew Chambers" userId="255ac6abe46577dc" providerId="LiveId" clId="{F40401C3-9B77-4F93-B61A-1B0AF6B46A85}" dt="2020-12-14T14:11:44.786" v="29872" actId="478"/>
          <ac:spMkLst>
            <pc:docMk/>
            <pc:sldMk cId="1354191804" sldId="531"/>
            <ac:spMk id="7" creationId="{AD69E07E-6586-4A51-AE39-713D4F819EF3}"/>
          </ac:spMkLst>
        </pc:spChg>
        <pc:spChg chg="add mod">
          <ac:chgData name="Drew Chambers" userId="255ac6abe46577dc" providerId="LiveId" clId="{F40401C3-9B77-4F93-B61A-1B0AF6B46A85}" dt="2020-12-14T14:13:39.753" v="29909" actId="1076"/>
          <ac:spMkLst>
            <pc:docMk/>
            <pc:sldMk cId="1354191804" sldId="531"/>
            <ac:spMk id="8" creationId="{F4F66BC0-9DEB-436B-BAFB-A0AF6334EF3A}"/>
          </ac:spMkLst>
        </pc:spChg>
        <pc:spChg chg="add mod">
          <ac:chgData name="Drew Chambers" userId="255ac6abe46577dc" providerId="LiveId" clId="{F40401C3-9B77-4F93-B61A-1B0AF6B46A85}" dt="2020-12-14T14:13:26.622" v="29904" actId="1076"/>
          <ac:spMkLst>
            <pc:docMk/>
            <pc:sldMk cId="1354191804" sldId="531"/>
            <ac:spMk id="9" creationId="{019EC0A3-743D-40C3-9013-9F085456344D}"/>
          </ac:spMkLst>
        </pc:spChg>
      </pc:sldChg>
      <pc:sldChg chg="addSp modSp add mod modAnim">
        <pc:chgData name="Drew Chambers" userId="255ac6abe46577dc" providerId="LiveId" clId="{F40401C3-9B77-4F93-B61A-1B0AF6B46A85}" dt="2020-12-13T22:30:19.309" v="29495"/>
        <pc:sldMkLst>
          <pc:docMk/>
          <pc:sldMk cId="3157773792" sldId="532"/>
        </pc:sldMkLst>
        <pc:spChg chg="mod">
          <ac:chgData name="Drew Chambers" userId="255ac6abe46577dc" providerId="LiveId" clId="{F40401C3-9B77-4F93-B61A-1B0AF6B46A85}" dt="2020-11-29T07:47:43.810" v="5379" actId="1076"/>
          <ac:spMkLst>
            <pc:docMk/>
            <pc:sldMk cId="3157773792" sldId="532"/>
            <ac:spMk id="2" creationId="{367D7151-26FD-45E8-AD30-695ED714A600}"/>
          </ac:spMkLst>
        </pc:spChg>
        <pc:spChg chg="mod">
          <ac:chgData name="Drew Chambers" userId="255ac6abe46577dc" providerId="LiveId" clId="{F40401C3-9B77-4F93-B61A-1B0AF6B46A85}" dt="2020-11-29T07:48:13.317" v="5386" actId="1076"/>
          <ac:spMkLst>
            <pc:docMk/>
            <pc:sldMk cId="3157773792" sldId="532"/>
            <ac:spMk id="3" creationId="{0D697187-36D2-43F4-9F3E-41D971FFF663}"/>
          </ac:spMkLst>
        </pc:spChg>
        <pc:spChg chg="mod">
          <ac:chgData name="Drew Chambers" userId="255ac6abe46577dc" providerId="LiveId" clId="{F40401C3-9B77-4F93-B61A-1B0AF6B46A85}" dt="2020-11-29T07:48:01.968" v="5383" actId="14100"/>
          <ac:spMkLst>
            <pc:docMk/>
            <pc:sldMk cId="3157773792" sldId="532"/>
            <ac:spMk id="4" creationId="{2D61E487-D482-455A-8065-4D8C91E68A94}"/>
          </ac:spMkLst>
        </pc:spChg>
        <pc:spChg chg="mod">
          <ac:chgData name="Drew Chambers" userId="255ac6abe46577dc" providerId="LiveId" clId="{F40401C3-9B77-4F93-B61A-1B0AF6B46A85}" dt="2020-12-13T20:16:41.467" v="28916" actId="20577"/>
          <ac:spMkLst>
            <pc:docMk/>
            <pc:sldMk cId="3157773792" sldId="532"/>
            <ac:spMk id="5" creationId="{645117EE-319A-4C6F-BC8F-48BFE52BEBC2}"/>
          </ac:spMkLst>
        </pc:spChg>
        <pc:spChg chg="add mod">
          <ac:chgData name="Drew Chambers" userId="255ac6abe46577dc" providerId="LiveId" clId="{F40401C3-9B77-4F93-B61A-1B0AF6B46A85}" dt="2020-11-29T07:48:18.540" v="5387" actId="1076"/>
          <ac:spMkLst>
            <pc:docMk/>
            <pc:sldMk cId="3157773792" sldId="532"/>
            <ac:spMk id="6" creationId="{FC12C468-4278-46F0-8F98-01DCCAFEF529}"/>
          </ac:spMkLst>
        </pc:spChg>
        <pc:spChg chg="add mod">
          <ac:chgData name="Drew Chambers" userId="255ac6abe46577dc" providerId="LiveId" clId="{F40401C3-9B77-4F93-B61A-1B0AF6B46A85}" dt="2020-11-29T07:48:27.520" v="5389" actId="1076"/>
          <ac:spMkLst>
            <pc:docMk/>
            <pc:sldMk cId="3157773792" sldId="532"/>
            <ac:spMk id="7" creationId="{A737ADD1-F141-4182-A062-54254BF0FA43}"/>
          </ac:spMkLst>
        </pc:spChg>
      </pc:sldChg>
      <pc:sldChg chg="addSp delSp modSp new mod ord">
        <pc:chgData name="Drew Chambers" userId="255ac6abe46577dc" providerId="LiveId" clId="{F40401C3-9B77-4F93-B61A-1B0AF6B46A85}" dt="2020-12-13T20:17:11.743" v="28918" actId="20577"/>
        <pc:sldMkLst>
          <pc:docMk/>
          <pc:sldMk cId="2261076116" sldId="533"/>
        </pc:sldMkLst>
        <pc:spChg chg="mod">
          <ac:chgData name="Drew Chambers" userId="255ac6abe46577dc" providerId="LiveId" clId="{F40401C3-9B77-4F93-B61A-1B0AF6B46A85}" dt="2020-12-13T20:17:11.743" v="28918" actId="20577"/>
          <ac:spMkLst>
            <pc:docMk/>
            <pc:sldMk cId="2261076116" sldId="533"/>
            <ac:spMk id="2" creationId="{159D6536-C534-413B-874F-6B0BDFE804F0}"/>
          </ac:spMkLst>
        </pc:spChg>
        <pc:spChg chg="mod">
          <ac:chgData name="Drew Chambers" userId="255ac6abe46577dc" providerId="LiveId" clId="{F40401C3-9B77-4F93-B61A-1B0AF6B46A85}" dt="2020-12-10T13:09:46.241" v="6839" actId="20577"/>
          <ac:spMkLst>
            <pc:docMk/>
            <pc:sldMk cId="2261076116" sldId="533"/>
            <ac:spMk id="3" creationId="{2C360B3C-8C2B-4FBE-B56B-83967025A602}"/>
          </ac:spMkLst>
        </pc:spChg>
        <pc:picChg chg="add del mod">
          <ac:chgData name="Drew Chambers" userId="255ac6abe46577dc" providerId="LiveId" clId="{F40401C3-9B77-4F93-B61A-1B0AF6B46A85}" dt="2020-12-10T14:27:03.433" v="6857" actId="478"/>
          <ac:picMkLst>
            <pc:docMk/>
            <pc:sldMk cId="2261076116" sldId="533"/>
            <ac:picMk id="5" creationId="{D790488F-8785-426E-ADB2-07FFA0C789F6}"/>
          </ac:picMkLst>
        </pc:picChg>
        <pc:picChg chg="add mod ord">
          <ac:chgData name="Drew Chambers" userId="255ac6abe46577dc" providerId="LiveId" clId="{F40401C3-9B77-4F93-B61A-1B0AF6B46A85}" dt="2020-12-10T14:31:26.579" v="6863" actId="1076"/>
          <ac:picMkLst>
            <pc:docMk/>
            <pc:sldMk cId="2261076116" sldId="533"/>
            <ac:picMk id="6" creationId="{1D308C6B-0A5A-49D9-A0E9-81D92FCCC7BE}"/>
          </ac:picMkLst>
        </pc:picChg>
        <pc:picChg chg="add mod">
          <ac:chgData name="Drew Chambers" userId="255ac6abe46577dc" providerId="LiveId" clId="{F40401C3-9B77-4F93-B61A-1B0AF6B46A85}" dt="2020-12-10T14:31:13.946" v="6860" actId="1076"/>
          <ac:picMkLst>
            <pc:docMk/>
            <pc:sldMk cId="2261076116" sldId="533"/>
            <ac:picMk id="8" creationId="{8B172C0B-2638-4B7E-A2E4-1FFC3CEE5231}"/>
          </ac:picMkLst>
        </pc:picChg>
      </pc:sldChg>
      <pc:sldChg chg="addSp delSp modSp new del mod ord setBg">
        <pc:chgData name="Drew Chambers" userId="255ac6abe46577dc" providerId="LiveId" clId="{F40401C3-9B77-4F93-B61A-1B0AF6B46A85}" dt="2020-12-13T20:19:00.372" v="28921" actId="47"/>
        <pc:sldMkLst>
          <pc:docMk/>
          <pc:sldMk cId="1046392522" sldId="534"/>
        </pc:sldMkLst>
        <pc:spChg chg="mod">
          <ac:chgData name="Drew Chambers" userId="255ac6abe46577dc" providerId="LiveId" clId="{F40401C3-9B77-4F93-B61A-1B0AF6B46A85}" dt="2020-12-10T19:27:41.100" v="7480" actId="26606"/>
          <ac:spMkLst>
            <pc:docMk/>
            <pc:sldMk cId="1046392522" sldId="534"/>
            <ac:spMk id="2" creationId="{85E28487-C16B-4344-AE83-6182A0876173}"/>
          </ac:spMkLst>
        </pc:spChg>
        <pc:spChg chg="mod">
          <ac:chgData name="Drew Chambers" userId="255ac6abe46577dc" providerId="LiveId" clId="{F40401C3-9B77-4F93-B61A-1B0AF6B46A85}" dt="2020-12-10T19:37:16.425" v="8295" actId="1076"/>
          <ac:spMkLst>
            <pc:docMk/>
            <pc:sldMk cId="1046392522" sldId="534"/>
            <ac:spMk id="3" creationId="{D98F5231-4DE1-4F96-A882-43A5381D7F32}"/>
          </ac:spMkLst>
        </pc:spChg>
        <pc:spChg chg="add del">
          <ac:chgData name="Drew Chambers" userId="255ac6abe46577dc" providerId="LiveId" clId="{F40401C3-9B77-4F93-B61A-1B0AF6B46A85}" dt="2020-12-10T19:27:41.100" v="7480" actId="26606"/>
          <ac:spMkLst>
            <pc:docMk/>
            <pc:sldMk cId="1046392522" sldId="534"/>
            <ac:spMk id="11" creationId="{D0394FE2-BDDA-4ECE-B320-81AE19E90566}"/>
          </ac:spMkLst>
        </pc:spChg>
        <pc:spChg chg="add del">
          <ac:chgData name="Drew Chambers" userId="255ac6abe46577dc" providerId="LiveId" clId="{F40401C3-9B77-4F93-B61A-1B0AF6B46A85}" dt="2020-12-10T19:27:41.100" v="7480" actId="26606"/>
          <ac:spMkLst>
            <pc:docMk/>
            <pc:sldMk cId="1046392522" sldId="534"/>
            <ac:spMk id="13" creationId="{0625AAC5-802A-4197-8804-2B78FF65CEE8}"/>
          </ac:spMkLst>
        </pc:spChg>
        <pc:spChg chg="add del">
          <ac:chgData name="Drew Chambers" userId="255ac6abe46577dc" providerId="LiveId" clId="{F40401C3-9B77-4F93-B61A-1B0AF6B46A85}" dt="2020-12-10T19:27:41.100" v="7480" actId="26606"/>
          <ac:spMkLst>
            <pc:docMk/>
            <pc:sldMk cId="1046392522" sldId="534"/>
            <ac:spMk id="15" creationId="{A1B139DD-0E8D-42FA-9171-C5F001754A88}"/>
          </ac:spMkLst>
        </pc:spChg>
        <pc:picChg chg="add del mod ord">
          <ac:chgData name="Drew Chambers" userId="255ac6abe46577dc" providerId="LiveId" clId="{F40401C3-9B77-4F93-B61A-1B0AF6B46A85}" dt="2020-12-10T19:37:11.912" v="8293" actId="478"/>
          <ac:picMkLst>
            <pc:docMk/>
            <pc:sldMk cId="1046392522" sldId="534"/>
            <ac:picMk id="5" creationId="{78E9C50F-7EF7-4857-86D5-F4AE562B2DD7}"/>
          </ac:picMkLst>
        </pc:picChg>
        <pc:picChg chg="add mod">
          <ac:chgData name="Drew Chambers" userId="255ac6abe46577dc" providerId="LiveId" clId="{F40401C3-9B77-4F93-B61A-1B0AF6B46A85}" dt="2020-12-10T19:37:17.561" v="8296" actId="1076"/>
          <ac:picMkLst>
            <pc:docMk/>
            <pc:sldMk cId="1046392522" sldId="534"/>
            <ac:picMk id="6" creationId="{FAF2A8CC-823C-4539-895B-C8041565D2F0}"/>
          </ac:picMkLst>
        </pc:picChg>
      </pc:sldChg>
      <pc:sldChg chg="addSp delSp modSp new mod ord">
        <pc:chgData name="Drew Chambers" userId="255ac6abe46577dc" providerId="LiveId" clId="{F40401C3-9B77-4F93-B61A-1B0AF6B46A85}" dt="2020-12-13T23:03:37.088" v="29710" actId="20577"/>
        <pc:sldMkLst>
          <pc:docMk/>
          <pc:sldMk cId="3226886685" sldId="535"/>
        </pc:sldMkLst>
        <pc:spChg chg="mod">
          <ac:chgData name="Drew Chambers" userId="255ac6abe46577dc" providerId="LiveId" clId="{F40401C3-9B77-4F93-B61A-1B0AF6B46A85}" dt="2020-12-13T20:21:03.106" v="28928" actId="20577"/>
          <ac:spMkLst>
            <pc:docMk/>
            <pc:sldMk cId="3226886685" sldId="535"/>
            <ac:spMk id="2" creationId="{7A11E70D-1D33-4EB1-AA80-AC5B1B7EB788}"/>
          </ac:spMkLst>
        </pc:spChg>
        <pc:spChg chg="del">
          <ac:chgData name="Drew Chambers" userId="255ac6abe46577dc" providerId="LiveId" clId="{F40401C3-9B77-4F93-B61A-1B0AF6B46A85}" dt="2020-12-11T09:49:51.695" v="8782" actId="1032"/>
          <ac:spMkLst>
            <pc:docMk/>
            <pc:sldMk cId="3226886685" sldId="535"/>
            <ac:spMk id="3" creationId="{2CC096C0-DB19-4312-892A-0C24ABB8C54C}"/>
          </ac:spMkLst>
        </pc:spChg>
        <pc:spChg chg="add mod">
          <ac:chgData name="Drew Chambers" userId="255ac6abe46577dc" providerId="LiveId" clId="{F40401C3-9B77-4F93-B61A-1B0AF6B46A85}" dt="2020-12-13T23:03:37.088" v="29710" actId="20577"/>
          <ac:spMkLst>
            <pc:docMk/>
            <pc:sldMk cId="3226886685" sldId="535"/>
            <ac:spMk id="6" creationId="{882DC150-6857-4131-9D06-4A32CC00C7B8}"/>
          </ac:spMkLst>
        </pc:spChg>
        <pc:graphicFrameChg chg="add mod modGraphic">
          <ac:chgData name="Drew Chambers" userId="255ac6abe46577dc" providerId="LiveId" clId="{F40401C3-9B77-4F93-B61A-1B0AF6B46A85}" dt="2020-12-11T10:01:32.496" v="9470" actId="1076"/>
          <ac:graphicFrameMkLst>
            <pc:docMk/>
            <pc:sldMk cId="3226886685" sldId="535"/>
            <ac:graphicFrameMk id="4" creationId="{9A562B5E-6D3F-4897-A08F-68A4B2CA3880}"/>
          </ac:graphicFrameMkLst>
        </pc:graphicFrameChg>
      </pc:sldChg>
      <pc:sldChg chg="addSp delSp modSp new mod setBg">
        <pc:chgData name="Drew Chambers" userId="255ac6abe46577dc" providerId="LiveId" clId="{F40401C3-9B77-4F93-B61A-1B0AF6B46A85}" dt="2020-12-14T07:21:15.088" v="29823" actId="255"/>
        <pc:sldMkLst>
          <pc:docMk/>
          <pc:sldMk cId="3587951611" sldId="536"/>
        </pc:sldMkLst>
        <pc:spChg chg="mod">
          <ac:chgData name="Drew Chambers" userId="255ac6abe46577dc" providerId="LiveId" clId="{F40401C3-9B77-4F93-B61A-1B0AF6B46A85}" dt="2020-12-14T07:20:57.412" v="29819" actId="255"/>
          <ac:spMkLst>
            <pc:docMk/>
            <pc:sldMk cId="3587951611" sldId="536"/>
            <ac:spMk id="2" creationId="{E4C085F5-E4B3-411B-9FEE-AC3C6DA13616}"/>
          </ac:spMkLst>
        </pc:spChg>
        <pc:spChg chg="mod">
          <ac:chgData name="Drew Chambers" userId="255ac6abe46577dc" providerId="LiveId" clId="{F40401C3-9B77-4F93-B61A-1B0AF6B46A85}" dt="2020-12-14T07:21:15.088" v="29823" actId="255"/>
          <ac:spMkLst>
            <pc:docMk/>
            <pc:sldMk cId="3587951611" sldId="536"/>
            <ac:spMk id="3" creationId="{09A3C191-CE27-40E2-BF94-2316738AF78F}"/>
          </ac:spMkLst>
        </pc:spChg>
        <pc:spChg chg="add del">
          <ac:chgData name="Drew Chambers" userId="255ac6abe46577dc" providerId="LiveId" clId="{F40401C3-9B77-4F93-B61A-1B0AF6B46A85}" dt="2020-12-14T07:20:16.412" v="29808" actId="26606"/>
          <ac:spMkLst>
            <pc:docMk/>
            <pc:sldMk cId="3587951611" sldId="536"/>
            <ac:spMk id="10" creationId="{0C777BBD-C42C-46C6-8D2D-BD2F9613D6F4}"/>
          </ac:spMkLst>
        </pc:spChg>
        <pc:spChg chg="add del">
          <ac:chgData name="Drew Chambers" userId="255ac6abe46577dc" providerId="LiveId" clId="{F40401C3-9B77-4F93-B61A-1B0AF6B46A85}" dt="2020-12-14T07:20:16.412" v="29808" actId="26606"/>
          <ac:spMkLst>
            <pc:docMk/>
            <pc:sldMk cId="3587951611" sldId="536"/>
            <ac:spMk id="12" creationId="{721F817A-BF7E-440D-B296-66D86EDB067C}"/>
          </ac:spMkLst>
        </pc:spChg>
        <pc:spChg chg="add">
          <ac:chgData name="Drew Chambers" userId="255ac6abe46577dc" providerId="LiveId" clId="{F40401C3-9B77-4F93-B61A-1B0AF6B46A85}" dt="2020-12-14T07:20:16.428" v="29809" actId="26606"/>
          <ac:spMkLst>
            <pc:docMk/>
            <pc:sldMk cId="3587951611" sldId="536"/>
            <ac:spMk id="17" creationId="{3BA513B0-82FF-4F41-8178-885375D1CFB5}"/>
          </ac:spMkLst>
        </pc:spChg>
        <pc:grpChg chg="add">
          <ac:chgData name="Drew Chambers" userId="255ac6abe46577dc" providerId="LiveId" clId="{F40401C3-9B77-4F93-B61A-1B0AF6B46A85}" dt="2020-12-14T07:20:16.428" v="29809" actId="26606"/>
          <ac:grpSpMkLst>
            <pc:docMk/>
            <pc:sldMk cId="3587951611" sldId="536"/>
            <ac:grpSpMk id="18" creationId="{93DB8501-F9F2-4ACD-B56A-9019CD5006D6}"/>
          </ac:grpSpMkLst>
        </pc:grpChg>
        <pc:picChg chg="add del">
          <ac:chgData name="Drew Chambers" userId="255ac6abe46577dc" providerId="LiveId" clId="{F40401C3-9B77-4F93-B61A-1B0AF6B46A85}" dt="2020-12-14T07:19:23.281" v="29805" actId="478"/>
          <ac:picMkLst>
            <pc:docMk/>
            <pc:sldMk cId="3587951611" sldId="536"/>
            <ac:picMk id="4" creationId="{547625A5-3D86-4A68-B425-35139D16B563}"/>
          </ac:picMkLst>
        </pc:picChg>
        <pc:picChg chg="add mod ord">
          <ac:chgData name="Drew Chambers" userId="255ac6abe46577dc" providerId="LiveId" clId="{F40401C3-9B77-4F93-B61A-1B0AF6B46A85}" dt="2020-12-14T07:20:32.008" v="29813" actId="14100"/>
          <ac:picMkLst>
            <pc:docMk/>
            <pc:sldMk cId="3587951611" sldId="536"/>
            <ac:picMk id="5" creationId="{E4BF8C0A-FEC1-4596-BFC4-117307CBC469}"/>
          </ac:picMkLst>
        </pc:picChg>
      </pc:sldChg>
      <pc:sldChg chg="modSp new mod">
        <pc:chgData name="Drew Chambers" userId="255ac6abe46577dc" providerId="LiveId" clId="{F40401C3-9B77-4F93-B61A-1B0AF6B46A85}" dt="2020-11-29T08:10:17.699" v="5550" actId="20577"/>
        <pc:sldMkLst>
          <pc:docMk/>
          <pc:sldMk cId="2179971580" sldId="537"/>
        </pc:sldMkLst>
        <pc:spChg chg="mod">
          <ac:chgData name="Drew Chambers" userId="255ac6abe46577dc" providerId="LiveId" clId="{F40401C3-9B77-4F93-B61A-1B0AF6B46A85}" dt="2020-11-29T08:08:56.528" v="5444" actId="20577"/>
          <ac:spMkLst>
            <pc:docMk/>
            <pc:sldMk cId="2179971580" sldId="537"/>
            <ac:spMk id="2" creationId="{662D12C2-FA4B-46B2-9922-81B38C7488AD}"/>
          </ac:spMkLst>
        </pc:spChg>
        <pc:spChg chg="mod">
          <ac:chgData name="Drew Chambers" userId="255ac6abe46577dc" providerId="LiveId" clId="{F40401C3-9B77-4F93-B61A-1B0AF6B46A85}" dt="2020-11-29T08:10:17.699" v="5550" actId="20577"/>
          <ac:spMkLst>
            <pc:docMk/>
            <pc:sldMk cId="2179971580" sldId="537"/>
            <ac:spMk id="3" creationId="{CAEB871E-3560-4B4C-A152-5842883E4FDD}"/>
          </ac:spMkLst>
        </pc:spChg>
      </pc:sldChg>
      <pc:sldChg chg="modSp new del mod ord">
        <pc:chgData name="Drew Chambers" userId="255ac6abe46577dc" providerId="LiveId" clId="{F40401C3-9B77-4F93-B61A-1B0AF6B46A85}" dt="2020-12-10T14:57:57.796" v="6928" actId="47"/>
        <pc:sldMkLst>
          <pc:docMk/>
          <pc:sldMk cId="3033172485" sldId="538"/>
        </pc:sldMkLst>
        <pc:spChg chg="mod">
          <ac:chgData name="Drew Chambers" userId="255ac6abe46577dc" providerId="LiveId" clId="{F40401C3-9B77-4F93-B61A-1B0AF6B46A85}" dt="2020-11-29T08:10:47.090" v="5576" actId="20577"/>
          <ac:spMkLst>
            <pc:docMk/>
            <pc:sldMk cId="3033172485" sldId="538"/>
            <ac:spMk id="2" creationId="{3037F4F7-86C5-4D76-8E94-88D82A0748A9}"/>
          </ac:spMkLst>
        </pc:spChg>
        <pc:spChg chg="mod">
          <ac:chgData name="Drew Chambers" userId="255ac6abe46577dc" providerId="LiveId" clId="{F40401C3-9B77-4F93-B61A-1B0AF6B46A85}" dt="2020-11-29T08:10:33.401" v="5552" actId="5793"/>
          <ac:spMkLst>
            <pc:docMk/>
            <pc:sldMk cId="3033172485" sldId="538"/>
            <ac:spMk id="3" creationId="{C5A73B8B-DF47-49F9-9E90-89EF927C870B}"/>
          </ac:spMkLst>
        </pc:spChg>
      </pc:sldChg>
      <pc:sldChg chg="modSp add mod ord modAnim">
        <pc:chgData name="Drew Chambers" userId="255ac6abe46577dc" providerId="LiveId" clId="{F40401C3-9B77-4F93-B61A-1B0AF6B46A85}" dt="2020-12-13T22:37:53.074" v="29513"/>
        <pc:sldMkLst>
          <pc:docMk/>
          <pc:sldMk cId="3651015962" sldId="539"/>
        </pc:sldMkLst>
        <pc:spChg chg="mod">
          <ac:chgData name="Drew Chambers" userId="255ac6abe46577dc" providerId="LiveId" clId="{F40401C3-9B77-4F93-B61A-1B0AF6B46A85}" dt="2020-12-11T09:32:50.700" v="8777" actId="20577"/>
          <ac:spMkLst>
            <pc:docMk/>
            <pc:sldMk cId="3651015962" sldId="539"/>
            <ac:spMk id="2" creationId="{3037F4F7-86C5-4D76-8E94-88D82A0748A9}"/>
          </ac:spMkLst>
        </pc:spChg>
        <pc:spChg chg="mod">
          <ac:chgData name="Drew Chambers" userId="255ac6abe46577dc" providerId="LiveId" clId="{F40401C3-9B77-4F93-B61A-1B0AF6B46A85}" dt="2020-12-13T20:20:24.235" v="28924" actId="20577"/>
          <ac:spMkLst>
            <pc:docMk/>
            <pc:sldMk cId="3651015962" sldId="539"/>
            <ac:spMk id="3" creationId="{C5A73B8B-DF47-49F9-9E90-89EF927C870B}"/>
          </ac:spMkLst>
        </pc:spChg>
      </pc:sldChg>
      <pc:sldChg chg="modSp new del mod">
        <pc:chgData name="Drew Chambers" userId="255ac6abe46577dc" providerId="LiveId" clId="{F40401C3-9B77-4F93-B61A-1B0AF6B46A85}" dt="2020-12-10T11:55:43.125" v="6267" actId="47"/>
        <pc:sldMkLst>
          <pc:docMk/>
          <pc:sldMk cId="3565557521" sldId="540"/>
        </pc:sldMkLst>
        <pc:spChg chg="mod">
          <ac:chgData name="Drew Chambers" userId="255ac6abe46577dc" providerId="LiveId" clId="{F40401C3-9B77-4F93-B61A-1B0AF6B46A85}" dt="2020-11-29T08:14:03.408" v="5886" actId="20577"/>
          <ac:spMkLst>
            <pc:docMk/>
            <pc:sldMk cId="3565557521" sldId="540"/>
            <ac:spMk id="2" creationId="{624E7D39-EB69-4728-8CFB-0B0AA7EA29E4}"/>
          </ac:spMkLst>
        </pc:spChg>
        <pc:spChg chg="mod">
          <ac:chgData name="Drew Chambers" userId="255ac6abe46577dc" providerId="LiveId" clId="{F40401C3-9B77-4F93-B61A-1B0AF6B46A85}" dt="2020-11-29T08:14:20.047" v="5929" actId="20577"/>
          <ac:spMkLst>
            <pc:docMk/>
            <pc:sldMk cId="3565557521" sldId="540"/>
            <ac:spMk id="3" creationId="{D8BC723E-6E59-46D0-A409-288B60FAA39E}"/>
          </ac:spMkLst>
        </pc:spChg>
      </pc:sldChg>
      <pc:sldChg chg="modSp new del mod ord">
        <pc:chgData name="Drew Chambers" userId="255ac6abe46577dc" providerId="LiveId" clId="{F40401C3-9B77-4F93-B61A-1B0AF6B46A85}" dt="2020-12-11T09:56:32.276" v="9298" actId="47"/>
        <pc:sldMkLst>
          <pc:docMk/>
          <pc:sldMk cId="1314005197" sldId="541"/>
        </pc:sldMkLst>
        <pc:spChg chg="mod">
          <ac:chgData name="Drew Chambers" userId="255ac6abe46577dc" providerId="LiveId" clId="{F40401C3-9B77-4F93-B61A-1B0AF6B46A85}" dt="2020-11-29T08:14:39.037" v="5973" actId="20577"/>
          <ac:spMkLst>
            <pc:docMk/>
            <pc:sldMk cId="1314005197" sldId="541"/>
            <ac:spMk id="2" creationId="{92273D6F-E9A4-43D3-876F-78DFC813C4B3}"/>
          </ac:spMkLst>
        </pc:spChg>
        <pc:spChg chg="mod">
          <ac:chgData name="Drew Chambers" userId="255ac6abe46577dc" providerId="LiveId" clId="{F40401C3-9B77-4F93-B61A-1B0AF6B46A85}" dt="2020-12-10T11:56:50.657" v="6407" actId="20577"/>
          <ac:spMkLst>
            <pc:docMk/>
            <pc:sldMk cId="1314005197" sldId="541"/>
            <ac:spMk id="3" creationId="{CF344B2A-312F-48CC-832E-0C739523A225}"/>
          </ac:spMkLst>
        </pc:spChg>
      </pc:sldChg>
      <pc:sldChg chg="addSp delSp modSp mod setBg modAnim">
        <pc:chgData name="Drew Chambers" userId="255ac6abe46577dc" providerId="LiveId" clId="{F40401C3-9B77-4F93-B61A-1B0AF6B46A85}" dt="2020-12-13T22:23:49.616" v="29466" actId="1076"/>
        <pc:sldMkLst>
          <pc:docMk/>
          <pc:sldMk cId="31630101" sldId="542"/>
        </pc:sldMkLst>
        <pc:spChg chg="mod">
          <ac:chgData name="Drew Chambers" userId="255ac6abe46577dc" providerId="LiveId" clId="{F40401C3-9B77-4F93-B61A-1B0AF6B46A85}" dt="2020-12-13T20:19:20.202" v="28923" actId="20577"/>
          <ac:spMkLst>
            <pc:docMk/>
            <pc:sldMk cId="31630101" sldId="542"/>
            <ac:spMk id="2" creationId="{009E76B2-D7AB-47B5-A8C2-78BAD84B068D}"/>
          </ac:spMkLst>
        </pc:spChg>
        <pc:spChg chg="mod">
          <ac:chgData name="Drew Chambers" userId="255ac6abe46577dc" providerId="LiveId" clId="{F40401C3-9B77-4F93-B61A-1B0AF6B46A85}" dt="2020-12-11T09:28:29.643" v="8728" actId="14100"/>
          <ac:spMkLst>
            <pc:docMk/>
            <pc:sldMk cId="31630101" sldId="542"/>
            <ac:spMk id="3" creationId="{733B8D82-6A43-4444-80C9-4ED27BB5F152}"/>
          </ac:spMkLst>
        </pc:spChg>
        <pc:spChg chg="add del">
          <ac:chgData name="Drew Chambers" userId="255ac6abe46577dc" providerId="LiveId" clId="{F40401C3-9B77-4F93-B61A-1B0AF6B46A85}" dt="2020-12-11T06:42:56.387" v="8390" actId="26606"/>
          <ac:spMkLst>
            <pc:docMk/>
            <pc:sldMk cId="31630101" sldId="542"/>
            <ac:spMk id="9" creationId="{5E39A796-BE83-48B1-B33F-35C4A32AAB57}"/>
          </ac:spMkLst>
        </pc:spChg>
        <pc:spChg chg="add del">
          <ac:chgData name="Drew Chambers" userId="255ac6abe46577dc" providerId="LiveId" clId="{F40401C3-9B77-4F93-B61A-1B0AF6B46A85}" dt="2020-12-11T06:42:56.387" v="8390" actId="26606"/>
          <ac:spMkLst>
            <pc:docMk/>
            <pc:sldMk cId="31630101" sldId="542"/>
            <ac:spMk id="11" creationId="{72F84B47-E267-4194-8194-831DB7B5547F}"/>
          </ac:spMkLst>
        </pc:spChg>
        <pc:spChg chg="add mod">
          <ac:chgData name="Drew Chambers" userId="255ac6abe46577dc" providerId="LiveId" clId="{F40401C3-9B77-4F93-B61A-1B0AF6B46A85}" dt="2020-12-13T22:23:49.616" v="29466" actId="1076"/>
          <ac:spMkLst>
            <pc:docMk/>
            <pc:sldMk cId="31630101" sldId="542"/>
            <ac:spMk id="12" creationId="{E9DEB412-88DC-4AA1-B2D4-086B3E1E605C}"/>
          </ac:spMkLst>
        </pc:spChg>
        <pc:spChg chg="add del">
          <ac:chgData name="Drew Chambers" userId="255ac6abe46577dc" providerId="LiveId" clId="{F40401C3-9B77-4F93-B61A-1B0AF6B46A85}" dt="2020-12-11T06:43:32.660" v="8395" actId="26606"/>
          <ac:spMkLst>
            <pc:docMk/>
            <pc:sldMk cId="31630101" sldId="542"/>
            <ac:spMk id="13" creationId="{3FF60E2B-3919-423C-B1FF-56CDE6681165}"/>
          </ac:spMkLst>
        </pc:spChg>
        <pc:spChg chg="add del">
          <ac:chgData name="Drew Chambers" userId="255ac6abe46577dc" providerId="LiveId" clId="{F40401C3-9B77-4F93-B61A-1B0AF6B46A85}" dt="2020-12-11T06:43:32.660" v="8395" actId="26606"/>
          <ac:spMkLst>
            <pc:docMk/>
            <pc:sldMk cId="31630101" sldId="542"/>
            <ac:spMk id="14" creationId="{605494DE-B078-4D87-BB01-C84320618DAD}"/>
          </ac:spMkLst>
        </pc:spChg>
        <pc:spChg chg="add del">
          <ac:chgData name="Drew Chambers" userId="255ac6abe46577dc" providerId="LiveId" clId="{F40401C3-9B77-4F93-B61A-1B0AF6B46A85}" dt="2020-12-11T06:43:32.660" v="8395" actId="26606"/>
          <ac:spMkLst>
            <pc:docMk/>
            <pc:sldMk cId="31630101" sldId="542"/>
            <ac:spMk id="15" creationId="{9A0576B0-CD8C-4661-95C8-A9F2CE7CDDB0}"/>
          </ac:spMkLst>
        </pc:spChg>
        <pc:picChg chg="add mod">
          <ac:chgData name="Drew Chambers" userId="255ac6abe46577dc" providerId="LiveId" clId="{F40401C3-9B77-4F93-B61A-1B0AF6B46A85}" dt="2020-12-11T09:28:00.620" v="8720" actId="1076"/>
          <ac:picMkLst>
            <pc:docMk/>
            <pc:sldMk cId="31630101" sldId="542"/>
            <ac:picMk id="4" creationId="{7E7CE299-2E28-4CE3-A013-73CB968C60BE}"/>
          </ac:picMkLst>
        </pc:picChg>
      </pc:sldChg>
      <pc:sldChg chg="modSp del mod">
        <pc:chgData name="Drew Chambers" userId="255ac6abe46577dc" providerId="LiveId" clId="{F40401C3-9B77-4F93-B61A-1B0AF6B46A85}" dt="2020-12-10T14:56:26.931" v="6915" actId="47"/>
        <pc:sldMkLst>
          <pc:docMk/>
          <pc:sldMk cId="1494966540" sldId="543"/>
        </pc:sldMkLst>
        <pc:spChg chg="mod">
          <ac:chgData name="Drew Chambers" userId="255ac6abe46577dc" providerId="LiveId" clId="{F40401C3-9B77-4F93-B61A-1B0AF6B46A85}" dt="2020-12-10T07:04:27.720" v="6042" actId="20577"/>
          <ac:spMkLst>
            <pc:docMk/>
            <pc:sldMk cId="1494966540" sldId="543"/>
            <ac:spMk id="2" creationId="{00000000-0000-0000-0000-000000000000}"/>
          </ac:spMkLst>
        </pc:spChg>
      </pc:sldChg>
      <pc:sldChg chg="modSp mod modAnim">
        <pc:chgData name="Drew Chambers" userId="255ac6abe46577dc" providerId="LiveId" clId="{F40401C3-9B77-4F93-B61A-1B0AF6B46A85}" dt="2020-12-13T22:38:57.073" v="29524"/>
        <pc:sldMkLst>
          <pc:docMk/>
          <pc:sldMk cId="3069549523" sldId="544"/>
        </pc:sldMkLst>
        <pc:spChg chg="mod">
          <ac:chgData name="Drew Chambers" userId="255ac6abe46577dc" providerId="LiveId" clId="{F40401C3-9B77-4F93-B61A-1B0AF6B46A85}" dt="2020-12-13T20:27:24.642" v="29012" actId="20577"/>
          <ac:spMkLst>
            <pc:docMk/>
            <pc:sldMk cId="3069549523" sldId="544"/>
            <ac:spMk id="2" creationId="{00000000-0000-0000-0000-000000000000}"/>
          </ac:spMkLst>
        </pc:spChg>
        <pc:spChg chg="mod">
          <ac:chgData name="Drew Chambers" userId="255ac6abe46577dc" providerId="LiveId" clId="{F40401C3-9B77-4F93-B61A-1B0AF6B46A85}" dt="2020-12-13T20:27:45.705" v="29020" actId="5793"/>
          <ac:spMkLst>
            <pc:docMk/>
            <pc:sldMk cId="3069549523" sldId="544"/>
            <ac:spMk id="3" creationId="{00000000-0000-0000-0000-000000000000}"/>
          </ac:spMkLst>
        </pc:spChg>
      </pc:sldChg>
      <pc:sldChg chg="addSp delSp modSp new mod modAnim">
        <pc:chgData name="Drew Chambers" userId="255ac6abe46577dc" providerId="LiveId" clId="{F40401C3-9B77-4F93-B61A-1B0AF6B46A85}" dt="2020-12-14T14:17:00.175" v="29916" actId="20577"/>
        <pc:sldMkLst>
          <pc:docMk/>
          <pc:sldMk cId="122685785" sldId="545"/>
        </pc:sldMkLst>
        <pc:spChg chg="mod">
          <ac:chgData name="Drew Chambers" userId="255ac6abe46577dc" providerId="LiveId" clId="{F40401C3-9B77-4F93-B61A-1B0AF6B46A85}" dt="2020-12-13T20:18:06.227" v="28920" actId="20577"/>
          <ac:spMkLst>
            <pc:docMk/>
            <pc:sldMk cId="122685785" sldId="545"/>
            <ac:spMk id="2" creationId="{F1915EB8-5ED5-4E7F-A855-9716434C4F67}"/>
          </ac:spMkLst>
        </pc:spChg>
        <pc:spChg chg="del mod">
          <ac:chgData name="Drew Chambers" userId="255ac6abe46577dc" providerId="LiveId" clId="{F40401C3-9B77-4F93-B61A-1B0AF6B46A85}" dt="2020-12-10T07:02:14.946" v="6031" actId="22"/>
          <ac:spMkLst>
            <pc:docMk/>
            <pc:sldMk cId="122685785" sldId="545"/>
            <ac:spMk id="3" creationId="{B62C52F7-C7F0-4E47-ADEE-0C293D2366CD}"/>
          </ac:spMkLst>
        </pc:spChg>
        <pc:spChg chg="add mod">
          <ac:chgData name="Drew Chambers" userId="255ac6abe46577dc" providerId="LiveId" clId="{F40401C3-9B77-4F93-B61A-1B0AF6B46A85}" dt="2020-12-10T19:17:02.881" v="7377" actId="1076"/>
          <ac:spMkLst>
            <pc:docMk/>
            <pc:sldMk cId="122685785" sldId="545"/>
            <ac:spMk id="6" creationId="{9ADA1CB0-0BE5-4522-9A8C-788C8679FAC8}"/>
          </ac:spMkLst>
        </pc:spChg>
        <pc:spChg chg="add del mod">
          <ac:chgData name="Drew Chambers" userId="255ac6abe46577dc" providerId="LiveId" clId="{F40401C3-9B77-4F93-B61A-1B0AF6B46A85}" dt="2020-12-10T14:26:55.249" v="6856" actId="22"/>
          <ac:spMkLst>
            <pc:docMk/>
            <pc:sldMk cId="122685785" sldId="545"/>
            <ac:spMk id="8" creationId="{E6774644-E3CB-41A4-B666-BD24C050F851}"/>
          </ac:spMkLst>
        </pc:spChg>
        <pc:spChg chg="add mod">
          <ac:chgData name="Drew Chambers" userId="255ac6abe46577dc" providerId="LiveId" clId="{F40401C3-9B77-4F93-B61A-1B0AF6B46A85}" dt="2020-12-10T19:18:58.707" v="7396" actId="1076"/>
          <ac:spMkLst>
            <pc:docMk/>
            <pc:sldMk cId="122685785" sldId="545"/>
            <ac:spMk id="11" creationId="{925BE383-08CE-414F-97DB-83BD1165F84D}"/>
          </ac:spMkLst>
        </pc:spChg>
        <pc:spChg chg="add mod">
          <ac:chgData name="Drew Chambers" userId="255ac6abe46577dc" providerId="LiveId" clId="{F40401C3-9B77-4F93-B61A-1B0AF6B46A85}" dt="2020-12-10T19:19:36.191" v="7404" actId="1076"/>
          <ac:spMkLst>
            <pc:docMk/>
            <pc:sldMk cId="122685785" sldId="545"/>
            <ac:spMk id="12" creationId="{2DE12065-C332-42DF-8DE1-4B8E618593AA}"/>
          </ac:spMkLst>
        </pc:spChg>
        <pc:spChg chg="add mod">
          <ac:chgData name="Drew Chambers" userId="255ac6abe46577dc" providerId="LiveId" clId="{F40401C3-9B77-4F93-B61A-1B0AF6B46A85}" dt="2020-12-10T19:21:49.530" v="7427" actId="1076"/>
          <ac:spMkLst>
            <pc:docMk/>
            <pc:sldMk cId="122685785" sldId="545"/>
            <ac:spMk id="13" creationId="{5C06123E-4AEA-4A27-B23F-BE135F17D2FD}"/>
          </ac:spMkLst>
        </pc:spChg>
        <pc:spChg chg="add mod">
          <ac:chgData name="Drew Chambers" userId="255ac6abe46577dc" providerId="LiveId" clId="{F40401C3-9B77-4F93-B61A-1B0AF6B46A85}" dt="2020-12-10T19:19:26.831" v="7402" actId="1076"/>
          <ac:spMkLst>
            <pc:docMk/>
            <pc:sldMk cId="122685785" sldId="545"/>
            <ac:spMk id="14" creationId="{188C3A20-204B-4867-BA27-FAAE1FB69DC7}"/>
          </ac:spMkLst>
        </pc:spChg>
        <pc:spChg chg="add mod">
          <ac:chgData name="Drew Chambers" userId="255ac6abe46577dc" providerId="LiveId" clId="{F40401C3-9B77-4F93-B61A-1B0AF6B46A85}" dt="2020-12-14T14:17:00.175" v="29916" actId="20577"/>
          <ac:spMkLst>
            <pc:docMk/>
            <pc:sldMk cId="122685785" sldId="545"/>
            <ac:spMk id="15" creationId="{DADB7BCF-1C17-4F5C-BA44-E1F12007FE53}"/>
          </ac:spMkLst>
        </pc:spChg>
        <pc:spChg chg="add mod">
          <ac:chgData name="Drew Chambers" userId="255ac6abe46577dc" providerId="LiveId" clId="{F40401C3-9B77-4F93-B61A-1B0AF6B46A85}" dt="2020-12-10T19:18:38.651" v="7390" actId="1582"/>
          <ac:spMkLst>
            <pc:docMk/>
            <pc:sldMk cId="122685785" sldId="545"/>
            <ac:spMk id="18" creationId="{0145838A-B650-4041-943F-B05E81B9E64B}"/>
          </ac:spMkLst>
        </pc:spChg>
        <pc:spChg chg="add mod">
          <ac:chgData name="Drew Chambers" userId="255ac6abe46577dc" providerId="LiveId" clId="{F40401C3-9B77-4F93-B61A-1B0AF6B46A85}" dt="2020-12-13T22:33:15.619" v="29501" actId="14100"/>
          <ac:spMkLst>
            <pc:docMk/>
            <pc:sldMk cId="122685785" sldId="545"/>
            <ac:spMk id="20" creationId="{02D7DCEB-8015-4680-B000-E63DDB81E424}"/>
          </ac:spMkLst>
        </pc:spChg>
        <pc:spChg chg="add mod">
          <ac:chgData name="Drew Chambers" userId="255ac6abe46577dc" providerId="LiveId" clId="{F40401C3-9B77-4F93-B61A-1B0AF6B46A85}" dt="2020-12-13T22:33:40.026" v="29503" actId="1076"/>
          <ac:spMkLst>
            <pc:docMk/>
            <pc:sldMk cId="122685785" sldId="545"/>
            <ac:spMk id="21" creationId="{CF173DC0-349C-4727-BD53-923D09D644D8}"/>
          </ac:spMkLst>
        </pc:spChg>
        <pc:spChg chg="add mod">
          <ac:chgData name="Drew Chambers" userId="255ac6abe46577dc" providerId="LiveId" clId="{F40401C3-9B77-4F93-B61A-1B0AF6B46A85}" dt="2020-12-10T19:21:01.940" v="7421" actId="1076"/>
          <ac:spMkLst>
            <pc:docMk/>
            <pc:sldMk cId="122685785" sldId="545"/>
            <ac:spMk id="22" creationId="{C04DB592-CF65-430E-AE54-0B7D6CC61956}"/>
          </ac:spMkLst>
        </pc:spChg>
        <pc:spChg chg="add mod">
          <ac:chgData name="Drew Chambers" userId="255ac6abe46577dc" providerId="LiveId" clId="{F40401C3-9B77-4F93-B61A-1B0AF6B46A85}" dt="2020-12-10T19:22:09.361" v="7429" actId="1076"/>
          <ac:spMkLst>
            <pc:docMk/>
            <pc:sldMk cId="122685785" sldId="545"/>
            <ac:spMk id="23" creationId="{5F2892C9-844B-4B43-9935-85FB69912025}"/>
          </ac:spMkLst>
        </pc:spChg>
        <pc:spChg chg="add del mod">
          <ac:chgData name="Drew Chambers" userId="255ac6abe46577dc" providerId="LiveId" clId="{F40401C3-9B77-4F93-B61A-1B0AF6B46A85}" dt="2020-12-13T22:37:36.872" v="29512" actId="478"/>
          <ac:spMkLst>
            <pc:docMk/>
            <pc:sldMk cId="122685785" sldId="545"/>
            <ac:spMk id="26" creationId="{BAB55AF3-68B3-4868-82E1-59DF3DFE05F4}"/>
          </ac:spMkLst>
        </pc:spChg>
        <pc:spChg chg="add mod">
          <ac:chgData name="Drew Chambers" userId="255ac6abe46577dc" providerId="LiveId" clId="{F40401C3-9B77-4F93-B61A-1B0AF6B46A85}" dt="2020-12-10T19:23:35.230" v="7443" actId="14100"/>
          <ac:spMkLst>
            <pc:docMk/>
            <pc:sldMk cId="122685785" sldId="545"/>
            <ac:spMk id="27" creationId="{DB76BE62-8341-421D-8B58-0C77EF89F1B2}"/>
          </ac:spMkLst>
        </pc:spChg>
        <pc:picChg chg="add del mod ord">
          <ac:chgData name="Drew Chambers" userId="255ac6abe46577dc" providerId="LiveId" clId="{F40401C3-9B77-4F93-B61A-1B0AF6B46A85}" dt="2020-12-10T14:16:10.652" v="6855" actId="478"/>
          <ac:picMkLst>
            <pc:docMk/>
            <pc:sldMk cId="122685785" sldId="545"/>
            <ac:picMk id="5" creationId="{6FD7D29C-AE23-4935-9778-36A0E30F661B}"/>
          </ac:picMkLst>
        </pc:picChg>
        <pc:picChg chg="add mod ord modCrop">
          <ac:chgData name="Drew Chambers" userId="255ac6abe46577dc" providerId="LiveId" clId="{F40401C3-9B77-4F93-B61A-1B0AF6B46A85}" dt="2020-12-10T14:46:37.385" v="6914" actId="1076"/>
          <ac:picMkLst>
            <pc:docMk/>
            <pc:sldMk cId="122685785" sldId="545"/>
            <ac:picMk id="10" creationId="{94F86C8B-4787-4051-ACF0-D0A8765743E8}"/>
          </ac:picMkLst>
        </pc:picChg>
        <pc:picChg chg="add del mod">
          <ac:chgData name="Drew Chambers" userId="255ac6abe46577dc" providerId="LiveId" clId="{F40401C3-9B77-4F93-B61A-1B0AF6B46A85}" dt="2020-12-10T19:17:32.472" v="7382" actId="478"/>
          <ac:picMkLst>
            <pc:docMk/>
            <pc:sldMk cId="122685785" sldId="545"/>
            <ac:picMk id="16" creationId="{A0D0DE9F-C383-4EF5-BFB8-58460AAB25A8}"/>
          </ac:picMkLst>
        </pc:picChg>
        <pc:picChg chg="add mod">
          <ac:chgData name="Drew Chambers" userId="255ac6abe46577dc" providerId="LiveId" clId="{F40401C3-9B77-4F93-B61A-1B0AF6B46A85}" dt="2020-12-10T19:17:41.751" v="7386" actId="1076"/>
          <ac:picMkLst>
            <pc:docMk/>
            <pc:sldMk cId="122685785" sldId="545"/>
            <ac:picMk id="17" creationId="{7B67F9A9-C16C-47E4-BE60-698D4DE5D467}"/>
          </ac:picMkLst>
        </pc:picChg>
        <pc:picChg chg="add mod">
          <ac:chgData name="Drew Chambers" userId="255ac6abe46577dc" providerId="LiveId" clId="{F40401C3-9B77-4F93-B61A-1B0AF6B46A85}" dt="2020-12-10T19:19:08.539" v="7400" actId="1076"/>
          <ac:picMkLst>
            <pc:docMk/>
            <pc:sldMk cId="122685785" sldId="545"/>
            <ac:picMk id="19" creationId="{D2A0A221-BA7F-4EB6-92EF-FF69D05D0B14}"/>
          </ac:picMkLst>
        </pc:picChg>
        <pc:picChg chg="add del mod">
          <ac:chgData name="Drew Chambers" userId="255ac6abe46577dc" providerId="LiveId" clId="{F40401C3-9B77-4F93-B61A-1B0AF6B46A85}" dt="2020-12-10T19:21:56.808" v="7428" actId="478"/>
          <ac:picMkLst>
            <pc:docMk/>
            <pc:sldMk cId="122685785" sldId="545"/>
            <ac:picMk id="20" creationId="{7C2AAA9B-8B77-4823-9CF7-C6BDA8E8B87E}"/>
          </ac:picMkLst>
        </pc:picChg>
        <pc:picChg chg="add del mod">
          <ac:chgData name="Drew Chambers" userId="255ac6abe46577dc" providerId="LiveId" clId="{F40401C3-9B77-4F93-B61A-1B0AF6B46A85}" dt="2020-12-10T19:20:25.718" v="7415" actId="478"/>
          <ac:picMkLst>
            <pc:docMk/>
            <pc:sldMk cId="122685785" sldId="545"/>
            <ac:picMk id="21" creationId="{3B2A152B-52E3-481D-A8FE-802EF5153A18}"/>
          </ac:picMkLst>
        </pc:picChg>
        <pc:picChg chg="add mod">
          <ac:chgData name="Drew Chambers" userId="255ac6abe46577dc" providerId="LiveId" clId="{F40401C3-9B77-4F93-B61A-1B0AF6B46A85}" dt="2020-12-10T19:21:31.960" v="7426" actId="14100"/>
          <ac:picMkLst>
            <pc:docMk/>
            <pc:sldMk cId="122685785" sldId="545"/>
            <ac:picMk id="24" creationId="{B6528C94-E404-4D60-86FF-F65308C3A12D}"/>
          </ac:picMkLst>
        </pc:picChg>
        <pc:picChg chg="add mod">
          <ac:chgData name="Drew Chambers" userId="255ac6abe46577dc" providerId="LiveId" clId="{F40401C3-9B77-4F93-B61A-1B0AF6B46A85}" dt="2020-12-10T19:22:36.577" v="7434" actId="14100"/>
          <ac:picMkLst>
            <pc:docMk/>
            <pc:sldMk cId="122685785" sldId="545"/>
            <ac:picMk id="25" creationId="{EBA3834D-3396-4AB1-8D13-61662591F0FF}"/>
          </ac:picMkLst>
        </pc:picChg>
      </pc:sldChg>
      <pc:sldChg chg="addSp delSp modSp new mod">
        <pc:chgData name="Drew Chambers" userId="255ac6abe46577dc" providerId="LiveId" clId="{F40401C3-9B77-4F93-B61A-1B0AF6B46A85}" dt="2020-12-13T20:29:28.856" v="29027" actId="20577"/>
        <pc:sldMkLst>
          <pc:docMk/>
          <pc:sldMk cId="2116884215" sldId="546"/>
        </pc:sldMkLst>
        <pc:spChg chg="mod">
          <ac:chgData name="Drew Chambers" userId="255ac6abe46577dc" providerId="LiveId" clId="{F40401C3-9B77-4F93-B61A-1B0AF6B46A85}" dt="2020-12-13T20:29:28.856" v="29027" actId="20577"/>
          <ac:spMkLst>
            <pc:docMk/>
            <pc:sldMk cId="2116884215" sldId="546"/>
            <ac:spMk id="2" creationId="{E8A01737-AE73-45D0-957E-8C05E211B60A}"/>
          </ac:spMkLst>
        </pc:spChg>
        <pc:spChg chg="del mod">
          <ac:chgData name="Drew Chambers" userId="255ac6abe46577dc" providerId="LiveId" clId="{F40401C3-9B77-4F93-B61A-1B0AF6B46A85}" dt="2020-12-12T07:39:01.432" v="13886" actId="22"/>
          <ac:spMkLst>
            <pc:docMk/>
            <pc:sldMk cId="2116884215" sldId="546"/>
            <ac:spMk id="3" creationId="{BB476B63-77D2-4009-B112-CEE288A685C2}"/>
          </ac:spMkLst>
        </pc:spChg>
        <pc:spChg chg="add del mod">
          <ac:chgData name="Drew Chambers" userId="255ac6abe46577dc" providerId="LiveId" clId="{F40401C3-9B77-4F93-B61A-1B0AF6B46A85}" dt="2020-12-12T07:46:14.283" v="13895" actId="22"/>
          <ac:spMkLst>
            <pc:docMk/>
            <pc:sldMk cId="2116884215" sldId="546"/>
            <ac:spMk id="7" creationId="{B72CDA82-A6C4-4193-A1C0-83A352EDCB3A}"/>
          </ac:spMkLst>
        </pc:spChg>
        <pc:spChg chg="add mod">
          <ac:chgData name="Drew Chambers" userId="255ac6abe46577dc" providerId="LiveId" clId="{F40401C3-9B77-4F93-B61A-1B0AF6B46A85}" dt="2020-12-12T07:46:53.980" v="13901" actId="1076"/>
          <ac:spMkLst>
            <pc:docMk/>
            <pc:sldMk cId="2116884215" sldId="546"/>
            <ac:spMk id="11" creationId="{45878519-A606-4FC8-B1EF-8A60499AA0F9}"/>
          </ac:spMkLst>
        </pc:spChg>
        <pc:picChg chg="add del mod ord">
          <ac:chgData name="Drew Chambers" userId="255ac6abe46577dc" providerId="LiveId" clId="{F40401C3-9B77-4F93-B61A-1B0AF6B46A85}" dt="2020-12-12T07:46:11.570" v="13894" actId="478"/>
          <ac:picMkLst>
            <pc:docMk/>
            <pc:sldMk cId="2116884215" sldId="546"/>
            <ac:picMk id="5" creationId="{87F729CB-6F73-4EC0-8B5F-65E647BDDD3C}"/>
          </ac:picMkLst>
        </pc:picChg>
        <pc:picChg chg="add mod ord">
          <ac:chgData name="Drew Chambers" userId="255ac6abe46577dc" providerId="LiveId" clId="{F40401C3-9B77-4F93-B61A-1B0AF6B46A85}" dt="2020-12-12T07:46:58.680" v="13903" actId="1076"/>
          <ac:picMkLst>
            <pc:docMk/>
            <pc:sldMk cId="2116884215" sldId="546"/>
            <ac:picMk id="9" creationId="{7A683A2F-80AD-4B63-9D30-FA67258A1F46}"/>
          </ac:picMkLst>
        </pc:picChg>
      </pc:sldChg>
      <pc:sldChg chg="modSp new mod modAnim">
        <pc:chgData name="Drew Chambers" userId="255ac6abe46577dc" providerId="LiveId" clId="{F40401C3-9B77-4F93-B61A-1B0AF6B46A85}" dt="2020-12-13T22:42:17.168" v="29558"/>
        <pc:sldMkLst>
          <pc:docMk/>
          <pc:sldMk cId="806940969" sldId="547"/>
        </pc:sldMkLst>
        <pc:spChg chg="mod">
          <ac:chgData name="Drew Chambers" userId="255ac6abe46577dc" providerId="LiveId" clId="{F40401C3-9B77-4F93-B61A-1B0AF6B46A85}" dt="2020-12-13T20:30:19.417" v="29030" actId="20577"/>
          <ac:spMkLst>
            <pc:docMk/>
            <pc:sldMk cId="806940969" sldId="547"/>
            <ac:spMk id="2" creationId="{380CADEB-CCA3-47AD-9512-3A04514B09FB}"/>
          </ac:spMkLst>
        </pc:spChg>
        <pc:spChg chg="mod">
          <ac:chgData name="Drew Chambers" userId="255ac6abe46577dc" providerId="LiveId" clId="{F40401C3-9B77-4F93-B61A-1B0AF6B46A85}" dt="2020-12-12T08:11:18.432" v="14372" actId="27636"/>
          <ac:spMkLst>
            <pc:docMk/>
            <pc:sldMk cId="806940969" sldId="547"/>
            <ac:spMk id="3" creationId="{23D2B807-5B86-4923-8D0D-DE4B8F0B37A1}"/>
          </ac:spMkLst>
        </pc:spChg>
      </pc:sldChg>
      <pc:sldChg chg="addSp modSp new mod">
        <pc:chgData name="Drew Chambers" userId="255ac6abe46577dc" providerId="LiveId" clId="{F40401C3-9B77-4F93-B61A-1B0AF6B46A85}" dt="2020-12-13T20:10:30.810" v="28863" actId="20577"/>
        <pc:sldMkLst>
          <pc:docMk/>
          <pc:sldMk cId="768328641" sldId="548"/>
        </pc:sldMkLst>
        <pc:spChg chg="mod">
          <ac:chgData name="Drew Chambers" userId="255ac6abe46577dc" providerId="LiveId" clId="{F40401C3-9B77-4F93-B61A-1B0AF6B46A85}" dt="2020-12-13T20:10:30.810" v="28863" actId="20577"/>
          <ac:spMkLst>
            <pc:docMk/>
            <pc:sldMk cId="768328641" sldId="548"/>
            <ac:spMk id="2" creationId="{14BAFF1D-C4E7-4796-BDE5-BD13BB7F9825}"/>
          </ac:spMkLst>
        </pc:spChg>
        <pc:spChg chg="mod">
          <ac:chgData name="Drew Chambers" userId="255ac6abe46577dc" providerId="LiveId" clId="{F40401C3-9B77-4F93-B61A-1B0AF6B46A85}" dt="2020-12-10T13:02:45.944" v="6805" actId="20577"/>
          <ac:spMkLst>
            <pc:docMk/>
            <pc:sldMk cId="768328641" sldId="548"/>
            <ac:spMk id="3" creationId="{AA65AD94-CF4F-45B6-B519-92B3E4291AE3}"/>
          </ac:spMkLst>
        </pc:spChg>
        <pc:picChg chg="add mod">
          <ac:chgData name="Drew Chambers" userId="255ac6abe46577dc" providerId="LiveId" clId="{F40401C3-9B77-4F93-B61A-1B0AF6B46A85}" dt="2020-12-10T13:02:54.355" v="6809" actId="1076"/>
          <ac:picMkLst>
            <pc:docMk/>
            <pc:sldMk cId="768328641" sldId="548"/>
            <ac:picMk id="5" creationId="{40D2A278-B2F3-49D0-AB56-F5AED7A6429C}"/>
          </ac:picMkLst>
        </pc:picChg>
      </pc:sldChg>
      <pc:sldChg chg="modSp add mod ord">
        <pc:chgData name="Drew Chambers" userId="255ac6abe46577dc" providerId="LiveId" clId="{F40401C3-9B77-4F93-B61A-1B0AF6B46A85}" dt="2020-12-13T20:14:24.390" v="28895" actId="14100"/>
        <pc:sldMkLst>
          <pc:docMk/>
          <pc:sldMk cId="2120741760" sldId="549"/>
        </pc:sldMkLst>
        <pc:spChg chg="mod">
          <ac:chgData name="Drew Chambers" userId="255ac6abe46577dc" providerId="LiveId" clId="{F40401C3-9B77-4F93-B61A-1B0AF6B46A85}" dt="2020-12-13T20:14:24.390" v="28895" actId="14100"/>
          <ac:spMkLst>
            <pc:docMk/>
            <pc:sldMk cId="2120741760" sldId="549"/>
            <ac:spMk id="2" creationId="{14BAFF1D-C4E7-4796-BDE5-BD13BB7F9825}"/>
          </ac:spMkLst>
        </pc:spChg>
        <pc:spChg chg="mod">
          <ac:chgData name="Drew Chambers" userId="255ac6abe46577dc" providerId="LiveId" clId="{F40401C3-9B77-4F93-B61A-1B0AF6B46A85}" dt="2020-12-10T13:04:29.371" v="6833" actId="20577"/>
          <ac:spMkLst>
            <pc:docMk/>
            <pc:sldMk cId="2120741760" sldId="549"/>
            <ac:spMk id="3" creationId="{AA65AD94-CF4F-45B6-B519-92B3E4291AE3}"/>
          </ac:spMkLst>
        </pc:spChg>
      </pc:sldChg>
      <pc:sldChg chg="addSp delSp modSp new mod setBg">
        <pc:chgData name="Drew Chambers" userId="255ac6abe46577dc" providerId="LiveId" clId="{F40401C3-9B77-4F93-B61A-1B0AF6B46A85}" dt="2020-12-11T09:30:31.554" v="8765" actId="1076"/>
        <pc:sldMkLst>
          <pc:docMk/>
          <pc:sldMk cId="3078976837" sldId="550"/>
        </pc:sldMkLst>
        <pc:spChg chg="mod">
          <ac:chgData name="Drew Chambers" userId="255ac6abe46577dc" providerId="LiveId" clId="{F40401C3-9B77-4F93-B61A-1B0AF6B46A85}" dt="2020-12-11T09:30:27.344" v="8764" actId="26606"/>
          <ac:spMkLst>
            <pc:docMk/>
            <pc:sldMk cId="3078976837" sldId="550"/>
            <ac:spMk id="2" creationId="{3B2BC74A-EF53-4C26-8762-3B4E770132BC}"/>
          </ac:spMkLst>
        </pc:spChg>
        <pc:spChg chg="del mod">
          <ac:chgData name="Drew Chambers" userId="255ac6abe46577dc" providerId="LiveId" clId="{F40401C3-9B77-4F93-B61A-1B0AF6B46A85}" dt="2020-12-11T09:29:59.432" v="8757" actId="22"/>
          <ac:spMkLst>
            <pc:docMk/>
            <pc:sldMk cId="3078976837" sldId="550"/>
            <ac:spMk id="3" creationId="{507778A7-7575-449C-A1F6-38A399A0FC74}"/>
          </ac:spMkLst>
        </pc:spChg>
        <pc:spChg chg="add del">
          <ac:chgData name="Drew Chambers" userId="255ac6abe46577dc" providerId="LiveId" clId="{F40401C3-9B77-4F93-B61A-1B0AF6B46A85}" dt="2020-12-11T09:30:27.344" v="8764" actId="26606"/>
          <ac:spMkLst>
            <pc:docMk/>
            <pc:sldMk cId="3078976837" sldId="550"/>
            <ac:spMk id="10" creationId="{BEE73255-8084-4DF9-BB0B-15EAC92E2CB9}"/>
          </ac:spMkLst>
        </pc:spChg>
        <pc:spChg chg="add del">
          <ac:chgData name="Drew Chambers" userId="255ac6abe46577dc" providerId="LiveId" clId="{F40401C3-9B77-4F93-B61A-1B0AF6B46A85}" dt="2020-12-11T09:30:27.344" v="8764" actId="26606"/>
          <ac:spMkLst>
            <pc:docMk/>
            <pc:sldMk cId="3078976837" sldId="550"/>
            <ac:spMk id="12" creationId="{67048353-8981-459A-9BC6-9711CE462E06}"/>
          </ac:spMkLst>
        </pc:spChg>
        <pc:picChg chg="add mod ord">
          <ac:chgData name="Drew Chambers" userId="255ac6abe46577dc" providerId="LiveId" clId="{F40401C3-9B77-4F93-B61A-1B0AF6B46A85}" dt="2020-12-11T09:30:31.554" v="8765" actId="1076"/>
          <ac:picMkLst>
            <pc:docMk/>
            <pc:sldMk cId="3078976837" sldId="550"/>
            <ac:picMk id="5" creationId="{2686326D-CE70-49BD-B062-9E1A5EE0AC1F}"/>
          </ac:picMkLst>
        </pc:picChg>
      </pc:sldChg>
      <pc:sldChg chg="modSp new del mod">
        <pc:chgData name="Drew Chambers" userId="255ac6abe46577dc" providerId="LiveId" clId="{F40401C3-9B77-4F93-B61A-1B0AF6B46A85}" dt="2020-12-11T09:25:19.326" v="8422" actId="47"/>
        <pc:sldMkLst>
          <pc:docMk/>
          <pc:sldMk cId="3631483998" sldId="550"/>
        </pc:sldMkLst>
        <pc:spChg chg="mod">
          <ac:chgData name="Drew Chambers" userId="255ac6abe46577dc" providerId="LiveId" clId="{F40401C3-9B77-4F93-B61A-1B0AF6B46A85}" dt="2020-12-10T19:38:47.008" v="8387" actId="27636"/>
          <ac:spMkLst>
            <pc:docMk/>
            <pc:sldMk cId="3631483998" sldId="550"/>
            <ac:spMk id="2" creationId="{311CF74F-4D6F-400E-99E1-2CFB79B77624}"/>
          </ac:spMkLst>
        </pc:spChg>
      </pc:sldChg>
      <pc:sldChg chg="addSp delSp modSp new mod setBg modAnim">
        <pc:chgData name="Drew Chambers" userId="255ac6abe46577dc" providerId="LiveId" clId="{F40401C3-9B77-4F93-B61A-1B0AF6B46A85}" dt="2020-12-14T07:10:43.553" v="29780" actId="255"/>
        <pc:sldMkLst>
          <pc:docMk/>
          <pc:sldMk cId="587270734" sldId="551"/>
        </pc:sldMkLst>
        <pc:spChg chg="mod">
          <ac:chgData name="Drew Chambers" userId="255ac6abe46577dc" providerId="LiveId" clId="{F40401C3-9B77-4F93-B61A-1B0AF6B46A85}" dt="2020-12-14T07:10:43.553" v="29780" actId="255"/>
          <ac:spMkLst>
            <pc:docMk/>
            <pc:sldMk cId="587270734" sldId="551"/>
            <ac:spMk id="2" creationId="{ACCF8E82-D650-425D-9B25-1DA9CC86CB5B}"/>
          </ac:spMkLst>
        </pc:spChg>
        <pc:spChg chg="mod ord">
          <ac:chgData name="Drew Chambers" userId="255ac6abe46577dc" providerId="LiveId" clId="{F40401C3-9B77-4F93-B61A-1B0AF6B46A85}" dt="2020-12-14T07:10:37.984" v="29779" actId="255"/>
          <ac:spMkLst>
            <pc:docMk/>
            <pc:sldMk cId="587270734" sldId="551"/>
            <ac:spMk id="3" creationId="{C8E4272D-F4AA-43D7-B88E-48E59B1AAAF4}"/>
          </ac:spMkLst>
        </pc:spChg>
        <pc:picChg chg="add mod">
          <ac:chgData name="Drew Chambers" userId="255ac6abe46577dc" providerId="LiveId" clId="{F40401C3-9B77-4F93-B61A-1B0AF6B46A85}" dt="2020-12-14T07:10:16.014" v="29774" actId="14100"/>
          <ac:picMkLst>
            <pc:docMk/>
            <pc:sldMk cId="587270734" sldId="551"/>
            <ac:picMk id="4" creationId="{32A19781-9296-486F-AD45-EA7C0A8AB88E}"/>
          </ac:picMkLst>
        </pc:picChg>
        <pc:cxnChg chg="add del">
          <ac:chgData name="Drew Chambers" userId="255ac6abe46577dc" providerId="LiveId" clId="{F40401C3-9B77-4F93-B61A-1B0AF6B46A85}" dt="2020-12-14T07:10:10.078" v="29773" actId="26606"/>
          <ac:cxnSpMkLst>
            <pc:docMk/>
            <pc:sldMk cId="587270734" sldId="551"/>
            <ac:cxnSpMk id="9" creationId="{E4A809D5-3600-46D4-A466-67F2349A54FB}"/>
          </ac:cxnSpMkLst>
        </pc:cxnChg>
      </pc:sldChg>
      <pc:sldChg chg="addSp modSp add mod modAnim">
        <pc:chgData name="Drew Chambers" userId="255ac6abe46577dc" providerId="LiveId" clId="{F40401C3-9B77-4F93-B61A-1B0AF6B46A85}" dt="2020-12-13T22:38:14.085" v="29517"/>
        <pc:sldMkLst>
          <pc:docMk/>
          <pc:sldMk cId="3508624036" sldId="552"/>
        </pc:sldMkLst>
        <pc:spChg chg="mod">
          <ac:chgData name="Drew Chambers" userId="255ac6abe46577dc" providerId="LiveId" clId="{F40401C3-9B77-4F93-B61A-1B0AF6B46A85}" dt="2020-12-11T13:15:09.501" v="10229" actId="1076"/>
          <ac:spMkLst>
            <pc:docMk/>
            <pc:sldMk cId="3508624036" sldId="552"/>
            <ac:spMk id="2" creationId="{ACCF8E82-D650-425D-9B25-1DA9CC86CB5B}"/>
          </ac:spMkLst>
        </pc:spChg>
        <pc:spChg chg="mod">
          <ac:chgData name="Drew Chambers" userId="255ac6abe46577dc" providerId="LiveId" clId="{F40401C3-9B77-4F93-B61A-1B0AF6B46A85}" dt="2020-12-11T13:16:59.041" v="10490" actId="255"/>
          <ac:spMkLst>
            <pc:docMk/>
            <pc:sldMk cId="3508624036" sldId="552"/>
            <ac:spMk id="3" creationId="{C8E4272D-F4AA-43D7-B88E-48E59B1AAAF4}"/>
          </ac:spMkLst>
        </pc:spChg>
        <pc:spChg chg="add mod">
          <ac:chgData name="Drew Chambers" userId="255ac6abe46577dc" providerId="LiveId" clId="{F40401C3-9B77-4F93-B61A-1B0AF6B46A85}" dt="2020-12-11T13:17:11.152" v="10494" actId="1076"/>
          <ac:spMkLst>
            <pc:docMk/>
            <pc:sldMk cId="3508624036" sldId="552"/>
            <ac:spMk id="4" creationId="{D3EF8443-DDA6-4FF8-86FA-00599007E824}"/>
          </ac:spMkLst>
        </pc:spChg>
        <pc:spChg chg="add mod">
          <ac:chgData name="Drew Chambers" userId="255ac6abe46577dc" providerId="LiveId" clId="{F40401C3-9B77-4F93-B61A-1B0AF6B46A85}" dt="2020-12-11T13:17:07.092" v="10493" actId="27636"/>
          <ac:spMkLst>
            <pc:docMk/>
            <pc:sldMk cId="3508624036" sldId="552"/>
            <ac:spMk id="5" creationId="{A8DED9F4-A213-432E-A9AC-4A54058CC617}"/>
          </ac:spMkLst>
        </pc:spChg>
      </pc:sldChg>
      <pc:sldChg chg="modSp new del mod">
        <pc:chgData name="Drew Chambers" userId="255ac6abe46577dc" providerId="LiveId" clId="{F40401C3-9B77-4F93-B61A-1B0AF6B46A85}" dt="2020-12-11T13:17:14.844" v="10495" actId="47"/>
        <pc:sldMkLst>
          <pc:docMk/>
          <pc:sldMk cId="2544724745" sldId="553"/>
        </pc:sldMkLst>
        <pc:spChg chg="mod">
          <ac:chgData name="Drew Chambers" userId="255ac6abe46577dc" providerId="LiveId" clId="{F40401C3-9B77-4F93-B61A-1B0AF6B46A85}" dt="2020-12-11T09:52:48.139" v="8870" actId="20577"/>
          <ac:spMkLst>
            <pc:docMk/>
            <pc:sldMk cId="2544724745" sldId="553"/>
            <ac:spMk id="2" creationId="{E5B20D92-B43C-4893-B2DA-9F9012E39E21}"/>
          </ac:spMkLst>
        </pc:spChg>
        <pc:spChg chg="mod">
          <ac:chgData name="Drew Chambers" userId="255ac6abe46577dc" providerId="LiveId" clId="{F40401C3-9B77-4F93-B61A-1B0AF6B46A85}" dt="2020-12-11T13:14:29.910" v="10224" actId="20577"/>
          <ac:spMkLst>
            <pc:docMk/>
            <pc:sldMk cId="2544724745" sldId="553"/>
            <ac:spMk id="3" creationId="{3BF68810-B27E-498F-90D2-D88C641C5F24}"/>
          </ac:spMkLst>
        </pc:spChg>
      </pc:sldChg>
      <pc:sldChg chg="addSp modSp new mod setBg modAnim">
        <pc:chgData name="Drew Chambers" userId="255ac6abe46577dc" providerId="LiveId" clId="{F40401C3-9B77-4F93-B61A-1B0AF6B46A85}" dt="2020-12-14T07:11:56.314" v="29785" actId="1076"/>
        <pc:sldMkLst>
          <pc:docMk/>
          <pc:sldMk cId="2978341799" sldId="554"/>
        </pc:sldMkLst>
        <pc:spChg chg="mod">
          <ac:chgData name="Drew Chambers" userId="255ac6abe46577dc" providerId="LiveId" clId="{F40401C3-9B77-4F93-B61A-1B0AF6B46A85}" dt="2020-12-14T07:11:52.799" v="29784" actId="1076"/>
          <ac:spMkLst>
            <pc:docMk/>
            <pc:sldMk cId="2978341799" sldId="554"/>
            <ac:spMk id="2" creationId="{B165D20D-F573-42DA-BC21-0043489A3B8E}"/>
          </ac:spMkLst>
        </pc:spChg>
        <pc:spChg chg="mod">
          <ac:chgData name="Drew Chambers" userId="255ac6abe46577dc" providerId="LiveId" clId="{F40401C3-9B77-4F93-B61A-1B0AF6B46A85}" dt="2020-12-14T07:11:56.314" v="29785" actId="1076"/>
          <ac:spMkLst>
            <pc:docMk/>
            <pc:sldMk cId="2978341799" sldId="554"/>
            <ac:spMk id="3" creationId="{AEE1F977-783E-4CFC-A686-A364DDE3C683}"/>
          </ac:spMkLst>
        </pc:spChg>
        <pc:spChg chg="add">
          <ac:chgData name="Drew Chambers" userId="255ac6abe46577dc" providerId="LiveId" clId="{F40401C3-9B77-4F93-B61A-1B0AF6B46A85}" dt="2020-12-14T07:11:32.068" v="29782" actId="26606"/>
          <ac:spMkLst>
            <pc:docMk/>
            <pc:sldMk cId="2978341799" sldId="554"/>
            <ac:spMk id="9" creationId="{86C7B4A1-154A-4DF0-AC46-F88D75A2E0FD}"/>
          </ac:spMkLst>
        </pc:spChg>
        <pc:picChg chg="add mod ord">
          <ac:chgData name="Drew Chambers" userId="255ac6abe46577dc" providerId="LiveId" clId="{F40401C3-9B77-4F93-B61A-1B0AF6B46A85}" dt="2020-12-14T07:11:32.068" v="29782" actId="26606"/>
          <ac:picMkLst>
            <pc:docMk/>
            <pc:sldMk cId="2978341799" sldId="554"/>
            <ac:picMk id="4" creationId="{E27FB031-B538-4E8C-8AD4-F9275842508C}"/>
          </ac:picMkLst>
        </pc:picChg>
      </pc:sldChg>
      <pc:sldChg chg="modSp new mod modAnim">
        <pc:chgData name="Drew Chambers" userId="255ac6abe46577dc" providerId="LiveId" clId="{F40401C3-9B77-4F93-B61A-1B0AF6B46A85}" dt="2020-12-13T22:38:41.624" v="29521"/>
        <pc:sldMkLst>
          <pc:docMk/>
          <pc:sldMk cId="2914973977" sldId="555"/>
        </pc:sldMkLst>
        <pc:spChg chg="mod">
          <ac:chgData name="Drew Chambers" userId="255ac6abe46577dc" providerId="LiveId" clId="{F40401C3-9B77-4F93-B61A-1B0AF6B46A85}" dt="2020-12-11T13:37:01.842" v="11446" actId="20577"/>
          <ac:spMkLst>
            <pc:docMk/>
            <pc:sldMk cId="2914973977" sldId="555"/>
            <ac:spMk id="2" creationId="{066593C2-59AB-4307-8C19-BB1626C553E2}"/>
          </ac:spMkLst>
        </pc:spChg>
        <pc:spChg chg="mod">
          <ac:chgData name="Drew Chambers" userId="255ac6abe46577dc" providerId="LiveId" clId="{F40401C3-9B77-4F93-B61A-1B0AF6B46A85}" dt="2020-12-11T13:40:36.883" v="11928" actId="20577"/>
          <ac:spMkLst>
            <pc:docMk/>
            <pc:sldMk cId="2914973977" sldId="555"/>
            <ac:spMk id="3" creationId="{32BD2AE0-B262-4C03-B646-CA93FE7ECFFF}"/>
          </ac:spMkLst>
        </pc:spChg>
      </pc:sldChg>
      <pc:sldChg chg="modSp new mod modAnim">
        <pc:chgData name="Drew Chambers" userId="255ac6abe46577dc" providerId="LiveId" clId="{F40401C3-9B77-4F93-B61A-1B0AF6B46A85}" dt="2020-12-13T22:38:51.434" v="29523"/>
        <pc:sldMkLst>
          <pc:docMk/>
          <pc:sldMk cId="619854308" sldId="556"/>
        </pc:sldMkLst>
        <pc:spChg chg="mod">
          <ac:chgData name="Drew Chambers" userId="255ac6abe46577dc" providerId="LiveId" clId="{F40401C3-9B77-4F93-B61A-1B0AF6B46A85}" dt="2020-12-11T13:37:47.201" v="11526" actId="20577"/>
          <ac:spMkLst>
            <pc:docMk/>
            <pc:sldMk cId="619854308" sldId="556"/>
            <ac:spMk id="2" creationId="{35621E05-9B61-455C-ABF8-1F5874F6C981}"/>
          </ac:spMkLst>
        </pc:spChg>
        <pc:spChg chg="mod">
          <ac:chgData name="Drew Chambers" userId="255ac6abe46577dc" providerId="LiveId" clId="{F40401C3-9B77-4F93-B61A-1B0AF6B46A85}" dt="2020-12-11T13:47:52.375" v="12849" actId="313"/>
          <ac:spMkLst>
            <pc:docMk/>
            <pc:sldMk cId="619854308" sldId="556"/>
            <ac:spMk id="3" creationId="{AD38681B-A68C-4231-9F99-B27B0193A8D3}"/>
          </ac:spMkLst>
        </pc:spChg>
      </pc:sldChg>
      <pc:sldChg chg="addSp modSp new mod ord setBg modAnim">
        <pc:chgData name="Drew Chambers" userId="255ac6abe46577dc" providerId="LiveId" clId="{F40401C3-9B77-4F93-B61A-1B0AF6B46A85}" dt="2020-12-14T07:18:10.572" v="29803" actId="1076"/>
        <pc:sldMkLst>
          <pc:docMk/>
          <pc:sldMk cId="1038210095" sldId="557"/>
        </pc:sldMkLst>
        <pc:spChg chg="mod">
          <ac:chgData name="Drew Chambers" userId="255ac6abe46577dc" providerId="LiveId" clId="{F40401C3-9B77-4F93-B61A-1B0AF6B46A85}" dt="2020-12-14T07:18:10.572" v="29803" actId="1076"/>
          <ac:spMkLst>
            <pc:docMk/>
            <pc:sldMk cId="1038210095" sldId="557"/>
            <ac:spMk id="2" creationId="{7765B5A5-C755-427C-ABE9-123AA497B14A}"/>
          </ac:spMkLst>
        </pc:spChg>
        <pc:spChg chg="mod">
          <ac:chgData name="Drew Chambers" userId="255ac6abe46577dc" providerId="LiveId" clId="{F40401C3-9B77-4F93-B61A-1B0AF6B46A85}" dt="2020-12-14T07:18:04.734" v="29802" actId="27636"/>
          <ac:spMkLst>
            <pc:docMk/>
            <pc:sldMk cId="1038210095" sldId="557"/>
            <ac:spMk id="3" creationId="{3B9C6A80-2003-4D13-B23D-EFD95C327577}"/>
          </ac:spMkLst>
        </pc:spChg>
        <pc:picChg chg="add mod">
          <ac:chgData name="Drew Chambers" userId="255ac6abe46577dc" providerId="LiveId" clId="{F40401C3-9B77-4F93-B61A-1B0AF6B46A85}" dt="2020-12-14T07:17:35.826" v="29794" actId="14100"/>
          <ac:picMkLst>
            <pc:docMk/>
            <pc:sldMk cId="1038210095" sldId="557"/>
            <ac:picMk id="4" creationId="{E766F95F-74A4-478E-83D8-A05F7C97388D}"/>
          </ac:picMkLst>
        </pc:picChg>
      </pc:sldChg>
      <pc:sldChg chg="addSp delSp modSp add mod">
        <pc:chgData name="Drew Chambers" userId="255ac6abe46577dc" providerId="LiveId" clId="{F40401C3-9B77-4F93-B61A-1B0AF6B46A85}" dt="2020-12-11T17:14:29.024" v="13082" actId="20577"/>
        <pc:sldMkLst>
          <pc:docMk/>
          <pc:sldMk cId="3037699067" sldId="558"/>
        </pc:sldMkLst>
        <pc:spChg chg="mod">
          <ac:chgData name="Drew Chambers" userId="255ac6abe46577dc" providerId="LiveId" clId="{F40401C3-9B77-4F93-B61A-1B0AF6B46A85}" dt="2020-12-11T17:14:29.024" v="13082" actId="20577"/>
          <ac:spMkLst>
            <pc:docMk/>
            <pc:sldMk cId="3037699067" sldId="558"/>
            <ac:spMk id="2" creationId="{00000000-0000-0000-0000-000000000000}"/>
          </ac:spMkLst>
        </pc:spChg>
        <pc:spChg chg="add del mod">
          <ac:chgData name="Drew Chambers" userId="255ac6abe46577dc" providerId="LiveId" clId="{F40401C3-9B77-4F93-B61A-1B0AF6B46A85}" dt="2020-12-11T15:33:32.484" v="12887"/>
          <ac:spMkLst>
            <pc:docMk/>
            <pc:sldMk cId="3037699067" sldId="558"/>
            <ac:spMk id="9" creationId="{744A96C1-FD61-4678-A2DB-2BF2CB6967B3}"/>
          </ac:spMkLst>
        </pc:spChg>
        <pc:graphicFrameChg chg="add del mod">
          <ac:chgData name="Drew Chambers" userId="255ac6abe46577dc" providerId="LiveId" clId="{F40401C3-9B77-4F93-B61A-1B0AF6B46A85}" dt="2020-12-11T15:33:24.558" v="12886"/>
          <ac:graphicFrameMkLst>
            <pc:docMk/>
            <pc:sldMk cId="3037699067" sldId="558"/>
            <ac:graphicFrameMk id="3" creationId="{A7A58A98-4D40-4007-AA5F-66566955A6A1}"/>
          </ac:graphicFrameMkLst>
        </pc:graphicFrameChg>
        <pc:graphicFrameChg chg="add mod">
          <ac:chgData name="Drew Chambers" userId="255ac6abe46577dc" providerId="LiveId" clId="{F40401C3-9B77-4F93-B61A-1B0AF6B46A85}" dt="2020-12-11T15:33:32.484" v="12887"/>
          <ac:graphicFrameMkLst>
            <pc:docMk/>
            <pc:sldMk cId="3037699067" sldId="558"/>
            <ac:graphicFrameMk id="4" creationId="{BA73736E-0E1A-4453-B19A-8E84BC1AE968}"/>
          </ac:graphicFrameMkLst>
        </pc:graphicFrameChg>
      </pc:sldChg>
      <pc:sldChg chg="addSp modSp add mod modAnim">
        <pc:chgData name="Drew Chambers" userId="255ac6abe46577dc" providerId="LiveId" clId="{F40401C3-9B77-4F93-B61A-1B0AF6B46A85}" dt="2020-12-14T15:32:40.274" v="29920" actId="1076"/>
        <pc:sldMkLst>
          <pc:docMk/>
          <pc:sldMk cId="2868866569" sldId="559"/>
        </pc:sldMkLst>
        <pc:spChg chg="mod">
          <ac:chgData name="Drew Chambers" userId="255ac6abe46577dc" providerId="LiveId" clId="{F40401C3-9B77-4F93-B61A-1B0AF6B46A85}" dt="2020-12-13T20:28:43.382" v="29024" actId="20577"/>
          <ac:spMkLst>
            <pc:docMk/>
            <pc:sldMk cId="2868866569" sldId="559"/>
            <ac:spMk id="2" creationId="{E4C085F5-E4B3-411B-9FEE-AC3C6DA13616}"/>
          </ac:spMkLst>
        </pc:spChg>
        <pc:spChg chg="mod">
          <ac:chgData name="Drew Chambers" userId="255ac6abe46577dc" providerId="LiveId" clId="{F40401C3-9B77-4F93-B61A-1B0AF6B46A85}" dt="2020-12-12T07:07:29.575" v="13883" actId="1076"/>
          <ac:spMkLst>
            <pc:docMk/>
            <pc:sldMk cId="2868866569" sldId="559"/>
            <ac:spMk id="3" creationId="{09A3C191-CE27-40E2-BF94-2316738AF78F}"/>
          </ac:spMkLst>
        </pc:spChg>
        <pc:spChg chg="add mod">
          <ac:chgData name="Drew Chambers" userId="255ac6abe46577dc" providerId="LiveId" clId="{F40401C3-9B77-4F93-B61A-1B0AF6B46A85}" dt="2020-12-13T22:39:59.308" v="29529" actId="14100"/>
          <ac:spMkLst>
            <pc:docMk/>
            <pc:sldMk cId="2868866569" sldId="559"/>
            <ac:spMk id="5" creationId="{B18EE936-92CF-4FE5-B556-77325349FB53}"/>
          </ac:spMkLst>
        </pc:spChg>
        <pc:spChg chg="add mod">
          <ac:chgData name="Drew Chambers" userId="255ac6abe46577dc" providerId="LiveId" clId="{F40401C3-9B77-4F93-B61A-1B0AF6B46A85}" dt="2020-12-13T22:40:40.110" v="29545" actId="1076"/>
          <ac:spMkLst>
            <pc:docMk/>
            <pc:sldMk cId="2868866569" sldId="559"/>
            <ac:spMk id="6" creationId="{52E0EF1F-C4A2-44AD-B1F3-FD88CD3B9C0B}"/>
          </ac:spMkLst>
        </pc:spChg>
        <pc:spChg chg="add mod">
          <ac:chgData name="Drew Chambers" userId="255ac6abe46577dc" providerId="LiveId" clId="{F40401C3-9B77-4F93-B61A-1B0AF6B46A85}" dt="2020-12-14T13:10:22.737" v="29858" actId="1076"/>
          <ac:spMkLst>
            <pc:docMk/>
            <pc:sldMk cId="2868866569" sldId="559"/>
            <ac:spMk id="7" creationId="{CEF50FDC-FA55-4528-BBC9-A3B3830FD4E1}"/>
          </ac:spMkLst>
        </pc:spChg>
        <pc:spChg chg="add mod">
          <ac:chgData name="Drew Chambers" userId="255ac6abe46577dc" providerId="LiveId" clId="{F40401C3-9B77-4F93-B61A-1B0AF6B46A85}" dt="2020-12-13T22:40:31.402" v="29542" actId="14100"/>
          <ac:spMkLst>
            <pc:docMk/>
            <pc:sldMk cId="2868866569" sldId="559"/>
            <ac:spMk id="8" creationId="{764D36ED-1D81-4029-9D7F-98FAC8868854}"/>
          </ac:spMkLst>
        </pc:spChg>
        <pc:spChg chg="add mod">
          <ac:chgData name="Drew Chambers" userId="255ac6abe46577dc" providerId="LiveId" clId="{F40401C3-9B77-4F93-B61A-1B0AF6B46A85}" dt="2020-12-13T22:40:26.680" v="29540" actId="1076"/>
          <ac:spMkLst>
            <pc:docMk/>
            <pc:sldMk cId="2868866569" sldId="559"/>
            <ac:spMk id="9" creationId="{FC51D84D-6F7D-47B3-9F37-A7575AC2C095}"/>
          </ac:spMkLst>
        </pc:spChg>
        <pc:spChg chg="add mod">
          <ac:chgData name="Drew Chambers" userId="255ac6abe46577dc" providerId="LiveId" clId="{F40401C3-9B77-4F93-B61A-1B0AF6B46A85}" dt="2020-12-14T13:10:03.206" v="29856" actId="1076"/>
          <ac:spMkLst>
            <pc:docMk/>
            <pc:sldMk cId="2868866569" sldId="559"/>
            <ac:spMk id="10" creationId="{858B5A58-BFFD-45A1-8DC7-D2086A909638}"/>
          </ac:spMkLst>
        </pc:spChg>
        <pc:spChg chg="add mod">
          <ac:chgData name="Drew Chambers" userId="255ac6abe46577dc" providerId="LiveId" clId="{F40401C3-9B77-4F93-B61A-1B0AF6B46A85}" dt="2020-12-14T13:10:16.592" v="29857" actId="1076"/>
          <ac:spMkLst>
            <pc:docMk/>
            <pc:sldMk cId="2868866569" sldId="559"/>
            <ac:spMk id="11" creationId="{470E3CDD-5707-4C32-B493-AE349DACB081}"/>
          </ac:spMkLst>
        </pc:spChg>
        <pc:spChg chg="add mod">
          <ac:chgData name="Drew Chambers" userId="255ac6abe46577dc" providerId="LiveId" clId="{F40401C3-9B77-4F93-B61A-1B0AF6B46A85}" dt="2020-12-13T22:41:24.664" v="29552" actId="14100"/>
          <ac:spMkLst>
            <pc:docMk/>
            <pc:sldMk cId="2868866569" sldId="559"/>
            <ac:spMk id="12" creationId="{CF3C1AE1-1188-4A39-B374-BB5C6B9D6EFE}"/>
          </ac:spMkLst>
        </pc:spChg>
        <pc:graphicFrameChg chg="add mod modGraphic">
          <ac:chgData name="Drew Chambers" userId="255ac6abe46577dc" providerId="LiveId" clId="{F40401C3-9B77-4F93-B61A-1B0AF6B46A85}" dt="2020-12-14T15:32:40.274" v="29920" actId="1076"/>
          <ac:graphicFrameMkLst>
            <pc:docMk/>
            <pc:sldMk cId="2868866569" sldId="559"/>
            <ac:graphicFrameMk id="4" creationId="{C032B8B5-50A3-4386-93EA-FD092E30493D}"/>
          </ac:graphicFrameMkLst>
        </pc:graphicFrameChg>
      </pc:sldChg>
      <pc:sldChg chg="addSp delSp modSp new mod setBg">
        <pc:chgData name="Drew Chambers" userId="255ac6abe46577dc" providerId="LiveId" clId="{F40401C3-9B77-4F93-B61A-1B0AF6B46A85}" dt="2020-12-14T15:34:20.732" v="29925" actId="26606"/>
        <pc:sldMkLst>
          <pc:docMk/>
          <pc:sldMk cId="3205995522" sldId="560"/>
        </pc:sldMkLst>
        <pc:spChg chg="mod">
          <ac:chgData name="Drew Chambers" userId="255ac6abe46577dc" providerId="LiveId" clId="{F40401C3-9B77-4F93-B61A-1B0AF6B46A85}" dt="2020-12-14T15:34:20.732" v="29925" actId="26606"/>
          <ac:spMkLst>
            <pc:docMk/>
            <pc:sldMk cId="3205995522" sldId="560"/>
            <ac:spMk id="2" creationId="{7C8BC085-4A09-49E8-8813-C33940BE51D8}"/>
          </ac:spMkLst>
        </pc:spChg>
        <pc:spChg chg="del mod">
          <ac:chgData name="Drew Chambers" userId="255ac6abe46577dc" providerId="LiveId" clId="{F40401C3-9B77-4F93-B61A-1B0AF6B46A85}" dt="2020-12-12T07:54:15.664" v="14282" actId="22"/>
          <ac:spMkLst>
            <pc:docMk/>
            <pc:sldMk cId="3205995522" sldId="560"/>
            <ac:spMk id="3" creationId="{1C0C1F98-9C47-4BD0-A950-F0B727EDB34F}"/>
          </ac:spMkLst>
        </pc:spChg>
        <pc:spChg chg="add del mod">
          <ac:chgData name="Drew Chambers" userId="255ac6abe46577dc" providerId="LiveId" clId="{F40401C3-9B77-4F93-B61A-1B0AF6B46A85}" dt="2020-12-14T15:34:14.498" v="29923" actId="22"/>
          <ac:spMkLst>
            <pc:docMk/>
            <pc:sldMk cId="3205995522" sldId="560"/>
            <ac:spMk id="4" creationId="{7A7F7078-7CCD-447E-94C5-5BEA64D0DA98}"/>
          </ac:spMkLst>
        </pc:spChg>
        <pc:spChg chg="add del">
          <ac:chgData name="Drew Chambers" userId="255ac6abe46577dc" providerId="LiveId" clId="{F40401C3-9B77-4F93-B61A-1B0AF6B46A85}" dt="2020-12-14T15:34:20.732" v="29925" actId="26606"/>
          <ac:spMkLst>
            <pc:docMk/>
            <pc:sldMk cId="3205995522" sldId="560"/>
            <ac:spMk id="12" creationId="{53F29798-D584-4792-9B62-3F5F5C36D619}"/>
          </ac:spMkLst>
        </pc:spChg>
        <pc:picChg chg="add del mod ord">
          <ac:chgData name="Drew Chambers" userId="255ac6abe46577dc" providerId="LiveId" clId="{F40401C3-9B77-4F93-B61A-1B0AF6B46A85}" dt="2020-12-14T15:34:01.165" v="29921" actId="478"/>
          <ac:picMkLst>
            <pc:docMk/>
            <pc:sldMk cId="3205995522" sldId="560"/>
            <ac:picMk id="5" creationId="{260DB263-AC04-4871-B032-B5882E827C1C}"/>
          </ac:picMkLst>
        </pc:picChg>
        <pc:picChg chg="add mod ord">
          <ac:chgData name="Drew Chambers" userId="255ac6abe46577dc" providerId="LiveId" clId="{F40401C3-9B77-4F93-B61A-1B0AF6B46A85}" dt="2020-12-14T15:34:20.732" v="29925" actId="26606"/>
          <ac:picMkLst>
            <pc:docMk/>
            <pc:sldMk cId="3205995522" sldId="560"/>
            <ac:picMk id="7" creationId="{BC1E2A74-9A43-4529-B375-F393A617626E}"/>
          </ac:picMkLst>
        </pc:picChg>
      </pc:sldChg>
      <pc:sldChg chg="modSp new mod modAnim">
        <pc:chgData name="Drew Chambers" userId="255ac6abe46577dc" providerId="LiveId" clId="{F40401C3-9B77-4F93-B61A-1B0AF6B46A85}" dt="2020-12-13T22:42:26.478" v="29559"/>
        <pc:sldMkLst>
          <pc:docMk/>
          <pc:sldMk cId="995578392" sldId="561"/>
        </pc:sldMkLst>
        <pc:spChg chg="mod">
          <ac:chgData name="Drew Chambers" userId="255ac6abe46577dc" providerId="LiveId" clId="{F40401C3-9B77-4F93-B61A-1B0AF6B46A85}" dt="2020-12-13T20:30:59.185" v="29033" actId="20577"/>
          <ac:spMkLst>
            <pc:docMk/>
            <pc:sldMk cId="995578392" sldId="561"/>
            <ac:spMk id="2" creationId="{05696449-A049-4484-88DA-3786ABA8BE5A}"/>
          </ac:spMkLst>
        </pc:spChg>
        <pc:spChg chg="mod">
          <ac:chgData name="Drew Chambers" userId="255ac6abe46577dc" providerId="LiveId" clId="{F40401C3-9B77-4F93-B61A-1B0AF6B46A85}" dt="2020-12-13T21:38:28.668" v="29037" actId="5793"/>
          <ac:spMkLst>
            <pc:docMk/>
            <pc:sldMk cId="995578392" sldId="561"/>
            <ac:spMk id="3" creationId="{19F7A3EB-9920-4ACF-B871-3A1CC9A536C9}"/>
          </ac:spMkLst>
        </pc:spChg>
      </pc:sldChg>
      <pc:sldChg chg="addSp delSp modSp add mod modAnim">
        <pc:chgData name="Drew Chambers" userId="255ac6abe46577dc" providerId="LiveId" clId="{F40401C3-9B77-4F93-B61A-1B0AF6B46A85}" dt="2020-12-14T07:23:42.475" v="29829" actId="478"/>
        <pc:sldMkLst>
          <pc:docMk/>
          <pc:sldMk cId="27673987" sldId="562"/>
        </pc:sldMkLst>
        <pc:spChg chg="mod">
          <ac:chgData name="Drew Chambers" userId="255ac6abe46577dc" providerId="LiveId" clId="{F40401C3-9B77-4F93-B61A-1B0AF6B46A85}" dt="2020-12-13T21:40:30.468" v="29049" actId="27636"/>
          <ac:spMkLst>
            <pc:docMk/>
            <pc:sldMk cId="27673987" sldId="562"/>
            <ac:spMk id="3" creationId="{00000000-0000-0000-0000-000000000000}"/>
          </ac:spMkLst>
        </pc:spChg>
        <pc:picChg chg="add del">
          <ac:chgData name="Drew Chambers" userId="255ac6abe46577dc" providerId="LiveId" clId="{F40401C3-9B77-4F93-B61A-1B0AF6B46A85}" dt="2020-12-14T07:23:42.475" v="29829" actId="478"/>
          <ac:picMkLst>
            <pc:docMk/>
            <pc:sldMk cId="27673987" sldId="562"/>
            <ac:picMk id="4" creationId="{8D16498F-A28A-4F57-9141-0BFC497DE479}"/>
          </ac:picMkLst>
        </pc:picChg>
      </pc:sldChg>
      <pc:sldChg chg="addSp delSp modSp add mod setBg">
        <pc:chgData name="Drew Chambers" userId="255ac6abe46577dc" providerId="LiveId" clId="{F40401C3-9B77-4F93-B61A-1B0AF6B46A85}" dt="2020-12-14T07:25:30.059" v="29835"/>
        <pc:sldMkLst>
          <pc:docMk/>
          <pc:sldMk cId="4044663942" sldId="563"/>
        </pc:sldMkLst>
        <pc:spChg chg="mod">
          <ac:chgData name="Drew Chambers" userId="255ac6abe46577dc" providerId="LiveId" clId="{F40401C3-9B77-4F93-B61A-1B0AF6B46A85}" dt="2020-12-14T07:25:28.282" v="29834" actId="26606"/>
          <ac:spMkLst>
            <pc:docMk/>
            <pc:sldMk cId="4044663942" sldId="563"/>
            <ac:spMk id="2" creationId="{00000000-0000-0000-0000-000000000000}"/>
          </ac:spMkLst>
        </pc:spChg>
        <pc:spChg chg="mod">
          <ac:chgData name="Drew Chambers" userId="255ac6abe46577dc" providerId="LiveId" clId="{F40401C3-9B77-4F93-B61A-1B0AF6B46A85}" dt="2020-12-14T07:25:28.282" v="29834" actId="26606"/>
          <ac:spMkLst>
            <pc:docMk/>
            <pc:sldMk cId="4044663942" sldId="563"/>
            <ac:spMk id="3" creationId="{00000000-0000-0000-0000-000000000000}"/>
          </ac:spMkLst>
        </pc:spChg>
        <pc:picChg chg="add del mod">
          <ac:chgData name="Drew Chambers" userId="255ac6abe46577dc" providerId="LiveId" clId="{F40401C3-9B77-4F93-B61A-1B0AF6B46A85}" dt="2020-12-14T07:25:30.059" v="29835"/>
          <ac:picMkLst>
            <pc:docMk/>
            <pc:sldMk cId="4044663942" sldId="563"/>
            <ac:picMk id="4" creationId="{05BD767A-65A5-4F37-B009-3B7414AA8B7E}"/>
          </ac:picMkLst>
        </pc:picChg>
        <pc:cxnChg chg="add del">
          <ac:chgData name="Drew Chambers" userId="255ac6abe46577dc" providerId="LiveId" clId="{F40401C3-9B77-4F93-B61A-1B0AF6B46A85}" dt="2020-12-14T07:25:28.282" v="29834" actId="26606"/>
          <ac:cxnSpMkLst>
            <pc:docMk/>
            <pc:sldMk cId="4044663942" sldId="563"/>
            <ac:cxnSpMk id="9" creationId="{A7F400EE-A8A5-48AF-B4D6-291B52C6F0B0}"/>
          </ac:cxnSpMkLst>
        </pc:cxnChg>
      </pc:sldChg>
      <pc:sldChg chg="addSp modSp add mod ord setBg modAnim">
        <pc:chgData name="Drew Chambers" userId="255ac6abe46577dc" providerId="LiveId" clId="{F40401C3-9B77-4F93-B61A-1B0AF6B46A85}" dt="2020-12-14T07:22:48.885" v="29827" actId="1076"/>
        <pc:sldMkLst>
          <pc:docMk/>
          <pc:sldMk cId="2372775372" sldId="564"/>
        </pc:sldMkLst>
        <pc:spChg chg="mod">
          <ac:chgData name="Drew Chambers" userId="255ac6abe46577dc" providerId="LiveId" clId="{F40401C3-9B77-4F93-B61A-1B0AF6B46A85}" dt="2020-12-14T07:22:48.885" v="29827" actId="1076"/>
          <ac:spMkLst>
            <pc:docMk/>
            <pc:sldMk cId="2372775372" sldId="564"/>
            <ac:spMk id="2" creationId="{00000000-0000-0000-0000-000000000000}"/>
          </ac:spMkLst>
        </pc:spChg>
        <pc:spChg chg="mod">
          <ac:chgData name="Drew Chambers" userId="255ac6abe46577dc" providerId="LiveId" clId="{F40401C3-9B77-4F93-B61A-1B0AF6B46A85}" dt="2020-12-14T07:22:44.231" v="29826" actId="255"/>
          <ac:spMkLst>
            <pc:docMk/>
            <pc:sldMk cId="2372775372" sldId="564"/>
            <ac:spMk id="3" creationId="{00000000-0000-0000-0000-000000000000}"/>
          </ac:spMkLst>
        </pc:spChg>
        <pc:picChg chg="add mod">
          <ac:chgData name="Drew Chambers" userId="255ac6abe46577dc" providerId="LiveId" clId="{F40401C3-9B77-4F93-B61A-1B0AF6B46A85}" dt="2020-12-14T07:22:34.374" v="29825" actId="26606"/>
          <ac:picMkLst>
            <pc:docMk/>
            <pc:sldMk cId="2372775372" sldId="564"/>
            <ac:picMk id="4" creationId="{8394831E-9600-48F6-9D3C-E4A430AE1E05}"/>
          </ac:picMkLst>
        </pc:picChg>
        <pc:cxnChg chg="add">
          <ac:chgData name="Drew Chambers" userId="255ac6abe46577dc" providerId="LiveId" clId="{F40401C3-9B77-4F93-B61A-1B0AF6B46A85}" dt="2020-12-14T07:22:34.374" v="29825" actId="26606"/>
          <ac:cxnSpMkLst>
            <pc:docMk/>
            <pc:sldMk cId="2372775372" sldId="564"/>
            <ac:cxnSpMk id="9" creationId="{E4A809D5-3600-46D4-A466-67F2349A54FB}"/>
          </ac:cxnSpMkLst>
        </pc:cxnChg>
      </pc:sldChg>
      <pc:sldChg chg="modSp add mod modAnim">
        <pc:chgData name="Drew Chambers" userId="255ac6abe46577dc" providerId="LiveId" clId="{F40401C3-9B77-4F93-B61A-1B0AF6B46A85}" dt="2020-12-13T22:42:58.267" v="29564"/>
        <pc:sldMkLst>
          <pc:docMk/>
          <pc:sldMk cId="963765989" sldId="565"/>
        </pc:sldMkLst>
        <pc:spChg chg="mod">
          <ac:chgData name="Drew Chambers" userId="255ac6abe46577dc" providerId="LiveId" clId="{F40401C3-9B77-4F93-B61A-1B0AF6B46A85}" dt="2020-12-13T21:41:55.715" v="29051" actId="20577"/>
          <ac:spMkLst>
            <pc:docMk/>
            <pc:sldMk cId="963765989" sldId="565"/>
            <ac:spMk id="3" creationId="{00000000-0000-0000-0000-000000000000}"/>
          </ac:spMkLst>
        </pc:spChg>
      </pc:sldChg>
      <pc:sldChg chg="modSp new mod modAnim">
        <pc:chgData name="Drew Chambers" userId="255ac6abe46577dc" providerId="LiveId" clId="{F40401C3-9B77-4F93-B61A-1B0AF6B46A85}" dt="2020-12-13T22:43:02.207" v="29565"/>
        <pc:sldMkLst>
          <pc:docMk/>
          <pc:sldMk cId="866568896" sldId="566"/>
        </pc:sldMkLst>
        <pc:spChg chg="mod">
          <ac:chgData name="Drew Chambers" userId="255ac6abe46577dc" providerId="LiveId" clId="{F40401C3-9B77-4F93-B61A-1B0AF6B46A85}" dt="2020-12-12T09:20:58.535" v="16137" actId="20577"/>
          <ac:spMkLst>
            <pc:docMk/>
            <pc:sldMk cId="866568896" sldId="566"/>
            <ac:spMk id="2" creationId="{1F7D3B27-4DC5-4F06-A7A4-7F389EFF37A1}"/>
          </ac:spMkLst>
        </pc:spChg>
        <pc:spChg chg="mod">
          <ac:chgData name="Drew Chambers" userId="255ac6abe46577dc" providerId="LiveId" clId="{F40401C3-9B77-4F93-B61A-1B0AF6B46A85}" dt="2020-12-13T21:42:53.214" v="29056" actId="313"/>
          <ac:spMkLst>
            <pc:docMk/>
            <pc:sldMk cId="866568896" sldId="566"/>
            <ac:spMk id="3" creationId="{D6196AEA-ADD5-42DC-A3D4-911F85114BEE}"/>
          </ac:spMkLst>
        </pc:spChg>
      </pc:sldChg>
      <pc:sldChg chg="modSp new del mod">
        <pc:chgData name="Drew Chambers" userId="255ac6abe46577dc" providerId="LiveId" clId="{F40401C3-9B77-4F93-B61A-1B0AF6B46A85}" dt="2020-12-12T15:34:19.830" v="18110" actId="47"/>
        <pc:sldMkLst>
          <pc:docMk/>
          <pc:sldMk cId="2633730705" sldId="567"/>
        </pc:sldMkLst>
        <pc:spChg chg="mod">
          <ac:chgData name="Drew Chambers" userId="255ac6abe46577dc" providerId="LiveId" clId="{F40401C3-9B77-4F93-B61A-1B0AF6B46A85}" dt="2020-12-12T09:35:58.126" v="16736" actId="20577"/>
          <ac:spMkLst>
            <pc:docMk/>
            <pc:sldMk cId="2633730705" sldId="567"/>
            <ac:spMk id="2" creationId="{7BF8955B-8B8E-432A-8674-022053316613}"/>
          </ac:spMkLst>
        </pc:spChg>
        <pc:spChg chg="mod">
          <ac:chgData name="Drew Chambers" userId="255ac6abe46577dc" providerId="LiveId" clId="{F40401C3-9B77-4F93-B61A-1B0AF6B46A85}" dt="2020-12-12T09:41:06.306" v="17133" actId="20577"/>
          <ac:spMkLst>
            <pc:docMk/>
            <pc:sldMk cId="2633730705" sldId="567"/>
            <ac:spMk id="3" creationId="{2FF2E96D-AA58-4506-A651-35BEA90164A9}"/>
          </ac:spMkLst>
        </pc:spChg>
      </pc:sldChg>
      <pc:sldChg chg="modSp new del mod">
        <pc:chgData name="Drew Chambers" userId="255ac6abe46577dc" providerId="LiveId" clId="{F40401C3-9B77-4F93-B61A-1B0AF6B46A85}" dt="2020-12-12T09:34:42.447" v="16695" actId="47"/>
        <pc:sldMkLst>
          <pc:docMk/>
          <pc:sldMk cId="2870448563" sldId="567"/>
        </pc:sldMkLst>
        <pc:spChg chg="mod">
          <ac:chgData name="Drew Chambers" userId="255ac6abe46577dc" providerId="LiveId" clId="{F40401C3-9B77-4F93-B61A-1B0AF6B46A85}" dt="2020-12-12T09:27:17.243" v="16361" actId="20577"/>
          <ac:spMkLst>
            <pc:docMk/>
            <pc:sldMk cId="2870448563" sldId="567"/>
            <ac:spMk id="2" creationId="{E725AB22-252A-4ADA-9D1D-0FCF5284503A}"/>
          </ac:spMkLst>
        </pc:spChg>
        <pc:spChg chg="mod">
          <ac:chgData name="Drew Chambers" userId="255ac6abe46577dc" providerId="LiveId" clId="{F40401C3-9B77-4F93-B61A-1B0AF6B46A85}" dt="2020-12-12T09:28:08.195" v="16422" actId="20577"/>
          <ac:spMkLst>
            <pc:docMk/>
            <pc:sldMk cId="2870448563" sldId="567"/>
            <ac:spMk id="3" creationId="{5B681EB2-DBE3-4C9C-BCBD-5DE684BFB3A0}"/>
          </ac:spMkLst>
        </pc:spChg>
      </pc:sldChg>
      <pc:sldChg chg="modSp new del mod">
        <pc:chgData name="Drew Chambers" userId="255ac6abe46577dc" providerId="LiveId" clId="{F40401C3-9B77-4F93-B61A-1B0AF6B46A85}" dt="2020-12-12T15:56:45.454" v="19132" actId="47"/>
        <pc:sldMkLst>
          <pc:docMk/>
          <pc:sldMk cId="3736927287" sldId="568"/>
        </pc:sldMkLst>
        <pc:spChg chg="mod">
          <ac:chgData name="Drew Chambers" userId="255ac6abe46577dc" providerId="LiveId" clId="{F40401C3-9B77-4F93-B61A-1B0AF6B46A85}" dt="2020-12-12T09:45:42.013" v="17210" actId="20577"/>
          <ac:spMkLst>
            <pc:docMk/>
            <pc:sldMk cId="3736927287" sldId="568"/>
            <ac:spMk id="2" creationId="{872BA380-FFBE-45A7-9668-38CB6FF3295E}"/>
          </ac:spMkLst>
        </pc:spChg>
        <pc:spChg chg="mod">
          <ac:chgData name="Drew Chambers" userId="255ac6abe46577dc" providerId="LiveId" clId="{F40401C3-9B77-4F93-B61A-1B0AF6B46A85}" dt="2020-12-12T09:45:55.908" v="17226" actId="20577"/>
          <ac:spMkLst>
            <pc:docMk/>
            <pc:sldMk cId="3736927287" sldId="568"/>
            <ac:spMk id="3" creationId="{0F2A7A10-4823-41C8-806B-55F788AD8FCF}"/>
          </ac:spMkLst>
        </pc:spChg>
      </pc:sldChg>
      <pc:sldChg chg="modSp new del mod ord">
        <pc:chgData name="Drew Chambers" userId="255ac6abe46577dc" providerId="LiveId" clId="{F40401C3-9B77-4F93-B61A-1B0AF6B46A85}" dt="2020-12-12T14:28:08.194" v="17690" actId="47"/>
        <pc:sldMkLst>
          <pc:docMk/>
          <pc:sldMk cId="706334493" sldId="569"/>
        </pc:sldMkLst>
        <pc:spChg chg="mod">
          <ac:chgData name="Drew Chambers" userId="255ac6abe46577dc" providerId="LiveId" clId="{F40401C3-9B77-4F93-B61A-1B0AF6B46A85}" dt="2020-12-12T09:47:16.656" v="17354" actId="20577"/>
          <ac:spMkLst>
            <pc:docMk/>
            <pc:sldMk cId="706334493" sldId="569"/>
            <ac:spMk id="2" creationId="{092F2017-E860-4DED-B8F4-66FA9A2F152B}"/>
          </ac:spMkLst>
        </pc:spChg>
      </pc:sldChg>
      <pc:sldChg chg="modSp new del mod">
        <pc:chgData name="Drew Chambers" userId="255ac6abe46577dc" providerId="LiveId" clId="{F40401C3-9B77-4F93-B61A-1B0AF6B46A85}" dt="2020-12-12T15:34:36.335" v="18111" actId="47"/>
        <pc:sldMkLst>
          <pc:docMk/>
          <pc:sldMk cId="1926917704" sldId="570"/>
        </pc:sldMkLst>
        <pc:spChg chg="mod">
          <ac:chgData name="Drew Chambers" userId="255ac6abe46577dc" providerId="LiveId" clId="{F40401C3-9B77-4F93-B61A-1B0AF6B46A85}" dt="2020-12-12T14:26:40.150" v="17642" actId="20577"/>
          <ac:spMkLst>
            <pc:docMk/>
            <pc:sldMk cId="1926917704" sldId="570"/>
            <ac:spMk id="2" creationId="{3D18EC1F-3AFD-498E-97D4-010A6E13B59A}"/>
          </ac:spMkLst>
        </pc:spChg>
      </pc:sldChg>
      <pc:sldChg chg="modSp new mod modAnim">
        <pc:chgData name="Drew Chambers" userId="255ac6abe46577dc" providerId="LiveId" clId="{F40401C3-9B77-4F93-B61A-1B0AF6B46A85}" dt="2020-12-13T22:56:44.087" v="29653"/>
        <pc:sldMkLst>
          <pc:docMk/>
          <pc:sldMk cId="2913076409" sldId="571"/>
        </pc:sldMkLst>
        <pc:spChg chg="mod">
          <ac:chgData name="Drew Chambers" userId="255ac6abe46577dc" providerId="LiveId" clId="{F40401C3-9B77-4F93-B61A-1B0AF6B46A85}" dt="2020-12-13T22:01:12.376" v="29304" actId="20577"/>
          <ac:spMkLst>
            <pc:docMk/>
            <pc:sldMk cId="2913076409" sldId="571"/>
            <ac:spMk id="2" creationId="{F51CE90D-866C-4241-9E90-A12E78245AE7}"/>
          </ac:spMkLst>
        </pc:spChg>
        <pc:spChg chg="mod">
          <ac:chgData name="Drew Chambers" userId="255ac6abe46577dc" providerId="LiveId" clId="{F40401C3-9B77-4F93-B61A-1B0AF6B46A85}" dt="2020-12-13T07:44:54.119" v="22483" actId="313"/>
          <ac:spMkLst>
            <pc:docMk/>
            <pc:sldMk cId="2913076409" sldId="571"/>
            <ac:spMk id="3" creationId="{40553CB2-3C1E-4736-A96B-96C7AC965104}"/>
          </ac:spMkLst>
        </pc:spChg>
      </pc:sldChg>
      <pc:sldChg chg="addSp delSp modSp new mod ord modAnim">
        <pc:chgData name="Drew Chambers" userId="255ac6abe46577dc" providerId="LiveId" clId="{F40401C3-9B77-4F93-B61A-1B0AF6B46A85}" dt="2020-12-13T22:22:20.997" v="29458" actId="1076"/>
        <pc:sldMkLst>
          <pc:docMk/>
          <pc:sldMk cId="101891334" sldId="572"/>
        </pc:sldMkLst>
        <pc:spChg chg="mod">
          <ac:chgData name="Drew Chambers" userId="255ac6abe46577dc" providerId="LiveId" clId="{F40401C3-9B77-4F93-B61A-1B0AF6B46A85}" dt="2020-12-13T21:52:11.937" v="29195" actId="20577"/>
          <ac:spMkLst>
            <pc:docMk/>
            <pc:sldMk cId="101891334" sldId="572"/>
            <ac:spMk id="2" creationId="{6C5B6A88-07EF-490B-9FA2-14AC82A1AC65}"/>
          </ac:spMkLst>
        </pc:spChg>
        <pc:spChg chg="del mod">
          <ac:chgData name="Drew Chambers" userId="255ac6abe46577dc" providerId="LiveId" clId="{F40401C3-9B77-4F93-B61A-1B0AF6B46A85}" dt="2020-12-12T15:20:33.436" v="18033"/>
          <ac:spMkLst>
            <pc:docMk/>
            <pc:sldMk cId="101891334" sldId="572"/>
            <ac:spMk id="3" creationId="{ED1242F3-6D8B-453A-B052-9F717D2208BA}"/>
          </ac:spMkLst>
        </pc:spChg>
        <pc:spChg chg="add mod">
          <ac:chgData name="Drew Chambers" userId="255ac6abe46577dc" providerId="LiveId" clId="{F40401C3-9B77-4F93-B61A-1B0AF6B46A85}" dt="2020-12-13T22:22:20.997" v="29458" actId="1076"/>
          <ac:spMkLst>
            <pc:docMk/>
            <pc:sldMk cId="101891334" sldId="572"/>
            <ac:spMk id="6" creationId="{E42B03B9-EE73-4926-924B-725B175715A6}"/>
          </ac:spMkLst>
        </pc:spChg>
        <pc:picChg chg="add mod">
          <ac:chgData name="Drew Chambers" userId="255ac6abe46577dc" providerId="LiveId" clId="{F40401C3-9B77-4F93-B61A-1B0AF6B46A85}" dt="2020-12-13T22:21:33.128" v="29455" actId="1076"/>
          <ac:picMkLst>
            <pc:docMk/>
            <pc:sldMk cId="101891334" sldId="572"/>
            <ac:picMk id="4" creationId="{0DBB504B-D331-402B-A57D-050243806A04}"/>
          </ac:picMkLst>
        </pc:picChg>
      </pc:sldChg>
      <pc:sldChg chg="addSp delSp modSp new mod ord">
        <pc:chgData name="Drew Chambers" userId="255ac6abe46577dc" providerId="LiveId" clId="{F40401C3-9B77-4F93-B61A-1B0AF6B46A85}" dt="2020-12-13T10:46:08.052" v="23545" actId="1076"/>
        <pc:sldMkLst>
          <pc:docMk/>
          <pc:sldMk cId="1510285754" sldId="573"/>
        </pc:sldMkLst>
        <pc:spChg chg="mod">
          <ac:chgData name="Drew Chambers" userId="255ac6abe46577dc" providerId="LiveId" clId="{F40401C3-9B77-4F93-B61A-1B0AF6B46A85}" dt="2020-12-13T10:46:00.454" v="23544" actId="20577"/>
          <ac:spMkLst>
            <pc:docMk/>
            <pc:sldMk cId="1510285754" sldId="573"/>
            <ac:spMk id="2" creationId="{D80B9B2B-9EF4-41CA-98A6-1467990ABFEC}"/>
          </ac:spMkLst>
        </pc:spChg>
        <pc:spChg chg="add del mod">
          <ac:chgData name="Drew Chambers" userId="255ac6abe46577dc" providerId="LiveId" clId="{F40401C3-9B77-4F93-B61A-1B0AF6B46A85}" dt="2020-12-12T15:33:56.018" v="18106"/>
          <ac:spMkLst>
            <pc:docMk/>
            <pc:sldMk cId="1510285754" sldId="573"/>
            <ac:spMk id="3" creationId="{93566059-BB84-48D4-955F-4C67C576FD00}"/>
          </ac:spMkLst>
        </pc:spChg>
        <pc:graphicFrameChg chg="add del mod">
          <ac:chgData name="Drew Chambers" userId="255ac6abe46577dc" providerId="LiveId" clId="{F40401C3-9B77-4F93-B61A-1B0AF6B46A85}" dt="2020-12-12T15:33:50.859" v="18105"/>
          <ac:graphicFrameMkLst>
            <pc:docMk/>
            <pc:sldMk cId="1510285754" sldId="573"/>
            <ac:graphicFrameMk id="4" creationId="{8C0184BE-5B80-4297-9FBB-ABB847CCC255}"/>
          </ac:graphicFrameMkLst>
        </pc:graphicFrameChg>
        <pc:graphicFrameChg chg="add mod modGraphic">
          <ac:chgData name="Drew Chambers" userId="255ac6abe46577dc" providerId="LiveId" clId="{F40401C3-9B77-4F93-B61A-1B0AF6B46A85}" dt="2020-12-13T10:46:08.052" v="23545" actId="1076"/>
          <ac:graphicFrameMkLst>
            <pc:docMk/>
            <pc:sldMk cId="1510285754" sldId="573"/>
            <ac:graphicFrameMk id="5" creationId="{3501456A-CD5E-4342-8D50-74B11BDD502A}"/>
          </ac:graphicFrameMkLst>
        </pc:graphicFrameChg>
      </pc:sldChg>
      <pc:sldChg chg="addSp delSp modSp new mod ord modAnim">
        <pc:chgData name="Drew Chambers" userId="255ac6abe46577dc" providerId="LiveId" clId="{F40401C3-9B77-4F93-B61A-1B0AF6B46A85}" dt="2020-12-13T22:46:31.838" v="29589"/>
        <pc:sldMkLst>
          <pc:docMk/>
          <pc:sldMk cId="2146719504" sldId="574"/>
        </pc:sldMkLst>
        <pc:spChg chg="mod">
          <ac:chgData name="Drew Chambers" userId="255ac6abe46577dc" providerId="LiveId" clId="{F40401C3-9B77-4F93-B61A-1B0AF6B46A85}" dt="2020-12-12T15:39:54.311" v="18152" actId="20577"/>
          <ac:spMkLst>
            <pc:docMk/>
            <pc:sldMk cId="2146719504" sldId="574"/>
            <ac:spMk id="2" creationId="{470C5BAA-DCE5-4A36-AD5F-B1B6F1DAD9BF}"/>
          </ac:spMkLst>
        </pc:spChg>
        <pc:spChg chg="mod">
          <ac:chgData name="Drew Chambers" userId="255ac6abe46577dc" providerId="LiveId" clId="{F40401C3-9B77-4F93-B61A-1B0AF6B46A85}" dt="2020-12-13T14:24:42.914" v="25721" actId="207"/>
          <ac:spMkLst>
            <pc:docMk/>
            <pc:sldMk cId="2146719504" sldId="574"/>
            <ac:spMk id="3" creationId="{6B9AA1C2-B87A-457A-927D-6EF03DE02B8B}"/>
          </ac:spMkLst>
        </pc:spChg>
        <pc:spChg chg="add del mod">
          <ac:chgData name="Drew Chambers" userId="255ac6abe46577dc" providerId="LiveId" clId="{F40401C3-9B77-4F93-B61A-1B0AF6B46A85}" dt="2020-12-12T15:42:22.706" v="18260"/>
          <ac:spMkLst>
            <pc:docMk/>
            <pc:sldMk cId="2146719504" sldId="574"/>
            <ac:spMk id="5" creationId="{E5BC6CA3-6FD9-4C34-BADF-CC274E4DE819}"/>
          </ac:spMkLst>
        </pc:spChg>
        <pc:spChg chg="add mod">
          <ac:chgData name="Drew Chambers" userId="255ac6abe46577dc" providerId="LiveId" clId="{F40401C3-9B77-4F93-B61A-1B0AF6B46A85}" dt="2020-12-13T12:31:25.008" v="25481" actId="1076"/>
          <ac:spMkLst>
            <pc:docMk/>
            <pc:sldMk cId="2146719504" sldId="574"/>
            <ac:spMk id="6" creationId="{1C77EEEA-9685-4DAE-84E0-936AB6906CBE}"/>
          </ac:spMkLst>
        </pc:spChg>
        <pc:spChg chg="add mod">
          <ac:chgData name="Drew Chambers" userId="255ac6abe46577dc" providerId="LiveId" clId="{F40401C3-9B77-4F93-B61A-1B0AF6B46A85}" dt="2020-12-13T21:46:17.431" v="29093" actId="20577"/>
          <ac:spMkLst>
            <pc:docMk/>
            <pc:sldMk cId="2146719504" sldId="574"/>
            <ac:spMk id="7" creationId="{98DD6D8E-5B27-43CA-80FF-BAF4042BCA6C}"/>
          </ac:spMkLst>
        </pc:spChg>
      </pc:sldChg>
      <pc:sldChg chg="addSp delSp modSp new mod modAnim">
        <pc:chgData name="Drew Chambers" userId="255ac6abe46577dc" providerId="LiveId" clId="{F40401C3-9B77-4F93-B61A-1B0AF6B46A85}" dt="2020-12-13T22:53:53.053" v="29639"/>
        <pc:sldMkLst>
          <pc:docMk/>
          <pc:sldMk cId="994454181" sldId="575"/>
        </pc:sldMkLst>
        <pc:spChg chg="mod">
          <ac:chgData name="Drew Chambers" userId="255ac6abe46577dc" providerId="LiveId" clId="{F40401C3-9B77-4F93-B61A-1B0AF6B46A85}" dt="2020-12-13T21:54:01.108" v="29213" actId="20577"/>
          <ac:spMkLst>
            <pc:docMk/>
            <pc:sldMk cId="994454181" sldId="575"/>
            <ac:spMk id="2" creationId="{9F3BC34C-C5AE-4217-B55A-9DC90301CE9A}"/>
          </ac:spMkLst>
        </pc:spChg>
        <pc:spChg chg="del mod">
          <ac:chgData name="Drew Chambers" userId="255ac6abe46577dc" providerId="LiveId" clId="{F40401C3-9B77-4F93-B61A-1B0AF6B46A85}" dt="2020-12-12T16:51:25.728" v="19591" actId="1957"/>
          <ac:spMkLst>
            <pc:docMk/>
            <pc:sldMk cId="994454181" sldId="575"/>
            <ac:spMk id="3" creationId="{34D70A43-1CFB-46EA-A4CB-CE9CB83A3923}"/>
          </ac:spMkLst>
        </pc:spChg>
        <pc:spChg chg="add mod">
          <ac:chgData name="Drew Chambers" userId="255ac6abe46577dc" providerId="LiveId" clId="{F40401C3-9B77-4F93-B61A-1B0AF6B46A85}" dt="2020-12-13T22:50:30.885" v="29624" actId="1076"/>
          <ac:spMkLst>
            <pc:docMk/>
            <pc:sldMk cId="994454181" sldId="575"/>
            <ac:spMk id="8" creationId="{F1803762-89B3-42BB-B88A-4A5BF0451AD1}"/>
          </ac:spMkLst>
        </pc:spChg>
        <pc:spChg chg="add mod">
          <ac:chgData name="Drew Chambers" userId="255ac6abe46577dc" providerId="LiveId" clId="{F40401C3-9B77-4F93-B61A-1B0AF6B46A85}" dt="2020-12-13T22:50:30.885" v="29624" actId="1076"/>
          <ac:spMkLst>
            <pc:docMk/>
            <pc:sldMk cId="994454181" sldId="575"/>
            <ac:spMk id="13" creationId="{AB29E0F5-4ABA-4EB5-BB81-BAF3924D9C63}"/>
          </ac:spMkLst>
        </pc:spChg>
        <pc:spChg chg="add mod">
          <ac:chgData name="Drew Chambers" userId="255ac6abe46577dc" providerId="LiveId" clId="{F40401C3-9B77-4F93-B61A-1B0AF6B46A85}" dt="2020-12-13T22:50:30.885" v="29624" actId="1076"/>
          <ac:spMkLst>
            <pc:docMk/>
            <pc:sldMk cId="994454181" sldId="575"/>
            <ac:spMk id="14" creationId="{41D1FB93-AC71-4512-A441-17BD84576229}"/>
          </ac:spMkLst>
        </pc:spChg>
        <pc:spChg chg="add mod">
          <ac:chgData name="Drew Chambers" userId="255ac6abe46577dc" providerId="LiveId" clId="{F40401C3-9B77-4F93-B61A-1B0AF6B46A85}" dt="2020-12-12T17:00:16.655" v="19952" actId="207"/>
          <ac:spMkLst>
            <pc:docMk/>
            <pc:sldMk cId="994454181" sldId="575"/>
            <ac:spMk id="24" creationId="{6340A5C0-2435-4222-9036-21B0DB51383D}"/>
          </ac:spMkLst>
        </pc:spChg>
        <pc:spChg chg="add mod">
          <ac:chgData name="Drew Chambers" userId="255ac6abe46577dc" providerId="LiveId" clId="{F40401C3-9B77-4F93-B61A-1B0AF6B46A85}" dt="2020-12-12T17:00:50.433" v="19965" actId="20577"/>
          <ac:spMkLst>
            <pc:docMk/>
            <pc:sldMk cId="994454181" sldId="575"/>
            <ac:spMk id="25" creationId="{174B3D34-AFBB-47DB-AF3B-1AFE6CBD4BC2}"/>
          </ac:spMkLst>
        </pc:spChg>
        <pc:spChg chg="add mod">
          <ac:chgData name="Drew Chambers" userId="255ac6abe46577dc" providerId="LiveId" clId="{F40401C3-9B77-4F93-B61A-1B0AF6B46A85}" dt="2020-12-12T17:01:24.940" v="19982" actId="207"/>
          <ac:spMkLst>
            <pc:docMk/>
            <pc:sldMk cId="994454181" sldId="575"/>
            <ac:spMk id="26" creationId="{D9C8B71E-576C-4927-A1AC-511F9413AD41}"/>
          </ac:spMkLst>
        </pc:spChg>
        <pc:spChg chg="add del mod">
          <ac:chgData name="Drew Chambers" userId="255ac6abe46577dc" providerId="LiveId" clId="{F40401C3-9B77-4F93-B61A-1B0AF6B46A85}" dt="2020-12-12T17:02:05.299" v="19988" actId="11529"/>
          <ac:spMkLst>
            <pc:docMk/>
            <pc:sldMk cId="994454181" sldId="575"/>
            <ac:spMk id="27" creationId="{8202ECA4-F58D-4082-A5FB-3BF184F08645}"/>
          </ac:spMkLst>
        </pc:spChg>
        <pc:spChg chg="add del mod">
          <ac:chgData name="Drew Chambers" userId="255ac6abe46577dc" providerId="LiveId" clId="{F40401C3-9B77-4F93-B61A-1B0AF6B46A85}" dt="2020-12-12T17:02:48.077" v="19994" actId="478"/>
          <ac:spMkLst>
            <pc:docMk/>
            <pc:sldMk cId="994454181" sldId="575"/>
            <ac:spMk id="28" creationId="{F7C8B419-EE33-46A2-B7F9-A35CF494CC2A}"/>
          </ac:spMkLst>
        </pc:spChg>
        <pc:spChg chg="add mod">
          <ac:chgData name="Drew Chambers" userId="255ac6abe46577dc" providerId="LiveId" clId="{F40401C3-9B77-4F93-B61A-1B0AF6B46A85}" dt="2020-12-12T17:03:06.686" v="19997" actId="1076"/>
          <ac:spMkLst>
            <pc:docMk/>
            <pc:sldMk cId="994454181" sldId="575"/>
            <ac:spMk id="29" creationId="{59A44D0B-B7FA-4585-9B18-D8B9F46A9435}"/>
          </ac:spMkLst>
        </pc:spChg>
        <pc:spChg chg="add mod">
          <ac:chgData name="Drew Chambers" userId="255ac6abe46577dc" providerId="LiveId" clId="{F40401C3-9B77-4F93-B61A-1B0AF6B46A85}" dt="2020-12-12T17:05:00.541" v="20038" actId="1076"/>
          <ac:spMkLst>
            <pc:docMk/>
            <pc:sldMk cId="994454181" sldId="575"/>
            <ac:spMk id="30" creationId="{E97D1FF7-3342-4380-A8FD-CB7030F74FAE}"/>
          </ac:spMkLst>
        </pc:spChg>
        <pc:graphicFrameChg chg="add del mod">
          <ac:chgData name="Drew Chambers" userId="255ac6abe46577dc" providerId="LiveId" clId="{F40401C3-9B77-4F93-B61A-1B0AF6B46A85}" dt="2020-12-12T16:51:52.551" v="19596" actId="478"/>
          <ac:graphicFrameMkLst>
            <pc:docMk/>
            <pc:sldMk cId="994454181" sldId="575"/>
            <ac:graphicFrameMk id="6" creationId="{A5DDB3E3-311D-4841-8748-0D68EB7ABCCB}"/>
          </ac:graphicFrameMkLst>
        </pc:graphicFrameChg>
        <pc:picChg chg="add del mod">
          <ac:chgData name="Drew Chambers" userId="255ac6abe46577dc" providerId="LiveId" clId="{F40401C3-9B77-4F93-B61A-1B0AF6B46A85}" dt="2020-12-12T16:57:02.561" v="19921" actId="478"/>
          <ac:picMkLst>
            <pc:docMk/>
            <pc:sldMk cId="994454181" sldId="575"/>
            <ac:picMk id="15" creationId="{6F4B5974-63B5-4E5B-A05A-82CAAB428589}"/>
          </ac:picMkLst>
        </pc:picChg>
        <pc:cxnChg chg="add mod">
          <ac:chgData name="Drew Chambers" userId="255ac6abe46577dc" providerId="LiveId" clId="{F40401C3-9B77-4F93-B61A-1B0AF6B46A85}" dt="2020-12-13T22:50:30.885" v="29624" actId="1076"/>
          <ac:cxnSpMkLst>
            <pc:docMk/>
            <pc:sldMk cId="994454181" sldId="575"/>
            <ac:cxnSpMk id="10" creationId="{478E87B4-852F-45DE-8FDF-BC09553859E2}"/>
          </ac:cxnSpMkLst>
        </pc:cxnChg>
        <pc:cxnChg chg="add mod">
          <ac:chgData name="Drew Chambers" userId="255ac6abe46577dc" providerId="LiveId" clId="{F40401C3-9B77-4F93-B61A-1B0AF6B46A85}" dt="2020-12-13T22:50:30.885" v="29624" actId="1076"/>
          <ac:cxnSpMkLst>
            <pc:docMk/>
            <pc:sldMk cId="994454181" sldId="575"/>
            <ac:cxnSpMk id="11" creationId="{84D31E1E-13F5-4A00-BAB9-3C30D30A0552}"/>
          </ac:cxnSpMkLst>
        </pc:cxnChg>
        <pc:cxnChg chg="add mod">
          <ac:chgData name="Drew Chambers" userId="255ac6abe46577dc" providerId="LiveId" clId="{F40401C3-9B77-4F93-B61A-1B0AF6B46A85}" dt="2020-12-12T16:57:26.922" v="19925" actId="1582"/>
          <ac:cxnSpMkLst>
            <pc:docMk/>
            <pc:sldMk cId="994454181" sldId="575"/>
            <ac:cxnSpMk id="17" creationId="{3E8E88E6-DC9C-4FF3-B7BA-6EEA606F07CC}"/>
          </ac:cxnSpMkLst>
        </pc:cxnChg>
        <pc:cxnChg chg="add del">
          <ac:chgData name="Drew Chambers" userId="255ac6abe46577dc" providerId="LiveId" clId="{F40401C3-9B77-4F93-B61A-1B0AF6B46A85}" dt="2020-12-12T16:58:12.511" v="19927" actId="11529"/>
          <ac:cxnSpMkLst>
            <pc:docMk/>
            <pc:sldMk cId="994454181" sldId="575"/>
            <ac:cxnSpMk id="19" creationId="{29505012-A09E-468F-ACB0-BE1154D4B88E}"/>
          </ac:cxnSpMkLst>
        </pc:cxnChg>
        <pc:cxnChg chg="add mod">
          <ac:chgData name="Drew Chambers" userId="255ac6abe46577dc" providerId="LiveId" clId="{F40401C3-9B77-4F93-B61A-1B0AF6B46A85}" dt="2020-12-12T16:58:43.655" v="19931" actId="1582"/>
          <ac:cxnSpMkLst>
            <pc:docMk/>
            <pc:sldMk cId="994454181" sldId="575"/>
            <ac:cxnSpMk id="21" creationId="{60F92264-3EF5-4137-969B-78789BC2CBBC}"/>
          </ac:cxnSpMkLst>
        </pc:cxnChg>
        <pc:cxnChg chg="add mod">
          <ac:chgData name="Drew Chambers" userId="255ac6abe46577dc" providerId="LiveId" clId="{F40401C3-9B77-4F93-B61A-1B0AF6B46A85}" dt="2020-12-12T16:59:29.938" v="19935" actId="1582"/>
          <ac:cxnSpMkLst>
            <pc:docMk/>
            <pc:sldMk cId="994454181" sldId="575"/>
            <ac:cxnSpMk id="23" creationId="{AA195615-6D46-4C3A-84CC-43FAD7C0E34D}"/>
          </ac:cxnSpMkLst>
        </pc:cxnChg>
        <pc:cxnChg chg="add mod">
          <ac:chgData name="Drew Chambers" userId="255ac6abe46577dc" providerId="LiveId" clId="{F40401C3-9B77-4F93-B61A-1B0AF6B46A85}" dt="2020-12-12T17:05:07.739" v="20040" actId="13822"/>
          <ac:cxnSpMkLst>
            <pc:docMk/>
            <pc:sldMk cId="994454181" sldId="575"/>
            <ac:cxnSpMk id="32" creationId="{9CAA12C2-430C-4AC7-9579-200A6A652BBE}"/>
          </ac:cxnSpMkLst>
        </pc:cxnChg>
        <pc:cxnChg chg="add mod">
          <ac:chgData name="Drew Chambers" userId="255ac6abe46577dc" providerId="LiveId" clId="{F40401C3-9B77-4F93-B61A-1B0AF6B46A85}" dt="2020-12-12T17:16:40.471" v="20988" actId="1582"/>
          <ac:cxnSpMkLst>
            <pc:docMk/>
            <pc:sldMk cId="994454181" sldId="575"/>
            <ac:cxnSpMk id="36" creationId="{496D3EC9-4FF1-457A-8808-466DFFFC8CA1}"/>
          </ac:cxnSpMkLst>
        </pc:cxnChg>
        <pc:cxnChg chg="add mod">
          <ac:chgData name="Drew Chambers" userId="255ac6abe46577dc" providerId="LiveId" clId="{F40401C3-9B77-4F93-B61A-1B0AF6B46A85}" dt="2020-12-12T17:16:59.255" v="20990" actId="1076"/>
          <ac:cxnSpMkLst>
            <pc:docMk/>
            <pc:sldMk cId="994454181" sldId="575"/>
            <ac:cxnSpMk id="37" creationId="{F02AB540-205E-4475-AEF3-CCD2D36DE8E7}"/>
          </ac:cxnSpMkLst>
        </pc:cxnChg>
        <pc:cxnChg chg="add mod">
          <ac:chgData name="Drew Chambers" userId="255ac6abe46577dc" providerId="LiveId" clId="{F40401C3-9B77-4F93-B61A-1B0AF6B46A85}" dt="2020-12-12T17:17:46.041" v="20999" actId="1076"/>
          <ac:cxnSpMkLst>
            <pc:docMk/>
            <pc:sldMk cId="994454181" sldId="575"/>
            <ac:cxnSpMk id="38" creationId="{B3BFEC64-8EB0-4636-94F2-0D4BD337D34B}"/>
          </ac:cxnSpMkLst>
        </pc:cxnChg>
        <pc:cxnChg chg="add mod">
          <ac:chgData name="Drew Chambers" userId="255ac6abe46577dc" providerId="LiveId" clId="{F40401C3-9B77-4F93-B61A-1B0AF6B46A85}" dt="2020-12-12T17:17:42.855" v="20998" actId="1076"/>
          <ac:cxnSpMkLst>
            <pc:docMk/>
            <pc:sldMk cId="994454181" sldId="575"/>
            <ac:cxnSpMk id="39" creationId="{52206D71-E43C-46F4-83EE-D9F8195B54B3}"/>
          </ac:cxnSpMkLst>
        </pc:cxnChg>
        <pc:cxnChg chg="add mod">
          <ac:chgData name="Drew Chambers" userId="255ac6abe46577dc" providerId="LiveId" clId="{F40401C3-9B77-4F93-B61A-1B0AF6B46A85}" dt="2020-12-12T17:17:40.420" v="20997" actId="1076"/>
          <ac:cxnSpMkLst>
            <pc:docMk/>
            <pc:sldMk cId="994454181" sldId="575"/>
            <ac:cxnSpMk id="40" creationId="{DA19DE54-D289-4213-BED5-AAD196BB681F}"/>
          </ac:cxnSpMkLst>
        </pc:cxnChg>
      </pc:sldChg>
      <pc:sldChg chg="addSp delSp modSp new mod ord modAnim">
        <pc:chgData name="Drew Chambers" userId="255ac6abe46577dc" providerId="LiveId" clId="{F40401C3-9B77-4F93-B61A-1B0AF6B46A85}" dt="2020-12-13T22:56:14.502" v="29651"/>
        <pc:sldMkLst>
          <pc:docMk/>
          <pc:sldMk cId="12469677" sldId="576"/>
        </pc:sldMkLst>
        <pc:spChg chg="mod">
          <ac:chgData name="Drew Chambers" userId="255ac6abe46577dc" providerId="LiveId" clId="{F40401C3-9B77-4F93-B61A-1B0AF6B46A85}" dt="2020-12-13T21:59:59.725" v="29285" actId="20577"/>
          <ac:spMkLst>
            <pc:docMk/>
            <pc:sldMk cId="12469677" sldId="576"/>
            <ac:spMk id="2" creationId="{111F019D-A86A-42A2-B0C5-07971FA338E2}"/>
          </ac:spMkLst>
        </pc:spChg>
        <pc:spChg chg="del mod">
          <ac:chgData name="Drew Chambers" userId="255ac6abe46577dc" providerId="LiveId" clId="{F40401C3-9B77-4F93-B61A-1B0AF6B46A85}" dt="2020-12-13T06:44:42.866" v="21256" actId="22"/>
          <ac:spMkLst>
            <pc:docMk/>
            <pc:sldMk cId="12469677" sldId="576"/>
            <ac:spMk id="3" creationId="{74A740B0-2EAB-4832-94F6-A01C38EB224C}"/>
          </ac:spMkLst>
        </pc:spChg>
        <pc:spChg chg="add del mod">
          <ac:chgData name="Drew Chambers" userId="255ac6abe46577dc" providerId="LiveId" clId="{F40401C3-9B77-4F93-B61A-1B0AF6B46A85}" dt="2020-12-13T06:46:53.205" v="21265" actId="478"/>
          <ac:spMkLst>
            <pc:docMk/>
            <pc:sldMk cId="12469677" sldId="576"/>
            <ac:spMk id="8" creationId="{34E7A6D2-F12D-4B28-9C0E-0AA6AD7C8C4B}"/>
          </ac:spMkLst>
        </pc:spChg>
        <pc:spChg chg="add del mod">
          <ac:chgData name="Drew Chambers" userId="255ac6abe46577dc" providerId="LiveId" clId="{F40401C3-9B77-4F93-B61A-1B0AF6B46A85}" dt="2020-12-13T06:48:25.419" v="21279" actId="478"/>
          <ac:spMkLst>
            <pc:docMk/>
            <pc:sldMk cId="12469677" sldId="576"/>
            <ac:spMk id="9" creationId="{1B2AF666-7126-4487-BB70-60BA1F1E52DF}"/>
          </ac:spMkLst>
        </pc:spChg>
        <pc:spChg chg="add mod">
          <ac:chgData name="Drew Chambers" userId="255ac6abe46577dc" providerId="LiveId" clId="{F40401C3-9B77-4F93-B61A-1B0AF6B46A85}" dt="2020-12-13T06:53:05.488" v="21439" actId="207"/>
          <ac:spMkLst>
            <pc:docMk/>
            <pc:sldMk cId="12469677" sldId="576"/>
            <ac:spMk id="126" creationId="{5DF683BF-FF99-4E47-A4F7-D1D3CE20AD5E}"/>
          </ac:spMkLst>
        </pc:spChg>
        <pc:spChg chg="add mod">
          <ac:chgData name="Drew Chambers" userId="255ac6abe46577dc" providerId="LiveId" clId="{F40401C3-9B77-4F93-B61A-1B0AF6B46A85}" dt="2020-12-13T06:54:26.560" v="21450" actId="1076"/>
          <ac:spMkLst>
            <pc:docMk/>
            <pc:sldMk cId="12469677" sldId="576"/>
            <ac:spMk id="129" creationId="{26159845-C8EB-4D07-9F59-5ACE9775E609}"/>
          </ac:spMkLst>
        </pc:spChg>
        <pc:spChg chg="add mod">
          <ac:chgData name="Drew Chambers" userId="255ac6abe46577dc" providerId="LiveId" clId="{F40401C3-9B77-4F93-B61A-1B0AF6B46A85}" dt="2020-12-13T06:59:34.246" v="21738" actId="1076"/>
          <ac:spMkLst>
            <pc:docMk/>
            <pc:sldMk cId="12469677" sldId="576"/>
            <ac:spMk id="133" creationId="{5628562F-4CF0-4B94-B1CA-F2142AED71F6}"/>
          </ac:spMkLst>
        </pc:spChg>
        <pc:grpChg chg="del mod">
          <ac:chgData name="Drew Chambers" userId="255ac6abe46577dc" providerId="LiveId" clId="{F40401C3-9B77-4F93-B61A-1B0AF6B46A85}" dt="2020-12-13T06:48:49.664" v="21285"/>
          <ac:grpSpMkLst>
            <pc:docMk/>
            <pc:sldMk cId="12469677" sldId="576"/>
            <ac:grpSpMk id="12" creationId="{5A7507B4-906B-4DB5-9051-1B854E3F0817}"/>
          </ac:grpSpMkLst>
        </pc:grpChg>
        <pc:grpChg chg="del mod">
          <ac:chgData name="Drew Chambers" userId="255ac6abe46577dc" providerId="LiveId" clId="{F40401C3-9B77-4F93-B61A-1B0AF6B46A85}" dt="2020-12-13T06:48:51.847" v="21289"/>
          <ac:grpSpMkLst>
            <pc:docMk/>
            <pc:sldMk cId="12469677" sldId="576"/>
            <ac:grpSpMk id="15" creationId="{49A15DEA-5BDE-4130-B970-ABBE7EF6304C}"/>
          </ac:grpSpMkLst>
        </pc:grpChg>
        <pc:grpChg chg="del mod">
          <ac:chgData name="Drew Chambers" userId="255ac6abe46577dc" providerId="LiveId" clId="{F40401C3-9B77-4F93-B61A-1B0AF6B46A85}" dt="2020-12-13T06:48:55.110" v="21295"/>
          <ac:grpSpMkLst>
            <pc:docMk/>
            <pc:sldMk cId="12469677" sldId="576"/>
            <ac:grpSpMk id="19" creationId="{502D8B47-EFAA-4AD7-A764-D6C0FC259B55}"/>
          </ac:grpSpMkLst>
        </pc:grpChg>
        <pc:grpChg chg="del mod">
          <ac:chgData name="Drew Chambers" userId="255ac6abe46577dc" providerId="LiveId" clId="{F40401C3-9B77-4F93-B61A-1B0AF6B46A85}" dt="2020-12-13T06:48:55.110" v="21295"/>
          <ac:grpSpMkLst>
            <pc:docMk/>
            <pc:sldMk cId="12469677" sldId="576"/>
            <ac:grpSpMk id="20" creationId="{A8DA20CE-3591-4138-844E-9798899C6178}"/>
          </ac:grpSpMkLst>
        </pc:grpChg>
        <pc:grpChg chg="add del mod">
          <ac:chgData name="Drew Chambers" userId="255ac6abe46577dc" providerId="LiveId" clId="{F40401C3-9B77-4F93-B61A-1B0AF6B46A85}" dt="2020-12-13T06:49:49.222" v="21354"/>
          <ac:grpSpMkLst>
            <pc:docMk/>
            <pc:sldMk cId="12469677" sldId="576"/>
            <ac:grpSpMk id="26" creationId="{3EF3D1AD-60C9-4505-80F4-A786ADADBD35}"/>
          </ac:grpSpMkLst>
        </pc:grpChg>
        <pc:grpChg chg="add del mod">
          <ac:chgData name="Drew Chambers" userId="255ac6abe46577dc" providerId="LiveId" clId="{F40401C3-9B77-4F93-B61A-1B0AF6B46A85}" dt="2020-12-13T06:49:30.666" v="21340"/>
          <ac:grpSpMkLst>
            <pc:docMk/>
            <pc:sldMk cId="12469677" sldId="576"/>
            <ac:grpSpMk id="31" creationId="{D31BFC0E-EA76-4151-AC74-183677BCD5B5}"/>
          </ac:grpSpMkLst>
        </pc:grpChg>
        <pc:grpChg chg="add del mod">
          <ac:chgData name="Drew Chambers" userId="255ac6abe46577dc" providerId="LiveId" clId="{F40401C3-9B77-4F93-B61A-1B0AF6B46A85}" dt="2020-12-13T06:49:30.666" v="21340"/>
          <ac:grpSpMkLst>
            <pc:docMk/>
            <pc:sldMk cId="12469677" sldId="576"/>
            <ac:grpSpMk id="32" creationId="{0C964929-1CBD-46DD-9D7A-DD25E44C075C}"/>
          </ac:grpSpMkLst>
        </pc:grpChg>
        <pc:grpChg chg="mod">
          <ac:chgData name="Drew Chambers" userId="255ac6abe46577dc" providerId="LiveId" clId="{F40401C3-9B77-4F93-B61A-1B0AF6B46A85}" dt="2020-12-13T06:49:29.783" v="21335"/>
          <ac:grpSpMkLst>
            <pc:docMk/>
            <pc:sldMk cId="12469677" sldId="576"/>
            <ac:grpSpMk id="37" creationId="{9316B64C-4B01-4354-89CE-EFC03ACCC8CB}"/>
          </ac:grpSpMkLst>
        </pc:grpChg>
        <pc:grpChg chg="mod">
          <ac:chgData name="Drew Chambers" userId="255ac6abe46577dc" providerId="LiveId" clId="{F40401C3-9B77-4F93-B61A-1B0AF6B46A85}" dt="2020-12-13T06:49:28.772" v="21329"/>
          <ac:grpSpMkLst>
            <pc:docMk/>
            <pc:sldMk cId="12469677" sldId="576"/>
            <ac:grpSpMk id="43" creationId="{6924069C-FE6C-438E-8FAB-8545B9914535}"/>
          </ac:grpSpMkLst>
        </pc:grpChg>
        <pc:grpChg chg="mod">
          <ac:chgData name="Drew Chambers" userId="255ac6abe46577dc" providerId="LiveId" clId="{F40401C3-9B77-4F93-B61A-1B0AF6B46A85}" dt="2020-12-13T06:49:28.193" v="21325"/>
          <ac:grpSpMkLst>
            <pc:docMk/>
            <pc:sldMk cId="12469677" sldId="576"/>
            <ac:grpSpMk id="47" creationId="{8B5C4672-60CD-4A8A-BB0E-54B07CDF622C}"/>
          </ac:grpSpMkLst>
        </pc:grpChg>
        <pc:grpChg chg="del mod">
          <ac:chgData name="Drew Chambers" userId="255ac6abe46577dc" providerId="LiveId" clId="{F40401C3-9B77-4F93-B61A-1B0AF6B46A85}" dt="2020-12-13T06:50:20.548" v="21365"/>
          <ac:grpSpMkLst>
            <pc:docMk/>
            <pc:sldMk cId="12469677" sldId="576"/>
            <ac:grpSpMk id="54" creationId="{D6C52B27-80BD-40E1-A505-92798DFACDC7}"/>
          </ac:grpSpMkLst>
        </pc:grpChg>
        <pc:grpChg chg="del mod">
          <ac:chgData name="Drew Chambers" userId="255ac6abe46577dc" providerId="LiveId" clId="{F40401C3-9B77-4F93-B61A-1B0AF6B46A85}" dt="2020-12-13T06:50:22.520" v="21368"/>
          <ac:grpSpMkLst>
            <pc:docMk/>
            <pc:sldMk cId="12469677" sldId="576"/>
            <ac:grpSpMk id="61" creationId="{8C67521F-4C4C-4B77-A1AD-B712F08A3B96}"/>
          </ac:grpSpMkLst>
        </pc:grpChg>
        <pc:grpChg chg="del mod">
          <ac:chgData name="Drew Chambers" userId="255ac6abe46577dc" providerId="LiveId" clId="{F40401C3-9B77-4F93-B61A-1B0AF6B46A85}" dt="2020-12-13T06:50:22.520" v="21368"/>
          <ac:grpSpMkLst>
            <pc:docMk/>
            <pc:sldMk cId="12469677" sldId="576"/>
            <ac:grpSpMk id="62" creationId="{487EC5B8-6D11-4443-ABA8-1C785F4DBFB0}"/>
          </ac:grpSpMkLst>
        </pc:grpChg>
        <pc:grpChg chg="del mod">
          <ac:chgData name="Drew Chambers" userId="255ac6abe46577dc" providerId="LiveId" clId="{F40401C3-9B77-4F93-B61A-1B0AF6B46A85}" dt="2020-12-13T06:50:28.106" v="21376"/>
          <ac:grpSpMkLst>
            <pc:docMk/>
            <pc:sldMk cId="12469677" sldId="576"/>
            <ac:grpSpMk id="65" creationId="{FD81B12C-2AA8-4D71-87E7-0C8F575026CE}"/>
          </ac:grpSpMkLst>
        </pc:grpChg>
        <pc:grpChg chg="del mod">
          <ac:chgData name="Drew Chambers" userId="255ac6abe46577dc" providerId="LiveId" clId="{F40401C3-9B77-4F93-B61A-1B0AF6B46A85}" dt="2020-12-13T06:50:28.106" v="21376"/>
          <ac:grpSpMkLst>
            <pc:docMk/>
            <pc:sldMk cId="12469677" sldId="576"/>
            <ac:grpSpMk id="68" creationId="{F5323344-B018-44EB-8F00-E717C352E3C9}"/>
          </ac:grpSpMkLst>
        </pc:grpChg>
        <pc:grpChg chg="del mod">
          <ac:chgData name="Drew Chambers" userId="255ac6abe46577dc" providerId="LiveId" clId="{F40401C3-9B77-4F93-B61A-1B0AF6B46A85}" dt="2020-12-13T06:50:30.197" v="21379"/>
          <ac:grpSpMkLst>
            <pc:docMk/>
            <pc:sldMk cId="12469677" sldId="576"/>
            <ac:grpSpMk id="73" creationId="{5B86E9E9-2B7F-457E-9CAE-49DBEE462435}"/>
          </ac:grpSpMkLst>
        </pc:grpChg>
        <pc:grpChg chg="del mod">
          <ac:chgData name="Drew Chambers" userId="255ac6abe46577dc" providerId="LiveId" clId="{F40401C3-9B77-4F93-B61A-1B0AF6B46A85}" dt="2020-12-13T06:50:32.912" v="21383"/>
          <ac:grpSpMkLst>
            <pc:docMk/>
            <pc:sldMk cId="12469677" sldId="576"/>
            <ac:grpSpMk id="76" creationId="{8EB9ACAA-7E53-44FD-A94B-9CD39FA1E488}"/>
          </ac:grpSpMkLst>
        </pc:grpChg>
        <pc:grpChg chg="del mod">
          <ac:chgData name="Drew Chambers" userId="255ac6abe46577dc" providerId="LiveId" clId="{F40401C3-9B77-4F93-B61A-1B0AF6B46A85}" dt="2020-12-13T06:50:37.863" v="21388"/>
          <ac:grpSpMkLst>
            <pc:docMk/>
            <pc:sldMk cId="12469677" sldId="576"/>
            <ac:grpSpMk id="80" creationId="{FAABC484-43DD-4AE9-9C74-1A4BAFEA8301}"/>
          </ac:grpSpMkLst>
        </pc:grpChg>
        <pc:grpChg chg="del mod">
          <ac:chgData name="Drew Chambers" userId="255ac6abe46577dc" providerId="LiveId" clId="{F40401C3-9B77-4F93-B61A-1B0AF6B46A85}" dt="2020-12-13T06:50:39.116" v="21390"/>
          <ac:grpSpMkLst>
            <pc:docMk/>
            <pc:sldMk cId="12469677" sldId="576"/>
            <ac:grpSpMk id="85" creationId="{97D564B7-F910-404F-A79E-D8D513E7C8FC}"/>
          </ac:grpSpMkLst>
        </pc:grpChg>
        <pc:grpChg chg="del mod">
          <ac:chgData name="Drew Chambers" userId="255ac6abe46577dc" providerId="LiveId" clId="{F40401C3-9B77-4F93-B61A-1B0AF6B46A85}" dt="2020-12-13T06:50:42.138" v="21394"/>
          <ac:grpSpMkLst>
            <pc:docMk/>
            <pc:sldMk cId="12469677" sldId="576"/>
            <ac:grpSpMk id="87" creationId="{E22B7CB4-E76A-4C6C-8FDB-80818DAC491C}"/>
          </ac:grpSpMkLst>
        </pc:grpChg>
        <pc:grpChg chg="mod">
          <ac:chgData name="Drew Chambers" userId="255ac6abe46577dc" providerId="LiveId" clId="{F40401C3-9B77-4F93-B61A-1B0AF6B46A85}" dt="2020-12-13T06:50:42.138" v="21394"/>
          <ac:grpSpMkLst>
            <pc:docMk/>
            <pc:sldMk cId="12469677" sldId="576"/>
            <ac:grpSpMk id="91" creationId="{B981DB43-D7BE-425F-B4E7-B3DC9B8307C4}"/>
          </ac:grpSpMkLst>
        </pc:grpChg>
        <pc:grpChg chg="mod">
          <ac:chgData name="Drew Chambers" userId="255ac6abe46577dc" providerId="LiveId" clId="{F40401C3-9B77-4F93-B61A-1B0AF6B46A85}" dt="2020-12-13T06:50:46.793" v="21401"/>
          <ac:grpSpMkLst>
            <pc:docMk/>
            <pc:sldMk cId="12469677" sldId="576"/>
            <ac:grpSpMk id="98" creationId="{2C37C035-BFF5-4837-BD7F-669308603A02}"/>
          </ac:grpSpMkLst>
        </pc:grpChg>
        <pc:grpChg chg="mod">
          <ac:chgData name="Drew Chambers" userId="255ac6abe46577dc" providerId="LiveId" clId="{F40401C3-9B77-4F93-B61A-1B0AF6B46A85}" dt="2020-12-13T06:51:07.928" v="21406"/>
          <ac:grpSpMkLst>
            <pc:docMk/>
            <pc:sldMk cId="12469677" sldId="576"/>
            <ac:grpSpMk id="101" creationId="{F0E0B606-133E-463C-B3E3-A4636C53A2E4}"/>
          </ac:grpSpMkLst>
        </pc:grpChg>
        <pc:grpChg chg="del mod">
          <ac:chgData name="Drew Chambers" userId="255ac6abe46577dc" providerId="LiveId" clId="{F40401C3-9B77-4F93-B61A-1B0AF6B46A85}" dt="2020-12-13T06:51:22.302" v="21420"/>
          <ac:grpSpMkLst>
            <pc:docMk/>
            <pc:sldMk cId="12469677" sldId="576"/>
            <ac:grpSpMk id="112" creationId="{EAE33263-F927-44E1-B990-AB24EB825CA8}"/>
          </ac:grpSpMkLst>
        </pc:grpChg>
        <pc:grpChg chg="del mod">
          <ac:chgData name="Drew Chambers" userId="255ac6abe46577dc" providerId="LiveId" clId="{F40401C3-9B77-4F93-B61A-1B0AF6B46A85}" dt="2020-12-13T06:51:22.302" v="21420"/>
          <ac:grpSpMkLst>
            <pc:docMk/>
            <pc:sldMk cId="12469677" sldId="576"/>
            <ac:grpSpMk id="113" creationId="{48D9BB51-5534-420B-8431-9DED2FF732BE}"/>
          </ac:grpSpMkLst>
        </pc:grpChg>
        <pc:grpChg chg="del mod">
          <ac:chgData name="Drew Chambers" userId="255ac6abe46577dc" providerId="LiveId" clId="{F40401C3-9B77-4F93-B61A-1B0AF6B46A85}" dt="2020-12-13T06:51:25.064" v="21422"/>
          <ac:grpSpMkLst>
            <pc:docMk/>
            <pc:sldMk cId="12469677" sldId="576"/>
            <ac:grpSpMk id="115" creationId="{A5041B9E-6536-4641-A506-F5458FF51F81}"/>
          </ac:grpSpMkLst>
        </pc:grpChg>
        <pc:grpChg chg="del mod">
          <ac:chgData name="Drew Chambers" userId="255ac6abe46577dc" providerId="LiveId" clId="{F40401C3-9B77-4F93-B61A-1B0AF6B46A85}" dt="2020-12-13T06:51:31.725" v="21430"/>
          <ac:grpSpMkLst>
            <pc:docMk/>
            <pc:sldMk cId="12469677" sldId="576"/>
            <ac:grpSpMk id="117" creationId="{0A3B118C-2885-4E7D-853B-FD7440E40145}"/>
          </ac:grpSpMkLst>
        </pc:grpChg>
        <pc:grpChg chg="del mod">
          <ac:chgData name="Drew Chambers" userId="255ac6abe46577dc" providerId="LiveId" clId="{F40401C3-9B77-4F93-B61A-1B0AF6B46A85}" dt="2020-12-13T06:51:29.122" v="21427"/>
          <ac:grpSpMkLst>
            <pc:docMk/>
            <pc:sldMk cId="12469677" sldId="576"/>
            <ac:grpSpMk id="120" creationId="{B97A44D6-B408-4DDA-B00B-017E9789F1CC}"/>
          </ac:grpSpMkLst>
        </pc:grpChg>
        <pc:grpChg chg="del mod">
          <ac:chgData name="Drew Chambers" userId="255ac6abe46577dc" providerId="LiveId" clId="{F40401C3-9B77-4F93-B61A-1B0AF6B46A85}" dt="2020-12-13T06:51:31.725" v="21430"/>
          <ac:grpSpMkLst>
            <pc:docMk/>
            <pc:sldMk cId="12469677" sldId="576"/>
            <ac:grpSpMk id="122" creationId="{727A36A0-E119-4080-B7C0-E5BE07F8571B}"/>
          </ac:grpSpMkLst>
        </pc:grpChg>
        <pc:grpChg chg="mod">
          <ac:chgData name="Drew Chambers" userId="255ac6abe46577dc" providerId="LiveId" clId="{F40401C3-9B77-4F93-B61A-1B0AF6B46A85}" dt="2020-12-13T06:51:31.725" v="21430"/>
          <ac:grpSpMkLst>
            <pc:docMk/>
            <pc:sldMk cId="12469677" sldId="576"/>
            <ac:grpSpMk id="125" creationId="{B43B781A-2D5F-47D0-84E2-16CF39D2F1EC}"/>
          </ac:grpSpMkLst>
        </pc:grpChg>
        <pc:picChg chg="add mod ord">
          <ac:chgData name="Drew Chambers" userId="255ac6abe46577dc" providerId="LiveId" clId="{F40401C3-9B77-4F93-B61A-1B0AF6B46A85}" dt="2020-12-13T06:45:36.939" v="21257" actId="1076"/>
          <ac:picMkLst>
            <pc:docMk/>
            <pc:sldMk cId="12469677" sldId="576"/>
            <ac:picMk id="5" creationId="{33355E1F-8E1D-4752-B666-34BF282C24A9}"/>
          </ac:picMkLst>
        </pc:picChg>
        <pc:inkChg chg="add del">
          <ac:chgData name="Drew Chambers" userId="255ac6abe46577dc" providerId="LiveId" clId="{F40401C3-9B77-4F93-B61A-1B0AF6B46A85}" dt="2020-12-13T06:45:57.347" v="21261" actId="9405"/>
          <ac:inkMkLst>
            <pc:docMk/>
            <pc:sldMk cId="12469677" sldId="576"/>
            <ac:inkMk id="6" creationId="{0903AA1D-E1B4-417E-B91A-638C3E1B478C}"/>
          </ac:inkMkLst>
        </pc:inkChg>
        <pc:inkChg chg="add del">
          <ac:chgData name="Drew Chambers" userId="255ac6abe46577dc" providerId="LiveId" clId="{F40401C3-9B77-4F93-B61A-1B0AF6B46A85}" dt="2020-12-13T06:45:56.316" v="21260" actId="9405"/>
          <ac:inkMkLst>
            <pc:docMk/>
            <pc:sldMk cId="12469677" sldId="576"/>
            <ac:inkMk id="7" creationId="{CBFDAF61-FA04-46AC-B5DB-4D836DF38010}"/>
          </ac:inkMkLst>
        </pc:inkChg>
        <pc:inkChg chg="add del mod">
          <ac:chgData name="Drew Chambers" userId="255ac6abe46577dc" providerId="LiveId" clId="{F40401C3-9B77-4F93-B61A-1B0AF6B46A85}" dt="2020-12-13T06:49:49.222" v="21354"/>
          <ac:inkMkLst>
            <pc:docMk/>
            <pc:sldMk cId="12469677" sldId="576"/>
            <ac:inkMk id="10" creationId="{7FC615CD-2850-416F-B340-227E6F9D2AB0}"/>
          </ac:inkMkLst>
        </pc:inkChg>
        <pc:inkChg chg="add del mod">
          <ac:chgData name="Drew Chambers" userId="255ac6abe46577dc" providerId="LiveId" clId="{F40401C3-9B77-4F93-B61A-1B0AF6B46A85}" dt="2020-12-13T06:49:49.222" v="21355"/>
          <ac:inkMkLst>
            <pc:docMk/>
            <pc:sldMk cId="12469677" sldId="576"/>
            <ac:inkMk id="11" creationId="{D7C0A531-EB04-4BB5-BF80-F42439CB7D56}"/>
          </ac:inkMkLst>
        </pc:inkChg>
        <pc:inkChg chg="add del mod">
          <ac:chgData name="Drew Chambers" userId="255ac6abe46577dc" providerId="LiveId" clId="{F40401C3-9B77-4F93-B61A-1B0AF6B46A85}" dt="2020-12-13T06:49:45.311" v="21352"/>
          <ac:inkMkLst>
            <pc:docMk/>
            <pc:sldMk cId="12469677" sldId="576"/>
            <ac:inkMk id="13" creationId="{3176E570-83CE-4247-81AC-6D60D97F1FF7}"/>
          </ac:inkMkLst>
        </pc:inkChg>
        <pc:inkChg chg="add del mod">
          <ac:chgData name="Drew Chambers" userId="255ac6abe46577dc" providerId="LiveId" clId="{F40401C3-9B77-4F93-B61A-1B0AF6B46A85}" dt="2020-12-13T06:49:47.469" v="21353"/>
          <ac:inkMkLst>
            <pc:docMk/>
            <pc:sldMk cId="12469677" sldId="576"/>
            <ac:inkMk id="14" creationId="{36F082B4-0973-4F6A-9A42-49429BB709BA}"/>
          </ac:inkMkLst>
        </pc:inkChg>
        <pc:inkChg chg="add del mod">
          <ac:chgData name="Drew Chambers" userId="255ac6abe46577dc" providerId="LiveId" clId="{F40401C3-9B77-4F93-B61A-1B0AF6B46A85}" dt="2020-12-13T06:49:44.373" v="21351"/>
          <ac:inkMkLst>
            <pc:docMk/>
            <pc:sldMk cId="12469677" sldId="576"/>
            <ac:inkMk id="16" creationId="{895461D8-29FA-43AD-80DB-86C99869019C}"/>
          </ac:inkMkLst>
        </pc:inkChg>
        <pc:inkChg chg="add del mod">
          <ac:chgData name="Drew Chambers" userId="255ac6abe46577dc" providerId="LiveId" clId="{F40401C3-9B77-4F93-B61A-1B0AF6B46A85}" dt="2020-12-13T06:49:42.698" v="21350"/>
          <ac:inkMkLst>
            <pc:docMk/>
            <pc:sldMk cId="12469677" sldId="576"/>
            <ac:inkMk id="17" creationId="{5FDFDC65-2E72-4727-B401-20415289AC77}"/>
          </ac:inkMkLst>
        </pc:inkChg>
        <pc:inkChg chg="add del mod">
          <ac:chgData name="Drew Chambers" userId="255ac6abe46577dc" providerId="LiveId" clId="{F40401C3-9B77-4F93-B61A-1B0AF6B46A85}" dt="2020-12-13T06:49:41.025" v="21348"/>
          <ac:inkMkLst>
            <pc:docMk/>
            <pc:sldMk cId="12469677" sldId="576"/>
            <ac:inkMk id="18" creationId="{B4FCEBDC-DDA8-48C1-8DF7-4765B6507FEE}"/>
          </ac:inkMkLst>
        </pc:inkChg>
        <pc:inkChg chg="add del mod">
          <ac:chgData name="Drew Chambers" userId="255ac6abe46577dc" providerId="LiveId" clId="{F40401C3-9B77-4F93-B61A-1B0AF6B46A85}" dt="2020-12-13T06:49:38.997" v="21347"/>
          <ac:inkMkLst>
            <pc:docMk/>
            <pc:sldMk cId="12469677" sldId="576"/>
            <ac:inkMk id="21" creationId="{25836215-E459-4989-987D-5515AF6AAD0A}"/>
          </ac:inkMkLst>
        </pc:inkChg>
        <pc:inkChg chg="add del mod">
          <ac:chgData name="Drew Chambers" userId="255ac6abe46577dc" providerId="LiveId" clId="{F40401C3-9B77-4F93-B61A-1B0AF6B46A85}" dt="2020-12-13T06:49:42.001" v="21349"/>
          <ac:inkMkLst>
            <pc:docMk/>
            <pc:sldMk cId="12469677" sldId="576"/>
            <ac:inkMk id="22" creationId="{FC1E334B-416E-462E-A33F-B60A1F680225}"/>
          </ac:inkMkLst>
        </pc:inkChg>
        <pc:inkChg chg="add del mod">
          <ac:chgData name="Drew Chambers" userId="255ac6abe46577dc" providerId="LiveId" clId="{F40401C3-9B77-4F93-B61A-1B0AF6B46A85}" dt="2020-12-13T06:49:38.273" v="21346"/>
          <ac:inkMkLst>
            <pc:docMk/>
            <pc:sldMk cId="12469677" sldId="576"/>
            <ac:inkMk id="23" creationId="{15D05041-C604-42A1-9C0C-C590D15CA49C}"/>
          </ac:inkMkLst>
        </pc:inkChg>
        <pc:inkChg chg="add del mod">
          <ac:chgData name="Drew Chambers" userId="255ac6abe46577dc" providerId="LiveId" clId="{F40401C3-9B77-4F93-B61A-1B0AF6B46A85}" dt="2020-12-13T06:49:37.541" v="21345"/>
          <ac:inkMkLst>
            <pc:docMk/>
            <pc:sldMk cId="12469677" sldId="576"/>
            <ac:inkMk id="24" creationId="{B930B4EC-DF02-46D6-A8C4-FA2E8526CDF7}"/>
          </ac:inkMkLst>
        </pc:inkChg>
        <pc:inkChg chg="add del mod">
          <ac:chgData name="Drew Chambers" userId="255ac6abe46577dc" providerId="LiveId" clId="{F40401C3-9B77-4F93-B61A-1B0AF6B46A85}" dt="2020-12-13T06:49:36.298" v="21344"/>
          <ac:inkMkLst>
            <pc:docMk/>
            <pc:sldMk cId="12469677" sldId="576"/>
            <ac:inkMk id="25" creationId="{87EBF7A4-4DA4-473B-BD64-04F565CEE9CE}"/>
          </ac:inkMkLst>
        </pc:inkChg>
        <pc:inkChg chg="add del mod">
          <ac:chgData name="Drew Chambers" userId="255ac6abe46577dc" providerId="LiveId" clId="{F40401C3-9B77-4F93-B61A-1B0AF6B46A85}" dt="2020-12-13T06:49:31.215" v="21343" actId="9405"/>
          <ac:inkMkLst>
            <pc:docMk/>
            <pc:sldMk cId="12469677" sldId="576"/>
            <ac:inkMk id="27" creationId="{D500D14F-1F3F-466D-96DF-8502F5812D77}"/>
          </ac:inkMkLst>
        </pc:inkChg>
        <pc:inkChg chg="add del mod">
          <ac:chgData name="Drew Chambers" userId="255ac6abe46577dc" providerId="LiveId" clId="{F40401C3-9B77-4F93-B61A-1B0AF6B46A85}" dt="2020-12-13T06:49:31.022" v="21342" actId="9405"/>
          <ac:inkMkLst>
            <pc:docMk/>
            <pc:sldMk cId="12469677" sldId="576"/>
            <ac:inkMk id="28" creationId="{0EA7CF66-AC70-440F-9821-9D281D7180A6}"/>
          </ac:inkMkLst>
        </pc:inkChg>
        <pc:inkChg chg="add del mod">
          <ac:chgData name="Drew Chambers" userId="255ac6abe46577dc" providerId="LiveId" clId="{F40401C3-9B77-4F93-B61A-1B0AF6B46A85}" dt="2020-12-13T06:49:30.823" v="21341" actId="9405"/>
          <ac:inkMkLst>
            <pc:docMk/>
            <pc:sldMk cId="12469677" sldId="576"/>
            <ac:inkMk id="29" creationId="{8516561A-6F1F-425D-9196-D319D2F7E33E}"/>
          </ac:inkMkLst>
        </pc:inkChg>
        <pc:inkChg chg="add del mod">
          <ac:chgData name="Drew Chambers" userId="255ac6abe46577dc" providerId="LiveId" clId="{F40401C3-9B77-4F93-B61A-1B0AF6B46A85}" dt="2020-12-13T06:49:30.666" v="21340"/>
          <ac:inkMkLst>
            <pc:docMk/>
            <pc:sldMk cId="12469677" sldId="576"/>
            <ac:inkMk id="30" creationId="{829DC395-19E5-4D14-85C8-35DA64C2761A}"/>
          </ac:inkMkLst>
        </pc:inkChg>
        <pc:inkChg chg="add del mod">
          <ac:chgData name="Drew Chambers" userId="255ac6abe46577dc" providerId="LiveId" clId="{F40401C3-9B77-4F93-B61A-1B0AF6B46A85}" dt="2020-12-13T06:49:30.490" v="21338" actId="9405"/>
          <ac:inkMkLst>
            <pc:docMk/>
            <pc:sldMk cId="12469677" sldId="576"/>
            <ac:inkMk id="33" creationId="{3B318738-6382-4E34-9908-4643C7A03694}"/>
          </ac:inkMkLst>
        </pc:inkChg>
        <pc:inkChg chg="add del">
          <ac:chgData name="Drew Chambers" userId="255ac6abe46577dc" providerId="LiveId" clId="{F40401C3-9B77-4F93-B61A-1B0AF6B46A85}" dt="2020-12-13T06:49:30.303" v="21337" actId="9405"/>
          <ac:inkMkLst>
            <pc:docMk/>
            <pc:sldMk cId="12469677" sldId="576"/>
            <ac:inkMk id="34" creationId="{6C126B4C-8789-41EC-B44D-1B270117014C}"/>
          </ac:inkMkLst>
        </pc:inkChg>
        <pc:inkChg chg="add del mod">
          <ac:chgData name="Drew Chambers" userId="255ac6abe46577dc" providerId="LiveId" clId="{F40401C3-9B77-4F93-B61A-1B0AF6B46A85}" dt="2020-12-13T06:49:30.116" v="21336" actId="9405"/>
          <ac:inkMkLst>
            <pc:docMk/>
            <pc:sldMk cId="12469677" sldId="576"/>
            <ac:inkMk id="35" creationId="{EC456147-E108-47F6-84E1-FC9BB40E9CF3}"/>
          </ac:inkMkLst>
        </pc:inkChg>
        <pc:inkChg chg="add del mod">
          <ac:chgData name="Drew Chambers" userId="255ac6abe46577dc" providerId="LiveId" clId="{F40401C3-9B77-4F93-B61A-1B0AF6B46A85}" dt="2020-12-13T06:49:29.783" v="21335"/>
          <ac:inkMkLst>
            <pc:docMk/>
            <pc:sldMk cId="12469677" sldId="576"/>
            <ac:inkMk id="36" creationId="{73C5EE87-CBC3-4046-95C1-CCE7D2AF02F6}"/>
          </ac:inkMkLst>
        </pc:inkChg>
        <pc:inkChg chg="add del mod">
          <ac:chgData name="Drew Chambers" userId="255ac6abe46577dc" providerId="LiveId" clId="{F40401C3-9B77-4F93-B61A-1B0AF6B46A85}" dt="2020-12-13T06:49:29.611" v="21333" actId="9405"/>
          <ac:inkMkLst>
            <pc:docMk/>
            <pc:sldMk cId="12469677" sldId="576"/>
            <ac:inkMk id="38" creationId="{2E51A771-63FF-435E-B077-0B338ADCAD6F}"/>
          </ac:inkMkLst>
        </pc:inkChg>
        <pc:inkChg chg="add del mod">
          <ac:chgData name="Drew Chambers" userId="255ac6abe46577dc" providerId="LiveId" clId="{F40401C3-9B77-4F93-B61A-1B0AF6B46A85}" dt="2020-12-13T06:49:29.287" v="21332" actId="9405"/>
          <ac:inkMkLst>
            <pc:docMk/>
            <pc:sldMk cId="12469677" sldId="576"/>
            <ac:inkMk id="39" creationId="{26293D71-DC08-47E4-9450-102025450823}"/>
          </ac:inkMkLst>
        </pc:inkChg>
        <pc:inkChg chg="add del">
          <ac:chgData name="Drew Chambers" userId="255ac6abe46577dc" providerId="LiveId" clId="{F40401C3-9B77-4F93-B61A-1B0AF6B46A85}" dt="2020-12-13T06:49:29.147" v="21331" actId="9405"/>
          <ac:inkMkLst>
            <pc:docMk/>
            <pc:sldMk cId="12469677" sldId="576"/>
            <ac:inkMk id="40" creationId="{0AFF896B-50DE-4BD1-949E-43B4949CB3F0}"/>
          </ac:inkMkLst>
        </pc:inkChg>
        <pc:inkChg chg="add del mod">
          <ac:chgData name="Drew Chambers" userId="255ac6abe46577dc" providerId="LiveId" clId="{F40401C3-9B77-4F93-B61A-1B0AF6B46A85}" dt="2020-12-13T06:49:28.990" v="21330" actId="9405"/>
          <ac:inkMkLst>
            <pc:docMk/>
            <pc:sldMk cId="12469677" sldId="576"/>
            <ac:inkMk id="41" creationId="{8B3AFF24-F41B-493B-B324-71EA1110AB3E}"/>
          </ac:inkMkLst>
        </pc:inkChg>
        <pc:inkChg chg="add del mod">
          <ac:chgData name="Drew Chambers" userId="255ac6abe46577dc" providerId="LiveId" clId="{F40401C3-9B77-4F93-B61A-1B0AF6B46A85}" dt="2020-12-13T06:49:28.772" v="21329"/>
          <ac:inkMkLst>
            <pc:docMk/>
            <pc:sldMk cId="12469677" sldId="576"/>
            <ac:inkMk id="42" creationId="{A5FF9096-3514-4003-873E-FDE39B9E3927}"/>
          </ac:inkMkLst>
        </pc:inkChg>
        <pc:inkChg chg="add del">
          <ac:chgData name="Drew Chambers" userId="255ac6abe46577dc" providerId="LiveId" clId="{F40401C3-9B77-4F93-B61A-1B0AF6B46A85}" dt="2020-12-13T06:49:28.505" v="21327" actId="9405"/>
          <ac:inkMkLst>
            <pc:docMk/>
            <pc:sldMk cId="12469677" sldId="576"/>
            <ac:inkMk id="44" creationId="{0C17725B-6F12-4274-B639-DEB4A1121C61}"/>
          </ac:inkMkLst>
        </pc:inkChg>
        <pc:inkChg chg="add del mod">
          <ac:chgData name="Drew Chambers" userId="255ac6abe46577dc" providerId="LiveId" clId="{F40401C3-9B77-4F93-B61A-1B0AF6B46A85}" dt="2020-12-13T06:49:28.321" v="21326" actId="9405"/>
          <ac:inkMkLst>
            <pc:docMk/>
            <pc:sldMk cId="12469677" sldId="576"/>
            <ac:inkMk id="45" creationId="{771EC7AE-34E8-4E6E-8AC7-AFD065F48398}"/>
          </ac:inkMkLst>
        </pc:inkChg>
        <pc:inkChg chg="add del mod">
          <ac:chgData name="Drew Chambers" userId="255ac6abe46577dc" providerId="LiveId" clId="{F40401C3-9B77-4F93-B61A-1B0AF6B46A85}" dt="2020-12-13T06:49:28.193" v="21325"/>
          <ac:inkMkLst>
            <pc:docMk/>
            <pc:sldMk cId="12469677" sldId="576"/>
            <ac:inkMk id="46" creationId="{10FCE49D-3E22-4576-9F5F-9588F7350844}"/>
          </ac:inkMkLst>
        </pc:inkChg>
        <pc:inkChg chg="add del">
          <ac:chgData name="Drew Chambers" userId="255ac6abe46577dc" providerId="LiveId" clId="{F40401C3-9B77-4F93-B61A-1B0AF6B46A85}" dt="2020-12-13T06:49:28.037" v="21323" actId="9405"/>
          <ac:inkMkLst>
            <pc:docMk/>
            <pc:sldMk cId="12469677" sldId="576"/>
            <ac:inkMk id="48" creationId="{96F2C73C-C753-4B7F-AE55-6F8D2B7725DD}"/>
          </ac:inkMkLst>
        </pc:inkChg>
        <pc:inkChg chg="add del">
          <ac:chgData name="Drew Chambers" userId="255ac6abe46577dc" providerId="LiveId" clId="{F40401C3-9B77-4F93-B61A-1B0AF6B46A85}" dt="2020-12-13T06:49:27.865" v="21322" actId="9405"/>
          <ac:inkMkLst>
            <pc:docMk/>
            <pc:sldMk cId="12469677" sldId="576"/>
            <ac:inkMk id="49" creationId="{91FD5905-098F-4360-B629-58EF3C7858E6}"/>
          </ac:inkMkLst>
        </pc:inkChg>
        <pc:inkChg chg="add del">
          <ac:chgData name="Drew Chambers" userId="255ac6abe46577dc" providerId="LiveId" clId="{F40401C3-9B77-4F93-B61A-1B0AF6B46A85}" dt="2020-12-13T06:49:27.702" v="21321" actId="9405"/>
          <ac:inkMkLst>
            <pc:docMk/>
            <pc:sldMk cId="12469677" sldId="576"/>
            <ac:inkMk id="50" creationId="{BD41CD6D-ADAC-410C-98D5-C2A89FA13360}"/>
          </ac:inkMkLst>
        </pc:inkChg>
        <pc:inkChg chg="add del">
          <ac:chgData name="Drew Chambers" userId="255ac6abe46577dc" providerId="LiveId" clId="{F40401C3-9B77-4F93-B61A-1B0AF6B46A85}" dt="2020-12-13T06:49:27.267" v="21320" actId="9405"/>
          <ac:inkMkLst>
            <pc:docMk/>
            <pc:sldMk cId="12469677" sldId="576"/>
            <ac:inkMk id="51" creationId="{2BF56671-BAFF-4C0A-B13D-E81E5A56EB67}"/>
          </ac:inkMkLst>
        </pc:inkChg>
        <pc:inkChg chg="add mod">
          <ac:chgData name="Drew Chambers" userId="255ac6abe46577dc" providerId="LiveId" clId="{F40401C3-9B77-4F93-B61A-1B0AF6B46A85}" dt="2020-12-13T06:50:30.197" v="21379"/>
          <ac:inkMkLst>
            <pc:docMk/>
            <pc:sldMk cId="12469677" sldId="576"/>
            <ac:inkMk id="52" creationId="{D074F8CD-D4BE-426F-93C7-FAC9F3376768}"/>
          </ac:inkMkLst>
        </pc:inkChg>
        <pc:inkChg chg="add mod">
          <ac:chgData name="Drew Chambers" userId="255ac6abe46577dc" providerId="LiveId" clId="{F40401C3-9B77-4F93-B61A-1B0AF6B46A85}" dt="2020-12-13T06:50:30.197" v="21379"/>
          <ac:inkMkLst>
            <pc:docMk/>
            <pc:sldMk cId="12469677" sldId="576"/>
            <ac:inkMk id="53" creationId="{D576D5F6-4401-42B2-8FB4-800F9EFA9EB7}"/>
          </ac:inkMkLst>
        </pc:inkChg>
        <pc:inkChg chg="add mod">
          <ac:chgData name="Drew Chambers" userId="255ac6abe46577dc" providerId="LiveId" clId="{F40401C3-9B77-4F93-B61A-1B0AF6B46A85}" dt="2020-12-13T06:50:30.197" v="21379"/>
          <ac:inkMkLst>
            <pc:docMk/>
            <pc:sldMk cId="12469677" sldId="576"/>
            <ac:inkMk id="55" creationId="{17A97D83-1EC7-47F9-9355-19434487FBA7}"/>
          </ac:inkMkLst>
        </pc:inkChg>
        <pc:inkChg chg="add mod">
          <ac:chgData name="Drew Chambers" userId="255ac6abe46577dc" providerId="LiveId" clId="{F40401C3-9B77-4F93-B61A-1B0AF6B46A85}" dt="2020-12-13T06:50:30.197" v="21379"/>
          <ac:inkMkLst>
            <pc:docMk/>
            <pc:sldMk cId="12469677" sldId="576"/>
            <ac:inkMk id="56" creationId="{2B14AC89-4F96-4690-AE40-3191D5DFC4A1}"/>
          </ac:inkMkLst>
        </pc:inkChg>
        <pc:inkChg chg="add mod">
          <ac:chgData name="Drew Chambers" userId="255ac6abe46577dc" providerId="LiveId" clId="{F40401C3-9B77-4F93-B61A-1B0AF6B46A85}" dt="2020-12-13T06:50:30.197" v="21379"/>
          <ac:inkMkLst>
            <pc:docMk/>
            <pc:sldMk cId="12469677" sldId="576"/>
            <ac:inkMk id="57" creationId="{E9206553-75A2-424C-8076-2F3794CC0B96}"/>
          </ac:inkMkLst>
        </pc:inkChg>
        <pc:inkChg chg="add mod">
          <ac:chgData name="Drew Chambers" userId="255ac6abe46577dc" providerId="LiveId" clId="{F40401C3-9B77-4F93-B61A-1B0AF6B46A85}" dt="2020-12-13T06:50:30.197" v="21379"/>
          <ac:inkMkLst>
            <pc:docMk/>
            <pc:sldMk cId="12469677" sldId="576"/>
            <ac:inkMk id="58" creationId="{BFDCDF11-AB00-4117-91F5-E66824C67C60}"/>
          </ac:inkMkLst>
        </pc:inkChg>
        <pc:inkChg chg="add mod">
          <ac:chgData name="Drew Chambers" userId="255ac6abe46577dc" providerId="LiveId" clId="{F40401C3-9B77-4F93-B61A-1B0AF6B46A85}" dt="2020-12-13T06:50:30.197" v="21379"/>
          <ac:inkMkLst>
            <pc:docMk/>
            <pc:sldMk cId="12469677" sldId="576"/>
            <ac:inkMk id="59" creationId="{2F926D8B-D029-4810-B2C0-695E1799190C}"/>
          </ac:inkMkLst>
        </pc:inkChg>
        <pc:inkChg chg="add mod">
          <ac:chgData name="Drew Chambers" userId="255ac6abe46577dc" providerId="LiveId" clId="{F40401C3-9B77-4F93-B61A-1B0AF6B46A85}" dt="2020-12-13T06:50:30.197" v="21379"/>
          <ac:inkMkLst>
            <pc:docMk/>
            <pc:sldMk cId="12469677" sldId="576"/>
            <ac:inkMk id="60" creationId="{13310D0F-857B-46DF-BFAD-ECCCB20A5162}"/>
          </ac:inkMkLst>
        </pc:inkChg>
        <pc:inkChg chg="add mod">
          <ac:chgData name="Drew Chambers" userId="255ac6abe46577dc" providerId="LiveId" clId="{F40401C3-9B77-4F93-B61A-1B0AF6B46A85}" dt="2020-12-13T06:50:30.197" v="21379"/>
          <ac:inkMkLst>
            <pc:docMk/>
            <pc:sldMk cId="12469677" sldId="576"/>
            <ac:inkMk id="63" creationId="{C8F12675-5DC2-43D2-8B4F-3BCC6CCC55E7}"/>
          </ac:inkMkLst>
        </pc:inkChg>
        <pc:inkChg chg="add mod">
          <ac:chgData name="Drew Chambers" userId="255ac6abe46577dc" providerId="LiveId" clId="{F40401C3-9B77-4F93-B61A-1B0AF6B46A85}" dt="2020-12-13T06:50:30.197" v="21379"/>
          <ac:inkMkLst>
            <pc:docMk/>
            <pc:sldMk cId="12469677" sldId="576"/>
            <ac:inkMk id="64" creationId="{133758D0-BD51-40AD-B1E4-5494692D7EB8}"/>
          </ac:inkMkLst>
        </pc:inkChg>
        <pc:inkChg chg="add mod">
          <ac:chgData name="Drew Chambers" userId="255ac6abe46577dc" providerId="LiveId" clId="{F40401C3-9B77-4F93-B61A-1B0AF6B46A85}" dt="2020-12-13T06:50:42.138" v="21394"/>
          <ac:inkMkLst>
            <pc:docMk/>
            <pc:sldMk cId="12469677" sldId="576"/>
            <ac:inkMk id="66" creationId="{1F9ACA29-2B3C-42A5-A818-E05B0B503C0A}"/>
          </ac:inkMkLst>
        </pc:inkChg>
        <pc:inkChg chg="add mod">
          <ac:chgData name="Drew Chambers" userId="255ac6abe46577dc" providerId="LiveId" clId="{F40401C3-9B77-4F93-B61A-1B0AF6B46A85}" dt="2020-12-13T06:50:42.138" v="21394"/>
          <ac:inkMkLst>
            <pc:docMk/>
            <pc:sldMk cId="12469677" sldId="576"/>
            <ac:inkMk id="67" creationId="{88320553-2427-450A-AA1C-FF3A0665800C}"/>
          </ac:inkMkLst>
        </pc:inkChg>
        <pc:inkChg chg="add mod">
          <ac:chgData name="Drew Chambers" userId="255ac6abe46577dc" providerId="LiveId" clId="{F40401C3-9B77-4F93-B61A-1B0AF6B46A85}" dt="2020-12-13T06:50:30.197" v="21379"/>
          <ac:inkMkLst>
            <pc:docMk/>
            <pc:sldMk cId="12469677" sldId="576"/>
            <ac:inkMk id="69" creationId="{665F8CD0-78CD-4714-83EE-ADE5260E8160}"/>
          </ac:inkMkLst>
        </pc:inkChg>
        <pc:inkChg chg="add mod">
          <ac:chgData name="Drew Chambers" userId="255ac6abe46577dc" providerId="LiveId" clId="{F40401C3-9B77-4F93-B61A-1B0AF6B46A85}" dt="2020-12-13T06:50:30.197" v="21379"/>
          <ac:inkMkLst>
            <pc:docMk/>
            <pc:sldMk cId="12469677" sldId="576"/>
            <ac:inkMk id="70" creationId="{952E4938-99EB-4F42-A7B3-A32BC15E4791}"/>
          </ac:inkMkLst>
        </pc:inkChg>
        <pc:inkChg chg="add mod">
          <ac:chgData name="Drew Chambers" userId="255ac6abe46577dc" providerId="LiveId" clId="{F40401C3-9B77-4F93-B61A-1B0AF6B46A85}" dt="2020-12-13T06:50:30.197" v="21379"/>
          <ac:inkMkLst>
            <pc:docMk/>
            <pc:sldMk cId="12469677" sldId="576"/>
            <ac:inkMk id="71" creationId="{00B8F6FA-CFB0-4D8C-8C3E-7236E5CB041D}"/>
          </ac:inkMkLst>
        </pc:inkChg>
        <pc:inkChg chg="add mod">
          <ac:chgData name="Drew Chambers" userId="255ac6abe46577dc" providerId="LiveId" clId="{F40401C3-9B77-4F93-B61A-1B0AF6B46A85}" dt="2020-12-13T06:50:30.197" v="21379"/>
          <ac:inkMkLst>
            <pc:docMk/>
            <pc:sldMk cId="12469677" sldId="576"/>
            <ac:inkMk id="72" creationId="{EC856F39-0728-443B-8377-A732676691CF}"/>
          </ac:inkMkLst>
        </pc:inkChg>
        <pc:inkChg chg="add mod">
          <ac:chgData name="Drew Chambers" userId="255ac6abe46577dc" providerId="LiveId" clId="{F40401C3-9B77-4F93-B61A-1B0AF6B46A85}" dt="2020-12-13T06:50:42.138" v="21394"/>
          <ac:inkMkLst>
            <pc:docMk/>
            <pc:sldMk cId="12469677" sldId="576"/>
            <ac:inkMk id="74" creationId="{8EBAB453-2253-4BFC-8C94-97A9D37E4100}"/>
          </ac:inkMkLst>
        </pc:inkChg>
        <pc:inkChg chg="add mod">
          <ac:chgData name="Drew Chambers" userId="255ac6abe46577dc" providerId="LiveId" clId="{F40401C3-9B77-4F93-B61A-1B0AF6B46A85}" dt="2020-12-13T06:50:42.138" v="21394"/>
          <ac:inkMkLst>
            <pc:docMk/>
            <pc:sldMk cId="12469677" sldId="576"/>
            <ac:inkMk id="75" creationId="{5DE01D78-9598-497F-82E0-18E956130E69}"/>
          </ac:inkMkLst>
        </pc:inkChg>
        <pc:inkChg chg="add mod">
          <ac:chgData name="Drew Chambers" userId="255ac6abe46577dc" providerId="LiveId" clId="{F40401C3-9B77-4F93-B61A-1B0AF6B46A85}" dt="2020-12-13T06:50:42.138" v="21394"/>
          <ac:inkMkLst>
            <pc:docMk/>
            <pc:sldMk cId="12469677" sldId="576"/>
            <ac:inkMk id="77" creationId="{1F565F92-23C8-40C6-BE9F-F3C139EE54A8}"/>
          </ac:inkMkLst>
        </pc:inkChg>
        <pc:inkChg chg="add mod">
          <ac:chgData name="Drew Chambers" userId="255ac6abe46577dc" providerId="LiveId" clId="{F40401C3-9B77-4F93-B61A-1B0AF6B46A85}" dt="2020-12-13T06:50:42.138" v="21394"/>
          <ac:inkMkLst>
            <pc:docMk/>
            <pc:sldMk cId="12469677" sldId="576"/>
            <ac:inkMk id="78" creationId="{F4CCB156-4CC5-4D11-8432-DCE5786D0824}"/>
          </ac:inkMkLst>
        </pc:inkChg>
        <pc:inkChg chg="add mod">
          <ac:chgData name="Drew Chambers" userId="255ac6abe46577dc" providerId="LiveId" clId="{F40401C3-9B77-4F93-B61A-1B0AF6B46A85}" dt="2020-12-13T06:50:42.138" v="21394"/>
          <ac:inkMkLst>
            <pc:docMk/>
            <pc:sldMk cId="12469677" sldId="576"/>
            <ac:inkMk id="79" creationId="{572850A6-7702-46BD-BBFE-AE46DFAC822B}"/>
          </ac:inkMkLst>
        </pc:inkChg>
        <pc:inkChg chg="add">
          <ac:chgData name="Drew Chambers" userId="255ac6abe46577dc" providerId="LiveId" clId="{F40401C3-9B77-4F93-B61A-1B0AF6B46A85}" dt="2020-12-13T06:50:33.240" v="21384" actId="9405"/>
          <ac:inkMkLst>
            <pc:docMk/>
            <pc:sldMk cId="12469677" sldId="576"/>
            <ac:inkMk id="81" creationId="{E63A0B5D-D96A-49FF-8384-D775B3F6CA46}"/>
          </ac:inkMkLst>
        </pc:inkChg>
        <pc:inkChg chg="add mod">
          <ac:chgData name="Drew Chambers" userId="255ac6abe46577dc" providerId="LiveId" clId="{F40401C3-9B77-4F93-B61A-1B0AF6B46A85}" dt="2020-12-13T06:50:42.138" v="21394"/>
          <ac:inkMkLst>
            <pc:docMk/>
            <pc:sldMk cId="12469677" sldId="576"/>
            <ac:inkMk id="82" creationId="{9DCBA646-22D2-4AD6-AE97-ECE72C18C205}"/>
          </ac:inkMkLst>
        </pc:inkChg>
        <pc:inkChg chg="add mod">
          <ac:chgData name="Drew Chambers" userId="255ac6abe46577dc" providerId="LiveId" clId="{F40401C3-9B77-4F93-B61A-1B0AF6B46A85}" dt="2020-12-13T06:50:42.138" v="21394"/>
          <ac:inkMkLst>
            <pc:docMk/>
            <pc:sldMk cId="12469677" sldId="576"/>
            <ac:inkMk id="83" creationId="{BBD17E7B-5B50-4945-B0CA-F619521D276C}"/>
          </ac:inkMkLst>
        </pc:inkChg>
        <pc:inkChg chg="add mod">
          <ac:chgData name="Drew Chambers" userId="255ac6abe46577dc" providerId="LiveId" clId="{F40401C3-9B77-4F93-B61A-1B0AF6B46A85}" dt="2020-12-13T06:50:42.138" v="21394"/>
          <ac:inkMkLst>
            <pc:docMk/>
            <pc:sldMk cId="12469677" sldId="576"/>
            <ac:inkMk id="84" creationId="{7C4F063E-F86C-4415-8C18-207E1E19EAE0}"/>
          </ac:inkMkLst>
        </pc:inkChg>
        <pc:inkChg chg="add mod">
          <ac:chgData name="Drew Chambers" userId="255ac6abe46577dc" providerId="LiveId" clId="{F40401C3-9B77-4F93-B61A-1B0AF6B46A85}" dt="2020-12-13T06:50:42.138" v="21394"/>
          <ac:inkMkLst>
            <pc:docMk/>
            <pc:sldMk cId="12469677" sldId="576"/>
            <ac:inkMk id="86" creationId="{17309BF4-080B-48F0-9D17-1124E681556B}"/>
          </ac:inkMkLst>
        </pc:inkChg>
        <pc:inkChg chg="add">
          <ac:chgData name="Drew Chambers" userId="255ac6abe46577dc" providerId="LiveId" clId="{F40401C3-9B77-4F93-B61A-1B0AF6B46A85}" dt="2020-12-13T06:50:39.690" v="21391" actId="9405"/>
          <ac:inkMkLst>
            <pc:docMk/>
            <pc:sldMk cId="12469677" sldId="576"/>
            <ac:inkMk id="88" creationId="{9C2B00C1-A91C-4C94-A1FA-BA82A1848D46}"/>
          </ac:inkMkLst>
        </pc:inkChg>
        <pc:inkChg chg="add mod">
          <ac:chgData name="Drew Chambers" userId="255ac6abe46577dc" providerId="LiveId" clId="{F40401C3-9B77-4F93-B61A-1B0AF6B46A85}" dt="2020-12-13T06:50:42.138" v="21394"/>
          <ac:inkMkLst>
            <pc:docMk/>
            <pc:sldMk cId="12469677" sldId="576"/>
            <ac:inkMk id="89" creationId="{E51FEE85-94AC-4AA1-A46F-801874F30122}"/>
          </ac:inkMkLst>
        </pc:inkChg>
        <pc:inkChg chg="add mod">
          <ac:chgData name="Drew Chambers" userId="255ac6abe46577dc" providerId="LiveId" clId="{F40401C3-9B77-4F93-B61A-1B0AF6B46A85}" dt="2020-12-13T06:50:42.138" v="21394"/>
          <ac:inkMkLst>
            <pc:docMk/>
            <pc:sldMk cId="12469677" sldId="576"/>
            <ac:inkMk id="90" creationId="{52BCCC6A-2F22-40FF-ACE8-8B2F1E693F79}"/>
          </ac:inkMkLst>
        </pc:inkChg>
        <pc:inkChg chg="add mod">
          <ac:chgData name="Drew Chambers" userId="255ac6abe46577dc" providerId="LiveId" clId="{F40401C3-9B77-4F93-B61A-1B0AF6B46A85}" dt="2020-12-13T06:50:46.793" v="21401"/>
          <ac:inkMkLst>
            <pc:docMk/>
            <pc:sldMk cId="12469677" sldId="576"/>
            <ac:inkMk id="92" creationId="{13F26C57-46C0-4532-B247-AECD62C816CA}"/>
          </ac:inkMkLst>
        </pc:inkChg>
        <pc:inkChg chg="add mod">
          <ac:chgData name="Drew Chambers" userId="255ac6abe46577dc" providerId="LiveId" clId="{F40401C3-9B77-4F93-B61A-1B0AF6B46A85}" dt="2020-12-13T06:50:46.793" v="21401"/>
          <ac:inkMkLst>
            <pc:docMk/>
            <pc:sldMk cId="12469677" sldId="576"/>
            <ac:inkMk id="93" creationId="{948450F2-80EE-4C29-A52E-A9D0422D3BCD}"/>
          </ac:inkMkLst>
        </pc:inkChg>
        <pc:inkChg chg="add mod">
          <ac:chgData name="Drew Chambers" userId="255ac6abe46577dc" providerId="LiveId" clId="{F40401C3-9B77-4F93-B61A-1B0AF6B46A85}" dt="2020-12-13T06:50:46.793" v="21401"/>
          <ac:inkMkLst>
            <pc:docMk/>
            <pc:sldMk cId="12469677" sldId="576"/>
            <ac:inkMk id="94" creationId="{6C5304A0-502C-4DA0-9929-E0342716D87A}"/>
          </ac:inkMkLst>
        </pc:inkChg>
        <pc:inkChg chg="add">
          <ac:chgData name="Drew Chambers" userId="255ac6abe46577dc" providerId="LiveId" clId="{F40401C3-9B77-4F93-B61A-1B0AF6B46A85}" dt="2020-12-13T06:50:44.644" v="21398" actId="9405"/>
          <ac:inkMkLst>
            <pc:docMk/>
            <pc:sldMk cId="12469677" sldId="576"/>
            <ac:inkMk id="95" creationId="{B08D22E8-3869-422F-B4BD-7E0683A148DE}"/>
          </ac:inkMkLst>
        </pc:inkChg>
        <pc:inkChg chg="add">
          <ac:chgData name="Drew Chambers" userId="255ac6abe46577dc" providerId="LiveId" clId="{F40401C3-9B77-4F93-B61A-1B0AF6B46A85}" dt="2020-12-13T06:50:45.384" v="21399" actId="9405"/>
          <ac:inkMkLst>
            <pc:docMk/>
            <pc:sldMk cId="12469677" sldId="576"/>
            <ac:inkMk id="96" creationId="{EA79A082-385A-4859-9F12-840969CDA2CF}"/>
          </ac:inkMkLst>
        </pc:inkChg>
        <pc:inkChg chg="add">
          <ac:chgData name="Drew Chambers" userId="255ac6abe46577dc" providerId="LiveId" clId="{F40401C3-9B77-4F93-B61A-1B0AF6B46A85}" dt="2020-12-13T06:50:46.263" v="21400" actId="9405"/>
          <ac:inkMkLst>
            <pc:docMk/>
            <pc:sldMk cId="12469677" sldId="576"/>
            <ac:inkMk id="97" creationId="{64AF0524-157D-41C7-94CC-5A28A94417CD}"/>
          </ac:inkMkLst>
        </pc:inkChg>
        <pc:inkChg chg="add del mod">
          <ac:chgData name="Drew Chambers" userId="255ac6abe46577dc" providerId="LiveId" clId="{F40401C3-9B77-4F93-B61A-1B0AF6B46A85}" dt="2020-12-13T06:51:08.819" v="21407" actId="9405"/>
          <ac:inkMkLst>
            <pc:docMk/>
            <pc:sldMk cId="12469677" sldId="576"/>
            <ac:inkMk id="99" creationId="{D8C83C75-1293-4E45-9ED5-1D517132D953}"/>
          </ac:inkMkLst>
        </pc:inkChg>
        <pc:inkChg chg="add del mod">
          <ac:chgData name="Drew Chambers" userId="255ac6abe46577dc" providerId="LiveId" clId="{F40401C3-9B77-4F93-B61A-1B0AF6B46A85}" dt="2020-12-13T06:51:07.928" v="21406"/>
          <ac:inkMkLst>
            <pc:docMk/>
            <pc:sldMk cId="12469677" sldId="576"/>
            <ac:inkMk id="100" creationId="{6166CB61-B7EC-4916-BE72-6789F35C39DD}"/>
          </ac:inkMkLst>
        </pc:inkChg>
        <pc:inkChg chg="add mod">
          <ac:chgData name="Drew Chambers" userId="255ac6abe46577dc" providerId="LiveId" clId="{F40401C3-9B77-4F93-B61A-1B0AF6B46A85}" dt="2020-12-13T06:51:31.725" v="21430"/>
          <ac:inkMkLst>
            <pc:docMk/>
            <pc:sldMk cId="12469677" sldId="576"/>
            <ac:inkMk id="102" creationId="{91F0B7E4-C458-49D3-B335-81C441DBF61B}"/>
          </ac:inkMkLst>
        </pc:inkChg>
        <pc:inkChg chg="add mod">
          <ac:chgData name="Drew Chambers" userId="255ac6abe46577dc" providerId="LiveId" clId="{F40401C3-9B77-4F93-B61A-1B0AF6B46A85}" dt="2020-12-13T06:51:31.725" v="21430"/>
          <ac:inkMkLst>
            <pc:docMk/>
            <pc:sldMk cId="12469677" sldId="576"/>
            <ac:inkMk id="103" creationId="{E233ED4E-E976-4CBC-8FBB-E2CED3822705}"/>
          </ac:inkMkLst>
        </pc:inkChg>
        <pc:inkChg chg="add mod">
          <ac:chgData name="Drew Chambers" userId="255ac6abe46577dc" providerId="LiveId" clId="{F40401C3-9B77-4F93-B61A-1B0AF6B46A85}" dt="2020-12-13T06:51:31.725" v="21430"/>
          <ac:inkMkLst>
            <pc:docMk/>
            <pc:sldMk cId="12469677" sldId="576"/>
            <ac:inkMk id="104" creationId="{D9351A6E-A4EB-4623-8EF2-2F43ABA7538E}"/>
          </ac:inkMkLst>
        </pc:inkChg>
        <pc:inkChg chg="add mod">
          <ac:chgData name="Drew Chambers" userId="255ac6abe46577dc" providerId="LiveId" clId="{F40401C3-9B77-4F93-B61A-1B0AF6B46A85}" dt="2020-12-13T06:51:31.725" v="21430"/>
          <ac:inkMkLst>
            <pc:docMk/>
            <pc:sldMk cId="12469677" sldId="576"/>
            <ac:inkMk id="105" creationId="{D7157006-F2B7-44F9-8E60-6A93FD54EE42}"/>
          </ac:inkMkLst>
        </pc:inkChg>
        <pc:inkChg chg="add mod">
          <ac:chgData name="Drew Chambers" userId="255ac6abe46577dc" providerId="LiveId" clId="{F40401C3-9B77-4F93-B61A-1B0AF6B46A85}" dt="2020-12-13T06:51:31.725" v="21430"/>
          <ac:inkMkLst>
            <pc:docMk/>
            <pc:sldMk cId="12469677" sldId="576"/>
            <ac:inkMk id="106" creationId="{F256DE4D-4B35-451D-801C-F97B7DAA4D16}"/>
          </ac:inkMkLst>
        </pc:inkChg>
        <pc:inkChg chg="add mod">
          <ac:chgData name="Drew Chambers" userId="255ac6abe46577dc" providerId="LiveId" clId="{F40401C3-9B77-4F93-B61A-1B0AF6B46A85}" dt="2020-12-13T06:51:31.725" v="21430"/>
          <ac:inkMkLst>
            <pc:docMk/>
            <pc:sldMk cId="12469677" sldId="576"/>
            <ac:inkMk id="107" creationId="{70572E45-80CD-4F3F-9DD5-7DE01E281BA2}"/>
          </ac:inkMkLst>
        </pc:inkChg>
        <pc:inkChg chg="add mod">
          <ac:chgData name="Drew Chambers" userId="255ac6abe46577dc" providerId="LiveId" clId="{F40401C3-9B77-4F93-B61A-1B0AF6B46A85}" dt="2020-12-13T06:51:31.725" v="21430"/>
          <ac:inkMkLst>
            <pc:docMk/>
            <pc:sldMk cId="12469677" sldId="576"/>
            <ac:inkMk id="108" creationId="{8A245541-A654-4669-9694-A3E76866F665}"/>
          </ac:inkMkLst>
        </pc:inkChg>
        <pc:inkChg chg="add mod">
          <ac:chgData name="Drew Chambers" userId="255ac6abe46577dc" providerId="LiveId" clId="{F40401C3-9B77-4F93-B61A-1B0AF6B46A85}" dt="2020-12-13T06:51:31.725" v="21430"/>
          <ac:inkMkLst>
            <pc:docMk/>
            <pc:sldMk cId="12469677" sldId="576"/>
            <ac:inkMk id="109" creationId="{C045F11C-E44B-455F-82A2-4A508A928113}"/>
          </ac:inkMkLst>
        </pc:inkChg>
        <pc:inkChg chg="add mod">
          <ac:chgData name="Drew Chambers" userId="255ac6abe46577dc" providerId="LiveId" clId="{F40401C3-9B77-4F93-B61A-1B0AF6B46A85}" dt="2020-12-13T06:51:31.725" v="21430"/>
          <ac:inkMkLst>
            <pc:docMk/>
            <pc:sldMk cId="12469677" sldId="576"/>
            <ac:inkMk id="110" creationId="{8D1E4238-318C-40D7-9320-D5ACFEAD60E6}"/>
          </ac:inkMkLst>
        </pc:inkChg>
        <pc:inkChg chg="add mod">
          <ac:chgData name="Drew Chambers" userId="255ac6abe46577dc" providerId="LiveId" clId="{F40401C3-9B77-4F93-B61A-1B0AF6B46A85}" dt="2020-12-13T06:51:31.725" v="21430"/>
          <ac:inkMkLst>
            <pc:docMk/>
            <pc:sldMk cId="12469677" sldId="576"/>
            <ac:inkMk id="111" creationId="{04BDE3EA-79CF-48B6-84B4-1960E338D4DA}"/>
          </ac:inkMkLst>
        </pc:inkChg>
        <pc:inkChg chg="add mod">
          <ac:chgData name="Drew Chambers" userId="255ac6abe46577dc" providerId="LiveId" clId="{F40401C3-9B77-4F93-B61A-1B0AF6B46A85}" dt="2020-12-13T06:51:31.725" v="21430"/>
          <ac:inkMkLst>
            <pc:docMk/>
            <pc:sldMk cId="12469677" sldId="576"/>
            <ac:inkMk id="114" creationId="{D72AADFA-A704-4716-803C-40F112A9D565}"/>
          </ac:inkMkLst>
        </pc:inkChg>
        <pc:inkChg chg="add mod">
          <ac:chgData name="Drew Chambers" userId="255ac6abe46577dc" providerId="LiveId" clId="{F40401C3-9B77-4F93-B61A-1B0AF6B46A85}" dt="2020-12-13T06:51:31.725" v="21430"/>
          <ac:inkMkLst>
            <pc:docMk/>
            <pc:sldMk cId="12469677" sldId="576"/>
            <ac:inkMk id="116" creationId="{00CA4DE9-4090-4E13-8680-6F923CE5C9FB}"/>
          </ac:inkMkLst>
        </pc:inkChg>
        <pc:inkChg chg="add mod">
          <ac:chgData name="Drew Chambers" userId="255ac6abe46577dc" providerId="LiveId" clId="{F40401C3-9B77-4F93-B61A-1B0AF6B46A85}" dt="2020-12-13T06:51:31.725" v="21430"/>
          <ac:inkMkLst>
            <pc:docMk/>
            <pc:sldMk cId="12469677" sldId="576"/>
            <ac:inkMk id="118" creationId="{9D1F9C7F-234C-4F70-AC51-70B440B2F682}"/>
          </ac:inkMkLst>
        </pc:inkChg>
        <pc:inkChg chg="add mod">
          <ac:chgData name="Drew Chambers" userId="255ac6abe46577dc" providerId="LiveId" clId="{F40401C3-9B77-4F93-B61A-1B0AF6B46A85}" dt="2020-12-13T06:51:31.725" v="21430"/>
          <ac:inkMkLst>
            <pc:docMk/>
            <pc:sldMk cId="12469677" sldId="576"/>
            <ac:inkMk id="119" creationId="{E5F8716A-0F24-4988-988A-7A4802A5D864}"/>
          </ac:inkMkLst>
        </pc:inkChg>
        <pc:inkChg chg="add mod">
          <ac:chgData name="Drew Chambers" userId="255ac6abe46577dc" providerId="LiveId" clId="{F40401C3-9B77-4F93-B61A-1B0AF6B46A85}" dt="2020-12-13T06:51:31.725" v="21430"/>
          <ac:inkMkLst>
            <pc:docMk/>
            <pc:sldMk cId="12469677" sldId="576"/>
            <ac:inkMk id="121" creationId="{D58084F0-23F6-49B2-97EA-CEA19C11D9D8}"/>
          </ac:inkMkLst>
        </pc:inkChg>
        <pc:inkChg chg="add mod">
          <ac:chgData name="Drew Chambers" userId="255ac6abe46577dc" providerId="LiveId" clId="{F40401C3-9B77-4F93-B61A-1B0AF6B46A85}" dt="2020-12-13T06:51:31.725" v="21430"/>
          <ac:inkMkLst>
            <pc:docMk/>
            <pc:sldMk cId="12469677" sldId="576"/>
            <ac:inkMk id="123" creationId="{8A63F476-6798-40CE-A4CB-8DEA94880E98}"/>
          </ac:inkMkLst>
        </pc:inkChg>
        <pc:inkChg chg="add mod">
          <ac:chgData name="Drew Chambers" userId="255ac6abe46577dc" providerId="LiveId" clId="{F40401C3-9B77-4F93-B61A-1B0AF6B46A85}" dt="2020-12-13T06:51:31.725" v="21430"/>
          <ac:inkMkLst>
            <pc:docMk/>
            <pc:sldMk cId="12469677" sldId="576"/>
            <ac:inkMk id="124" creationId="{12CF7373-5860-462D-8135-CF58F727A29E}"/>
          </ac:inkMkLst>
        </pc:inkChg>
        <pc:cxnChg chg="add mod">
          <ac:chgData name="Drew Chambers" userId="255ac6abe46577dc" providerId="LiveId" clId="{F40401C3-9B77-4F93-B61A-1B0AF6B46A85}" dt="2020-12-13T06:53:43.793" v="21442" actId="1582"/>
          <ac:cxnSpMkLst>
            <pc:docMk/>
            <pc:sldMk cId="12469677" sldId="576"/>
            <ac:cxnSpMk id="128" creationId="{71F9A2D3-BD74-4E58-9E18-FA21AB4EC139}"/>
          </ac:cxnSpMkLst>
        </pc:cxnChg>
        <pc:cxnChg chg="add mod">
          <ac:chgData name="Drew Chambers" userId="255ac6abe46577dc" providerId="LiveId" clId="{F40401C3-9B77-4F93-B61A-1B0AF6B46A85}" dt="2020-12-13T06:54:49.776" v="21455" actId="14100"/>
          <ac:cxnSpMkLst>
            <pc:docMk/>
            <pc:sldMk cId="12469677" sldId="576"/>
            <ac:cxnSpMk id="130" creationId="{72E77161-DD01-4CEA-A3FF-4C6AF358F3A2}"/>
          </ac:cxnSpMkLst>
        </pc:cxnChg>
      </pc:sldChg>
      <pc:sldChg chg="modSp new del mod">
        <pc:chgData name="Drew Chambers" userId="255ac6abe46577dc" providerId="LiveId" clId="{F40401C3-9B77-4F93-B61A-1B0AF6B46A85}" dt="2020-12-13T07:01:02.353" v="21766" actId="47"/>
        <pc:sldMkLst>
          <pc:docMk/>
          <pc:sldMk cId="1861548470" sldId="577"/>
        </pc:sldMkLst>
        <pc:spChg chg="mod">
          <ac:chgData name="Drew Chambers" userId="255ac6abe46577dc" providerId="LiveId" clId="{F40401C3-9B77-4F93-B61A-1B0AF6B46A85}" dt="2020-12-13T07:01:00.091" v="21765" actId="20577"/>
          <ac:spMkLst>
            <pc:docMk/>
            <pc:sldMk cId="1861548470" sldId="577"/>
            <ac:spMk id="2" creationId="{079F9B3C-125B-4605-A6B1-0C01AA7ECE49}"/>
          </ac:spMkLst>
        </pc:spChg>
      </pc:sldChg>
      <pc:sldChg chg="modSp new del mod">
        <pc:chgData name="Drew Chambers" userId="255ac6abe46577dc" providerId="LiveId" clId="{F40401C3-9B77-4F93-B61A-1B0AF6B46A85}" dt="2020-12-13T07:03:08.843" v="21814" actId="47"/>
        <pc:sldMkLst>
          <pc:docMk/>
          <pc:sldMk cId="2365039944" sldId="577"/>
        </pc:sldMkLst>
        <pc:spChg chg="mod">
          <ac:chgData name="Drew Chambers" userId="255ac6abe46577dc" providerId="LiveId" clId="{F40401C3-9B77-4F93-B61A-1B0AF6B46A85}" dt="2020-12-13T07:02:07.951" v="21813" actId="20577"/>
          <ac:spMkLst>
            <pc:docMk/>
            <pc:sldMk cId="2365039944" sldId="577"/>
            <ac:spMk id="2" creationId="{50E17A9B-09C4-4CBF-917E-D32C534970C5}"/>
          </ac:spMkLst>
        </pc:spChg>
      </pc:sldChg>
      <pc:sldChg chg="new del">
        <pc:chgData name="Drew Chambers" userId="255ac6abe46577dc" providerId="LiveId" clId="{F40401C3-9B77-4F93-B61A-1B0AF6B46A85}" dt="2020-12-13T07:00:09.456" v="21740" actId="47"/>
        <pc:sldMkLst>
          <pc:docMk/>
          <pc:sldMk cId="2469043652" sldId="577"/>
        </pc:sldMkLst>
      </pc:sldChg>
      <pc:sldChg chg="modSp new del mod">
        <pc:chgData name="Drew Chambers" userId="255ac6abe46577dc" providerId="LiveId" clId="{F40401C3-9B77-4F93-B61A-1B0AF6B46A85}" dt="2020-12-13T06:42:15.901" v="21251" actId="47"/>
        <pc:sldMkLst>
          <pc:docMk/>
          <pc:sldMk cId="2579591060" sldId="577"/>
        </pc:sldMkLst>
        <pc:spChg chg="mod">
          <ac:chgData name="Drew Chambers" userId="255ac6abe46577dc" providerId="LiveId" clId="{F40401C3-9B77-4F93-B61A-1B0AF6B46A85}" dt="2020-12-13T06:38:06.294" v="21060" actId="20577"/>
          <ac:spMkLst>
            <pc:docMk/>
            <pc:sldMk cId="2579591060" sldId="577"/>
            <ac:spMk id="2" creationId="{A0AEDED5-6639-491E-9708-B48B7B73BB02}"/>
          </ac:spMkLst>
        </pc:spChg>
        <pc:spChg chg="mod">
          <ac:chgData name="Drew Chambers" userId="255ac6abe46577dc" providerId="LiveId" clId="{F40401C3-9B77-4F93-B61A-1B0AF6B46A85}" dt="2020-12-13T06:39:24.063" v="21250" actId="20577"/>
          <ac:spMkLst>
            <pc:docMk/>
            <pc:sldMk cId="2579591060" sldId="577"/>
            <ac:spMk id="3" creationId="{31A240AC-3197-49A0-908E-4FE83C7A8576}"/>
          </ac:spMkLst>
        </pc:spChg>
      </pc:sldChg>
      <pc:sldChg chg="addSp delSp modSp new mod">
        <pc:chgData name="Drew Chambers" userId="255ac6abe46577dc" providerId="LiveId" clId="{F40401C3-9B77-4F93-B61A-1B0AF6B46A85}" dt="2020-12-13T22:04:18.039" v="29317" actId="14100"/>
        <pc:sldMkLst>
          <pc:docMk/>
          <pc:sldMk cId="2906405596" sldId="577"/>
        </pc:sldMkLst>
        <pc:spChg chg="mod">
          <ac:chgData name="Drew Chambers" userId="255ac6abe46577dc" providerId="LiveId" clId="{F40401C3-9B77-4F93-B61A-1B0AF6B46A85}" dt="2020-12-13T22:04:18.039" v="29317" actId="14100"/>
          <ac:spMkLst>
            <pc:docMk/>
            <pc:sldMk cId="2906405596" sldId="577"/>
            <ac:spMk id="2" creationId="{B16025F6-269A-4181-BC97-27EDDAA7BFB5}"/>
          </ac:spMkLst>
        </pc:spChg>
        <pc:spChg chg="del mod">
          <ac:chgData name="Drew Chambers" userId="255ac6abe46577dc" providerId="LiveId" clId="{F40401C3-9B77-4F93-B61A-1B0AF6B46A85}" dt="2020-12-13T14:58:52.847" v="26064" actId="22"/>
          <ac:spMkLst>
            <pc:docMk/>
            <pc:sldMk cId="2906405596" sldId="577"/>
            <ac:spMk id="3" creationId="{2E8893DC-A9DD-4BF1-A0D0-8BAF15AEA7D1}"/>
          </ac:spMkLst>
        </pc:spChg>
        <pc:spChg chg="add mod">
          <ac:chgData name="Drew Chambers" userId="255ac6abe46577dc" providerId="LiveId" clId="{F40401C3-9B77-4F93-B61A-1B0AF6B46A85}" dt="2020-12-13T22:04:04.958" v="29310" actId="14100"/>
          <ac:spMkLst>
            <pc:docMk/>
            <pc:sldMk cId="2906405596" sldId="577"/>
            <ac:spMk id="7" creationId="{0325C087-43A6-4598-ABEB-CF516E29F2C2}"/>
          </ac:spMkLst>
        </pc:spChg>
        <pc:picChg chg="add del mod ord">
          <ac:chgData name="Drew Chambers" userId="255ac6abe46577dc" providerId="LiveId" clId="{F40401C3-9B77-4F93-B61A-1B0AF6B46A85}" dt="2020-12-13T14:58:57.866" v="26065" actId="21"/>
          <ac:picMkLst>
            <pc:docMk/>
            <pc:sldMk cId="2906405596" sldId="577"/>
            <ac:picMk id="5" creationId="{760F98FC-1CEF-4D38-9AAE-C287F1991085}"/>
          </ac:picMkLst>
        </pc:picChg>
        <pc:picChg chg="add mod">
          <ac:chgData name="Drew Chambers" userId="255ac6abe46577dc" providerId="LiveId" clId="{F40401C3-9B77-4F93-B61A-1B0AF6B46A85}" dt="2020-12-13T22:04:09.485" v="29313" actId="1076"/>
          <ac:picMkLst>
            <pc:docMk/>
            <pc:sldMk cId="2906405596" sldId="577"/>
            <ac:picMk id="8" creationId="{D567AF1F-622E-4C33-97CC-401E8CA6EBAE}"/>
          </ac:picMkLst>
        </pc:picChg>
      </pc:sldChg>
      <pc:sldChg chg="addSp delSp modSp new mod ord">
        <pc:chgData name="Drew Chambers" userId="255ac6abe46577dc" providerId="LiveId" clId="{F40401C3-9B77-4F93-B61A-1B0AF6B46A85}" dt="2020-12-13T22:10:08.792" v="29414" actId="20577"/>
        <pc:sldMkLst>
          <pc:docMk/>
          <pc:sldMk cId="1209225397" sldId="578"/>
        </pc:sldMkLst>
        <pc:spChg chg="mod">
          <ac:chgData name="Drew Chambers" userId="255ac6abe46577dc" providerId="LiveId" clId="{F40401C3-9B77-4F93-B61A-1B0AF6B46A85}" dt="2020-12-13T22:10:08.792" v="29414" actId="20577"/>
          <ac:spMkLst>
            <pc:docMk/>
            <pc:sldMk cId="1209225397" sldId="578"/>
            <ac:spMk id="2" creationId="{005B8F68-CC41-4E75-A743-DE3D07AB7BAB}"/>
          </ac:spMkLst>
        </pc:spChg>
        <pc:spChg chg="del mod">
          <ac:chgData name="Drew Chambers" userId="255ac6abe46577dc" providerId="LiveId" clId="{F40401C3-9B77-4F93-B61A-1B0AF6B46A85}" dt="2020-12-13T09:40:05.501" v="22848" actId="22"/>
          <ac:spMkLst>
            <pc:docMk/>
            <pc:sldMk cId="1209225397" sldId="578"/>
            <ac:spMk id="3" creationId="{159C8173-E0B4-492D-A57F-599813AB6B55}"/>
          </ac:spMkLst>
        </pc:spChg>
        <pc:picChg chg="add mod ord">
          <ac:chgData name="Drew Chambers" userId="255ac6abe46577dc" providerId="LiveId" clId="{F40401C3-9B77-4F93-B61A-1B0AF6B46A85}" dt="2020-12-13T09:43:25.314" v="22854" actId="1076"/>
          <ac:picMkLst>
            <pc:docMk/>
            <pc:sldMk cId="1209225397" sldId="578"/>
            <ac:picMk id="5" creationId="{7BD54D50-0192-498B-9EE7-9B76E4D28523}"/>
          </ac:picMkLst>
        </pc:picChg>
        <pc:picChg chg="add mod">
          <ac:chgData name="Drew Chambers" userId="255ac6abe46577dc" providerId="LiveId" clId="{F40401C3-9B77-4F93-B61A-1B0AF6B46A85}" dt="2020-12-13T09:43:38.447" v="22867" actId="1076"/>
          <ac:picMkLst>
            <pc:docMk/>
            <pc:sldMk cId="1209225397" sldId="578"/>
            <ac:picMk id="7" creationId="{0F83F49E-1741-4D82-97D1-D739432B2309}"/>
          </ac:picMkLst>
        </pc:picChg>
      </pc:sldChg>
      <pc:sldChg chg="modSp new mod ord modAnim">
        <pc:chgData name="Drew Chambers" userId="255ac6abe46577dc" providerId="LiveId" clId="{F40401C3-9B77-4F93-B61A-1B0AF6B46A85}" dt="2020-12-13T22:49:12.466" v="29617"/>
        <pc:sldMkLst>
          <pc:docMk/>
          <pc:sldMk cId="3878971621" sldId="579"/>
        </pc:sldMkLst>
        <pc:spChg chg="mod">
          <ac:chgData name="Drew Chambers" userId="255ac6abe46577dc" providerId="LiveId" clId="{F40401C3-9B77-4F93-B61A-1B0AF6B46A85}" dt="2020-12-13T11:47:44.743" v="23548" actId="20577"/>
          <ac:spMkLst>
            <pc:docMk/>
            <pc:sldMk cId="3878971621" sldId="579"/>
            <ac:spMk id="2" creationId="{CF441A15-57B4-48F9-8D87-7B8C70B633EE}"/>
          </ac:spMkLst>
        </pc:spChg>
        <pc:spChg chg="mod">
          <ac:chgData name="Drew Chambers" userId="255ac6abe46577dc" providerId="LiveId" clId="{F40401C3-9B77-4F93-B61A-1B0AF6B46A85}" dt="2020-12-13T14:09:39.576" v="25568" actId="20577"/>
          <ac:spMkLst>
            <pc:docMk/>
            <pc:sldMk cId="3878971621" sldId="579"/>
            <ac:spMk id="3" creationId="{2061B83B-F25F-4E8E-9C77-54219796CDC6}"/>
          </ac:spMkLst>
        </pc:spChg>
      </pc:sldChg>
      <pc:sldChg chg="addSp delSp modSp new mod">
        <pc:chgData name="Drew Chambers" userId="255ac6abe46577dc" providerId="LiveId" clId="{F40401C3-9B77-4F93-B61A-1B0AF6B46A85}" dt="2020-12-14T20:13:41.638" v="29931" actId="14100"/>
        <pc:sldMkLst>
          <pc:docMk/>
          <pc:sldMk cId="2980748493" sldId="580"/>
        </pc:sldMkLst>
        <pc:spChg chg="mod">
          <ac:chgData name="Drew Chambers" userId="255ac6abe46577dc" providerId="LiveId" clId="{F40401C3-9B77-4F93-B61A-1B0AF6B46A85}" dt="2020-12-13T10:45:24.764" v="23508" actId="20577"/>
          <ac:spMkLst>
            <pc:docMk/>
            <pc:sldMk cId="2980748493" sldId="580"/>
            <ac:spMk id="2" creationId="{50544551-0C58-44E4-A01F-93FFAF3DDADB}"/>
          </ac:spMkLst>
        </pc:spChg>
        <pc:spChg chg="add del mod">
          <ac:chgData name="Drew Chambers" userId="255ac6abe46577dc" providerId="LiveId" clId="{F40401C3-9B77-4F93-B61A-1B0AF6B46A85}" dt="2020-12-13T07:31:24.721" v="22411"/>
          <ac:spMkLst>
            <pc:docMk/>
            <pc:sldMk cId="2980748493" sldId="580"/>
            <ac:spMk id="3" creationId="{9C9948FA-A34C-4449-AAA8-151BEAC6BC21}"/>
          </ac:spMkLst>
        </pc:spChg>
        <pc:spChg chg="add del mod">
          <ac:chgData name="Drew Chambers" userId="255ac6abe46577dc" providerId="LiveId" clId="{F40401C3-9B77-4F93-B61A-1B0AF6B46A85}" dt="2020-12-14T20:13:37.121" v="29929" actId="478"/>
          <ac:spMkLst>
            <pc:docMk/>
            <pc:sldMk cId="2980748493" sldId="580"/>
            <ac:spMk id="7" creationId="{745B94BB-338E-4D22-BDFD-11FEA754795D}"/>
          </ac:spMkLst>
        </pc:spChg>
        <pc:graphicFrameChg chg="add del mod">
          <ac:chgData name="Drew Chambers" userId="255ac6abe46577dc" providerId="LiveId" clId="{F40401C3-9B77-4F93-B61A-1B0AF6B46A85}" dt="2020-12-13T07:31:20.998" v="22410"/>
          <ac:graphicFrameMkLst>
            <pc:docMk/>
            <pc:sldMk cId="2980748493" sldId="580"/>
            <ac:graphicFrameMk id="4" creationId="{5024C839-13ED-446C-BFE2-72BDF349177C}"/>
          </ac:graphicFrameMkLst>
        </pc:graphicFrameChg>
        <pc:graphicFrameChg chg="add del mod">
          <ac:chgData name="Drew Chambers" userId="255ac6abe46577dc" providerId="LiveId" clId="{F40401C3-9B77-4F93-B61A-1B0AF6B46A85}" dt="2020-12-13T07:31:31.928" v="22413" actId="21"/>
          <ac:graphicFrameMkLst>
            <pc:docMk/>
            <pc:sldMk cId="2980748493" sldId="580"/>
            <ac:graphicFrameMk id="5" creationId="{0DCB79AB-6D7F-4F2F-AF29-C289C029C32B}"/>
          </ac:graphicFrameMkLst>
        </pc:graphicFrameChg>
        <pc:graphicFrameChg chg="add mod modGraphic">
          <ac:chgData name="Drew Chambers" userId="255ac6abe46577dc" providerId="LiveId" clId="{F40401C3-9B77-4F93-B61A-1B0AF6B46A85}" dt="2020-12-14T20:13:41.638" v="29931" actId="14100"/>
          <ac:graphicFrameMkLst>
            <pc:docMk/>
            <pc:sldMk cId="2980748493" sldId="580"/>
            <ac:graphicFrameMk id="8" creationId="{B98CEB2D-50B1-43AD-9245-65709E7BF130}"/>
          </ac:graphicFrameMkLst>
        </pc:graphicFrameChg>
      </pc:sldChg>
      <pc:sldChg chg="modSp add mod ord modAnim">
        <pc:chgData name="Drew Chambers" userId="255ac6abe46577dc" providerId="LiveId" clId="{F40401C3-9B77-4F93-B61A-1B0AF6B46A85}" dt="2020-12-13T22:56:51.866" v="29654"/>
        <pc:sldMkLst>
          <pc:docMk/>
          <pc:sldMk cId="1004998387" sldId="581"/>
        </pc:sldMkLst>
        <pc:spChg chg="mod">
          <ac:chgData name="Drew Chambers" userId="255ac6abe46577dc" providerId="LiveId" clId="{F40401C3-9B77-4F93-B61A-1B0AF6B46A85}" dt="2020-12-13T22:02:57.350" v="29308" actId="20577"/>
          <ac:spMkLst>
            <pc:docMk/>
            <pc:sldMk cId="1004998387" sldId="581"/>
            <ac:spMk id="2" creationId="{F51CE90D-866C-4241-9E90-A12E78245AE7}"/>
          </ac:spMkLst>
        </pc:spChg>
        <pc:spChg chg="mod">
          <ac:chgData name="Drew Chambers" userId="255ac6abe46577dc" providerId="LiveId" clId="{F40401C3-9B77-4F93-B61A-1B0AF6B46A85}" dt="2020-12-13T07:51:51.268" v="22681"/>
          <ac:spMkLst>
            <pc:docMk/>
            <pc:sldMk cId="1004998387" sldId="581"/>
            <ac:spMk id="3" creationId="{40553CB2-3C1E-4736-A96B-96C7AC965104}"/>
          </ac:spMkLst>
        </pc:spChg>
      </pc:sldChg>
      <pc:sldChg chg="new del ord">
        <pc:chgData name="Drew Chambers" userId="255ac6abe46577dc" providerId="LiveId" clId="{F40401C3-9B77-4F93-B61A-1B0AF6B46A85}" dt="2020-12-13T07:47:27.316" v="22495" actId="47"/>
        <pc:sldMkLst>
          <pc:docMk/>
          <pc:sldMk cId="1155940202" sldId="581"/>
        </pc:sldMkLst>
      </pc:sldChg>
      <pc:sldChg chg="new del">
        <pc:chgData name="Drew Chambers" userId="255ac6abe46577dc" providerId="LiveId" clId="{F40401C3-9B77-4F93-B61A-1B0AF6B46A85}" dt="2020-12-13T07:45:18.767" v="22487" actId="47"/>
        <pc:sldMkLst>
          <pc:docMk/>
          <pc:sldMk cId="4224456870" sldId="581"/>
        </pc:sldMkLst>
      </pc:sldChg>
      <pc:sldChg chg="addSp delSp modSp new mod">
        <pc:chgData name="Drew Chambers" userId="255ac6abe46577dc" providerId="LiveId" clId="{F40401C3-9B77-4F93-B61A-1B0AF6B46A85}" dt="2020-12-14T20:14:05.327" v="29938" actId="1076"/>
        <pc:sldMkLst>
          <pc:docMk/>
          <pc:sldMk cId="3923234002" sldId="582"/>
        </pc:sldMkLst>
        <pc:spChg chg="mod">
          <ac:chgData name="Drew Chambers" userId="255ac6abe46577dc" providerId="LiveId" clId="{F40401C3-9B77-4F93-B61A-1B0AF6B46A85}" dt="2020-12-14T20:14:05.327" v="29938" actId="1076"/>
          <ac:spMkLst>
            <pc:docMk/>
            <pc:sldMk cId="3923234002" sldId="582"/>
            <ac:spMk id="2" creationId="{1F2E4E67-7196-4CCA-90BD-68288E14E3F9}"/>
          </ac:spMkLst>
        </pc:spChg>
        <pc:spChg chg="del mod">
          <ac:chgData name="Drew Chambers" userId="255ac6abe46577dc" providerId="LiveId" clId="{F40401C3-9B77-4F93-B61A-1B0AF6B46A85}" dt="2020-12-14T20:13:50.622" v="29932" actId="478"/>
          <ac:spMkLst>
            <pc:docMk/>
            <pc:sldMk cId="3923234002" sldId="582"/>
            <ac:spMk id="3" creationId="{3BBE7438-2D53-410B-B69D-1D3877827F8F}"/>
          </ac:spMkLst>
        </pc:spChg>
        <pc:spChg chg="add del">
          <ac:chgData name="Drew Chambers" userId="255ac6abe46577dc" providerId="LiveId" clId="{F40401C3-9B77-4F93-B61A-1B0AF6B46A85}" dt="2020-12-13T08:17:29.087" v="22701" actId="22"/>
          <ac:spMkLst>
            <pc:docMk/>
            <pc:sldMk cId="3923234002" sldId="582"/>
            <ac:spMk id="5" creationId="{0653A442-5BB6-4978-A235-356BD5B6EA29}"/>
          </ac:spMkLst>
        </pc:spChg>
        <pc:graphicFrameChg chg="add mod modGraphic">
          <ac:chgData name="Drew Chambers" userId="255ac6abe46577dc" providerId="LiveId" clId="{F40401C3-9B77-4F93-B61A-1B0AF6B46A85}" dt="2020-12-14T20:14:00.265" v="29935" actId="1076"/>
          <ac:graphicFrameMkLst>
            <pc:docMk/>
            <pc:sldMk cId="3923234002" sldId="582"/>
            <ac:graphicFrameMk id="6" creationId="{1082DB0B-D43E-4E0A-A588-95DB2F279A58}"/>
          </ac:graphicFrameMkLst>
        </pc:graphicFrameChg>
      </pc:sldChg>
      <pc:sldChg chg="modSp new mod modAnim">
        <pc:chgData name="Drew Chambers" userId="255ac6abe46577dc" providerId="LiveId" clId="{F40401C3-9B77-4F93-B61A-1B0AF6B46A85}" dt="2020-12-14T20:51:56.004" v="29956" actId="12"/>
        <pc:sldMkLst>
          <pc:docMk/>
          <pc:sldMk cId="1805790412" sldId="583"/>
        </pc:sldMkLst>
        <pc:spChg chg="mod">
          <ac:chgData name="Drew Chambers" userId="255ac6abe46577dc" providerId="LiveId" clId="{F40401C3-9B77-4F93-B61A-1B0AF6B46A85}" dt="2020-12-13T22:06:05.208" v="29321" actId="27636"/>
          <ac:spMkLst>
            <pc:docMk/>
            <pc:sldMk cId="1805790412" sldId="583"/>
            <ac:spMk id="2" creationId="{D9EFA595-20A7-483A-B7A8-CA5699BD526A}"/>
          </ac:spMkLst>
        </pc:spChg>
        <pc:spChg chg="mod">
          <ac:chgData name="Drew Chambers" userId="255ac6abe46577dc" providerId="LiveId" clId="{F40401C3-9B77-4F93-B61A-1B0AF6B46A85}" dt="2020-12-14T20:51:56.004" v="29956" actId="12"/>
          <ac:spMkLst>
            <pc:docMk/>
            <pc:sldMk cId="1805790412" sldId="583"/>
            <ac:spMk id="3" creationId="{192875A0-A726-4B0B-8DF7-4D42000DD796}"/>
          </ac:spMkLst>
        </pc:spChg>
      </pc:sldChg>
      <pc:sldChg chg="addSp delSp modSp new mod setBg modAnim">
        <pc:chgData name="Drew Chambers" userId="255ac6abe46577dc" providerId="LiveId" clId="{F40401C3-9B77-4F93-B61A-1B0AF6B46A85}" dt="2020-12-14T07:27:44.099" v="29845"/>
        <pc:sldMkLst>
          <pc:docMk/>
          <pc:sldMk cId="575575753" sldId="584"/>
        </pc:sldMkLst>
        <pc:spChg chg="mod">
          <ac:chgData name="Drew Chambers" userId="255ac6abe46577dc" providerId="LiveId" clId="{F40401C3-9B77-4F93-B61A-1B0AF6B46A85}" dt="2020-12-14T07:27:42.669" v="29844" actId="26606"/>
          <ac:spMkLst>
            <pc:docMk/>
            <pc:sldMk cId="575575753" sldId="584"/>
            <ac:spMk id="2" creationId="{A3D98B87-2796-462C-BAA0-2D89FBF60B59}"/>
          </ac:spMkLst>
        </pc:spChg>
        <pc:spChg chg="mod">
          <ac:chgData name="Drew Chambers" userId="255ac6abe46577dc" providerId="LiveId" clId="{F40401C3-9B77-4F93-B61A-1B0AF6B46A85}" dt="2020-12-14T07:27:42.669" v="29844" actId="26606"/>
          <ac:spMkLst>
            <pc:docMk/>
            <pc:sldMk cId="575575753" sldId="584"/>
            <ac:spMk id="3" creationId="{41B1F50D-8B6F-4D62-9B5E-5805EA986FF5}"/>
          </ac:spMkLst>
        </pc:spChg>
        <pc:picChg chg="add del mod">
          <ac:chgData name="Drew Chambers" userId="255ac6abe46577dc" providerId="LiveId" clId="{F40401C3-9B77-4F93-B61A-1B0AF6B46A85}" dt="2020-12-14T07:27:44.099" v="29845"/>
          <ac:picMkLst>
            <pc:docMk/>
            <pc:sldMk cId="575575753" sldId="584"/>
            <ac:picMk id="4" creationId="{8947D0EC-7348-4EC6-A068-1D48F359D908}"/>
          </ac:picMkLst>
        </pc:picChg>
        <pc:cxnChg chg="add del">
          <ac:chgData name="Drew Chambers" userId="255ac6abe46577dc" providerId="LiveId" clId="{F40401C3-9B77-4F93-B61A-1B0AF6B46A85}" dt="2020-12-14T07:27:42.669" v="29844" actId="26606"/>
          <ac:cxnSpMkLst>
            <pc:docMk/>
            <pc:sldMk cId="575575753" sldId="584"/>
            <ac:cxnSpMk id="9" creationId="{E4A809D5-3600-46D4-A466-67F2349A54FB}"/>
          </ac:cxnSpMkLst>
        </pc:cxnChg>
      </pc:sldChg>
      <pc:sldChg chg="addSp modSp new mod setBg modAnim">
        <pc:chgData name="Drew Chambers" userId="255ac6abe46577dc" providerId="LiveId" clId="{F40401C3-9B77-4F93-B61A-1B0AF6B46A85}" dt="2020-12-14T07:28:26.933" v="29848" actId="255"/>
        <pc:sldMkLst>
          <pc:docMk/>
          <pc:sldMk cId="780347574" sldId="585"/>
        </pc:sldMkLst>
        <pc:spChg chg="mod">
          <ac:chgData name="Drew Chambers" userId="255ac6abe46577dc" providerId="LiveId" clId="{F40401C3-9B77-4F93-B61A-1B0AF6B46A85}" dt="2020-12-14T07:28:20.882" v="29847" actId="26606"/>
          <ac:spMkLst>
            <pc:docMk/>
            <pc:sldMk cId="780347574" sldId="585"/>
            <ac:spMk id="2" creationId="{16E01FC2-279F-4AF7-BEF0-97A91DB7842A}"/>
          </ac:spMkLst>
        </pc:spChg>
        <pc:spChg chg="mod">
          <ac:chgData name="Drew Chambers" userId="255ac6abe46577dc" providerId="LiveId" clId="{F40401C3-9B77-4F93-B61A-1B0AF6B46A85}" dt="2020-12-14T07:28:26.933" v="29848" actId="255"/>
          <ac:spMkLst>
            <pc:docMk/>
            <pc:sldMk cId="780347574" sldId="585"/>
            <ac:spMk id="3" creationId="{230ADE90-9625-4166-BC05-CDC30719A232}"/>
          </ac:spMkLst>
        </pc:spChg>
        <pc:picChg chg="add mod">
          <ac:chgData name="Drew Chambers" userId="255ac6abe46577dc" providerId="LiveId" clId="{F40401C3-9B77-4F93-B61A-1B0AF6B46A85}" dt="2020-12-14T07:28:20.882" v="29847" actId="26606"/>
          <ac:picMkLst>
            <pc:docMk/>
            <pc:sldMk cId="780347574" sldId="585"/>
            <ac:picMk id="4" creationId="{6B445C60-EA83-41CD-BFFE-BD80C5BC32A4}"/>
          </ac:picMkLst>
        </pc:picChg>
        <pc:cxnChg chg="add">
          <ac:chgData name="Drew Chambers" userId="255ac6abe46577dc" providerId="LiveId" clId="{F40401C3-9B77-4F93-B61A-1B0AF6B46A85}" dt="2020-12-14T07:28:20.882" v="29847" actId="26606"/>
          <ac:cxnSpMkLst>
            <pc:docMk/>
            <pc:sldMk cId="780347574" sldId="585"/>
            <ac:cxnSpMk id="9" creationId="{E4A809D5-3600-46D4-A466-67F2349A54FB}"/>
          </ac:cxnSpMkLst>
        </pc:cxnChg>
      </pc:sldChg>
      <pc:sldChg chg="modSp new mod modAnim">
        <pc:chgData name="Drew Chambers" userId="255ac6abe46577dc" providerId="LiveId" clId="{F40401C3-9B77-4F93-B61A-1B0AF6B46A85}" dt="2020-12-13T22:57:20.350" v="29658"/>
        <pc:sldMkLst>
          <pc:docMk/>
          <pc:sldMk cId="2545453886" sldId="586"/>
        </pc:sldMkLst>
        <pc:spChg chg="mod">
          <ac:chgData name="Drew Chambers" userId="255ac6abe46577dc" providerId="LiveId" clId="{F40401C3-9B77-4F93-B61A-1B0AF6B46A85}" dt="2020-12-13T09:30:44.899" v="22820" actId="20577"/>
          <ac:spMkLst>
            <pc:docMk/>
            <pc:sldMk cId="2545453886" sldId="586"/>
            <ac:spMk id="2" creationId="{C76EE41A-04F6-457E-9FF4-2C9ABECB68F4}"/>
          </ac:spMkLst>
        </pc:spChg>
        <pc:spChg chg="mod">
          <ac:chgData name="Drew Chambers" userId="255ac6abe46577dc" providerId="LiveId" clId="{F40401C3-9B77-4F93-B61A-1B0AF6B46A85}" dt="2020-12-13T22:09:25.398" v="29408" actId="20577"/>
          <ac:spMkLst>
            <pc:docMk/>
            <pc:sldMk cId="2545453886" sldId="586"/>
            <ac:spMk id="3" creationId="{384E165F-E9C5-4C52-801D-004430DED57A}"/>
          </ac:spMkLst>
        </pc:spChg>
      </pc:sldChg>
      <pc:sldChg chg="addSp modSp new mod setBg modAnim">
        <pc:chgData name="Drew Chambers" userId="255ac6abe46577dc" providerId="LiveId" clId="{F40401C3-9B77-4F93-B61A-1B0AF6B46A85}" dt="2020-12-14T07:29:17.487" v="29851" actId="255"/>
        <pc:sldMkLst>
          <pc:docMk/>
          <pc:sldMk cId="1669206692" sldId="587"/>
        </pc:sldMkLst>
        <pc:spChg chg="mod">
          <ac:chgData name="Drew Chambers" userId="255ac6abe46577dc" providerId="LiveId" clId="{F40401C3-9B77-4F93-B61A-1B0AF6B46A85}" dt="2020-12-14T07:29:09.151" v="29850" actId="26606"/>
          <ac:spMkLst>
            <pc:docMk/>
            <pc:sldMk cId="1669206692" sldId="587"/>
            <ac:spMk id="2" creationId="{B462FFA3-FB8E-417A-8037-49EDDE99C609}"/>
          </ac:spMkLst>
        </pc:spChg>
        <pc:spChg chg="mod">
          <ac:chgData name="Drew Chambers" userId="255ac6abe46577dc" providerId="LiveId" clId="{F40401C3-9B77-4F93-B61A-1B0AF6B46A85}" dt="2020-12-14T07:29:17.487" v="29851" actId="255"/>
          <ac:spMkLst>
            <pc:docMk/>
            <pc:sldMk cId="1669206692" sldId="587"/>
            <ac:spMk id="3" creationId="{0C7B95CC-67A2-4521-A73B-330213452EB7}"/>
          </ac:spMkLst>
        </pc:spChg>
        <pc:picChg chg="add mod">
          <ac:chgData name="Drew Chambers" userId="255ac6abe46577dc" providerId="LiveId" clId="{F40401C3-9B77-4F93-B61A-1B0AF6B46A85}" dt="2020-12-14T07:29:09.151" v="29850" actId="26606"/>
          <ac:picMkLst>
            <pc:docMk/>
            <pc:sldMk cId="1669206692" sldId="587"/>
            <ac:picMk id="4" creationId="{371FEECC-E003-42AF-9D39-81768E0671A5}"/>
          </ac:picMkLst>
        </pc:picChg>
        <pc:cxnChg chg="add">
          <ac:chgData name="Drew Chambers" userId="255ac6abe46577dc" providerId="LiveId" clId="{F40401C3-9B77-4F93-B61A-1B0AF6B46A85}" dt="2020-12-14T07:29:09.151" v="29850" actId="26606"/>
          <ac:cxnSpMkLst>
            <pc:docMk/>
            <pc:sldMk cId="1669206692" sldId="587"/>
            <ac:cxnSpMk id="9" creationId="{A7F400EE-A8A5-48AF-B4D6-291B52C6F0B0}"/>
          </ac:cxnSpMkLst>
        </pc:cxnChg>
      </pc:sldChg>
      <pc:sldChg chg="addSp delSp modSp new mod modAnim">
        <pc:chgData name="Drew Chambers" userId="255ac6abe46577dc" providerId="LiveId" clId="{F40401C3-9B77-4F93-B61A-1B0AF6B46A85}" dt="2020-12-14T20:56:28.474" v="29960" actId="1076"/>
        <pc:sldMkLst>
          <pc:docMk/>
          <pc:sldMk cId="4243596030" sldId="588"/>
        </pc:sldMkLst>
        <pc:spChg chg="mod">
          <ac:chgData name="Drew Chambers" userId="255ac6abe46577dc" providerId="LiveId" clId="{F40401C3-9B77-4F93-B61A-1B0AF6B46A85}" dt="2020-12-13T22:09:35.886" v="29411" actId="20577"/>
          <ac:spMkLst>
            <pc:docMk/>
            <pc:sldMk cId="4243596030" sldId="588"/>
            <ac:spMk id="2" creationId="{8A93C497-5B86-4DB7-BB09-20A7F2D46453}"/>
          </ac:spMkLst>
        </pc:spChg>
        <pc:spChg chg="add del mod">
          <ac:chgData name="Drew Chambers" userId="255ac6abe46577dc" providerId="LiveId" clId="{F40401C3-9B77-4F93-B61A-1B0AF6B46A85}" dt="2020-12-13T18:59:53.268" v="28658" actId="1076"/>
          <ac:spMkLst>
            <pc:docMk/>
            <pc:sldMk cId="4243596030" sldId="588"/>
            <ac:spMk id="3" creationId="{00238A0A-DD6F-4D96-ADED-B8C283B39AD9}"/>
          </ac:spMkLst>
        </pc:spChg>
        <pc:spChg chg="add del">
          <ac:chgData name="Drew Chambers" userId="255ac6abe46577dc" providerId="LiveId" clId="{F40401C3-9B77-4F93-B61A-1B0AF6B46A85}" dt="2020-12-13T09:33:32.948" v="22845"/>
          <ac:spMkLst>
            <pc:docMk/>
            <pc:sldMk cId="4243596030" sldId="588"/>
            <ac:spMk id="5" creationId="{804E4A56-71F2-467C-85F5-94CBF3ABC962}"/>
          </ac:spMkLst>
        </pc:spChg>
        <pc:spChg chg="add mod">
          <ac:chgData name="Drew Chambers" userId="255ac6abe46577dc" providerId="LiveId" clId="{F40401C3-9B77-4F93-B61A-1B0AF6B46A85}" dt="2020-12-14T20:56:28.474" v="29960" actId="1076"/>
          <ac:spMkLst>
            <pc:docMk/>
            <pc:sldMk cId="4243596030" sldId="588"/>
            <ac:spMk id="8" creationId="{B60D23B1-1498-4417-A23E-0B093392173D}"/>
          </ac:spMkLst>
        </pc:spChg>
        <pc:spChg chg="add mod">
          <ac:chgData name="Drew Chambers" userId="255ac6abe46577dc" providerId="LiveId" clId="{F40401C3-9B77-4F93-B61A-1B0AF6B46A85}" dt="2020-12-13T22:59:07.496" v="29687" actId="1076"/>
          <ac:spMkLst>
            <pc:docMk/>
            <pc:sldMk cId="4243596030" sldId="588"/>
            <ac:spMk id="9" creationId="{234CBAAB-EE9D-4B99-A7B1-FF6D21503EB6}"/>
          </ac:spMkLst>
        </pc:spChg>
        <pc:spChg chg="add mod">
          <ac:chgData name="Drew Chambers" userId="255ac6abe46577dc" providerId="LiveId" clId="{F40401C3-9B77-4F93-B61A-1B0AF6B46A85}" dt="2020-12-13T22:58:54.104" v="29684" actId="1076"/>
          <ac:spMkLst>
            <pc:docMk/>
            <pc:sldMk cId="4243596030" sldId="588"/>
            <ac:spMk id="10" creationId="{DE17D848-808D-4CE7-B3D0-139515CDAEAE}"/>
          </ac:spMkLst>
        </pc:spChg>
        <pc:spChg chg="add mod">
          <ac:chgData name="Drew Chambers" userId="255ac6abe46577dc" providerId="LiveId" clId="{F40401C3-9B77-4F93-B61A-1B0AF6B46A85}" dt="2020-12-13T22:58:49.576" v="29683" actId="1076"/>
          <ac:spMkLst>
            <pc:docMk/>
            <pc:sldMk cId="4243596030" sldId="588"/>
            <ac:spMk id="11" creationId="{E24E4D8D-8A48-4107-8A4F-D8FAE58E57F2}"/>
          </ac:spMkLst>
        </pc:spChg>
        <pc:spChg chg="add mod">
          <ac:chgData name="Drew Chambers" userId="255ac6abe46577dc" providerId="LiveId" clId="{F40401C3-9B77-4F93-B61A-1B0AF6B46A85}" dt="2020-12-13T22:58:45.275" v="29682" actId="1076"/>
          <ac:spMkLst>
            <pc:docMk/>
            <pc:sldMk cId="4243596030" sldId="588"/>
            <ac:spMk id="12" creationId="{50B0064F-DB2F-48AD-B84F-9E1E3C7A7464}"/>
          </ac:spMkLst>
        </pc:spChg>
        <pc:spChg chg="add mod">
          <ac:chgData name="Drew Chambers" userId="255ac6abe46577dc" providerId="LiveId" clId="{F40401C3-9B77-4F93-B61A-1B0AF6B46A85}" dt="2020-12-13T22:58:40.425" v="29681" actId="1076"/>
          <ac:spMkLst>
            <pc:docMk/>
            <pc:sldMk cId="4243596030" sldId="588"/>
            <ac:spMk id="13" creationId="{4B4B085A-75D3-4146-9D3A-14806A0E990A}"/>
          </ac:spMkLst>
        </pc:spChg>
        <pc:spChg chg="add mod">
          <ac:chgData name="Drew Chambers" userId="255ac6abe46577dc" providerId="LiveId" clId="{F40401C3-9B77-4F93-B61A-1B0AF6B46A85}" dt="2020-12-13T22:58:28.462" v="29679" actId="1076"/>
          <ac:spMkLst>
            <pc:docMk/>
            <pc:sldMk cId="4243596030" sldId="588"/>
            <ac:spMk id="14" creationId="{F75CB810-6544-4F50-BA16-3C68F0A62C66}"/>
          </ac:spMkLst>
        </pc:spChg>
        <pc:spChg chg="add mod">
          <ac:chgData name="Drew Chambers" userId="255ac6abe46577dc" providerId="LiveId" clId="{F40401C3-9B77-4F93-B61A-1B0AF6B46A85}" dt="2020-12-13T22:59:13.168" v="29688" actId="1076"/>
          <ac:spMkLst>
            <pc:docMk/>
            <pc:sldMk cId="4243596030" sldId="588"/>
            <ac:spMk id="15" creationId="{BB19AE83-5557-4FCE-A5C1-41EC46BFCA4A}"/>
          </ac:spMkLst>
        </pc:spChg>
        <pc:spChg chg="add mod">
          <ac:chgData name="Drew Chambers" userId="255ac6abe46577dc" providerId="LiveId" clId="{F40401C3-9B77-4F93-B61A-1B0AF6B46A85}" dt="2020-12-13T22:58:18.069" v="29677" actId="1076"/>
          <ac:spMkLst>
            <pc:docMk/>
            <pc:sldMk cId="4243596030" sldId="588"/>
            <ac:spMk id="16" creationId="{14658830-1CFE-4E8D-8609-A126630D204A}"/>
          </ac:spMkLst>
        </pc:spChg>
        <pc:spChg chg="add mod">
          <ac:chgData name="Drew Chambers" userId="255ac6abe46577dc" providerId="LiveId" clId="{F40401C3-9B77-4F93-B61A-1B0AF6B46A85}" dt="2020-12-13T22:58:36.690" v="29680" actId="1076"/>
          <ac:spMkLst>
            <pc:docMk/>
            <pc:sldMk cId="4243596030" sldId="588"/>
            <ac:spMk id="17" creationId="{44AC0DB7-C44C-43CB-B035-BEF038713714}"/>
          </ac:spMkLst>
        </pc:spChg>
        <pc:spChg chg="add mod">
          <ac:chgData name="Drew Chambers" userId="255ac6abe46577dc" providerId="LiveId" clId="{F40401C3-9B77-4F93-B61A-1B0AF6B46A85}" dt="2020-12-13T22:58:09.140" v="29674" actId="14100"/>
          <ac:spMkLst>
            <pc:docMk/>
            <pc:sldMk cId="4243596030" sldId="588"/>
            <ac:spMk id="18" creationId="{4D5584EA-FFE6-4810-9846-D99C73AEF818}"/>
          </ac:spMkLst>
        </pc:spChg>
        <pc:spChg chg="add mod">
          <ac:chgData name="Drew Chambers" userId="255ac6abe46577dc" providerId="LiveId" clId="{F40401C3-9B77-4F93-B61A-1B0AF6B46A85}" dt="2020-12-13T22:58:03.532" v="29672" actId="1076"/>
          <ac:spMkLst>
            <pc:docMk/>
            <pc:sldMk cId="4243596030" sldId="588"/>
            <ac:spMk id="19" creationId="{93ADC365-15D4-493F-84F2-A7EF94401AC0}"/>
          </ac:spMkLst>
        </pc:spChg>
        <pc:graphicFrameChg chg="add del mod">
          <ac:chgData name="Drew Chambers" userId="255ac6abe46577dc" providerId="LiveId" clId="{F40401C3-9B77-4F93-B61A-1B0AF6B46A85}" dt="2020-12-13T09:33:32.948" v="22845"/>
          <ac:graphicFrameMkLst>
            <pc:docMk/>
            <pc:sldMk cId="4243596030" sldId="588"/>
            <ac:graphicFrameMk id="4" creationId="{AA32475D-6B26-4A86-807F-71AEC8BE42CA}"/>
          </ac:graphicFrameMkLst>
        </pc:graphicFrameChg>
        <pc:graphicFrameChg chg="add del mod modGraphic">
          <ac:chgData name="Drew Chambers" userId="255ac6abe46577dc" providerId="LiveId" clId="{F40401C3-9B77-4F93-B61A-1B0AF6B46A85}" dt="2020-12-13T17:51:09.952" v="27849" actId="478"/>
          <ac:graphicFrameMkLst>
            <pc:docMk/>
            <pc:sldMk cId="4243596030" sldId="588"/>
            <ac:graphicFrameMk id="6" creationId="{DD9C60E3-C417-495A-AC46-EF96495B6588}"/>
          </ac:graphicFrameMkLst>
        </pc:graphicFrameChg>
        <pc:graphicFrameChg chg="add mod modGraphic">
          <ac:chgData name="Drew Chambers" userId="255ac6abe46577dc" providerId="LiveId" clId="{F40401C3-9B77-4F93-B61A-1B0AF6B46A85}" dt="2020-12-14T20:56:20.698" v="29959" actId="20577"/>
          <ac:graphicFrameMkLst>
            <pc:docMk/>
            <pc:sldMk cId="4243596030" sldId="588"/>
            <ac:graphicFrameMk id="7" creationId="{2679B085-1922-4412-834A-D708C400F9B0}"/>
          </ac:graphicFrameMkLst>
        </pc:graphicFrameChg>
      </pc:sldChg>
      <pc:sldChg chg="addSp delSp modSp new mod">
        <pc:chgData name="Drew Chambers" userId="255ac6abe46577dc" providerId="LiveId" clId="{F40401C3-9B77-4F93-B61A-1B0AF6B46A85}" dt="2020-12-14T20:51:41.112" v="29955" actId="1076"/>
        <pc:sldMkLst>
          <pc:docMk/>
          <pc:sldMk cId="3818178788" sldId="589"/>
        </pc:sldMkLst>
        <pc:spChg chg="mod">
          <ac:chgData name="Drew Chambers" userId="255ac6abe46577dc" providerId="LiveId" clId="{F40401C3-9B77-4F93-B61A-1B0AF6B46A85}" dt="2020-12-14T20:51:05.007" v="29947" actId="1076"/>
          <ac:spMkLst>
            <pc:docMk/>
            <pc:sldMk cId="3818178788" sldId="589"/>
            <ac:spMk id="2" creationId="{7C96EEB0-11FE-4498-8B5E-9846725B7982}"/>
          </ac:spMkLst>
        </pc:spChg>
        <pc:spChg chg="del">
          <ac:chgData name="Drew Chambers" userId="255ac6abe46577dc" providerId="LiveId" clId="{F40401C3-9B77-4F93-B61A-1B0AF6B46A85}" dt="2020-12-14T20:50:21.141" v="29939" actId="22"/>
          <ac:spMkLst>
            <pc:docMk/>
            <pc:sldMk cId="3818178788" sldId="589"/>
            <ac:spMk id="3" creationId="{42C92113-09AC-4777-B39F-9947868A681A}"/>
          </ac:spMkLst>
        </pc:spChg>
        <pc:picChg chg="add mod ord">
          <ac:chgData name="Drew Chambers" userId="255ac6abe46577dc" providerId="LiveId" clId="{F40401C3-9B77-4F93-B61A-1B0AF6B46A85}" dt="2020-12-14T20:51:06.705" v="29948" actId="1076"/>
          <ac:picMkLst>
            <pc:docMk/>
            <pc:sldMk cId="3818178788" sldId="589"/>
            <ac:picMk id="5" creationId="{E17B4D92-AD6F-4080-B656-CC8706F77637}"/>
          </ac:picMkLst>
        </pc:picChg>
        <pc:picChg chg="add mod">
          <ac:chgData name="Drew Chambers" userId="255ac6abe46577dc" providerId="LiveId" clId="{F40401C3-9B77-4F93-B61A-1B0AF6B46A85}" dt="2020-12-14T20:51:13.386" v="29951" actId="1076"/>
          <ac:picMkLst>
            <pc:docMk/>
            <pc:sldMk cId="3818178788" sldId="589"/>
            <ac:picMk id="7" creationId="{FAECFAE9-FE25-447C-96BA-146880AB61CF}"/>
          </ac:picMkLst>
        </pc:picChg>
        <pc:picChg chg="add mod">
          <ac:chgData name="Drew Chambers" userId="255ac6abe46577dc" providerId="LiveId" clId="{F40401C3-9B77-4F93-B61A-1B0AF6B46A85}" dt="2020-12-14T20:51:41.112" v="29955" actId="1076"/>
          <ac:picMkLst>
            <pc:docMk/>
            <pc:sldMk cId="3818178788" sldId="589"/>
            <ac:picMk id="9" creationId="{AABB1A11-B334-4FB7-9A64-F874A2475A53}"/>
          </ac:picMkLst>
        </pc:picChg>
      </pc:sldChg>
      <pc:sldChg chg="modSp add mod modAnim">
        <pc:chgData name="Drew Chambers" userId="255ac6abe46577dc" providerId="LiveId" clId="{F40401C3-9B77-4F93-B61A-1B0AF6B46A85}" dt="2020-12-13T22:49:05.528" v="29616"/>
        <pc:sldMkLst>
          <pc:docMk/>
          <pc:sldMk cId="4111238229" sldId="590"/>
        </pc:sldMkLst>
        <pc:spChg chg="mod">
          <ac:chgData name="Drew Chambers" userId="255ac6abe46577dc" providerId="LiveId" clId="{F40401C3-9B77-4F93-B61A-1B0AF6B46A85}" dt="2020-12-13T11:50:17.976" v="23639" actId="20577"/>
          <ac:spMkLst>
            <pc:docMk/>
            <pc:sldMk cId="4111238229" sldId="590"/>
            <ac:spMk id="2" creationId="{00000000-0000-0000-0000-000000000000}"/>
          </ac:spMkLst>
        </pc:spChg>
        <pc:spChg chg="mod">
          <ac:chgData name="Drew Chambers" userId="255ac6abe46577dc" providerId="LiveId" clId="{F40401C3-9B77-4F93-B61A-1B0AF6B46A85}" dt="2020-12-13T14:41:00.994" v="25967" actId="20577"/>
          <ac:spMkLst>
            <pc:docMk/>
            <pc:sldMk cId="4111238229" sldId="590"/>
            <ac:spMk id="3" creationId="{00000000-0000-0000-0000-000000000000}"/>
          </ac:spMkLst>
        </pc:spChg>
        <pc:spChg chg="mod">
          <ac:chgData name="Drew Chambers" userId="255ac6abe46577dc" providerId="LiveId" clId="{F40401C3-9B77-4F93-B61A-1B0AF6B46A85}" dt="2020-12-13T14:42:19.344" v="26047" actId="1076"/>
          <ac:spMkLst>
            <pc:docMk/>
            <pc:sldMk cId="4111238229" sldId="590"/>
            <ac:spMk id="4" creationId="{00000000-0000-0000-0000-000000000000}"/>
          </ac:spMkLst>
        </pc:spChg>
        <pc:spChg chg="mod">
          <ac:chgData name="Drew Chambers" userId="255ac6abe46577dc" providerId="LiveId" clId="{F40401C3-9B77-4F93-B61A-1B0AF6B46A85}" dt="2020-12-13T14:42:07.541" v="26046" actId="20577"/>
          <ac:spMkLst>
            <pc:docMk/>
            <pc:sldMk cId="4111238229" sldId="590"/>
            <ac:spMk id="7" creationId="{C1071E9D-202E-4631-8FAA-4225E8C5E523}"/>
          </ac:spMkLst>
        </pc:spChg>
      </pc:sldChg>
      <pc:sldChg chg="modSp new mod modAnim">
        <pc:chgData name="Drew Chambers" userId="255ac6abe46577dc" providerId="LiveId" clId="{F40401C3-9B77-4F93-B61A-1B0AF6B46A85}" dt="2020-12-13T22:43:06.601" v="29566"/>
        <pc:sldMkLst>
          <pc:docMk/>
          <pc:sldMk cId="899611406" sldId="591"/>
        </pc:sldMkLst>
        <pc:spChg chg="mod">
          <ac:chgData name="Drew Chambers" userId="255ac6abe46577dc" providerId="LiveId" clId="{F40401C3-9B77-4F93-B61A-1B0AF6B46A85}" dt="2020-12-13T21:44:08.963" v="29085" actId="20577"/>
          <ac:spMkLst>
            <pc:docMk/>
            <pc:sldMk cId="899611406" sldId="591"/>
            <ac:spMk id="2" creationId="{A8D82133-4BD3-4DEE-83DE-C2AEAB2904E3}"/>
          </ac:spMkLst>
        </pc:spChg>
        <pc:spChg chg="mod">
          <ac:chgData name="Drew Chambers" userId="255ac6abe46577dc" providerId="LiveId" clId="{F40401C3-9B77-4F93-B61A-1B0AF6B46A85}" dt="2020-12-13T21:47:22.863" v="29181" actId="20577"/>
          <ac:spMkLst>
            <pc:docMk/>
            <pc:sldMk cId="899611406" sldId="591"/>
            <ac:spMk id="3" creationId="{B02A9F31-90D1-4CFE-BFF5-B8FDA770E069}"/>
          </ac:spMkLst>
        </pc:spChg>
      </pc:sldChg>
      <pc:sldChg chg="addSp delSp modSp new mod modAnim">
        <pc:chgData name="Drew Chambers" userId="255ac6abe46577dc" providerId="LiveId" clId="{F40401C3-9B77-4F93-B61A-1B0AF6B46A85}" dt="2020-12-13T23:01:34.140" v="29706"/>
        <pc:sldMkLst>
          <pc:docMk/>
          <pc:sldMk cId="3244392347" sldId="592"/>
        </pc:sldMkLst>
        <pc:spChg chg="mod">
          <ac:chgData name="Drew Chambers" userId="255ac6abe46577dc" providerId="LiveId" clId="{F40401C3-9B77-4F93-B61A-1B0AF6B46A85}" dt="2020-12-13T19:12:23.255" v="28809" actId="1076"/>
          <ac:spMkLst>
            <pc:docMk/>
            <pc:sldMk cId="3244392347" sldId="592"/>
            <ac:spMk id="2" creationId="{D791F3C8-7458-4C68-94EE-02477F5354DD}"/>
          </ac:spMkLst>
        </pc:spChg>
        <pc:spChg chg="del mod">
          <ac:chgData name="Drew Chambers" userId="255ac6abe46577dc" providerId="LiveId" clId="{F40401C3-9B77-4F93-B61A-1B0AF6B46A85}" dt="2020-12-13T19:10:03.069" v="28787" actId="22"/>
          <ac:spMkLst>
            <pc:docMk/>
            <pc:sldMk cId="3244392347" sldId="592"/>
            <ac:spMk id="3" creationId="{BB45F2FE-CA22-450F-8A75-12646BD9F8DE}"/>
          </ac:spMkLst>
        </pc:spChg>
        <pc:picChg chg="add mod ord">
          <ac:chgData name="Drew Chambers" userId="255ac6abe46577dc" providerId="LiveId" clId="{F40401C3-9B77-4F93-B61A-1B0AF6B46A85}" dt="2020-12-13T19:11:20.132" v="28798" actId="1076"/>
          <ac:picMkLst>
            <pc:docMk/>
            <pc:sldMk cId="3244392347" sldId="592"/>
            <ac:picMk id="5" creationId="{B128714B-5CF2-4E9E-B424-DADE2E2EA4F4}"/>
          </ac:picMkLst>
        </pc:picChg>
        <pc:picChg chg="add mod">
          <ac:chgData name="Drew Chambers" userId="255ac6abe46577dc" providerId="LiveId" clId="{F40401C3-9B77-4F93-B61A-1B0AF6B46A85}" dt="2020-12-13T19:11:29.351" v="28799" actId="1076"/>
          <ac:picMkLst>
            <pc:docMk/>
            <pc:sldMk cId="3244392347" sldId="592"/>
            <ac:picMk id="7" creationId="{15DA824F-A802-4FA2-8CD0-EEB11C3979B7}"/>
          </ac:picMkLst>
        </pc:picChg>
        <pc:picChg chg="add mod">
          <ac:chgData name="Drew Chambers" userId="255ac6abe46577dc" providerId="LiveId" clId="{F40401C3-9B77-4F93-B61A-1B0AF6B46A85}" dt="2020-12-13T19:11:41.644" v="28802" actId="1076"/>
          <ac:picMkLst>
            <pc:docMk/>
            <pc:sldMk cId="3244392347" sldId="592"/>
            <ac:picMk id="9" creationId="{DA45E1F5-1911-4CD7-B24D-AD52AA9480E6}"/>
          </ac:picMkLst>
        </pc:picChg>
        <pc:picChg chg="add mod">
          <ac:chgData name="Drew Chambers" userId="255ac6abe46577dc" providerId="LiveId" clId="{F40401C3-9B77-4F93-B61A-1B0AF6B46A85}" dt="2020-12-13T19:12:16.524" v="28808" actId="1076"/>
          <ac:picMkLst>
            <pc:docMk/>
            <pc:sldMk cId="3244392347" sldId="592"/>
            <ac:picMk id="11" creationId="{AF534A11-3007-4B32-8E41-9520B15E91C1}"/>
          </ac:picMkLst>
        </pc:picChg>
      </pc:sldChg>
    </pc:docChg>
  </pc:docChgLst>
  <pc:docChgLst>
    <pc:chgData name="Drew Chambers" userId="255ac6abe46577dc" providerId="Windows Live" clId="Web-{73E61608-11FA-4537-87A4-FBB16758EA45}"/>
    <pc:docChg chg="modSld">
      <pc:chgData name="Drew Chambers" userId="255ac6abe46577dc" providerId="Windows Live" clId="Web-{73E61608-11FA-4537-87A4-FBB16758EA45}" dt="2020-11-04T05:23:44.843" v="4" actId="20577"/>
      <pc:docMkLst>
        <pc:docMk/>
      </pc:docMkLst>
      <pc:sldChg chg="modSp">
        <pc:chgData name="Drew Chambers" userId="255ac6abe46577dc" providerId="Windows Live" clId="Web-{73E61608-11FA-4537-87A4-FBB16758EA45}" dt="2020-11-04T05:23:41.780" v="2" actId="20577"/>
        <pc:sldMkLst>
          <pc:docMk/>
          <pc:sldMk cId="1311195271" sldId="464"/>
        </pc:sldMkLst>
        <pc:spChg chg="mod">
          <ac:chgData name="Drew Chambers" userId="255ac6abe46577dc" providerId="Windows Live" clId="Web-{73E61608-11FA-4537-87A4-FBB16758EA45}" dt="2020-11-04T05:23:41.780" v="2" actId="20577"/>
          <ac:spMkLst>
            <pc:docMk/>
            <pc:sldMk cId="1311195271" sldId="464"/>
            <ac:spMk id="3" creationId="{CE1DAFB4-BCD4-45E7-A1AA-52103C1344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90C87-7260-4779-B433-6174B9DDB761}" type="datetimeFigureOut">
              <a:rPr lang="en-GB" smtClean="0"/>
              <a:t>02/03/2021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DA352-192F-4158-8C68-4FC9ECF9D7A2}" type="slidenum">
              <a:rPr lang="en-GB" smtClean="0"/>
              <a:t>‹#›</a:t>
            </a:fld>
            <a:endParaRPr lang="en-GB" dirty="0"/>
          </a:p>
        </p:txBody>
      </p:sp>
    </p:spTree>
    <p:extLst>
      <p:ext uri="{BB962C8B-B14F-4D97-AF65-F5344CB8AC3E}">
        <p14:creationId xmlns:p14="http://schemas.microsoft.com/office/powerpoint/2010/main" val="41339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907FC-A356-4E97-85D6-3B49B92BD042}" type="slidenum">
              <a:rPr lang="en-GB" smtClean="0"/>
              <a:t>29</a:t>
            </a:fld>
            <a:endParaRPr lang="en-GB"/>
          </a:p>
        </p:txBody>
      </p:sp>
    </p:spTree>
    <p:extLst>
      <p:ext uri="{BB962C8B-B14F-4D97-AF65-F5344CB8AC3E}">
        <p14:creationId xmlns:p14="http://schemas.microsoft.com/office/powerpoint/2010/main" val="380911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32</a:t>
            </a:r>
          </a:p>
        </p:txBody>
      </p:sp>
      <p:sp>
        <p:nvSpPr>
          <p:cNvPr id="4" name="Slide Number Placeholder 3"/>
          <p:cNvSpPr>
            <a:spLocks noGrp="1"/>
          </p:cNvSpPr>
          <p:nvPr>
            <p:ph type="sldNum" sz="quarter" idx="10"/>
          </p:nvPr>
        </p:nvSpPr>
        <p:spPr/>
        <p:txBody>
          <a:bodyPr/>
          <a:lstStyle/>
          <a:p>
            <a:fld id="{F61924DF-99B9-3943-9AFE-DA11FA55B4B0}" type="slidenum">
              <a:rPr lang="en-GB" smtClean="0"/>
              <a:t>67</a:t>
            </a:fld>
            <a:endParaRPr lang="en-GB" dirty="0"/>
          </a:p>
        </p:txBody>
      </p:sp>
    </p:spTree>
    <p:extLst>
      <p:ext uri="{BB962C8B-B14F-4D97-AF65-F5344CB8AC3E}">
        <p14:creationId xmlns:p14="http://schemas.microsoft.com/office/powerpoint/2010/main" val="318057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68</a:t>
            </a:fld>
            <a:endParaRPr lang="en-GB" dirty="0"/>
          </a:p>
        </p:txBody>
      </p:sp>
    </p:spTree>
    <p:extLst>
      <p:ext uri="{BB962C8B-B14F-4D97-AF65-F5344CB8AC3E}">
        <p14:creationId xmlns:p14="http://schemas.microsoft.com/office/powerpoint/2010/main" val="172327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907FC-A356-4E97-85D6-3B49B92BD042}" type="slidenum">
              <a:rPr lang="en-GB" smtClean="0"/>
              <a:t>72</a:t>
            </a:fld>
            <a:endParaRPr lang="en-GB"/>
          </a:p>
        </p:txBody>
      </p:sp>
    </p:spTree>
    <p:extLst>
      <p:ext uri="{BB962C8B-B14F-4D97-AF65-F5344CB8AC3E}">
        <p14:creationId xmlns:p14="http://schemas.microsoft.com/office/powerpoint/2010/main" val="327902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basically show if and</a:t>
            </a:r>
            <a:r>
              <a:rPr lang="en-GB" baseline="0" dirty="0"/>
              <a:t> how a firm can pay its debts.</a:t>
            </a:r>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76</a:t>
            </a:fld>
            <a:endParaRPr lang="en-GB" dirty="0"/>
          </a:p>
        </p:txBody>
      </p:sp>
    </p:spTree>
    <p:extLst>
      <p:ext uri="{BB962C8B-B14F-4D97-AF65-F5344CB8AC3E}">
        <p14:creationId xmlns:p14="http://schemas.microsoft.com/office/powerpoint/2010/main" val="319371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78</a:t>
            </a:fld>
            <a:endParaRPr lang="en-GB" dirty="0"/>
          </a:p>
        </p:txBody>
      </p:sp>
    </p:spTree>
    <p:extLst>
      <p:ext uri="{BB962C8B-B14F-4D97-AF65-F5344CB8AC3E}">
        <p14:creationId xmlns:p14="http://schemas.microsoft.com/office/powerpoint/2010/main" val="285591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49</a:t>
            </a:fld>
            <a:endParaRPr lang="en-GB" dirty="0"/>
          </a:p>
        </p:txBody>
      </p:sp>
    </p:spTree>
    <p:extLst>
      <p:ext uri="{BB962C8B-B14F-4D97-AF65-F5344CB8AC3E}">
        <p14:creationId xmlns:p14="http://schemas.microsoft.com/office/powerpoint/2010/main" val="85405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52</a:t>
            </a:fld>
            <a:endParaRPr lang="en-GB" dirty="0"/>
          </a:p>
        </p:txBody>
      </p:sp>
    </p:spTree>
    <p:extLst>
      <p:ext uri="{BB962C8B-B14F-4D97-AF65-F5344CB8AC3E}">
        <p14:creationId xmlns:p14="http://schemas.microsoft.com/office/powerpoint/2010/main" val="229358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71.6%</a:t>
            </a:r>
          </a:p>
        </p:txBody>
      </p:sp>
      <p:sp>
        <p:nvSpPr>
          <p:cNvPr id="4" name="Slide Number Placeholder 3"/>
          <p:cNvSpPr>
            <a:spLocks noGrp="1"/>
          </p:cNvSpPr>
          <p:nvPr>
            <p:ph type="sldNum" sz="quarter" idx="10"/>
          </p:nvPr>
        </p:nvSpPr>
        <p:spPr/>
        <p:txBody>
          <a:bodyPr/>
          <a:lstStyle/>
          <a:p>
            <a:fld id="{F61924DF-99B9-3943-9AFE-DA11FA55B4B0}" type="slidenum">
              <a:rPr lang="en-GB" smtClean="0"/>
              <a:t>53</a:t>
            </a:fld>
            <a:endParaRPr lang="en-GB" dirty="0"/>
          </a:p>
        </p:txBody>
      </p:sp>
    </p:spTree>
    <p:extLst>
      <p:ext uri="{BB962C8B-B14F-4D97-AF65-F5344CB8AC3E}">
        <p14:creationId xmlns:p14="http://schemas.microsoft.com/office/powerpoint/2010/main" val="323238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54</a:t>
            </a:fld>
            <a:endParaRPr lang="en-GB" dirty="0"/>
          </a:p>
        </p:txBody>
      </p:sp>
    </p:spTree>
    <p:extLst>
      <p:ext uri="{BB962C8B-B14F-4D97-AF65-F5344CB8AC3E}">
        <p14:creationId xmlns:p14="http://schemas.microsoft.com/office/powerpoint/2010/main" val="351613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24.8</a:t>
            </a:r>
          </a:p>
        </p:txBody>
      </p:sp>
      <p:sp>
        <p:nvSpPr>
          <p:cNvPr id="4" name="Slide Number Placeholder 3"/>
          <p:cNvSpPr>
            <a:spLocks noGrp="1"/>
          </p:cNvSpPr>
          <p:nvPr>
            <p:ph type="sldNum" sz="quarter" idx="10"/>
          </p:nvPr>
        </p:nvSpPr>
        <p:spPr/>
        <p:txBody>
          <a:bodyPr/>
          <a:lstStyle/>
          <a:p>
            <a:fld id="{F61924DF-99B9-3943-9AFE-DA11FA55B4B0}" type="slidenum">
              <a:rPr lang="en-GB" smtClean="0"/>
              <a:t>57</a:t>
            </a:fld>
            <a:endParaRPr lang="en-GB" dirty="0"/>
          </a:p>
        </p:txBody>
      </p:sp>
    </p:spTree>
    <p:extLst>
      <p:ext uri="{BB962C8B-B14F-4D97-AF65-F5344CB8AC3E}">
        <p14:creationId xmlns:p14="http://schemas.microsoft.com/office/powerpoint/2010/main" val="28902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58</a:t>
            </a:fld>
            <a:endParaRPr lang="en-GB" dirty="0"/>
          </a:p>
        </p:txBody>
      </p:sp>
    </p:spTree>
    <p:extLst>
      <p:ext uri="{BB962C8B-B14F-4D97-AF65-F5344CB8AC3E}">
        <p14:creationId xmlns:p14="http://schemas.microsoft.com/office/powerpoint/2010/main" val="137092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907FC-A356-4E97-85D6-3B49B92BD042}" type="slidenum">
              <a:rPr lang="en-GB" smtClean="0"/>
              <a:t>63</a:t>
            </a:fld>
            <a:endParaRPr lang="en-GB"/>
          </a:p>
        </p:txBody>
      </p:sp>
    </p:spTree>
    <p:extLst>
      <p:ext uri="{BB962C8B-B14F-4D97-AF65-F5344CB8AC3E}">
        <p14:creationId xmlns:p14="http://schemas.microsoft.com/office/powerpoint/2010/main" val="287242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924DF-99B9-3943-9AFE-DA11FA55B4B0}" type="slidenum">
              <a:rPr lang="en-GB" smtClean="0"/>
              <a:t>64</a:t>
            </a:fld>
            <a:endParaRPr lang="en-GB" dirty="0"/>
          </a:p>
        </p:txBody>
      </p:sp>
    </p:spTree>
    <p:extLst>
      <p:ext uri="{BB962C8B-B14F-4D97-AF65-F5344CB8AC3E}">
        <p14:creationId xmlns:p14="http://schemas.microsoft.com/office/powerpoint/2010/main" val="401206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F90D644A-1ECB-4E31-B6F3-3E54FC824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413943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2264F27-B018-43BA-942B-D83C724F35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9702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1292C14F-AFB4-4CC6-A3C2-2CD01C9D42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58763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37AB3604-B0EA-4DB9-B86E-6C8C9606A2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2046877" y="6538913"/>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5737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A942AFA5-01B5-4FCC-8F09-4252C0AA4E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70663"/>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02127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81132404-404B-483C-B9D3-C1C687DDF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91798"/>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41757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E84DBC5-E3EC-499F-9D5A-E009EC723676}" type="slidenum">
              <a:rPr lang="en-GB" smtClean="0"/>
              <a:t>‹#›</a:t>
            </a:fld>
            <a:endParaRPr lang="en-GB" dirty="0"/>
          </a:p>
        </p:txBody>
      </p:sp>
      <p:pic>
        <p:nvPicPr>
          <p:cNvPr id="10" name="Picture 9" descr="A close up of a logo&#10;&#10;Description automatically generated">
            <a:extLst>
              <a:ext uri="{FF2B5EF4-FFF2-40B4-BE49-F238E27FC236}">
                <a16:creationId xmlns:a16="http://schemas.microsoft.com/office/drawing/2014/main" id="{74265FE3-0244-41BE-956E-CFE62C1B28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11"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77807"/>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53902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E84DBC5-E3EC-499F-9D5A-E009EC72367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6107F001-2E99-4699-909C-BCE1539B8A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7"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06428"/>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5934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84DBC5-E3EC-499F-9D5A-E009EC723676}" type="slidenum">
              <a:rPr lang="en-GB" smtClean="0"/>
              <a:t>‹#›</a:t>
            </a:fld>
            <a:endParaRPr lang="en-GB" dirty="0"/>
          </a:p>
        </p:txBody>
      </p:sp>
      <p:pic>
        <p:nvPicPr>
          <p:cNvPr id="5" name="Picture 4" descr="A close up of a logo&#10;&#10;Description automatically generated">
            <a:extLst>
              <a:ext uri="{FF2B5EF4-FFF2-40B4-BE49-F238E27FC236}">
                <a16:creationId xmlns:a16="http://schemas.microsoft.com/office/drawing/2014/main" id="{5FBB6E9C-2B93-4520-872E-6CD6ED789D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6"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02401"/>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87783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E9E6F5FD-4C16-4106-A9BB-F07CA83653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322068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02/03/2021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0924638A-DDB4-4266-8B63-2BCCB8A350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308572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A3E4-8F8C-4D4F-8B45-49749870FC9C}" type="datetimeFigureOut">
              <a:rPr lang="en-GB" smtClean="0"/>
              <a:t>02/03/2021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5A5D1616-4C9D-4F66-BCD9-2811F8241D03}"/>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279164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s://create.kahoot.it/share/btec-level-3-unit-3-personal-business-finance-outcome-f/e13b979a-5e50-4076-b5f6-1a1dc0d0b43a"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_OiuLxg-rj0?feature=oembed" TargetMode="External"/><Relationship Id="rId4" Type="http://schemas.openxmlformats.org/officeDocument/2006/relationships/hyperlink" Target="https://www.youtube.com/watch?v=_OiuLxg-rj0&amp;t=1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DM7TqljUues?feature=oembed" TargetMode="External"/><Relationship Id="rId4" Type="http://schemas.openxmlformats.org/officeDocument/2006/relationships/hyperlink" Target="https://www.youtube.com/watch?v=DM7TqljUues&amp;t=43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LBW_IR9_eP8?start=1&amp;feature=oembed" TargetMode="External"/><Relationship Id="rId4" Type="http://schemas.openxmlformats.org/officeDocument/2006/relationships/hyperlink" Target="https://www.youtube.com/watch?v=LBW_IR9_eP8&amp;t=1s"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5DE0-8275-4726-B8DB-B355A9F1EE6A}"/>
              </a:ext>
            </a:extLst>
          </p:cNvPr>
          <p:cNvSpPr>
            <a:spLocks noGrp="1"/>
          </p:cNvSpPr>
          <p:nvPr>
            <p:ph type="title"/>
          </p:nvPr>
        </p:nvSpPr>
        <p:spPr>
          <a:xfrm>
            <a:off x="628650" y="2461212"/>
            <a:ext cx="7886700" cy="1325563"/>
          </a:xfrm>
        </p:spPr>
        <p:txBody>
          <a:bodyPr/>
          <a:lstStyle/>
          <a:p>
            <a:pPr algn="ctr"/>
            <a:r>
              <a:rPr lang="en-GB" dirty="0"/>
              <a:t>Unit 3: Personal &amp; Business Finance</a:t>
            </a:r>
          </a:p>
        </p:txBody>
      </p:sp>
    </p:spTree>
    <p:extLst>
      <p:ext uri="{BB962C8B-B14F-4D97-AF65-F5344CB8AC3E}">
        <p14:creationId xmlns:p14="http://schemas.microsoft.com/office/powerpoint/2010/main" val="192812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4107-A2D3-4969-951F-5EEF982E996B}"/>
              </a:ext>
            </a:extLst>
          </p:cNvPr>
          <p:cNvSpPr>
            <a:spLocks noGrp="1"/>
          </p:cNvSpPr>
          <p:nvPr>
            <p:ph type="title"/>
          </p:nvPr>
        </p:nvSpPr>
        <p:spPr/>
        <p:txBody>
          <a:bodyPr/>
          <a:lstStyle/>
          <a:p>
            <a:r>
              <a:rPr lang="en-GB" dirty="0"/>
              <a:t>Key Terms</a:t>
            </a:r>
          </a:p>
        </p:txBody>
      </p:sp>
      <p:sp>
        <p:nvSpPr>
          <p:cNvPr id="3" name="Content Placeholder 2">
            <a:extLst>
              <a:ext uri="{FF2B5EF4-FFF2-40B4-BE49-F238E27FC236}">
                <a16:creationId xmlns:a16="http://schemas.microsoft.com/office/drawing/2014/main" id="{07414E98-FDC1-4145-9D64-356DC3F2365A}"/>
              </a:ext>
            </a:extLst>
          </p:cNvPr>
          <p:cNvSpPr>
            <a:spLocks noGrp="1"/>
          </p:cNvSpPr>
          <p:nvPr>
            <p:ph idx="1"/>
          </p:nvPr>
        </p:nvSpPr>
        <p:spPr>
          <a:xfrm>
            <a:off x="628650" y="1604865"/>
            <a:ext cx="7886700" cy="4618751"/>
          </a:xfrm>
        </p:spPr>
        <p:txBody>
          <a:bodyPr>
            <a:normAutofit fontScale="62500" lnSpcReduction="20000"/>
          </a:bodyPr>
          <a:lstStyle/>
          <a:p>
            <a:pPr marL="0" indent="0">
              <a:buNone/>
            </a:pPr>
            <a:r>
              <a:rPr lang="en-GB" b="1" dirty="0"/>
              <a:t>Sales revenue</a:t>
            </a:r>
          </a:p>
          <a:p>
            <a:pPr marL="0" indent="0">
              <a:buNone/>
            </a:pPr>
            <a:r>
              <a:rPr lang="en-GB" i="0" dirty="0">
                <a:solidFill>
                  <a:srgbClr val="202124"/>
                </a:solidFill>
                <a:effectLst/>
                <a:latin typeface="arial" panose="020B0604020202020204" pitchFamily="34" charset="0"/>
              </a:rPr>
              <a:t>Sales revenue is the money a company earns from selling its goods and services to customers. </a:t>
            </a:r>
            <a:r>
              <a:rPr lang="en-GB" dirty="0">
                <a:latin typeface="Helvetica Neue"/>
              </a:rPr>
              <a:t>It </a:t>
            </a:r>
            <a:r>
              <a:rPr lang="en-GB" b="0" i="0" dirty="0">
                <a:effectLst/>
                <a:latin typeface="Helvetica Neue"/>
              </a:rPr>
              <a:t>is income the company earns exclusively from the sale of goods or services. It does not include sources of income that derive from anything other than sales.</a:t>
            </a:r>
            <a:endParaRPr lang="en-GB" dirty="0"/>
          </a:p>
          <a:p>
            <a:pPr marL="0" indent="0">
              <a:buNone/>
            </a:pPr>
            <a:endParaRPr lang="en-GB" dirty="0"/>
          </a:p>
          <a:p>
            <a:pPr marL="0" indent="0">
              <a:buNone/>
            </a:pPr>
            <a:r>
              <a:rPr lang="en-GB" b="1" dirty="0"/>
              <a:t>Cost of goods sold</a:t>
            </a:r>
          </a:p>
          <a:p>
            <a:pPr marL="0" indent="0">
              <a:buNone/>
            </a:pPr>
            <a:r>
              <a:rPr lang="en-GB" b="0" i="0" dirty="0">
                <a:solidFill>
                  <a:srgbClr val="111111"/>
                </a:solidFill>
                <a:effectLst/>
              </a:rPr>
              <a:t>Cost of goods sold (COGS) includes all of the costs and expenses directly related to the production of goods. It excludes indirect costs such as overhead and sales &amp; marketing. </a:t>
            </a:r>
            <a:r>
              <a:rPr lang="en-GB" dirty="0">
                <a:solidFill>
                  <a:srgbClr val="111111"/>
                </a:solidFill>
              </a:rPr>
              <a:t>Cost of goods sold</a:t>
            </a:r>
            <a:r>
              <a:rPr lang="en-GB" b="0" i="0" dirty="0">
                <a:solidFill>
                  <a:srgbClr val="111111"/>
                </a:solidFill>
                <a:effectLst/>
              </a:rPr>
              <a:t> is deducted from revenues (sales) in order to calculate gross profit and gross margin. Higher COGS results in lower margins.</a:t>
            </a:r>
          </a:p>
          <a:p>
            <a:pPr marL="0" indent="0">
              <a:buNone/>
            </a:pPr>
            <a:endParaRPr lang="en-GB" dirty="0"/>
          </a:p>
          <a:p>
            <a:pPr marL="0" indent="0">
              <a:buNone/>
            </a:pPr>
            <a:r>
              <a:rPr lang="en-GB" b="1" dirty="0"/>
              <a:t>Inventory</a:t>
            </a:r>
          </a:p>
          <a:p>
            <a:pPr marL="0" indent="0">
              <a:buNone/>
            </a:pPr>
            <a:r>
              <a:rPr lang="en-GB" dirty="0"/>
              <a:t>Inventory is the term for the goods available for sale and raw materials used to produce goods available for sale. Inventory represents one of the most important assets of a business because the turnover of inventory represents one of the primary sources of revenue generation.</a:t>
            </a:r>
          </a:p>
        </p:txBody>
      </p:sp>
    </p:spTree>
    <p:extLst>
      <p:ext uri="{BB962C8B-B14F-4D97-AF65-F5344CB8AC3E}">
        <p14:creationId xmlns:p14="http://schemas.microsoft.com/office/powerpoint/2010/main" val="7806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Inventory Turnover</a:t>
            </a:r>
          </a:p>
        </p:txBody>
      </p:sp>
      <p:sp>
        <p:nvSpPr>
          <p:cNvPr id="3" name="Content Placeholder 2"/>
          <p:cNvSpPr>
            <a:spLocks noGrp="1"/>
          </p:cNvSpPr>
          <p:nvPr>
            <p:ph idx="1"/>
          </p:nvPr>
        </p:nvSpPr>
        <p:spPr/>
        <p:txBody>
          <a:bodyPr>
            <a:normAutofit fontScale="62500" lnSpcReduction="20000"/>
          </a:bodyPr>
          <a:lstStyle/>
          <a:p>
            <a:pPr marL="0" indent="0">
              <a:buNone/>
            </a:pPr>
            <a:r>
              <a:rPr lang="en-GB" u="sng" dirty="0"/>
              <a:t>Average inventory</a:t>
            </a:r>
          </a:p>
          <a:p>
            <a:pPr marL="0" indent="0">
              <a:buNone/>
            </a:pPr>
            <a:r>
              <a:rPr lang="en-GB" dirty="0"/>
              <a:t>cost of goods sold       	x 365</a:t>
            </a:r>
          </a:p>
          <a:p>
            <a:pPr marL="0" indent="0">
              <a:buNone/>
            </a:pPr>
            <a:endParaRPr lang="en-GB" dirty="0"/>
          </a:p>
          <a:p>
            <a:pPr marL="0" indent="0">
              <a:buNone/>
            </a:pPr>
            <a:r>
              <a:rPr lang="en-GB" dirty="0"/>
              <a:t>How to calculate average inventory:</a:t>
            </a:r>
          </a:p>
          <a:p>
            <a:pPr marL="0" indent="0">
              <a:buNone/>
            </a:pPr>
            <a:endParaRPr lang="en-GB" dirty="0"/>
          </a:p>
          <a:p>
            <a:pPr marL="0" indent="0">
              <a:buNone/>
            </a:pPr>
            <a:r>
              <a:rPr lang="en-GB" dirty="0"/>
              <a:t>Average inventory = </a:t>
            </a:r>
            <a:r>
              <a:rPr lang="en-GB" u="sng" dirty="0"/>
              <a:t>opening inventory + closing inventory</a:t>
            </a:r>
          </a:p>
          <a:p>
            <a:pPr marL="0" indent="0">
              <a:buNone/>
            </a:pPr>
            <a:r>
              <a:rPr lang="en-GB" dirty="0"/>
              <a:t>									    			  2</a:t>
            </a:r>
          </a:p>
          <a:p>
            <a:pPr marL="0" indent="0">
              <a:buNone/>
            </a:pPr>
            <a:endParaRPr lang="en-GB" dirty="0"/>
          </a:p>
          <a:p>
            <a:pPr marL="0" indent="0">
              <a:buNone/>
            </a:pPr>
            <a:r>
              <a:rPr lang="en-GB" dirty="0"/>
              <a:t>This measures the average amount of time an item is held by the business before it is sold. </a:t>
            </a:r>
          </a:p>
          <a:p>
            <a:pPr marL="0" indent="0">
              <a:buNone/>
            </a:pPr>
            <a:endParaRPr lang="en-GB" dirty="0"/>
          </a:p>
          <a:p>
            <a:pPr marL="0" indent="0">
              <a:buNone/>
            </a:pPr>
            <a:r>
              <a:rPr lang="en-GB" dirty="0"/>
              <a:t>If a business has an inventory turnover of 10 days then that means the business holds each item for an average of 10 days until it is sold.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8273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C05E-5CCB-4F87-ADC9-621E05A829D3}"/>
              </a:ext>
            </a:extLst>
          </p:cNvPr>
          <p:cNvSpPr>
            <a:spLocks noGrp="1"/>
          </p:cNvSpPr>
          <p:nvPr>
            <p:ph type="title"/>
          </p:nvPr>
        </p:nvSpPr>
        <p:spPr/>
        <p:txBody>
          <a:bodyPr/>
          <a:lstStyle/>
          <a:p>
            <a:r>
              <a:rPr lang="en-GB" dirty="0"/>
              <a:t>What Does Inventory Turnover Show?</a:t>
            </a:r>
          </a:p>
        </p:txBody>
      </p:sp>
      <p:sp>
        <p:nvSpPr>
          <p:cNvPr id="3" name="Content Placeholder 2">
            <a:extLst>
              <a:ext uri="{FF2B5EF4-FFF2-40B4-BE49-F238E27FC236}">
                <a16:creationId xmlns:a16="http://schemas.microsoft.com/office/drawing/2014/main" id="{6B4F0828-69CC-40C8-B886-2BE3401D149D}"/>
              </a:ext>
            </a:extLst>
          </p:cNvPr>
          <p:cNvSpPr>
            <a:spLocks noGrp="1"/>
          </p:cNvSpPr>
          <p:nvPr>
            <p:ph idx="1"/>
          </p:nvPr>
        </p:nvSpPr>
        <p:spPr/>
        <p:txBody>
          <a:bodyPr>
            <a:normAutofit fontScale="77500" lnSpcReduction="20000"/>
          </a:bodyPr>
          <a:lstStyle/>
          <a:p>
            <a:r>
              <a:rPr lang="en-GB" dirty="0"/>
              <a:t>The average number of days stock is held within the business before it is sold.</a:t>
            </a:r>
          </a:p>
          <a:p>
            <a:endParaRPr lang="en-GB" dirty="0"/>
          </a:p>
          <a:p>
            <a:r>
              <a:rPr lang="en-GB" dirty="0"/>
              <a:t>If the average number of days is high then the item could go out of date or out of trend.</a:t>
            </a:r>
          </a:p>
          <a:p>
            <a:endParaRPr lang="en-GB" dirty="0"/>
          </a:p>
          <a:p>
            <a:r>
              <a:rPr lang="en-GB" dirty="0"/>
              <a:t>Depending on the industry there are acceptable averages. i.e. a fresh fruit and vegetable store will have a much lower inventory turnover than a luxury car company.</a:t>
            </a:r>
          </a:p>
          <a:p>
            <a:endParaRPr lang="en-GB" dirty="0"/>
          </a:p>
          <a:p>
            <a:r>
              <a:rPr lang="en-GB" dirty="0"/>
              <a:t>If inventory turnover for a fresh fruit and vegetable store was the same as a luxury car company then it is likely the product will go out of date and would not be able to be sold. </a:t>
            </a:r>
          </a:p>
        </p:txBody>
      </p:sp>
    </p:spTree>
    <p:extLst>
      <p:ext uri="{BB962C8B-B14F-4D97-AF65-F5344CB8AC3E}">
        <p14:creationId xmlns:p14="http://schemas.microsoft.com/office/powerpoint/2010/main" val="40907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4E7E-3E73-40A6-AC11-191600538B14}"/>
              </a:ext>
            </a:extLst>
          </p:cNvPr>
          <p:cNvSpPr>
            <a:spLocks noGrp="1"/>
          </p:cNvSpPr>
          <p:nvPr>
            <p:ph type="title"/>
          </p:nvPr>
        </p:nvSpPr>
        <p:spPr>
          <a:xfrm>
            <a:off x="628650" y="141191"/>
            <a:ext cx="7886700" cy="1631625"/>
          </a:xfrm>
        </p:spPr>
        <p:txBody>
          <a:bodyPr>
            <a:normAutofit/>
          </a:bodyPr>
          <a:lstStyle/>
          <a:p>
            <a:r>
              <a:rPr lang="en-GB" dirty="0"/>
              <a:t>Inventory Turnover on Financial Statements</a:t>
            </a:r>
          </a:p>
        </p:txBody>
      </p:sp>
      <p:sp>
        <p:nvSpPr>
          <p:cNvPr id="3" name="Content Placeholder 2">
            <a:extLst>
              <a:ext uri="{FF2B5EF4-FFF2-40B4-BE49-F238E27FC236}">
                <a16:creationId xmlns:a16="http://schemas.microsoft.com/office/drawing/2014/main" id="{478A6A89-2F7E-46E5-95B5-872E3EB45489}"/>
              </a:ext>
            </a:extLst>
          </p:cNvPr>
          <p:cNvSpPr>
            <a:spLocks noGrp="1"/>
          </p:cNvSpPr>
          <p:nvPr>
            <p:ph idx="1"/>
          </p:nvPr>
        </p:nvSpPr>
        <p:spPr>
          <a:xfrm>
            <a:off x="485192" y="1772816"/>
            <a:ext cx="4767942" cy="4618653"/>
          </a:xfrm>
        </p:spPr>
        <p:txBody>
          <a:bodyPr>
            <a:normAutofit fontScale="47500" lnSpcReduction="20000"/>
          </a:bodyPr>
          <a:lstStyle/>
          <a:p>
            <a:pPr marL="0" indent="0">
              <a:buNone/>
            </a:pPr>
            <a:r>
              <a:rPr lang="en-GB" u="sng" dirty="0"/>
              <a:t>Average inventory</a:t>
            </a:r>
          </a:p>
          <a:p>
            <a:pPr marL="0" indent="0">
              <a:buNone/>
            </a:pPr>
            <a:r>
              <a:rPr lang="en-GB" dirty="0"/>
              <a:t>cost of goods sold       	x 365</a:t>
            </a:r>
          </a:p>
          <a:p>
            <a:pPr marL="0" indent="0">
              <a:buNone/>
            </a:pPr>
            <a:endParaRPr lang="en-GB" dirty="0"/>
          </a:p>
          <a:p>
            <a:pPr marL="0" indent="0">
              <a:buNone/>
            </a:pPr>
            <a:r>
              <a:rPr lang="en-GB" dirty="0"/>
              <a:t>Average inventory =  </a:t>
            </a:r>
            <a:r>
              <a:rPr lang="en-GB" u="sng" dirty="0"/>
              <a:t>opening inventory + closing inventory </a:t>
            </a:r>
          </a:p>
          <a:p>
            <a:pPr marL="0" indent="0">
              <a:buNone/>
            </a:pPr>
            <a:r>
              <a:rPr lang="en-GB" dirty="0"/>
              <a:t>		                      2</a:t>
            </a:r>
          </a:p>
          <a:p>
            <a:pPr marL="0" indent="0">
              <a:buNone/>
            </a:pPr>
            <a:endParaRPr lang="en-GB" dirty="0"/>
          </a:p>
          <a:p>
            <a:pPr marL="0" indent="0">
              <a:buNone/>
            </a:pPr>
            <a:r>
              <a:rPr lang="en-GB" dirty="0"/>
              <a:t>Opening inventory 12,000 + Closing inventory 5,000 = 17,000</a:t>
            </a:r>
          </a:p>
          <a:p>
            <a:pPr marL="0" indent="0">
              <a:buNone/>
            </a:pPr>
            <a:endParaRPr lang="en-GB" dirty="0"/>
          </a:p>
          <a:p>
            <a:pPr marL="0" indent="0">
              <a:buNone/>
            </a:pPr>
            <a:r>
              <a:rPr lang="en-GB" u="sng" dirty="0"/>
              <a:t>17,000</a:t>
            </a:r>
          </a:p>
          <a:p>
            <a:pPr marL="0" indent="0">
              <a:buNone/>
            </a:pPr>
            <a:r>
              <a:rPr lang="en-GB" dirty="0"/>
              <a:t>    2 	= 8,500</a:t>
            </a:r>
          </a:p>
          <a:p>
            <a:pPr marL="0" indent="0">
              <a:buNone/>
            </a:pPr>
            <a:endParaRPr lang="en-GB" dirty="0"/>
          </a:p>
          <a:p>
            <a:pPr marL="0" indent="0">
              <a:buNone/>
            </a:pPr>
            <a:r>
              <a:rPr lang="en-GB" u="sng" dirty="0"/>
              <a:t>8,500</a:t>
            </a:r>
          </a:p>
          <a:p>
            <a:pPr marL="0" indent="0">
              <a:buNone/>
            </a:pPr>
            <a:r>
              <a:rPr lang="en-GB" dirty="0"/>
              <a:t>25,000 	= 124.1</a:t>
            </a:r>
          </a:p>
          <a:p>
            <a:pPr marL="0" indent="0">
              <a:buNone/>
            </a:pPr>
            <a:endParaRPr lang="en-GB" dirty="0"/>
          </a:p>
          <a:p>
            <a:pPr marL="0" indent="0">
              <a:buNone/>
            </a:pPr>
            <a:r>
              <a:rPr lang="en-GB" b="1" dirty="0"/>
              <a:t>Answer </a:t>
            </a:r>
          </a:p>
          <a:p>
            <a:pPr marL="0" indent="0">
              <a:buNone/>
            </a:pPr>
            <a:r>
              <a:rPr lang="en-GB" b="1" dirty="0"/>
              <a:t>Inventory turnover = 124.1 days</a:t>
            </a:r>
          </a:p>
        </p:txBody>
      </p:sp>
      <p:graphicFrame>
        <p:nvGraphicFramePr>
          <p:cNvPr id="4" name="Table 3">
            <a:extLst>
              <a:ext uri="{FF2B5EF4-FFF2-40B4-BE49-F238E27FC236}">
                <a16:creationId xmlns:a16="http://schemas.microsoft.com/office/drawing/2014/main" id="{6A95E47C-4FC5-4915-90D5-C05E63999668}"/>
              </a:ext>
            </a:extLst>
          </p:cNvPr>
          <p:cNvGraphicFramePr>
            <a:graphicFrameLocks noGrp="1"/>
          </p:cNvGraphicFramePr>
          <p:nvPr>
            <p:extLst>
              <p:ext uri="{D42A27DB-BD31-4B8C-83A1-F6EECF244321}">
                <p14:modId xmlns:p14="http://schemas.microsoft.com/office/powerpoint/2010/main" val="801592004"/>
              </p:ext>
            </p:extLst>
          </p:nvPr>
        </p:nvGraphicFramePr>
        <p:xfrm>
          <a:off x="5582621" y="2001612"/>
          <a:ext cx="2932729" cy="3899803"/>
        </p:xfrm>
        <a:graphic>
          <a:graphicData uri="http://schemas.openxmlformats.org/drawingml/2006/table">
            <a:tbl>
              <a:tblPr firstRow="1" firstCol="1" bandRow="1"/>
              <a:tblGrid>
                <a:gridCol w="1417945">
                  <a:extLst>
                    <a:ext uri="{9D8B030D-6E8A-4147-A177-3AD203B41FA5}">
                      <a16:colId xmlns:a16="http://schemas.microsoft.com/office/drawing/2014/main" val="2382097715"/>
                    </a:ext>
                  </a:extLst>
                </a:gridCol>
                <a:gridCol w="741769">
                  <a:extLst>
                    <a:ext uri="{9D8B030D-6E8A-4147-A177-3AD203B41FA5}">
                      <a16:colId xmlns:a16="http://schemas.microsoft.com/office/drawing/2014/main" val="1970469984"/>
                    </a:ext>
                  </a:extLst>
                </a:gridCol>
                <a:gridCol w="773015">
                  <a:extLst>
                    <a:ext uri="{9D8B030D-6E8A-4147-A177-3AD203B41FA5}">
                      <a16:colId xmlns:a16="http://schemas.microsoft.com/office/drawing/2014/main" val="1580057298"/>
                    </a:ext>
                  </a:extLst>
                </a:gridCol>
              </a:tblGrid>
              <a:tr h="414781">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176619">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246261">
                <a:tc gridSpan="3">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176619">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3,000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60,000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176619">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5" name="Rectangle 4">
            <a:extLst>
              <a:ext uri="{FF2B5EF4-FFF2-40B4-BE49-F238E27FC236}">
                <a16:creationId xmlns:a16="http://schemas.microsoft.com/office/drawing/2014/main" id="{772799C4-9A21-4B2E-B71D-62DEA32BE3F3}"/>
              </a:ext>
            </a:extLst>
          </p:cNvPr>
          <p:cNvSpPr/>
          <p:nvPr/>
        </p:nvSpPr>
        <p:spPr>
          <a:xfrm>
            <a:off x="5582620" y="3054907"/>
            <a:ext cx="2932729" cy="22947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ectangle 5">
            <a:extLst>
              <a:ext uri="{FF2B5EF4-FFF2-40B4-BE49-F238E27FC236}">
                <a16:creationId xmlns:a16="http://schemas.microsoft.com/office/drawing/2014/main" id="{548C83B9-0309-47CB-9518-6A6DE245B0B2}"/>
              </a:ext>
            </a:extLst>
          </p:cNvPr>
          <p:cNvSpPr/>
          <p:nvPr/>
        </p:nvSpPr>
        <p:spPr>
          <a:xfrm>
            <a:off x="5582620" y="3432112"/>
            <a:ext cx="2932729" cy="22947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a:extLst>
              <a:ext uri="{FF2B5EF4-FFF2-40B4-BE49-F238E27FC236}">
                <a16:creationId xmlns:a16="http://schemas.microsoft.com/office/drawing/2014/main" id="{0840334F-7523-4713-B470-F415AC8D0A1C}"/>
              </a:ext>
            </a:extLst>
          </p:cNvPr>
          <p:cNvSpPr/>
          <p:nvPr/>
        </p:nvSpPr>
        <p:spPr>
          <a:xfrm>
            <a:off x="7716416" y="3661582"/>
            <a:ext cx="798933" cy="14773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9649705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B996-B6D2-4B6B-98DB-B3BD26E1AB38}"/>
              </a:ext>
            </a:extLst>
          </p:cNvPr>
          <p:cNvSpPr>
            <a:spLocks noGrp="1"/>
          </p:cNvSpPr>
          <p:nvPr>
            <p:ph type="title"/>
          </p:nvPr>
        </p:nvSpPr>
        <p:spPr/>
        <p:txBody>
          <a:bodyPr/>
          <a:lstStyle/>
          <a:p>
            <a:r>
              <a:rPr lang="en-GB" dirty="0"/>
              <a:t>Activity 16 continued – Quick Practice Question</a:t>
            </a:r>
          </a:p>
        </p:txBody>
      </p:sp>
      <p:sp>
        <p:nvSpPr>
          <p:cNvPr id="3" name="Content Placeholder 2">
            <a:extLst>
              <a:ext uri="{FF2B5EF4-FFF2-40B4-BE49-F238E27FC236}">
                <a16:creationId xmlns:a16="http://schemas.microsoft.com/office/drawing/2014/main" id="{36888D60-9887-4B28-90F0-E876C1D02D80}"/>
              </a:ext>
            </a:extLst>
          </p:cNvPr>
          <p:cNvSpPr>
            <a:spLocks noGrp="1"/>
          </p:cNvSpPr>
          <p:nvPr>
            <p:ph idx="1"/>
          </p:nvPr>
        </p:nvSpPr>
        <p:spPr>
          <a:xfrm>
            <a:off x="628650" y="2006082"/>
            <a:ext cx="8087967" cy="4351338"/>
          </a:xfrm>
        </p:spPr>
        <p:txBody>
          <a:bodyPr/>
          <a:lstStyle/>
          <a:p>
            <a:pPr marL="0" indent="0">
              <a:buNone/>
            </a:pPr>
            <a:r>
              <a:rPr lang="en-GB" dirty="0"/>
              <a:t>Reed Guitars have opening inventory of £26,000, closing inventory of £7,000 and cost of goods sold of £33,000.</a:t>
            </a:r>
          </a:p>
          <a:p>
            <a:pPr marL="0" indent="0">
              <a:buNone/>
            </a:pPr>
            <a:endParaRPr lang="en-GB" dirty="0"/>
          </a:p>
          <a:p>
            <a:r>
              <a:rPr lang="en-GB" dirty="0"/>
              <a:t>Calculate their inventory turnover.</a:t>
            </a:r>
          </a:p>
          <a:p>
            <a:endParaRPr lang="en-GB" dirty="0"/>
          </a:p>
          <a:p>
            <a:r>
              <a:rPr lang="en-GB" dirty="0"/>
              <a:t>Explain what this suggests about the business.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933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a:normAutofit/>
          </a:bodyPr>
          <a:lstStyle/>
          <a:p>
            <a:r>
              <a:rPr lang="en-GB" sz="2100" dirty="0"/>
              <a:t>Activity 17 – Calculate, Interpret and Analyse Efficiency Ratios </a:t>
            </a:r>
          </a:p>
        </p:txBody>
      </p:sp>
      <p:sp>
        <p:nvSpPr>
          <p:cNvPr id="6" name="Content Placeholder 5"/>
          <p:cNvSpPr>
            <a:spLocks noGrp="1"/>
          </p:cNvSpPr>
          <p:nvPr>
            <p:ph idx="1"/>
          </p:nvPr>
        </p:nvSpPr>
        <p:spPr>
          <a:xfrm>
            <a:off x="486698" y="2438400"/>
            <a:ext cx="2629120" cy="3785419"/>
          </a:xfrm>
        </p:spPr>
        <p:txBody>
          <a:bodyPr>
            <a:normAutofit/>
          </a:bodyPr>
          <a:lstStyle/>
          <a:p>
            <a:pPr marL="0" indent="0">
              <a:spcAft>
                <a:spcPts val="10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Finally </a:t>
            </a:r>
            <a:r>
              <a:rPr lang="en-GB" sz="1600" b="1" dirty="0">
                <a:effectLst/>
                <a:latin typeface="Arial" panose="020B0604020202020204" pitchFamily="34" charset="0"/>
                <a:ea typeface="Calibri" panose="020F0502020204030204" pitchFamily="34" charset="0"/>
                <a:cs typeface="Arial" panose="020B0604020202020204" pitchFamily="34" charset="0"/>
              </a:rPr>
              <a:t>DC Socks LTD </a:t>
            </a:r>
            <a:r>
              <a:rPr lang="en-GB" sz="1600" dirty="0">
                <a:effectLst/>
                <a:latin typeface="Arial" panose="020B0604020202020204" pitchFamily="34" charset="0"/>
                <a:ea typeface="Calibri" panose="020F0502020204030204" pitchFamily="34" charset="0"/>
                <a:cs typeface="Arial" panose="020B0604020202020204" pitchFamily="34" charset="0"/>
              </a:rPr>
              <a:t>want you to investigate the efficiency of their business in 2020 and have provided you with financial statements for you to analyse.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10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They want you to tell them some information about trade receivable days, trade payable days and inventory turnover. They also want you to calculate the ratios for them.</a:t>
            </a:r>
          </a:p>
          <a:p>
            <a:pPr marL="0" indent="0">
              <a:spcAft>
                <a:spcPts val="1000"/>
              </a:spcAft>
              <a:buNone/>
            </a:pP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600" dirty="0"/>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DBA6BE-CEFD-4045-B4D6-8F88B8F95D3A}"/>
              </a:ext>
            </a:extLst>
          </p:cNvPr>
          <p:cNvPicPr>
            <a:picLocks noChangeAspect="1"/>
          </p:cNvPicPr>
          <p:nvPr/>
        </p:nvPicPr>
        <p:blipFill>
          <a:blip r:embed="rId2"/>
          <a:stretch>
            <a:fillRect/>
          </a:stretch>
        </p:blipFill>
        <p:spPr>
          <a:xfrm>
            <a:off x="4054396" y="1260418"/>
            <a:ext cx="4514498" cy="4333918"/>
          </a:xfrm>
          <a:prstGeom prst="rect">
            <a:avLst/>
          </a:prstGeom>
          <a:effectLst/>
        </p:spPr>
      </p:pic>
    </p:spTree>
    <p:extLst>
      <p:ext uri="{BB962C8B-B14F-4D97-AF65-F5344CB8AC3E}">
        <p14:creationId xmlns:p14="http://schemas.microsoft.com/office/powerpoint/2010/main" val="17657440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00AB-919E-4F27-98A2-38358917CB47}"/>
              </a:ext>
            </a:extLst>
          </p:cNvPr>
          <p:cNvSpPr>
            <a:spLocks noGrp="1"/>
          </p:cNvSpPr>
          <p:nvPr>
            <p:ph type="title"/>
          </p:nvPr>
        </p:nvSpPr>
        <p:spPr/>
        <p:txBody>
          <a:bodyPr/>
          <a:lstStyle/>
          <a:p>
            <a:r>
              <a:rPr lang="en-GB" dirty="0"/>
              <a:t>Activity 17 – Calculation Answers</a:t>
            </a:r>
          </a:p>
        </p:txBody>
      </p:sp>
      <p:pic>
        <p:nvPicPr>
          <p:cNvPr id="5" name="Content Placeholder 4">
            <a:extLst>
              <a:ext uri="{FF2B5EF4-FFF2-40B4-BE49-F238E27FC236}">
                <a16:creationId xmlns:a16="http://schemas.microsoft.com/office/drawing/2014/main" id="{94D4422D-8F2B-47F9-9F2B-8C57DC5D6762}"/>
              </a:ext>
            </a:extLst>
          </p:cNvPr>
          <p:cNvPicPr>
            <a:picLocks noGrp="1" noChangeAspect="1"/>
          </p:cNvPicPr>
          <p:nvPr>
            <p:ph idx="1"/>
          </p:nvPr>
        </p:nvPicPr>
        <p:blipFill>
          <a:blip r:embed="rId2"/>
          <a:stretch>
            <a:fillRect/>
          </a:stretch>
        </p:blipFill>
        <p:spPr>
          <a:xfrm>
            <a:off x="1351157" y="1825625"/>
            <a:ext cx="6441686" cy="4351338"/>
          </a:xfrm>
        </p:spPr>
      </p:pic>
    </p:spTree>
    <p:extLst>
      <p:ext uri="{BB962C8B-B14F-4D97-AF65-F5344CB8AC3E}">
        <p14:creationId xmlns:p14="http://schemas.microsoft.com/office/powerpoint/2010/main" val="1566645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derstanding customer journeys: The four limitations of traditional  analytics tools | MyCustomer">
            <a:extLst>
              <a:ext uri="{FF2B5EF4-FFF2-40B4-BE49-F238E27FC236}">
                <a16:creationId xmlns:a16="http://schemas.microsoft.com/office/drawing/2014/main" id="{0F27D672-1692-4E2C-8B46-00013FC3755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0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AA649-0538-46D3-AAF0-9354D07251DE}"/>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a:solidFill>
                  <a:schemeClr val="tx1">
                    <a:lumMod val="85000"/>
                    <a:lumOff val="15000"/>
                  </a:schemeClr>
                </a:solidFill>
                <a:latin typeface="+mj-lt"/>
                <a:cs typeface="+mj-cs"/>
              </a:rPr>
              <a:t>F6 – Limitations of Ratios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4671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188640"/>
            <a:ext cx="7852725" cy="1143000"/>
          </a:xfrm>
        </p:spPr>
        <p:txBody>
          <a:bodyPr>
            <a:normAutofit/>
          </a:bodyPr>
          <a:lstStyle/>
          <a:p>
            <a:r>
              <a:rPr lang="en-GB" sz="3200" dirty="0"/>
              <a:t>Positives and Negatives of Using Ratio Analysis</a:t>
            </a:r>
          </a:p>
        </p:txBody>
      </p:sp>
      <p:sp>
        <p:nvSpPr>
          <p:cNvPr id="3" name="Content Placeholder 2"/>
          <p:cNvSpPr>
            <a:spLocks noGrp="1"/>
          </p:cNvSpPr>
          <p:nvPr>
            <p:ph idx="1"/>
          </p:nvPr>
        </p:nvSpPr>
        <p:spPr>
          <a:xfrm>
            <a:off x="395536" y="1556792"/>
            <a:ext cx="8229600" cy="4554759"/>
          </a:xfrm>
        </p:spPr>
        <p:txBody>
          <a:bodyPr>
            <a:normAutofit fontScale="92500" lnSpcReduction="20000"/>
          </a:bodyPr>
          <a:lstStyle/>
          <a:p>
            <a:pPr marL="0" indent="0">
              <a:buNone/>
            </a:pPr>
            <a:r>
              <a:rPr lang="en-GB" b="1" dirty="0"/>
              <a:t>Although ratio analysis does have its limitations it is important to remember the advantages of using it, such as:</a:t>
            </a:r>
            <a:endParaRPr lang="en-GB" dirty="0"/>
          </a:p>
          <a:p>
            <a:pPr marL="0" indent="0">
              <a:buNone/>
            </a:pPr>
            <a:endParaRPr lang="en-GB" dirty="0"/>
          </a:p>
          <a:p>
            <a:r>
              <a:rPr lang="en-GB" dirty="0"/>
              <a:t>Ratios help compare current performance with previous records.</a:t>
            </a:r>
          </a:p>
          <a:p>
            <a:endParaRPr lang="en-GB" dirty="0"/>
          </a:p>
          <a:p>
            <a:r>
              <a:rPr lang="en-GB" dirty="0"/>
              <a:t>Ratios help compare a firm’s performance with similar competitors.</a:t>
            </a:r>
          </a:p>
          <a:p>
            <a:endParaRPr lang="en-GB" dirty="0"/>
          </a:p>
          <a:p>
            <a:r>
              <a:rPr lang="en-GB" dirty="0"/>
              <a:t>Ratios help monitor and identify issues that can be highlighted and resolved.</a:t>
            </a:r>
          </a:p>
          <a:p>
            <a:pPr marL="0" indent="0">
              <a:buNone/>
            </a:pPr>
            <a:endParaRPr lang="en-GB" dirty="0"/>
          </a:p>
        </p:txBody>
      </p:sp>
    </p:spTree>
    <p:extLst>
      <p:ext uri="{BB962C8B-B14F-4D97-AF65-F5344CB8AC3E}">
        <p14:creationId xmlns:p14="http://schemas.microsoft.com/office/powerpoint/2010/main" val="23659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650F-DC14-4AF3-A6A1-4B8C38C56ACC}"/>
              </a:ext>
            </a:extLst>
          </p:cNvPr>
          <p:cNvSpPr>
            <a:spLocks noGrp="1"/>
          </p:cNvSpPr>
          <p:nvPr>
            <p:ph type="title"/>
          </p:nvPr>
        </p:nvSpPr>
        <p:spPr>
          <a:xfrm>
            <a:off x="628650" y="148674"/>
            <a:ext cx="7886700" cy="1325563"/>
          </a:xfrm>
        </p:spPr>
        <p:txBody>
          <a:bodyPr/>
          <a:lstStyle/>
          <a:p>
            <a:r>
              <a:rPr lang="en-GB" dirty="0"/>
              <a:t>The Limitations</a:t>
            </a:r>
          </a:p>
        </p:txBody>
      </p:sp>
      <p:sp>
        <p:nvSpPr>
          <p:cNvPr id="3" name="Content Placeholder 2">
            <a:extLst>
              <a:ext uri="{FF2B5EF4-FFF2-40B4-BE49-F238E27FC236}">
                <a16:creationId xmlns:a16="http://schemas.microsoft.com/office/drawing/2014/main" id="{7D097DC9-C5C9-47C0-9B7F-0079C2C5921A}"/>
              </a:ext>
            </a:extLst>
          </p:cNvPr>
          <p:cNvSpPr>
            <a:spLocks noGrp="1"/>
          </p:cNvSpPr>
          <p:nvPr>
            <p:ph idx="1"/>
          </p:nvPr>
        </p:nvSpPr>
        <p:spPr>
          <a:xfrm>
            <a:off x="628650" y="1474237"/>
            <a:ext cx="7886700" cy="4702726"/>
          </a:xfrm>
        </p:spPr>
        <p:txBody>
          <a:bodyPr>
            <a:normAutofit fontScale="62500" lnSpcReduction="20000"/>
          </a:bodyPr>
          <a:lstStyle/>
          <a:p>
            <a:pPr marL="0" indent="0">
              <a:buNone/>
            </a:pPr>
            <a:r>
              <a:rPr lang="en-GB" b="1" dirty="0"/>
              <a:t>Despite the positives ratio analysis has when analysing financial data, there are some limitations to its usefulness, such as:</a:t>
            </a:r>
          </a:p>
          <a:p>
            <a:pPr marL="0" indent="0">
              <a:buNone/>
            </a:pPr>
            <a:endParaRPr lang="en-GB" dirty="0"/>
          </a:p>
          <a:p>
            <a:r>
              <a:rPr lang="en-GB" dirty="0"/>
              <a:t>The data is historic, meaning that it is calculated using past data which may not reflect current performance.</a:t>
            </a:r>
          </a:p>
          <a:p>
            <a:pPr marL="0" indent="0">
              <a:buNone/>
            </a:pPr>
            <a:endParaRPr lang="en-GB" dirty="0"/>
          </a:p>
          <a:p>
            <a:r>
              <a:rPr lang="en-GB" dirty="0"/>
              <a:t>Ratio analysis does not take into account external factors such as a worldwide recession.</a:t>
            </a:r>
          </a:p>
          <a:p>
            <a:endParaRPr lang="en-GB" dirty="0"/>
          </a:p>
          <a:p>
            <a:r>
              <a:rPr lang="en-GB" dirty="0"/>
              <a:t>Ratio analysis does not measure qualitative impacts such as workplace culture.</a:t>
            </a:r>
          </a:p>
          <a:p>
            <a:endParaRPr lang="en-GB" dirty="0"/>
          </a:p>
          <a:p>
            <a:r>
              <a:rPr lang="en-GB" dirty="0"/>
              <a:t>Financial records are easy to manipulate which can lead the ratios to be misleading or false.</a:t>
            </a:r>
          </a:p>
          <a:p>
            <a:endParaRPr lang="en-GB" dirty="0"/>
          </a:p>
          <a:p>
            <a:r>
              <a:rPr lang="en-GB" dirty="0"/>
              <a:t>Interfirm comparison can be difficult with large companies that report their accounts using different formats.</a:t>
            </a:r>
          </a:p>
          <a:p>
            <a:endParaRPr lang="en-GB" dirty="0"/>
          </a:p>
        </p:txBody>
      </p:sp>
    </p:spTree>
    <p:extLst>
      <p:ext uri="{BB962C8B-B14F-4D97-AF65-F5344CB8AC3E}">
        <p14:creationId xmlns:p14="http://schemas.microsoft.com/office/powerpoint/2010/main" val="10083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1876"/>
            <a:ext cx="7886700" cy="1325563"/>
          </a:xfrm>
        </p:spPr>
        <p:txBody>
          <a:bodyPr>
            <a:normAutofit fontScale="90000"/>
          </a:bodyPr>
          <a:lstStyle/>
          <a:p>
            <a:r>
              <a:rPr lang="en-GB" dirty="0"/>
              <a:t>Activity 18 – Profitability, Liquidity and Efficiency Ratios</a:t>
            </a:r>
          </a:p>
        </p:txBody>
      </p:sp>
      <p:pic>
        <p:nvPicPr>
          <p:cNvPr id="4" name="Picture 3">
            <a:extLst>
              <a:ext uri="{FF2B5EF4-FFF2-40B4-BE49-F238E27FC236}">
                <a16:creationId xmlns:a16="http://schemas.microsoft.com/office/drawing/2014/main" id="{EE3FA4C0-43D3-4CA4-8818-84D9125E7C96}"/>
              </a:ext>
            </a:extLst>
          </p:cNvPr>
          <p:cNvPicPr>
            <a:picLocks noChangeAspect="1"/>
          </p:cNvPicPr>
          <p:nvPr/>
        </p:nvPicPr>
        <p:blipFill>
          <a:blip r:embed="rId2"/>
          <a:stretch>
            <a:fillRect/>
          </a:stretch>
        </p:blipFill>
        <p:spPr>
          <a:xfrm>
            <a:off x="1699592" y="1507439"/>
            <a:ext cx="5576680" cy="4985435"/>
          </a:xfrm>
          <a:prstGeom prst="rect">
            <a:avLst/>
          </a:prstGeom>
        </p:spPr>
      </p:pic>
    </p:spTree>
    <p:extLst>
      <p:ext uri="{BB962C8B-B14F-4D97-AF65-F5344CB8AC3E}">
        <p14:creationId xmlns:p14="http://schemas.microsoft.com/office/powerpoint/2010/main" val="1759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4107-A2D3-4969-951F-5EEF982E996B}"/>
              </a:ext>
            </a:extLst>
          </p:cNvPr>
          <p:cNvSpPr>
            <a:spLocks noGrp="1"/>
          </p:cNvSpPr>
          <p:nvPr>
            <p:ph type="title"/>
          </p:nvPr>
        </p:nvSpPr>
        <p:spPr/>
        <p:txBody>
          <a:bodyPr/>
          <a:lstStyle/>
          <a:p>
            <a:r>
              <a:rPr lang="en-GB" dirty="0"/>
              <a:t>Key Terms</a:t>
            </a:r>
          </a:p>
        </p:txBody>
      </p:sp>
      <p:sp>
        <p:nvSpPr>
          <p:cNvPr id="3" name="Content Placeholder 2">
            <a:extLst>
              <a:ext uri="{FF2B5EF4-FFF2-40B4-BE49-F238E27FC236}">
                <a16:creationId xmlns:a16="http://schemas.microsoft.com/office/drawing/2014/main" id="{07414E98-FDC1-4145-9D64-356DC3F2365A}"/>
              </a:ext>
            </a:extLst>
          </p:cNvPr>
          <p:cNvSpPr>
            <a:spLocks noGrp="1"/>
          </p:cNvSpPr>
          <p:nvPr>
            <p:ph idx="1"/>
          </p:nvPr>
        </p:nvSpPr>
        <p:spPr>
          <a:xfrm>
            <a:off x="628650" y="1690689"/>
            <a:ext cx="7886700" cy="4486274"/>
          </a:xfrm>
        </p:spPr>
        <p:txBody>
          <a:bodyPr>
            <a:normAutofit fontScale="85000" lnSpcReduction="20000"/>
          </a:bodyPr>
          <a:lstStyle/>
          <a:p>
            <a:pPr marL="0" indent="0">
              <a:buNone/>
            </a:pPr>
            <a:r>
              <a:rPr lang="en-GB" b="1" dirty="0"/>
              <a:t>Gross profit</a:t>
            </a:r>
          </a:p>
          <a:p>
            <a:pPr marL="0" indent="0">
              <a:buNone/>
            </a:pPr>
            <a:r>
              <a:rPr lang="en-GB" b="0" i="0" dirty="0">
                <a:solidFill>
                  <a:srgbClr val="111111"/>
                </a:solidFill>
                <a:effectLst/>
              </a:rPr>
              <a:t>Gross profit is the profit a company makes after deducting the costs associated with making and selling its products, or the costs associated with providing its services. Gross profit will appear on a company's income statement and can be calculated by subtracting the cost of goods sold from revenue (sales).</a:t>
            </a:r>
          </a:p>
          <a:p>
            <a:pPr marL="0" indent="0">
              <a:buNone/>
            </a:pPr>
            <a:endParaRPr lang="en-GB" dirty="0"/>
          </a:p>
          <a:p>
            <a:pPr marL="0" indent="0">
              <a:buNone/>
            </a:pPr>
            <a:r>
              <a:rPr lang="en-GB" b="1" dirty="0"/>
              <a:t>Net profit</a:t>
            </a:r>
          </a:p>
          <a:p>
            <a:pPr marL="0" indent="0">
              <a:buNone/>
            </a:pPr>
            <a:r>
              <a:rPr lang="en-GB" b="0" i="0" dirty="0">
                <a:effectLst/>
              </a:rPr>
              <a:t>Net profit is the measurement of a company's profit once operating costs, taxes, interest and depreciation have all been subtracted from its total revenues. The term is often referred to as a company's 'bottom line' and may also be described as 'net earnings' or 'net income'.</a:t>
            </a:r>
            <a:endParaRPr lang="en-GB" dirty="0"/>
          </a:p>
        </p:txBody>
      </p:sp>
    </p:spTree>
    <p:extLst>
      <p:ext uri="{BB962C8B-B14F-4D97-AF65-F5344CB8AC3E}">
        <p14:creationId xmlns:p14="http://schemas.microsoft.com/office/powerpoint/2010/main" val="16186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C215-21EB-4616-9A41-9835DD0C88E2}"/>
              </a:ext>
            </a:extLst>
          </p:cNvPr>
          <p:cNvSpPr>
            <a:spLocks noGrp="1"/>
          </p:cNvSpPr>
          <p:nvPr>
            <p:ph type="title"/>
          </p:nvPr>
        </p:nvSpPr>
        <p:spPr/>
        <p:txBody>
          <a:bodyPr/>
          <a:lstStyle/>
          <a:p>
            <a:r>
              <a:rPr lang="en-GB" dirty="0"/>
              <a:t>Activity 18 – Calculation Answers</a:t>
            </a:r>
          </a:p>
        </p:txBody>
      </p:sp>
      <p:pic>
        <p:nvPicPr>
          <p:cNvPr id="9" name="Content Placeholder 8">
            <a:extLst>
              <a:ext uri="{FF2B5EF4-FFF2-40B4-BE49-F238E27FC236}">
                <a16:creationId xmlns:a16="http://schemas.microsoft.com/office/drawing/2014/main" id="{6E35ED64-9D48-4288-A2A8-087902B140D1}"/>
              </a:ext>
            </a:extLst>
          </p:cNvPr>
          <p:cNvPicPr>
            <a:picLocks noGrp="1" noChangeAspect="1"/>
          </p:cNvPicPr>
          <p:nvPr>
            <p:ph idx="1"/>
          </p:nvPr>
        </p:nvPicPr>
        <p:blipFill>
          <a:blip r:embed="rId2"/>
          <a:stretch>
            <a:fillRect/>
          </a:stretch>
        </p:blipFill>
        <p:spPr>
          <a:xfrm>
            <a:off x="1057275" y="2024856"/>
            <a:ext cx="7029450" cy="3952875"/>
          </a:xfrm>
        </p:spPr>
      </p:pic>
    </p:spTree>
    <p:extLst>
      <p:ext uri="{BB962C8B-B14F-4D97-AF65-F5344CB8AC3E}">
        <p14:creationId xmlns:p14="http://schemas.microsoft.com/office/powerpoint/2010/main" val="11874003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4205"/>
            <a:ext cx="7886700" cy="1611176"/>
          </a:xfrm>
        </p:spPr>
        <p:txBody>
          <a:bodyPr>
            <a:normAutofit fontScale="90000"/>
          </a:bodyPr>
          <a:lstStyle/>
          <a:p>
            <a:r>
              <a:rPr lang="en-GB" dirty="0">
                <a:latin typeface="Arial"/>
                <a:cs typeface="Arial"/>
              </a:rPr>
              <a:t>Activity 19 – Test Your Knowledge Learning Outcome F Kahoot</a:t>
            </a:r>
          </a:p>
        </p:txBody>
      </p:sp>
      <p:sp>
        <p:nvSpPr>
          <p:cNvPr id="7" name="Content Placeholder 6">
            <a:extLst>
              <a:ext uri="{FF2B5EF4-FFF2-40B4-BE49-F238E27FC236}">
                <a16:creationId xmlns:a16="http://schemas.microsoft.com/office/drawing/2014/main" id="{0D639BE6-779C-403B-B75D-396E80E1B6F2}"/>
              </a:ext>
            </a:extLst>
          </p:cNvPr>
          <p:cNvSpPr>
            <a:spLocks noGrp="1"/>
          </p:cNvSpPr>
          <p:nvPr>
            <p:ph idx="1"/>
          </p:nvPr>
        </p:nvSpPr>
        <p:spPr>
          <a:xfrm>
            <a:off x="628650" y="2074103"/>
            <a:ext cx="7886700" cy="4351338"/>
          </a:xfrm>
        </p:spPr>
        <p:txBody>
          <a:bodyPr>
            <a:normAutofit/>
          </a:bodyPr>
          <a:lstStyle/>
          <a:p>
            <a:pPr marL="0" indent="0">
              <a:buNone/>
            </a:pPr>
            <a:r>
              <a:rPr lang="en-GB" dirty="0"/>
              <a:t>Attempt the Kahoot quiz to test your knowledge of Learning Outcome F of Unit 3: Personal and Business Finance. </a:t>
            </a:r>
          </a:p>
          <a:p>
            <a:pPr marL="0" indent="0">
              <a:buNone/>
            </a:pPr>
            <a:endParaRPr lang="en-GB" dirty="0"/>
          </a:p>
          <a:p>
            <a:pPr marL="0" indent="0">
              <a:buNone/>
            </a:pPr>
            <a:r>
              <a:rPr lang="en-GB" dirty="0"/>
              <a:t>Link to the Kahoot: </a:t>
            </a:r>
            <a:r>
              <a:rPr lang="en-GB" dirty="0">
                <a:hlinkClick r:id="rId2"/>
              </a:rPr>
              <a:t>Click here to play the Kahoot</a:t>
            </a:r>
            <a:endParaRPr lang="en-GB" dirty="0"/>
          </a:p>
          <a:p>
            <a:pPr marL="0" indent="0">
              <a:buNone/>
            </a:pPr>
            <a:endParaRPr lang="en-GB" dirty="0"/>
          </a:p>
          <a:p>
            <a:pPr marL="0" indent="0">
              <a:buNone/>
            </a:pPr>
            <a:r>
              <a:rPr lang="en-GB" dirty="0"/>
              <a:t>Once you have completed the quiz, answer the questions in your student book to assess your strengths and areas of development.</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471949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20 – Word Scramble Learning Outcome F</a:t>
            </a:r>
          </a:p>
        </p:txBody>
      </p:sp>
      <p:sp>
        <p:nvSpPr>
          <p:cNvPr id="4" name="Content Placeholder 3">
            <a:extLst>
              <a:ext uri="{FF2B5EF4-FFF2-40B4-BE49-F238E27FC236}">
                <a16:creationId xmlns:a16="http://schemas.microsoft.com/office/drawing/2014/main" id="{3BFC1E45-B371-4228-9EE0-3188537FC11A}"/>
              </a:ext>
            </a:extLst>
          </p:cNvPr>
          <p:cNvSpPr>
            <a:spLocks noGrp="1"/>
          </p:cNvSpPr>
          <p:nvPr>
            <p:ph idx="1"/>
          </p:nvPr>
        </p:nvSpPr>
        <p:spPr/>
        <p:txBody>
          <a:bodyPr>
            <a:normAutofit fontScale="70000" lnSpcReduction="20000"/>
          </a:bodyPr>
          <a:lstStyle/>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GSORS FIROTP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 TEN FTIORP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QUDIIL LTIPACA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 TCRUENR OTARI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 AANFCILNI IPIOSTNO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6. EERMVHESOICNP OCNIME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7. XSENEPES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8. NEIVTRNOY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ADRNCETOIPIE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10. EADTR IEVCREAELB DAYS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11. NVEEURE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12. LLSEIAITBII _______________________________________</a:t>
            </a:r>
            <a:endParaRPr lang="en-GB" dirty="0"/>
          </a:p>
        </p:txBody>
      </p:sp>
    </p:spTree>
    <p:extLst>
      <p:ext uri="{BB962C8B-B14F-4D97-AF65-F5344CB8AC3E}">
        <p14:creationId xmlns:p14="http://schemas.microsoft.com/office/powerpoint/2010/main" val="3628499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 Scramble Answers</a:t>
            </a:r>
          </a:p>
        </p:txBody>
      </p:sp>
      <p:sp>
        <p:nvSpPr>
          <p:cNvPr id="4" name="Content Placeholder 3">
            <a:extLst>
              <a:ext uri="{FF2B5EF4-FFF2-40B4-BE49-F238E27FC236}">
                <a16:creationId xmlns:a16="http://schemas.microsoft.com/office/drawing/2014/main" id="{F510B61B-89DD-425D-AF97-EB00A87A1F8F}"/>
              </a:ext>
            </a:extLst>
          </p:cNvPr>
          <p:cNvSpPr>
            <a:spLocks noGrp="1"/>
          </p:cNvSpPr>
          <p:nvPr>
            <p:ph idx="1"/>
          </p:nvPr>
        </p:nvSpPr>
        <p:spPr/>
        <p:txBody>
          <a:bodyPr>
            <a:normAutofit fontScale="62500" lnSpcReduction="20000"/>
          </a:bodyPr>
          <a:lstStyle/>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GSORS FIROTP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__Gross profit________________________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 TEN FTIORP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__Net profit____________________________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QUDIIL LTIPACA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__Liquid capital____________________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 TCRUENR OTARI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__Current ratio______________________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 AANFCILNI IPIOSTNO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position____________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6. EERMVHESOICNP OCNIME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__Comprehensive income________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7. XSENEPES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__Expenses________________________________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8. NEIVTRNOY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__Inventory______________________________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ADRNCETOIPIE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__Depreciation________________________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10. EADTR IEVCREAELB DAYS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__Trade receivable days______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11. NVEEURE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__Revenue__________________________________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12. LLSEIAITBII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__Liabilities__________________________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6442138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465"/>
            <a:ext cx="7886700" cy="1325563"/>
          </a:xfrm>
        </p:spPr>
        <p:txBody>
          <a:bodyPr>
            <a:normAutofit/>
          </a:bodyPr>
          <a:lstStyle/>
          <a:p>
            <a:r>
              <a:rPr lang="en-GB" dirty="0"/>
              <a:t>Activity 21 – Word Search Learning Outcome F</a:t>
            </a:r>
          </a:p>
        </p:txBody>
      </p:sp>
      <p:pic>
        <p:nvPicPr>
          <p:cNvPr id="10" name="Content Placeholder 9">
            <a:extLst>
              <a:ext uri="{FF2B5EF4-FFF2-40B4-BE49-F238E27FC236}">
                <a16:creationId xmlns:a16="http://schemas.microsoft.com/office/drawing/2014/main" id="{D9F23365-EE96-46D7-81B7-0789F045AE7E}"/>
              </a:ext>
            </a:extLst>
          </p:cNvPr>
          <p:cNvPicPr>
            <a:picLocks noGrp="1" noChangeAspect="1"/>
          </p:cNvPicPr>
          <p:nvPr>
            <p:ph idx="1"/>
          </p:nvPr>
        </p:nvPicPr>
        <p:blipFill>
          <a:blip r:embed="rId2"/>
          <a:stretch>
            <a:fillRect/>
          </a:stretch>
        </p:blipFill>
        <p:spPr>
          <a:xfrm>
            <a:off x="2058126" y="1472028"/>
            <a:ext cx="5027747" cy="4897789"/>
          </a:xfrm>
        </p:spPr>
      </p:pic>
    </p:spTree>
    <p:extLst>
      <p:ext uri="{BB962C8B-B14F-4D97-AF65-F5344CB8AC3E}">
        <p14:creationId xmlns:p14="http://schemas.microsoft.com/office/powerpoint/2010/main" val="23993486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72070"/>
            <a:ext cx="7886700" cy="1325563"/>
          </a:xfrm>
        </p:spPr>
        <p:txBody>
          <a:bodyPr>
            <a:normAutofit/>
          </a:bodyPr>
          <a:lstStyle/>
          <a:p>
            <a:r>
              <a:rPr lang="en-GB" dirty="0"/>
              <a:t>Word Search Answers</a:t>
            </a:r>
          </a:p>
        </p:txBody>
      </p:sp>
      <p:pic>
        <p:nvPicPr>
          <p:cNvPr id="6" name="Content Placeholder 5">
            <a:extLst>
              <a:ext uri="{FF2B5EF4-FFF2-40B4-BE49-F238E27FC236}">
                <a16:creationId xmlns:a16="http://schemas.microsoft.com/office/drawing/2014/main" id="{441523E1-C0B9-4074-A1D8-68331AACA63F}"/>
              </a:ext>
            </a:extLst>
          </p:cNvPr>
          <p:cNvPicPr>
            <a:picLocks noGrp="1" noChangeAspect="1"/>
          </p:cNvPicPr>
          <p:nvPr>
            <p:ph idx="1"/>
          </p:nvPr>
        </p:nvPicPr>
        <p:blipFill>
          <a:blip r:embed="rId2"/>
          <a:stretch>
            <a:fillRect/>
          </a:stretch>
        </p:blipFill>
        <p:spPr>
          <a:xfrm>
            <a:off x="2165719" y="1497633"/>
            <a:ext cx="4812561" cy="4740999"/>
          </a:xfrm>
        </p:spPr>
      </p:pic>
    </p:spTree>
    <p:extLst>
      <p:ext uri="{BB962C8B-B14F-4D97-AF65-F5344CB8AC3E}">
        <p14:creationId xmlns:p14="http://schemas.microsoft.com/office/powerpoint/2010/main" val="4245334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F210-DADF-47D0-9FF3-57364C29188F}"/>
              </a:ext>
            </a:extLst>
          </p:cNvPr>
          <p:cNvSpPr>
            <a:spLocks noGrp="1"/>
          </p:cNvSpPr>
          <p:nvPr>
            <p:ph type="title"/>
          </p:nvPr>
        </p:nvSpPr>
        <p:spPr>
          <a:xfrm>
            <a:off x="628649" y="467762"/>
            <a:ext cx="7886700" cy="1325563"/>
          </a:xfrm>
        </p:spPr>
        <p:txBody>
          <a:bodyPr>
            <a:normAutofit fontScale="90000"/>
          </a:bodyPr>
          <a:lstStyle/>
          <a:p>
            <a:r>
              <a:rPr lang="en-GB" dirty="0"/>
              <a:t>Activity 22 – Ratios Crossword Learning Outcome F</a:t>
            </a:r>
          </a:p>
        </p:txBody>
      </p:sp>
      <p:graphicFrame>
        <p:nvGraphicFramePr>
          <p:cNvPr id="9" name="Content Placeholder 8">
            <a:extLst>
              <a:ext uri="{FF2B5EF4-FFF2-40B4-BE49-F238E27FC236}">
                <a16:creationId xmlns:a16="http://schemas.microsoft.com/office/drawing/2014/main" id="{0F35E40C-F8E3-4220-BF16-5B9F4AC7565D}"/>
              </a:ext>
            </a:extLst>
          </p:cNvPr>
          <p:cNvGraphicFramePr>
            <a:graphicFrameLocks noGrp="1"/>
          </p:cNvGraphicFramePr>
          <p:nvPr>
            <p:ph idx="1"/>
            <p:extLst>
              <p:ext uri="{D42A27DB-BD31-4B8C-83A1-F6EECF244321}">
                <p14:modId xmlns:p14="http://schemas.microsoft.com/office/powerpoint/2010/main" val="694124040"/>
              </p:ext>
            </p:extLst>
          </p:nvPr>
        </p:nvGraphicFramePr>
        <p:xfrm>
          <a:off x="628649" y="2523676"/>
          <a:ext cx="8068090" cy="3062115"/>
        </p:xfrm>
        <a:graphic>
          <a:graphicData uri="http://schemas.openxmlformats.org/drawingml/2006/table">
            <a:tbl>
              <a:tblPr firstRow="1" firstCol="1" bandRow="1"/>
              <a:tblGrid>
                <a:gridCol w="4034045">
                  <a:extLst>
                    <a:ext uri="{9D8B030D-6E8A-4147-A177-3AD203B41FA5}">
                      <a16:colId xmlns:a16="http://schemas.microsoft.com/office/drawing/2014/main" val="799320965"/>
                    </a:ext>
                  </a:extLst>
                </a:gridCol>
                <a:gridCol w="4034045">
                  <a:extLst>
                    <a:ext uri="{9D8B030D-6E8A-4147-A177-3AD203B41FA5}">
                      <a16:colId xmlns:a16="http://schemas.microsoft.com/office/drawing/2014/main" val="1719403393"/>
                    </a:ext>
                  </a:extLst>
                </a:gridCol>
              </a:tblGrid>
              <a:tr h="3062115">
                <a:tc>
                  <a:txBody>
                    <a:bodyPr/>
                    <a:lstStyle/>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Across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2.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Net profit ÷ revenue x 100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4.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Trade receivables ÷ credit sales x 365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6.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Current assets ÷ current liabilities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7.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Average inventory ÷ cost of goods sold x 365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8.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Trade payable ÷ credit purchases x 365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9.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Gross profit ÷ revenue x 100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c>
                  <a:txBody>
                    <a:bodyPr/>
                    <a:lstStyle/>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Down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1.</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Current assets - inventory ÷ current liabilities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3.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Gross profit ÷ cost of goods sold x 100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5.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Net profit ÷ capital employed x 100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637874364"/>
                  </a:ext>
                </a:extLst>
              </a:tr>
            </a:tbl>
          </a:graphicData>
        </a:graphic>
      </p:graphicFrame>
    </p:spTree>
    <p:extLst>
      <p:ext uri="{BB962C8B-B14F-4D97-AF65-F5344CB8AC3E}">
        <p14:creationId xmlns:p14="http://schemas.microsoft.com/office/powerpoint/2010/main" val="7617784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F210-DADF-47D0-9FF3-57364C29188F}"/>
              </a:ext>
            </a:extLst>
          </p:cNvPr>
          <p:cNvSpPr>
            <a:spLocks noGrp="1"/>
          </p:cNvSpPr>
          <p:nvPr>
            <p:ph type="title"/>
          </p:nvPr>
        </p:nvSpPr>
        <p:spPr>
          <a:xfrm>
            <a:off x="628650" y="196161"/>
            <a:ext cx="7886700" cy="1325563"/>
          </a:xfrm>
        </p:spPr>
        <p:txBody>
          <a:bodyPr/>
          <a:lstStyle/>
          <a:p>
            <a:r>
              <a:rPr lang="en-GB" dirty="0"/>
              <a:t>Crossword Answers</a:t>
            </a:r>
          </a:p>
        </p:txBody>
      </p:sp>
      <p:pic>
        <p:nvPicPr>
          <p:cNvPr id="6" name="Content Placeholder 5">
            <a:extLst>
              <a:ext uri="{FF2B5EF4-FFF2-40B4-BE49-F238E27FC236}">
                <a16:creationId xmlns:a16="http://schemas.microsoft.com/office/drawing/2014/main" id="{897FFADD-4A7E-45C6-9622-EA69B181B994}"/>
              </a:ext>
            </a:extLst>
          </p:cNvPr>
          <p:cNvPicPr>
            <a:picLocks noGrp="1" noChangeAspect="1"/>
          </p:cNvPicPr>
          <p:nvPr>
            <p:ph idx="1"/>
          </p:nvPr>
        </p:nvPicPr>
        <p:blipFill>
          <a:blip r:embed="rId2"/>
          <a:stretch>
            <a:fillRect/>
          </a:stretch>
        </p:blipFill>
        <p:spPr>
          <a:xfrm>
            <a:off x="1323354" y="1398134"/>
            <a:ext cx="6497292" cy="5094740"/>
          </a:xfrm>
        </p:spPr>
      </p:pic>
    </p:spTree>
    <p:extLst>
      <p:ext uri="{BB962C8B-B14F-4D97-AF65-F5344CB8AC3E}">
        <p14:creationId xmlns:p14="http://schemas.microsoft.com/office/powerpoint/2010/main" val="26507164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BE8CF210-DADF-47D0-9FF3-57364C29188F}"/>
              </a:ext>
            </a:extLst>
          </p:cNvPr>
          <p:cNvSpPr>
            <a:spLocks noGrp="1"/>
          </p:cNvSpPr>
          <p:nvPr>
            <p:ph type="title"/>
          </p:nvPr>
        </p:nvSpPr>
        <p:spPr>
          <a:xfrm>
            <a:off x="785460" y="759805"/>
            <a:ext cx="7729890" cy="1325563"/>
          </a:xfrm>
        </p:spPr>
        <p:txBody>
          <a:bodyPr>
            <a:normAutofit fontScale="90000"/>
          </a:bodyPr>
          <a:lstStyle/>
          <a:p>
            <a:r>
              <a:rPr lang="en-GB" sz="3500" dirty="0">
                <a:solidFill>
                  <a:srgbClr val="FFFFFF"/>
                </a:solidFill>
              </a:rPr>
              <a:t>Activity 23 – Personal and Business Finance Learning Outcome F</a:t>
            </a:r>
          </a:p>
        </p:txBody>
      </p:sp>
      <p:sp>
        <p:nvSpPr>
          <p:cNvPr id="4" name="Content Placeholder 3">
            <a:extLst>
              <a:ext uri="{FF2B5EF4-FFF2-40B4-BE49-F238E27FC236}">
                <a16:creationId xmlns:a16="http://schemas.microsoft.com/office/drawing/2014/main" id="{D6EE4F6C-4EEE-4B8F-A73B-AF56DBE1E057}"/>
              </a:ext>
            </a:extLst>
          </p:cNvPr>
          <p:cNvSpPr>
            <a:spLocks noGrp="1"/>
          </p:cNvSpPr>
          <p:nvPr>
            <p:ph idx="1"/>
          </p:nvPr>
        </p:nvSpPr>
        <p:spPr>
          <a:xfrm>
            <a:off x="916984" y="2488296"/>
            <a:ext cx="3003366" cy="3727835"/>
          </a:xfrm>
        </p:spPr>
        <p:txBody>
          <a:bodyPr>
            <a:normAutofit/>
          </a:bodyPr>
          <a:lstStyle/>
          <a:p>
            <a:pPr marL="0" indent="0">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Well done, you have now completed the input and set activities for Learning Outcome F, you have one final task which is to complete the specification checklist below. </a:t>
            </a:r>
          </a:p>
          <a:p>
            <a:pPr marL="0" indent="0">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First, you should explain the terminology and topic areas in the space provided and then tick the box in the last column when you feel exam ready with regards to that specific element of the specification.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dirty="0"/>
          </a:p>
        </p:txBody>
      </p:sp>
      <p:pic>
        <p:nvPicPr>
          <p:cNvPr id="6" name="Picture 5">
            <a:extLst>
              <a:ext uri="{FF2B5EF4-FFF2-40B4-BE49-F238E27FC236}">
                <a16:creationId xmlns:a16="http://schemas.microsoft.com/office/drawing/2014/main" id="{93FE64A8-8C08-4306-843F-4E0E54A45CF4}"/>
              </a:ext>
            </a:extLst>
          </p:cNvPr>
          <p:cNvPicPr>
            <a:picLocks noChangeAspect="1"/>
          </p:cNvPicPr>
          <p:nvPr/>
        </p:nvPicPr>
        <p:blipFill>
          <a:blip r:embed="rId2"/>
          <a:stretch>
            <a:fillRect/>
          </a:stretch>
        </p:blipFill>
        <p:spPr>
          <a:xfrm>
            <a:off x="3997843" y="2428159"/>
            <a:ext cx="4517507" cy="3969930"/>
          </a:xfrm>
          <a:prstGeom prst="rect">
            <a:avLst/>
          </a:prstGeom>
        </p:spPr>
      </p:pic>
    </p:spTree>
    <p:extLst>
      <p:ext uri="{BB962C8B-B14F-4D97-AF65-F5344CB8AC3E}">
        <p14:creationId xmlns:p14="http://schemas.microsoft.com/office/powerpoint/2010/main" val="190585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4107-A2D3-4969-951F-5EEF982E996B}"/>
              </a:ext>
            </a:extLst>
          </p:cNvPr>
          <p:cNvSpPr>
            <a:spLocks noGrp="1"/>
          </p:cNvSpPr>
          <p:nvPr>
            <p:ph type="title"/>
          </p:nvPr>
        </p:nvSpPr>
        <p:spPr/>
        <p:txBody>
          <a:bodyPr/>
          <a:lstStyle/>
          <a:p>
            <a:r>
              <a:rPr lang="en-GB" dirty="0"/>
              <a:t>Key Terms</a:t>
            </a:r>
          </a:p>
        </p:txBody>
      </p:sp>
      <p:sp>
        <p:nvSpPr>
          <p:cNvPr id="3" name="Content Placeholder 2">
            <a:extLst>
              <a:ext uri="{FF2B5EF4-FFF2-40B4-BE49-F238E27FC236}">
                <a16:creationId xmlns:a16="http://schemas.microsoft.com/office/drawing/2014/main" id="{07414E98-FDC1-4145-9D64-356DC3F2365A}"/>
              </a:ext>
            </a:extLst>
          </p:cNvPr>
          <p:cNvSpPr>
            <a:spLocks noGrp="1"/>
          </p:cNvSpPr>
          <p:nvPr>
            <p:ph idx="1"/>
          </p:nvPr>
        </p:nvSpPr>
        <p:spPr>
          <a:xfrm>
            <a:off x="628650" y="1690689"/>
            <a:ext cx="7886700" cy="4486274"/>
          </a:xfrm>
        </p:spPr>
        <p:txBody>
          <a:bodyPr>
            <a:normAutofit fontScale="92500" lnSpcReduction="20000"/>
          </a:bodyPr>
          <a:lstStyle/>
          <a:p>
            <a:pPr marL="0" indent="0">
              <a:buNone/>
            </a:pPr>
            <a:r>
              <a:rPr lang="en-GB" b="1" dirty="0"/>
              <a:t>Expenses</a:t>
            </a:r>
          </a:p>
          <a:p>
            <a:pPr marL="0" indent="0" algn="l">
              <a:buNone/>
            </a:pPr>
            <a:r>
              <a:rPr lang="en-GB" b="0" i="0" dirty="0">
                <a:solidFill>
                  <a:srgbClr val="111111"/>
                </a:solidFill>
                <a:effectLst/>
                <a:latin typeface="SourceSansPro"/>
              </a:rPr>
              <a:t>An expense is the cost of operations that a company incurs to generate revenue. As the popular saying goes, “it costs money to make money.”</a:t>
            </a:r>
          </a:p>
          <a:p>
            <a:pPr marL="0" indent="0" algn="l">
              <a:buNone/>
            </a:pPr>
            <a:r>
              <a:rPr lang="en-GB" b="0" i="0" dirty="0">
                <a:solidFill>
                  <a:srgbClr val="111111"/>
                </a:solidFill>
                <a:effectLst/>
                <a:latin typeface="SourceSansPro"/>
              </a:rPr>
              <a:t>Common expenses include payments to suppliers, employee wages, leases, and equipment depreciation.</a:t>
            </a:r>
          </a:p>
          <a:p>
            <a:pPr marL="0" indent="0" algn="l">
              <a:buNone/>
            </a:pPr>
            <a:endParaRPr lang="en-GB" dirty="0"/>
          </a:p>
          <a:p>
            <a:pPr marL="0" indent="0">
              <a:buNone/>
            </a:pPr>
            <a:r>
              <a:rPr lang="en-GB" b="1" dirty="0"/>
              <a:t>Depreciation</a:t>
            </a:r>
          </a:p>
          <a:p>
            <a:pPr marL="0" indent="0">
              <a:buNone/>
            </a:pPr>
            <a:r>
              <a:rPr lang="en-GB" b="0" i="0" dirty="0">
                <a:solidFill>
                  <a:srgbClr val="111111"/>
                </a:solidFill>
                <a:effectLst/>
                <a:latin typeface="SourceSansPro"/>
              </a:rPr>
              <a:t>Depreciation is an accounting method of allocating the cost of a tangible or physical asset over its useful life or life expectancy. Depreciation represents how much of an asset's value has been used up.</a:t>
            </a:r>
            <a:endParaRPr lang="en-GB" dirty="0"/>
          </a:p>
        </p:txBody>
      </p:sp>
    </p:spTree>
    <p:extLst>
      <p:ext uri="{BB962C8B-B14F-4D97-AF65-F5344CB8AC3E}">
        <p14:creationId xmlns:p14="http://schemas.microsoft.com/office/powerpoint/2010/main" val="4031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26BB-3551-4A50-8A30-A3D0EA8B5E64}"/>
              </a:ext>
            </a:extLst>
          </p:cNvPr>
          <p:cNvSpPr>
            <a:spLocks noGrp="1"/>
          </p:cNvSpPr>
          <p:nvPr>
            <p:ph type="title"/>
          </p:nvPr>
        </p:nvSpPr>
        <p:spPr/>
        <p:txBody>
          <a:bodyPr/>
          <a:lstStyle/>
          <a:p>
            <a:r>
              <a:rPr lang="en-GB" dirty="0"/>
              <a:t>Calculating Profit &amp; Loss</a:t>
            </a:r>
          </a:p>
        </p:txBody>
      </p:sp>
      <p:sp>
        <p:nvSpPr>
          <p:cNvPr id="3" name="Content Placeholder 2">
            <a:extLst>
              <a:ext uri="{FF2B5EF4-FFF2-40B4-BE49-F238E27FC236}">
                <a16:creationId xmlns:a16="http://schemas.microsoft.com/office/drawing/2014/main" id="{BAE409E4-B60C-40F6-B3DE-F8578AF723E1}"/>
              </a:ext>
            </a:extLst>
          </p:cNvPr>
          <p:cNvSpPr>
            <a:spLocks noGrp="1"/>
          </p:cNvSpPr>
          <p:nvPr>
            <p:ph idx="1"/>
          </p:nvPr>
        </p:nvSpPr>
        <p:spPr/>
        <p:txBody>
          <a:bodyPr/>
          <a:lstStyle/>
          <a:p>
            <a:pPr marL="0" indent="0">
              <a:buNone/>
            </a:pPr>
            <a:r>
              <a:rPr lang="en-GB" dirty="0"/>
              <a:t>Profit is the amount of money you still have once all expenses are been taken away from your gross profit and any other revenue income has been added. </a:t>
            </a:r>
          </a:p>
          <a:p>
            <a:pPr marL="0" indent="0">
              <a:buNone/>
            </a:pPr>
            <a:endParaRPr lang="en-GB" dirty="0"/>
          </a:p>
          <a:p>
            <a:pPr marL="0" indent="0">
              <a:buNone/>
            </a:pPr>
            <a:r>
              <a:rPr lang="en-GB" dirty="0"/>
              <a:t>A loss is where all expenses have been deducted and the business has made less money than it has earned in sales revenue. Meaning the business has lost money that year.</a:t>
            </a:r>
          </a:p>
        </p:txBody>
      </p:sp>
    </p:spTree>
    <p:extLst>
      <p:ext uri="{BB962C8B-B14F-4D97-AF65-F5344CB8AC3E}">
        <p14:creationId xmlns:p14="http://schemas.microsoft.com/office/powerpoint/2010/main" val="23493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00C6-4A68-4CDB-83B2-1773BF78D455}"/>
              </a:ext>
            </a:extLst>
          </p:cNvPr>
          <p:cNvSpPr>
            <a:spLocks noGrp="1"/>
          </p:cNvSpPr>
          <p:nvPr>
            <p:ph type="title"/>
          </p:nvPr>
        </p:nvSpPr>
        <p:spPr>
          <a:xfrm>
            <a:off x="486696" y="629266"/>
            <a:ext cx="2629122" cy="1622321"/>
          </a:xfrm>
        </p:spPr>
        <p:txBody>
          <a:bodyPr>
            <a:normAutofit/>
          </a:bodyPr>
          <a:lstStyle/>
          <a:p>
            <a:r>
              <a:rPr lang="en-GB" sz="2400" dirty="0"/>
              <a:t>Activity 2 – Annotating &amp; Explaining Gross Profit</a:t>
            </a:r>
          </a:p>
        </p:txBody>
      </p:sp>
      <p:sp>
        <p:nvSpPr>
          <p:cNvPr id="3" name="Content Placeholder 2">
            <a:extLst>
              <a:ext uri="{FF2B5EF4-FFF2-40B4-BE49-F238E27FC236}">
                <a16:creationId xmlns:a16="http://schemas.microsoft.com/office/drawing/2014/main" id="{F47D70CA-118E-483A-BF57-1FE4BC405D73}"/>
              </a:ext>
            </a:extLst>
          </p:cNvPr>
          <p:cNvSpPr>
            <a:spLocks noGrp="1"/>
          </p:cNvSpPr>
          <p:nvPr>
            <p:ph idx="1"/>
          </p:nvPr>
        </p:nvSpPr>
        <p:spPr>
          <a:xfrm>
            <a:off x="486698" y="2438400"/>
            <a:ext cx="2629120" cy="3785419"/>
          </a:xfrm>
        </p:spPr>
        <p:txBody>
          <a:bodyPr>
            <a:normAutofit/>
          </a:bodyPr>
          <a:lstStyle/>
          <a:p>
            <a:pPr marL="0" indent="0">
              <a:buNone/>
            </a:pPr>
            <a:r>
              <a:rPr lang="en-GB" sz="1700" dirty="0"/>
              <a:t>As we go through the top half of a statement of comprehensive income,  annotate the example in your student book and answer the questions provided.</a:t>
            </a:r>
          </a:p>
          <a:p>
            <a:pPr marL="0" indent="0">
              <a:buNone/>
            </a:pPr>
            <a:endParaRPr lang="en-GB" sz="1700" dirty="0"/>
          </a:p>
          <a:p>
            <a:pPr marL="0" indent="0">
              <a:buNone/>
            </a:pPr>
            <a:endParaRPr lang="en-GB" sz="17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3BBEA2-6064-452B-934B-3F1287D9956F}"/>
              </a:ext>
            </a:extLst>
          </p:cNvPr>
          <p:cNvPicPr>
            <a:picLocks noChangeAspect="1"/>
          </p:cNvPicPr>
          <p:nvPr/>
        </p:nvPicPr>
        <p:blipFill>
          <a:blip r:embed="rId2"/>
          <a:stretch>
            <a:fillRect/>
          </a:stretch>
        </p:blipFill>
        <p:spPr>
          <a:xfrm>
            <a:off x="3872518" y="1745727"/>
            <a:ext cx="4908320" cy="3656697"/>
          </a:xfrm>
          <a:prstGeom prst="rect">
            <a:avLst/>
          </a:prstGeom>
          <a:effectLst/>
        </p:spPr>
      </p:pic>
    </p:spTree>
    <p:extLst>
      <p:ext uri="{BB962C8B-B14F-4D97-AF65-F5344CB8AC3E}">
        <p14:creationId xmlns:p14="http://schemas.microsoft.com/office/powerpoint/2010/main" val="354450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409A5-CF1D-458A-9663-2151ED82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282549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19F297E-B60D-4F97-8148-C5F192A541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9144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345233" y="252643"/>
            <a:ext cx="8388220" cy="1641471"/>
          </a:xfrm>
        </p:spPr>
        <p:txBody>
          <a:bodyPr>
            <a:normAutofit/>
          </a:bodyPr>
          <a:lstStyle/>
          <a:p>
            <a:r>
              <a:rPr lang="en-GB" sz="3600" b="1" dirty="0">
                <a:solidFill>
                  <a:srgbClr val="FFFFFF"/>
                </a:solidFill>
              </a:rPr>
              <a:t>How Gross Profit Looks on a Statement of Comprehensive </a:t>
            </a:r>
            <a:r>
              <a:rPr lang="en-GB" sz="3600" dirty="0">
                <a:solidFill>
                  <a:srgbClr val="FFFFFF"/>
                </a:solidFill>
              </a:rPr>
              <a:t>I</a:t>
            </a:r>
            <a:r>
              <a:rPr lang="en-GB" sz="3600" b="1" dirty="0">
                <a:solidFill>
                  <a:srgbClr val="FFFFFF"/>
                </a:solidFill>
              </a:rPr>
              <a:t>ncome</a:t>
            </a:r>
          </a:p>
        </p:txBody>
      </p:sp>
      <p:sp>
        <p:nvSpPr>
          <p:cNvPr id="15" name="Rectangle 14">
            <a:extLst>
              <a:ext uri="{FF2B5EF4-FFF2-40B4-BE49-F238E27FC236}">
                <a16:creationId xmlns:a16="http://schemas.microsoft.com/office/drawing/2014/main" id="{70143844-CA1B-4124-9147-25EAB6ABC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9141714"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C84425BD-38A6-4F9A-A857-0BB83D752CA7}"/>
              </a:ext>
            </a:extLst>
          </p:cNvPr>
          <p:cNvGraphicFramePr>
            <a:graphicFrameLocks noGrp="1"/>
          </p:cNvGraphicFramePr>
          <p:nvPr>
            <p:ph idx="1"/>
            <p:extLst>
              <p:ext uri="{D42A27DB-BD31-4B8C-83A1-F6EECF244321}">
                <p14:modId xmlns:p14="http://schemas.microsoft.com/office/powerpoint/2010/main" val="4033141870"/>
              </p:ext>
            </p:extLst>
          </p:nvPr>
        </p:nvGraphicFramePr>
        <p:xfrm>
          <a:off x="5290457" y="2326515"/>
          <a:ext cx="3750906" cy="4391526"/>
        </p:xfrm>
        <a:graphic>
          <a:graphicData uri="http://schemas.openxmlformats.org/drawingml/2006/table">
            <a:tbl>
              <a:tblPr firstRow="1" firstCol="1" bandRow="1"/>
              <a:tblGrid>
                <a:gridCol w="1813526">
                  <a:extLst>
                    <a:ext uri="{9D8B030D-6E8A-4147-A177-3AD203B41FA5}">
                      <a16:colId xmlns:a16="http://schemas.microsoft.com/office/drawing/2014/main" val="3593456838"/>
                    </a:ext>
                  </a:extLst>
                </a:gridCol>
                <a:gridCol w="948708">
                  <a:extLst>
                    <a:ext uri="{9D8B030D-6E8A-4147-A177-3AD203B41FA5}">
                      <a16:colId xmlns:a16="http://schemas.microsoft.com/office/drawing/2014/main" val="139305789"/>
                    </a:ext>
                  </a:extLst>
                </a:gridCol>
                <a:gridCol w="988672">
                  <a:extLst>
                    <a:ext uri="{9D8B030D-6E8A-4147-A177-3AD203B41FA5}">
                      <a16:colId xmlns:a16="http://schemas.microsoft.com/office/drawing/2014/main" val="1834093278"/>
                    </a:ext>
                  </a:extLst>
                </a:gridCol>
              </a:tblGrid>
              <a:tr h="820774">
                <a:tc gridSpan="3">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0221706"/>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363405"/>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100,000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639539"/>
                  </a:ext>
                </a:extLst>
              </a:tr>
              <a:tr h="548033">
                <a:tc gridSpan="3">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1906903"/>
                  </a:ext>
                </a:extLst>
              </a:tr>
              <a:tr h="566565">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6269"/>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Purchases</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18,000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95398"/>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45107"/>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25,000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449544"/>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2400" b="1"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77541"/>
                  </a:ext>
                </a:extLst>
              </a:tr>
            </a:tbl>
          </a:graphicData>
        </a:graphic>
      </p:graphicFrame>
      <p:sp>
        <p:nvSpPr>
          <p:cNvPr id="3" name="TextBox 2">
            <a:extLst>
              <a:ext uri="{FF2B5EF4-FFF2-40B4-BE49-F238E27FC236}">
                <a16:creationId xmlns:a16="http://schemas.microsoft.com/office/drawing/2014/main" id="{9EE1D012-8C90-4AF4-8B07-DA0C5D58F898}"/>
              </a:ext>
            </a:extLst>
          </p:cNvPr>
          <p:cNvSpPr txBox="1"/>
          <p:nvPr/>
        </p:nvSpPr>
        <p:spPr>
          <a:xfrm>
            <a:off x="234502" y="2429397"/>
            <a:ext cx="4955604" cy="2092881"/>
          </a:xfrm>
          <a:prstGeom prst="rect">
            <a:avLst/>
          </a:prstGeom>
          <a:noFill/>
        </p:spPr>
        <p:txBody>
          <a:bodyPr wrap="square" rtlCol="0">
            <a:spAutoFit/>
          </a:bodyPr>
          <a:lstStyle/>
          <a:p>
            <a:pPr marL="0" indent="0">
              <a:buNone/>
            </a:pPr>
            <a:r>
              <a:rPr lang="en-GB" sz="1400" dirty="0">
                <a:latin typeface="Arial" panose="020B0604020202020204" pitchFamily="34" charset="0"/>
                <a:cs typeface="Arial" panose="020B0604020202020204" pitchFamily="34" charset="0"/>
              </a:rPr>
              <a:t>Sales revenue is the money coming into a business from selling its goods or services.</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It is calculated by:</a:t>
            </a:r>
          </a:p>
          <a:p>
            <a:pPr marL="0" indent="0">
              <a:buNone/>
            </a:pPr>
            <a:r>
              <a:rPr lang="en-GB" sz="1400" b="1" dirty="0">
                <a:solidFill>
                  <a:srgbClr val="00B050"/>
                </a:solidFill>
                <a:latin typeface="Arial" panose="020B0604020202020204" pitchFamily="34" charset="0"/>
                <a:cs typeface="Arial" panose="020B0604020202020204" pitchFamily="34" charset="0"/>
              </a:rPr>
              <a:t>Quantity sold x Selling price</a:t>
            </a:r>
          </a:p>
          <a:p>
            <a:pPr marL="0" indent="0">
              <a:buNone/>
            </a:pPr>
            <a:endParaRPr lang="en-GB" sz="1400" b="1" dirty="0">
              <a:solidFill>
                <a:srgbClr val="00B050"/>
              </a:solidFill>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For example 1000 jackets sold for £100 would equal £100,000 in sales</a:t>
            </a:r>
          </a:p>
          <a:p>
            <a:endParaRPr lang="en-GB" dirty="0"/>
          </a:p>
        </p:txBody>
      </p:sp>
      <p:sp>
        <p:nvSpPr>
          <p:cNvPr id="8" name="TextBox 7">
            <a:extLst>
              <a:ext uri="{FF2B5EF4-FFF2-40B4-BE49-F238E27FC236}">
                <a16:creationId xmlns:a16="http://schemas.microsoft.com/office/drawing/2014/main" id="{0788DC75-A3D6-420F-A6BE-4E90BAC3A8F6}"/>
              </a:ext>
            </a:extLst>
          </p:cNvPr>
          <p:cNvSpPr txBox="1"/>
          <p:nvPr/>
        </p:nvSpPr>
        <p:spPr>
          <a:xfrm>
            <a:off x="184326" y="4255828"/>
            <a:ext cx="5003494" cy="2462213"/>
          </a:xfrm>
          <a:prstGeom prst="rect">
            <a:avLst/>
          </a:prstGeom>
          <a:noFill/>
        </p:spPr>
        <p:txBody>
          <a:bodyPr wrap="square" rtlCol="0">
            <a:spAutoFit/>
          </a:bodyPr>
          <a:lstStyle/>
          <a:p>
            <a:pPr marL="0" indent="0">
              <a:buNone/>
            </a:pPr>
            <a:r>
              <a:rPr lang="en-GB" sz="1400" dirty="0">
                <a:latin typeface="Arial" panose="020B0604020202020204" pitchFamily="34" charset="0"/>
                <a:cs typeface="Arial" panose="020B0604020202020204" pitchFamily="34" charset="0"/>
              </a:rPr>
              <a:t>The costs of goods sold is the costs directly linked to providing that good or service. </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It is calculated by:</a:t>
            </a:r>
          </a:p>
          <a:p>
            <a:pPr marL="0" indent="0">
              <a:buNone/>
            </a:pPr>
            <a:r>
              <a:rPr lang="en-GB" sz="1400" b="1" dirty="0">
                <a:solidFill>
                  <a:srgbClr val="FF0000"/>
                </a:solidFill>
                <a:latin typeface="Arial" panose="020B0604020202020204" pitchFamily="34" charset="0"/>
                <a:cs typeface="Arial" panose="020B0604020202020204" pitchFamily="34" charset="0"/>
              </a:rPr>
              <a:t>Opening inventories + Purchases – Closing inventories</a:t>
            </a:r>
          </a:p>
          <a:p>
            <a:endParaRPr lang="en-GB" sz="1400" dirty="0"/>
          </a:p>
          <a:p>
            <a:r>
              <a:rPr lang="en-GB" sz="1400" dirty="0"/>
              <a:t>For example the business has £12,000 of inventory &amp; purchases £18,000 more which after sales that year means they still have a closing inventory of £5,000. </a:t>
            </a:r>
          </a:p>
          <a:p>
            <a:endParaRPr lang="en-GB" sz="1400" dirty="0"/>
          </a:p>
          <a:p>
            <a:r>
              <a:rPr lang="en-GB" sz="1400" b="1" dirty="0"/>
              <a:t>£12,000 + £18,000 - £5,000 = £25,000.</a:t>
            </a:r>
          </a:p>
        </p:txBody>
      </p:sp>
      <p:sp>
        <p:nvSpPr>
          <p:cNvPr id="4" name="Rectangle 3">
            <a:extLst>
              <a:ext uri="{FF2B5EF4-FFF2-40B4-BE49-F238E27FC236}">
                <a16:creationId xmlns:a16="http://schemas.microsoft.com/office/drawing/2014/main" id="{166A8A21-8264-4500-8773-63AA50652EFC}"/>
              </a:ext>
            </a:extLst>
          </p:cNvPr>
          <p:cNvSpPr/>
          <p:nvPr/>
        </p:nvSpPr>
        <p:spPr>
          <a:xfrm>
            <a:off x="5290457" y="3575779"/>
            <a:ext cx="3750906" cy="35865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A94179-B2FE-4FA3-A2BA-47B6AEE550AB}"/>
              </a:ext>
            </a:extLst>
          </p:cNvPr>
          <p:cNvSpPr/>
          <p:nvPr/>
        </p:nvSpPr>
        <p:spPr>
          <a:xfrm>
            <a:off x="5288171" y="5911542"/>
            <a:ext cx="3750906" cy="3586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1814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409A5-CF1D-458A-9663-2151ED82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282549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19F297E-B60D-4F97-8148-C5F192A541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9144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345233" y="252643"/>
            <a:ext cx="8388220" cy="1641471"/>
          </a:xfrm>
        </p:spPr>
        <p:txBody>
          <a:bodyPr>
            <a:normAutofit/>
          </a:bodyPr>
          <a:lstStyle/>
          <a:p>
            <a:r>
              <a:rPr lang="en-GB" sz="3600" b="1" dirty="0">
                <a:solidFill>
                  <a:srgbClr val="FFFFFF"/>
                </a:solidFill>
              </a:rPr>
              <a:t>How Gross Profit Looks on a Statement of Comprehensive </a:t>
            </a:r>
            <a:r>
              <a:rPr lang="en-GB" sz="3600" dirty="0">
                <a:solidFill>
                  <a:srgbClr val="FFFFFF"/>
                </a:solidFill>
              </a:rPr>
              <a:t>I</a:t>
            </a:r>
            <a:r>
              <a:rPr lang="en-GB" sz="3600" b="1" dirty="0">
                <a:solidFill>
                  <a:srgbClr val="FFFFFF"/>
                </a:solidFill>
              </a:rPr>
              <a:t>ncome</a:t>
            </a:r>
          </a:p>
        </p:txBody>
      </p:sp>
      <p:sp>
        <p:nvSpPr>
          <p:cNvPr id="15" name="Rectangle 14">
            <a:extLst>
              <a:ext uri="{FF2B5EF4-FFF2-40B4-BE49-F238E27FC236}">
                <a16:creationId xmlns:a16="http://schemas.microsoft.com/office/drawing/2014/main" id="{70143844-CA1B-4124-9147-25EAB6ABC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9141714"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C84425BD-38A6-4F9A-A857-0BB83D752CA7}"/>
              </a:ext>
            </a:extLst>
          </p:cNvPr>
          <p:cNvGraphicFramePr>
            <a:graphicFrameLocks noGrp="1"/>
          </p:cNvGraphicFramePr>
          <p:nvPr>
            <p:ph idx="1"/>
          </p:nvPr>
        </p:nvGraphicFramePr>
        <p:xfrm>
          <a:off x="5290457" y="2326515"/>
          <a:ext cx="3750906" cy="4391526"/>
        </p:xfrm>
        <a:graphic>
          <a:graphicData uri="http://schemas.openxmlformats.org/drawingml/2006/table">
            <a:tbl>
              <a:tblPr firstRow="1" firstCol="1" bandRow="1"/>
              <a:tblGrid>
                <a:gridCol w="1813526">
                  <a:extLst>
                    <a:ext uri="{9D8B030D-6E8A-4147-A177-3AD203B41FA5}">
                      <a16:colId xmlns:a16="http://schemas.microsoft.com/office/drawing/2014/main" val="3593456838"/>
                    </a:ext>
                  </a:extLst>
                </a:gridCol>
                <a:gridCol w="948708">
                  <a:extLst>
                    <a:ext uri="{9D8B030D-6E8A-4147-A177-3AD203B41FA5}">
                      <a16:colId xmlns:a16="http://schemas.microsoft.com/office/drawing/2014/main" val="139305789"/>
                    </a:ext>
                  </a:extLst>
                </a:gridCol>
                <a:gridCol w="988672">
                  <a:extLst>
                    <a:ext uri="{9D8B030D-6E8A-4147-A177-3AD203B41FA5}">
                      <a16:colId xmlns:a16="http://schemas.microsoft.com/office/drawing/2014/main" val="1834093278"/>
                    </a:ext>
                  </a:extLst>
                </a:gridCol>
              </a:tblGrid>
              <a:tr h="820774">
                <a:tc gridSpan="3">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0221706"/>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363405"/>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100,000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639539"/>
                  </a:ext>
                </a:extLst>
              </a:tr>
              <a:tr h="548033">
                <a:tc gridSpan="3">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1906903"/>
                  </a:ext>
                </a:extLst>
              </a:tr>
              <a:tr h="566565">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6269"/>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Purchases</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18,000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95398"/>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45107"/>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25,000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449544"/>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2400" b="1"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77541"/>
                  </a:ext>
                </a:extLst>
              </a:tr>
            </a:tbl>
          </a:graphicData>
        </a:graphic>
      </p:graphicFrame>
      <p:sp>
        <p:nvSpPr>
          <p:cNvPr id="4" name="Rectangle 3">
            <a:extLst>
              <a:ext uri="{FF2B5EF4-FFF2-40B4-BE49-F238E27FC236}">
                <a16:creationId xmlns:a16="http://schemas.microsoft.com/office/drawing/2014/main" id="{166A8A21-8264-4500-8773-63AA50652EFC}"/>
              </a:ext>
            </a:extLst>
          </p:cNvPr>
          <p:cNvSpPr/>
          <p:nvPr/>
        </p:nvSpPr>
        <p:spPr>
          <a:xfrm>
            <a:off x="5290457" y="3575779"/>
            <a:ext cx="3750906" cy="35865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A94179-B2FE-4FA3-A2BA-47B6AEE550AB}"/>
              </a:ext>
            </a:extLst>
          </p:cNvPr>
          <p:cNvSpPr/>
          <p:nvPr/>
        </p:nvSpPr>
        <p:spPr>
          <a:xfrm>
            <a:off x="5288171" y="5911542"/>
            <a:ext cx="3750906" cy="3586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80ABF1C8-86EF-4958-A19C-DE07D62AFCFD}"/>
              </a:ext>
            </a:extLst>
          </p:cNvPr>
          <p:cNvSpPr txBox="1"/>
          <p:nvPr/>
        </p:nvSpPr>
        <p:spPr>
          <a:xfrm>
            <a:off x="475862" y="2614193"/>
            <a:ext cx="4572000" cy="923330"/>
          </a:xfrm>
          <a:prstGeom prst="rect">
            <a:avLst/>
          </a:prstGeom>
          <a:noFill/>
        </p:spPr>
        <p:txBody>
          <a:bodyPr wrap="square">
            <a:spAutoFit/>
          </a:bodyPr>
          <a:lstStyle/>
          <a:p>
            <a:pPr marL="0" indent="0">
              <a:buNone/>
            </a:pPr>
            <a:r>
              <a:rPr lang="en-GB" dirty="0"/>
              <a:t>Gross profit is the amount of money left over after the cost of goods sold is deducted from sales revenue.</a:t>
            </a:r>
          </a:p>
        </p:txBody>
      </p:sp>
      <p:sp>
        <p:nvSpPr>
          <p:cNvPr id="14" name="Rectangle 13">
            <a:extLst>
              <a:ext uri="{FF2B5EF4-FFF2-40B4-BE49-F238E27FC236}">
                <a16:creationId xmlns:a16="http://schemas.microsoft.com/office/drawing/2014/main" id="{39B22AE7-21AE-40F4-A93D-9A1BBD62D24F}"/>
              </a:ext>
            </a:extLst>
          </p:cNvPr>
          <p:cNvSpPr/>
          <p:nvPr/>
        </p:nvSpPr>
        <p:spPr>
          <a:xfrm>
            <a:off x="5288171" y="6322103"/>
            <a:ext cx="3750906" cy="35865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CECD75CB-EACF-4046-A76D-211A89E1F930}"/>
              </a:ext>
            </a:extLst>
          </p:cNvPr>
          <p:cNvSpPr txBox="1"/>
          <p:nvPr/>
        </p:nvSpPr>
        <p:spPr>
          <a:xfrm>
            <a:off x="475862" y="3700528"/>
            <a:ext cx="4572000" cy="646331"/>
          </a:xfrm>
          <a:prstGeom prst="rect">
            <a:avLst/>
          </a:prstGeom>
          <a:noFill/>
        </p:spPr>
        <p:txBody>
          <a:bodyPr wrap="square">
            <a:spAutoFit/>
          </a:bodyPr>
          <a:lstStyle/>
          <a:p>
            <a:pPr marL="0" indent="0">
              <a:buNone/>
            </a:pPr>
            <a:r>
              <a:rPr lang="en-GB" dirty="0"/>
              <a:t>The calculation for gross profit is:</a:t>
            </a:r>
          </a:p>
          <a:p>
            <a:pPr marL="0" indent="0">
              <a:buNone/>
            </a:pPr>
            <a:r>
              <a:rPr lang="en-GB" b="1" dirty="0">
                <a:solidFill>
                  <a:srgbClr val="7030A0"/>
                </a:solidFill>
              </a:rPr>
              <a:t>Sales turnover – cost of goods sold</a:t>
            </a:r>
          </a:p>
        </p:txBody>
      </p:sp>
      <p:sp>
        <p:nvSpPr>
          <p:cNvPr id="17" name="TextBox 16">
            <a:extLst>
              <a:ext uri="{FF2B5EF4-FFF2-40B4-BE49-F238E27FC236}">
                <a16:creationId xmlns:a16="http://schemas.microsoft.com/office/drawing/2014/main" id="{53B336AF-5A93-4AEE-A511-6556373A5403}"/>
              </a:ext>
            </a:extLst>
          </p:cNvPr>
          <p:cNvSpPr txBox="1"/>
          <p:nvPr/>
        </p:nvSpPr>
        <p:spPr>
          <a:xfrm>
            <a:off x="475862" y="4486815"/>
            <a:ext cx="4572000" cy="1200329"/>
          </a:xfrm>
          <a:prstGeom prst="rect">
            <a:avLst/>
          </a:prstGeom>
          <a:noFill/>
        </p:spPr>
        <p:txBody>
          <a:bodyPr wrap="square">
            <a:spAutoFit/>
          </a:bodyPr>
          <a:lstStyle/>
          <a:p>
            <a:pPr marL="0" indent="0">
              <a:buNone/>
            </a:pPr>
            <a:r>
              <a:rPr lang="en-GB" b="1" dirty="0"/>
              <a:t>For example if the business has sales of £100,000 and cost of goods sold of £25,000 then the business would make £75,000 in gross profit (£100,000 - £25,000 = £75,000)</a:t>
            </a:r>
          </a:p>
        </p:txBody>
      </p:sp>
    </p:spTree>
    <p:extLst>
      <p:ext uri="{BB962C8B-B14F-4D97-AF65-F5344CB8AC3E}">
        <p14:creationId xmlns:p14="http://schemas.microsoft.com/office/powerpoint/2010/main" val="32311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Full Statement of Comprehensive Income</a:t>
            </a:r>
          </a:p>
        </p:txBody>
      </p:sp>
      <p:sp>
        <p:nvSpPr>
          <p:cNvPr id="3" name="Content Placeholder 2"/>
          <p:cNvSpPr>
            <a:spLocks noGrp="1"/>
          </p:cNvSpPr>
          <p:nvPr>
            <p:ph idx="1"/>
          </p:nvPr>
        </p:nvSpPr>
        <p:spPr/>
        <p:txBody>
          <a:bodyPr/>
          <a:lstStyle/>
          <a:p>
            <a:pPr marL="0" indent="0">
              <a:buNone/>
            </a:pPr>
            <a:r>
              <a:rPr lang="en-US" dirty="0"/>
              <a:t>That is only half of a statement of comprehensive income. </a:t>
            </a:r>
          </a:p>
          <a:p>
            <a:pPr marL="0" indent="0">
              <a:buNone/>
            </a:pPr>
            <a:endParaRPr lang="en-US" dirty="0"/>
          </a:p>
          <a:p>
            <a:pPr marL="0" indent="0">
              <a:buNone/>
            </a:pPr>
            <a:r>
              <a:rPr lang="en-US" dirty="0"/>
              <a:t>The full statement also includes:</a:t>
            </a:r>
          </a:p>
          <a:p>
            <a:pPr marL="0" indent="0">
              <a:buNone/>
            </a:pPr>
            <a:endParaRPr lang="en-US" dirty="0"/>
          </a:p>
          <a:p>
            <a:r>
              <a:rPr lang="en-US" dirty="0"/>
              <a:t>Expenses</a:t>
            </a:r>
          </a:p>
          <a:p>
            <a:r>
              <a:rPr lang="en-US" dirty="0"/>
              <a:t>Revenue Income</a:t>
            </a:r>
          </a:p>
          <a:p>
            <a:r>
              <a:rPr lang="en-US" dirty="0"/>
              <a:t>Net profit</a:t>
            </a:r>
          </a:p>
        </p:txBody>
      </p:sp>
    </p:spTree>
    <p:extLst>
      <p:ext uri="{BB962C8B-B14F-4D97-AF65-F5344CB8AC3E}">
        <p14:creationId xmlns:p14="http://schemas.microsoft.com/office/powerpoint/2010/main" val="12289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EE9C-08A3-4334-95EA-966167327BB5}"/>
              </a:ext>
            </a:extLst>
          </p:cNvPr>
          <p:cNvSpPr>
            <a:spLocks noGrp="1"/>
          </p:cNvSpPr>
          <p:nvPr>
            <p:ph type="title"/>
          </p:nvPr>
        </p:nvSpPr>
        <p:spPr>
          <a:xfrm>
            <a:off x="301681" y="90488"/>
            <a:ext cx="7886700" cy="1325563"/>
          </a:xfrm>
        </p:spPr>
        <p:txBody>
          <a:bodyPr/>
          <a:lstStyle/>
          <a:p>
            <a:r>
              <a:rPr lang="en-GB" dirty="0"/>
              <a:t>Full Statement of Comprehensive Income</a:t>
            </a:r>
          </a:p>
        </p:txBody>
      </p:sp>
      <p:sp>
        <p:nvSpPr>
          <p:cNvPr id="3" name="Content Placeholder 2">
            <a:extLst>
              <a:ext uri="{FF2B5EF4-FFF2-40B4-BE49-F238E27FC236}">
                <a16:creationId xmlns:a16="http://schemas.microsoft.com/office/drawing/2014/main" id="{0BEB5C3E-6CB1-44CE-A45C-223A35F7AC55}"/>
              </a:ext>
            </a:extLst>
          </p:cNvPr>
          <p:cNvSpPr>
            <a:spLocks noGrp="1"/>
          </p:cNvSpPr>
          <p:nvPr>
            <p:ph idx="1"/>
          </p:nvPr>
        </p:nvSpPr>
        <p:spPr>
          <a:xfrm>
            <a:off x="301681" y="1479031"/>
            <a:ext cx="4419609" cy="4860991"/>
          </a:xfrm>
        </p:spPr>
        <p:txBody>
          <a:bodyPr>
            <a:normAutofit fontScale="55000" lnSpcReduction="20000"/>
          </a:bodyPr>
          <a:lstStyle/>
          <a:p>
            <a:pPr marL="0" indent="0">
              <a:buNone/>
            </a:pPr>
            <a:r>
              <a:rPr lang="en-GB" dirty="0"/>
              <a:t>The first section is still there. However to calculate the profit or loss for the year then the following needs to be accounted for…</a:t>
            </a:r>
          </a:p>
          <a:p>
            <a:pPr marL="0" indent="0">
              <a:buNone/>
            </a:pPr>
            <a:endParaRPr lang="en-GB" dirty="0"/>
          </a:p>
          <a:p>
            <a:pPr marL="0" indent="0">
              <a:buNone/>
            </a:pPr>
            <a:r>
              <a:rPr lang="en-GB" b="1" dirty="0"/>
              <a:t>Expenses</a:t>
            </a:r>
          </a:p>
          <a:p>
            <a:pPr marL="0" indent="0">
              <a:buNone/>
            </a:pPr>
            <a:r>
              <a:rPr lang="en-GB" dirty="0"/>
              <a:t>These need to be subtracted from the gross profit figure as these are costs that are associated with selling a product or service. In this example the total expenses equal £60,000.</a:t>
            </a:r>
          </a:p>
          <a:p>
            <a:pPr marL="0" indent="0">
              <a:buNone/>
            </a:pPr>
            <a:endParaRPr lang="en-GB" dirty="0"/>
          </a:p>
          <a:p>
            <a:pPr marL="0" indent="0">
              <a:buNone/>
            </a:pPr>
            <a:r>
              <a:rPr lang="en-GB" b="1" dirty="0"/>
              <a:t>Revenue Income</a:t>
            </a:r>
          </a:p>
          <a:p>
            <a:pPr marL="0" indent="0">
              <a:buNone/>
            </a:pPr>
            <a:r>
              <a:rPr lang="en-GB" dirty="0"/>
              <a:t>This is income generated by the business other than its core business activity. Interest from the bank can be classed as revenue income.</a:t>
            </a:r>
          </a:p>
          <a:p>
            <a:pPr marL="0" indent="0">
              <a:buNone/>
            </a:pPr>
            <a:endParaRPr lang="en-GB" dirty="0"/>
          </a:p>
          <a:p>
            <a:pPr marL="0" indent="0">
              <a:buNone/>
            </a:pPr>
            <a:r>
              <a:rPr lang="en-GB" b="1" dirty="0"/>
              <a:t>Net profit</a:t>
            </a:r>
          </a:p>
          <a:p>
            <a:pPr marL="0" indent="0">
              <a:buNone/>
            </a:pPr>
            <a:r>
              <a:rPr lang="en-GB" dirty="0"/>
              <a:t>This is the final figure on the statement of comprehensive income and is calculated by</a:t>
            </a:r>
          </a:p>
          <a:p>
            <a:pPr marL="0" indent="0">
              <a:buNone/>
            </a:pPr>
            <a:r>
              <a:rPr lang="en-GB" b="1" dirty="0">
                <a:solidFill>
                  <a:srgbClr val="00B050"/>
                </a:solidFill>
              </a:rPr>
              <a:t>Gross profit – expenses + other revenue income</a:t>
            </a:r>
          </a:p>
          <a:p>
            <a:pPr marL="0" indent="0">
              <a:buNone/>
            </a:pPr>
            <a:r>
              <a:rPr lang="en-GB" dirty="0"/>
              <a:t>This is the figure that the business will pay tax on.</a:t>
            </a:r>
          </a:p>
        </p:txBody>
      </p:sp>
      <p:graphicFrame>
        <p:nvGraphicFramePr>
          <p:cNvPr id="4" name="Table 3">
            <a:extLst>
              <a:ext uri="{FF2B5EF4-FFF2-40B4-BE49-F238E27FC236}">
                <a16:creationId xmlns:a16="http://schemas.microsoft.com/office/drawing/2014/main" id="{E8850944-B3D5-48DF-80CC-37BB8069DA25}"/>
              </a:ext>
            </a:extLst>
          </p:cNvPr>
          <p:cNvGraphicFramePr>
            <a:graphicFrameLocks noGrp="1"/>
          </p:cNvGraphicFramePr>
          <p:nvPr>
            <p:extLst>
              <p:ext uri="{D42A27DB-BD31-4B8C-83A1-F6EECF244321}">
                <p14:modId xmlns:p14="http://schemas.microsoft.com/office/powerpoint/2010/main" val="1924058971"/>
              </p:ext>
            </p:extLst>
          </p:nvPr>
        </p:nvGraphicFramePr>
        <p:xfrm>
          <a:off x="4814597" y="1479031"/>
          <a:ext cx="4121026" cy="4486278"/>
        </p:xfrm>
        <a:graphic>
          <a:graphicData uri="http://schemas.openxmlformats.org/drawingml/2006/table">
            <a:tbl>
              <a:tblPr firstRow="1" firstCol="1" bandRow="1"/>
              <a:tblGrid>
                <a:gridCol w="1992475">
                  <a:extLst>
                    <a:ext uri="{9D8B030D-6E8A-4147-A177-3AD203B41FA5}">
                      <a16:colId xmlns:a16="http://schemas.microsoft.com/office/drawing/2014/main" val="2382097715"/>
                    </a:ext>
                  </a:extLst>
                </a:gridCol>
                <a:gridCol w="1042322">
                  <a:extLst>
                    <a:ext uri="{9D8B030D-6E8A-4147-A177-3AD203B41FA5}">
                      <a16:colId xmlns:a16="http://schemas.microsoft.com/office/drawing/2014/main" val="1970469984"/>
                    </a:ext>
                  </a:extLst>
                </a:gridCol>
                <a:gridCol w="1086229">
                  <a:extLst>
                    <a:ext uri="{9D8B030D-6E8A-4147-A177-3AD203B41FA5}">
                      <a16:colId xmlns:a16="http://schemas.microsoft.com/office/drawing/2014/main" val="1580057298"/>
                    </a:ext>
                  </a:extLst>
                </a:gridCol>
              </a:tblGrid>
              <a:tr h="305224">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100,000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305224">
                <a:tc gridSpan="3">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75,000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3,000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60,000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5" name="Rectangle 4">
            <a:extLst>
              <a:ext uri="{FF2B5EF4-FFF2-40B4-BE49-F238E27FC236}">
                <a16:creationId xmlns:a16="http://schemas.microsoft.com/office/drawing/2014/main" id="{345B261C-85A4-45EE-B516-93737E38FABA}"/>
              </a:ext>
            </a:extLst>
          </p:cNvPr>
          <p:cNvSpPr/>
          <p:nvPr/>
        </p:nvSpPr>
        <p:spPr>
          <a:xfrm>
            <a:off x="4814594" y="2014305"/>
            <a:ext cx="4121025" cy="168356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ectangle 5">
            <a:extLst>
              <a:ext uri="{FF2B5EF4-FFF2-40B4-BE49-F238E27FC236}">
                <a16:creationId xmlns:a16="http://schemas.microsoft.com/office/drawing/2014/main" id="{F7322810-B56B-495C-B5FC-7ED39308DB6A}"/>
              </a:ext>
            </a:extLst>
          </p:cNvPr>
          <p:cNvSpPr/>
          <p:nvPr/>
        </p:nvSpPr>
        <p:spPr>
          <a:xfrm>
            <a:off x="4814595" y="3912472"/>
            <a:ext cx="4121024" cy="16048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a:extLst>
              <a:ext uri="{FF2B5EF4-FFF2-40B4-BE49-F238E27FC236}">
                <a16:creationId xmlns:a16="http://schemas.microsoft.com/office/drawing/2014/main" id="{A33F1056-19D7-4C51-A5AD-3AD625C21268}"/>
              </a:ext>
            </a:extLst>
          </p:cNvPr>
          <p:cNvSpPr/>
          <p:nvPr/>
        </p:nvSpPr>
        <p:spPr>
          <a:xfrm>
            <a:off x="4814595" y="5769263"/>
            <a:ext cx="4121024" cy="18666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Rectangle 7">
            <a:extLst>
              <a:ext uri="{FF2B5EF4-FFF2-40B4-BE49-F238E27FC236}">
                <a16:creationId xmlns:a16="http://schemas.microsoft.com/office/drawing/2014/main" id="{6D0DF33A-1BAE-4961-A5D4-65783AE6B49B}"/>
              </a:ext>
            </a:extLst>
          </p:cNvPr>
          <p:cNvSpPr/>
          <p:nvPr/>
        </p:nvSpPr>
        <p:spPr>
          <a:xfrm>
            <a:off x="4814595" y="5545280"/>
            <a:ext cx="4121024" cy="18666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7849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Activity 3 – Full Statement of Comprehensive Income</a:t>
            </a:r>
          </a:p>
        </p:txBody>
      </p:sp>
      <p:sp>
        <p:nvSpPr>
          <p:cNvPr id="6" name="Content Placeholder 5">
            <a:extLst>
              <a:ext uri="{FF2B5EF4-FFF2-40B4-BE49-F238E27FC236}">
                <a16:creationId xmlns:a16="http://schemas.microsoft.com/office/drawing/2014/main" id="{8E2CB588-D6D1-450A-9087-69BA0F33A6C0}"/>
              </a:ext>
            </a:extLst>
          </p:cNvPr>
          <p:cNvSpPr>
            <a:spLocks noGrp="1"/>
          </p:cNvSpPr>
          <p:nvPr>
            <p:ph idx="1"/>
          </p:nvPr>
        </p:nvSpPr>
        <p:spPr>
          <a:xfrm>
            <a:off x="628650" y="1825625"/>
            <a:ext cx="7638272" cy="1813314"/>
          </a:xfrm>
        </p:spPr>
        <p:txBody>
          <a:bodyPr>
            <a:normAutofit lnSpcReduction="10000"/>
          </a:bodyPr>
          <a:lstStyle/>
          <a:p>
            <a:pPr marL="0" indent="0">
              <a:buNone/>
            </a:pPr>
            <a:r>
              <a:rPr lang="en-GB" dirty="0"/>
              <a:t>Answer the questions regarding a full statement of comprehensive income and then complete the blank statement with the information provided about Jessica’s t-shirt business.</a:t>
            </a:r>
          </a:p>
        </p:txBody>
      </p:sp>
      <p:pic>
        <p:nvPicPr>
          <p:cNvPr id="4" name="Picture 3">
            <a:extLst>
              <a:ext uri="{FF2B5EF4-FFF2-40B4-BE49-F238E27FC236}">
                <a16:creationId xmlns:a16="http://schemas.microsoft.com/office/drawing/2014/main" id="{255A1F17-F709-4A60-8993-41096C099924}"/>
              </a:ext>
            </a:extLst>
          </p:cNvPr>
          <p:cNvPicPr>
            <a:picLocks noChangeAspect="1"/>
          </p:cNvPicPr>
          <p:nvPr/>
        </p:nvPicPr>
        <p:blipFill>
          <a:blip r:embed="rId2"/>
          <a:stretch>
            <a:fillRect/>
          </a:stretch>
        </p:blipFill>
        <p:spPr>
          <a:xfrm>
            <a:off x="3356115" y="3862873"/>
            <a:ext cx="4910808" cy="2449026"/>
          </a:xfrm>
          <a:prstGeom prst="rect">
            <a:avLst/>
          </a:prstGeom>
        </p:spPr>
      </p:pic>
    </p:spTree>
    <p:extLst>
      <p:ext uri="{BB962C8B-B14F-4D97-AF65-F5344CB8AC3E}">
        <p14:creationId xmlns:p14="http://schemas.microsoft.com/office/powerpoint/2010/main" val="424683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rry photo of a cage&#10;&#10;Description automatically generated">
            <a:extLst>
              <a:ext uri="{FF2B5EF4-FFF2-40B4-BE49-F238E27FC236}">
                <a16:creationId xmlns:a16="http://schemas.microsoft.com/office/drawing/2014/main" id="{15BF02F9-894D-4B74-A19F-7CEDA62D860A}"/>
              </a:ext>
            </a:extLst>
          </p:cNvPr>
          <p:cNvPicPr>
            <a:picLocks noChangeAspect="1"/>
          </p:cNvPicPr>
          <p:nvPr/>
        </p:nvPicPr>
        <p:blipFill rotWithShape="1">
          <a:blip r:embed="rId2"/>
          <a:srcRect r="1375" b="-2"/>
          <a:stretch/>
        </p:blipFill>
        <p:spPr>
          <a:xfrm>
            <a:off x="240030" y="320040"/>
            <a:ext cx="8661654" cy="4303462"/>
          </a:xfrm>
          <a:prstGeom prst="rect">
            <a:avLst/>
          </a:prstGeom>
        </p:spPr>
      </p:pic>
      <p:sp>
        <p:nvSpPr>
          <p:cNvPr id="48" name="Rectangle 47">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1221" y="5009083"/>
            <a:ext cx="2396843" cy="1345997"/>
          </a:xfrm>
        </p:spPr>
        <p:txBody>
          <a:bodyPr vert="horz" lIns="91440" tIns="45720" rIns="91440" bIns="45720" rtlCol="0" anchor="ctr">
            <a:noAutofit/>
          </a:bodyPr>
          <a:lstStyle/>
          <a:p>
            <a:r>
              <a:rPr lang="en-US" sz="4000" kern="1200" dirty="0">
                <a:solidFill>
                  <a:schemeClr val="bg1"/>
                </a:solidFill>
                <a:latin typeface="+mj-lt"/>
                <a:ea typeface="+mj-ea"/>
                <a:cs typeface="+mj-cs"/>
              </a:rPr>
              <a:t>Learning Outcome F</a:t>
            </a:r>
          </a:p>
        </p:txBody>
      </p:sp>
      <p:cxnSp>
        <p:nvCxnSpPr>
          <p:cNvPr id="50" name="Straight Connector 49">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4982" y="5009083"/>
            <a:ext cx="5232654" cy="1345997"/>
          </a:xfrm>
        </p:spPr>
        <p:txBody>
          <a:bodyPr vert="horz" lIns="91440" tIns="45720" rIns="91440" bIns="45720" rtlCol="0" anchor="ctr">
            <a:normAutofit/>
          </a:bodyPr>
          <a:lstStyle/>
          <a:p>
            <a:pPr marL="0" indent="0">
              <a:buNone/>
            </a:pPr>
            <a:r>
              <a:rPr lang="en-GB" sz="2000" dirty="0">
                <a:solidFill>
                  <a:schemeClr val="bg1"/>
                </a:solidFill>
              </a:rPr>
              <a:t>Complete statements of comprehensive income and financial position and evaluate a business's performance.</a:t>
            </a:r>
            <a:endParaRPr lang="en-US" sz="2000" kern="1200" dirty="0">
              <a:solidFill>
                <a:schemeClr val="bg1"/>
              </a:solidFill>
              <a:latin typeface="+mn-lt"/>
              <a:ea typeface="+mn-ea"/>
              <a:cs typeface="+mn-cs"/>
            </a:endParaRPr>
          </a:p>
        </p:txBody>
      </p:sp>
    </p:spTree>
    <p:extLst>
      <p:ext uri="{BB962C8B-B14F-4D97-AF65-F5344CB8AC3E}">
        <p14:creationId xmlns:p14="http://schemas.microsoft.com/office/powerpoint/2010/main" val="85487296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4CE7-1A9A-44EC-A3C9-535038E32EC7}"/>
              </a:ext>
            </a:extLst>
          </p:cNvPr>
          <p:cNvSpPr>
            <a:spLocks noGrp="1"/>
          </p:cNvSpPr>
          <p:nvPr>
            <p:ph type="title"/>
          </p:nvPr>
        </p:nvSpPr>
        <p:spPr/>
        <p:txBody>
          <a:bodyPr/>
          <a:lstStyle/>
          <a:p>
            <a:r>
              <a:rPr lang="en-GB" dirty="0"/>
              <a:t>Using a Statement of Comprehensive Income</a:t>
            </a:r>
          </a:p>
        </p:txBody>
      </p:sp>
      <p:sp>
        <p:nvSpPr>
          <p:cNvPr id="3" name="Content Placeholder 2">
            <a:extLst>
              <a:ext uri="{FF2B5EF4-FFF2-40B4-BE49-F238E27FC236}">
                <a16:creationId xmlns:a16="http://schemas.microsoft.com/office/drawing/2014/main" id="{C6014CA9-901A-4594-960F-317F7263A5AD}"/>
              </a:ext>
            </a:extLst>
          </p:cNvPr>
          <p:cNvSpPr>
            <a:spLocks noGrp="1"/>
          </p:cNvSpPr>
          <p:nvPr>
            <p:ph idx="1"/>
          </p:nvPr>
        </p:nvSpPr>
        <p:spPr/>
        <p:txBody>
          <a:bodyPr>
            <a:normAutofit fontScale="70000" lnSpcReduction="20000"/>
          </a:bodyPr>
          <a:lstStyle/>
          <a:p>
            <a:pPr marL="0" indent="0">
              <a:buNone/>
            </a:pPr>
            <a:r>
              <a:rPr lang="en-GB" dirty="0"/>
              <a:t>Now the busines has a clear picture of its net profit for the year it can ensure it pays the correct amount of tax.</a:t>
            </a:r>
          </a:p>
          <a:p>
            <a:pPr marL="0" indent="0">
              <a:buNone/>
            </a:pPr>
            <a:endParaRPr lang="en-GB" dirty="0"/>
          </a:p>
          <a:p>
            <a:pPr marL="0" indent="0">
              <a:buNone/>
            </a:pPr>
            <a:r>
              <a:rPr lang="en-GB" dirty="0"/>
              <a:t>The net profit is the amount that the business pays tax on. </a:t>
            </a:r>
          </a:p>
          <a:p>
            <a:pPr marL="0" indent="0">
              <a:buNone/>
            </a:pPr>
            <a:endParaRPr lang="en-GB" dirty="0"/>
          </a:p>
          <a:p>
            <a:pPr marL="0" indent="0">
              <a:buNone/>
            </a:pPr>
            <a:r>
              <a:rPr lang="en-GB" dirty="0"/>
              <a:t>They can assess things like their expenses and make amendments for the following year. They may notice that they spend too much on cost of goods sold and try to reduce this or that wages are too high and need reducing to improve their net profit margin.</a:t>
            </a:r>
          </a:p>
          <a:p>
            <a:pPr marL="0" indent="0">
              <a:buNone/>
            </a:pPr>
            <a:endParaRPr lang="en-GB" dirty="0"/>
          </a:p>
          <a:p>
            <a:pPr marL="0" indent="0">
              <a:buNone/>
            </a:pPr>
            <a:r>
              <a:rPr lang="en-GB" dirty="0"/>
              <a:t>It is vital that the business completes the statement of comprehensive income accurately because if they do not then they could end up paying too much or too little tax. </a:t>
            </a:r>
          </a:p>
          <a:p>
            <a:pPr marL="0" indent="0">
              <a:buNone/>
            </a:pPr>
            <a:endParaRPr lang="en-GB" dirty="0"/>
          </a:p>
          <a:p>
            <a:pPr marL="0" indent="0">
              <a:buNone/>
            </a:pPr>
            <a:r>
              <a:rPr lang="en-GB" dirty="0"/>
              <a:t>One expense they do need to calculate is </a:t>
            </a:r>
            <a:r>
              <a:rPr lang="en-GB" b="1" dirty="0"/>
              <a:t>depreciation.</a:t>
            </a:r>
          </a:p>
        </p:txBody>
      </p:sp>
    </p:spTree>
    <p:extLst>
      <p:ext uri="{BB962C8B-B14F-4D97-AF65-F5344CB8AC3E}">
        <p14:creationId xmlns:p14="http://schemas.microsoft.com/office/powerpoint/2010/main" val="87304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9240-C025-4DD1-AAC2-8AFE0A4DE6D8}"/>
              </a:ext>
            </a:extLst>
          </p:cNvPr>
          <p:cNvSpPr>
            <a:spLocks noGrp="1"/>
          </p:cNvSpPr>
          <p:nvPr>
            <p:ph type="title"/>
          </p:nvPr>
        </p:nvSpPr>
        <p:spPr/>
        <p:txBody>
          <a:bodyPr/>
          <a:lstStyle/>
          <a:p>
            <a:r>
              <a:rPr lang="en-GB" dirty="0"/>
              <a:t>Adjustment for Depreciation</a:t>
            </a:r>
          </a:p>
        </p:txBody>
      </p:sp>
      <p:sp>
        <p:nvSpPr>
          <p:cNvPr id="3" name="Content Placeholder 2">
            <a:extLst>
              <a:ext uri="{FF2B5EF4-FFF2-40B4-BE49-F238E27FC236}">
                <a16:creationId xmlns:a16="http://schemas.microsoft.com/office/drawing/2014/main" id="{FFC79AC4-2004-4331-8E25-18B5ED2DD5AC}"/>
              </a:ext>
            </a:extLst>
          </p:cNvPr>
          <p:cNvSpPr>
            <a:spLocks noGrp="1"/>
          </p:cNvSpPr>
          <p:nvPr>
            <p:ph idx="1"/>
          </p:nvPr>
        </p:nvSpPr>
        <p:spPr/>
        <p:txBody>
          <a:bodyPr>
            <a:normAutofit fontScale="92500" lnSpcReduction="20000"/>
          </a:bodyPr>
          <a:lstStyle/>
          <a:p>
            <a:pPr marL="0" indent="0">
              <a:buNone/>
            </a:pPr>
            <a:r>
              <a:rPr lang="en-GB" b="0" i="0" dirty="0">
                <a:solidFill>
                  <a:srgbClr val="111111"/>
                </a:solidFill>
                <a:effectLst/>
                <a:latin typeface="SourceSansPro"/>
              </a:rPr>
              <a:t>Depreciation is an accounting method of allocating the cost of a tangible or physical asset over its useful life or life expectancy. Depreciation represents how much of an asset's value has been used up over time.</a:t>
            </a:r>
            <a:endParaRPr lang="en-GB" dirty="0"/>
          </a:p>
          <a:p>
            <a:pPr marL="0" indent="0">
              <a:buNone/>
            </a:pPr>
            <a:endParaRPr lang="en-GB" dirty="0"/>
          </a:p>
          <a:p>
            <a:pPr marL="0" indent="0">
              <a:buNone/>
            </a:pPr>
            <a:r>
              <a:rPr lang="en-GB" dirty="0"/>
              <a:t>It is shown on the statement of comprehensive income as an expense as the asset has lost value and is now worth less therefore the business has lost this value in the asset.</a:t>
            </a:r>
          </a:p>
          <a:p>
            <a:pPr marL="0" indent="0">
              <a:buNone/>
            </a:pPr>
            <a:endParaRPr lang="en-GB" dirty="0"/>
          </a:p>
          <a:p>
            <a:pPr marL="0" indent="0">
              <a:buNone/>
            </a:pPr>
            <a:r>
              <a:rPr lang="en-GB" altLang="en-US" dirty="0"/>
              <a:t>It is important that depreciation of these assets are calculated. </a:t>
            </a:r>
          </a:p>
          <a:p>
            <a:pPr marL="0" indent="0">
              <a:buNone/>
            </a:pPr>
            <a:endParaRPr lang="en-GB" altLang="en-US" dirty="0"/>
          </a:p>
          <a:p>
            <a:pPr marL="0" indent="0">
              <a:buNone/>
            </a:pPr>
            <a:endParaRPr lang="en-GB" dirty="0"/>
          </a:p>
        </p:txBody>
      </p:sp>
    </p:spTree>
    <p:extLst>
      <p:ext uri="{BB962C8B-B14F-4D97-AF65-F5344CB8AC3E}">
        <p14:creationId xmlns:p14="http://schemas.microsoft.com/office/powerpoint/2010/main" val="31864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Depreciation</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Why is depreciation important?</a:t>
            </a:r>
          </a:p>
          <a:p>
            <a:pPr marL="0" indent="0">
              <a:buNone/>
            </a:pPr>
            <a:endParaRPr lang="en-GB" dirty="0"/>
          </a:p>
          <a:p>
            <a:pPr marL="0" indent="0">
              <a:buNone/>
            </a:pPr>
            <a:r>
              <a:rPr lang="en-GB" dirty="0"/>
              <a:t>If a business buys a car valued at £30,000 when bought. This same car will not be valued at £30,000 in a years time as it will have depreciated in value. </a:t>
            </a:r>
          </a:p>
          <a:p>
            <a:pPr marL="0" indent="0">
              <a:buNone/>
            </a:pPr>
            <a:endParaRPr lang="en-GB" dirty="0"/>
          </a:p>
          <a:p>
            <a:pPr marL="0" indent="0">
              <a:buNone/>
            </a:pPr>
            <a:r>
              <a:rPr lang="en-GB" dirty="0"/>
              <a:t>This needs to be represented as an expense to the business in its statement of comprehensive income.</a:t>
            </a:r>
          </a:p>
          <a:p>
            <a:pPr marL="0" indent="0">
              <a:buNone/>
            </a:pPr>
            <a:endParaRPr lang="en-GB" dirty="0"/>
          </a:p>
          <a:p>
            <a:pPr marL="0" indent="0">
              <a:buNone/>
            </a:pPr>
            <a:r>
              <a:rPr lang="en-GB" altLang="en-US" dirty="0"/>
              <a:t>There are two ways of calculating how much an asset has depreciated:</a:t>
            </a:r>
          </a:p>
          <a:p>
            <a:pPr marL="0" indent="0">
              <a:buNone/>
            </a:pPr>
            <a:endParaRPr lang="en-GB" altLang="en-US" dirty="0"/>
          </a:p>
          <a:p>
            <a:pPr lvl="1"/>
            <a:r>
              <a:rPr lang="en-GB" altLang="en-US" dirty="0"/>
              <a:t>Straight-line method</a:t>
            </a:r>
          </a:p>
          <a:p>
            <a:pPr lvl="1"/>
            <a:r>
              <a:rPr lang="en-GB" altLang="en-US" dirty="0"/>
              <a:t>Reducing-balance method.</a:t>
            </a:r>
          </a:p>
          <a:p>
            <a:pPr marL="0" indent="0">
              <a:buNone/>
            </a:pPr>
            <a:endParaRPr lang="en-GB" dirty="0"/>
          </a:p>
        </p:txBody>
      </p:sp>
    </p:spTree>
    <p:extLst>
      <p:ext uri="{BB962C8B-B14F-4D97-AF65-F5344CB8AC3E}">
        <p14:creationId xmlns:p14="http://schemas.microsoft.com/office/powerpoint/2010/main" val="19498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 Key Terms</a:t>
            </a:r>
          </a:p>
        </p:txBody>
      </p:sp>
      <p:sp>
        <p:nvSpPr>
          <p:cNvPr id="8" name="Content Placeholder 7">
            <a:extLst>
              <a:ext uri="{FF2B5EF4-FFF2-40B4-BE49-F238E27FC236}">
                <a16:creationId xmlns:a16="http://schemas.microsoft.com/office/drawing/2014/main" id="{19615E2B-4163-4F92-A95D-4B329A85D9CE}"/>
              </a:ext>
            </a:extLst>
          </p:cNvPr>
          <p:cNvSpPr>
            <a:spLocks noGrp="1"/>
          </p:cNvSpPr>
          <p:nvPr>
            <p:ph idx="1"/>
          </p:nvPr>
        </p:nvSpPr>
        <p:spPr/>
        <p:txBody>
          <a:bodyPr>
            <a:normAutofit fontScale="62500" lnSpcReduction="20000"/>
          </a:bodyPr>
          <a:lstStyle/>
          <a:p>
            <a:pPr marL="0" indent="0">
              <a:buNone/>
            </a:pPr>
            <a:r>
              <a:rPr lang="en-GB" sz="2800" b="1" dirty="0"/>
              <a:t>Historic Value</a:t>
            </a:r>
          </a:p>
          <a:p>
            <a:pPr marL="0" indent="0">
              <a:buNone/>
            </a:pPr>
            <a:r>
              <a:rPr lang="en-GB" sz="2800" dirty="0"/>
              <a:t>The cost of an asset when it was first purchased</a:t>
            </a:r>
            <a:r>
              <a:rPr lang="en-GB" dirty="0"/>
              <a:t> e.g. a </a:t>
            </a:r>
            <a:r>
              <a:rPr lang="en-GB" sz="2800" dirty="0"/>
              <a:t>Mac Book at £1400</a:t>
            </a:r>
          </a:p>
          <a:p>
            <a:pPr marL="0" indent="0">
              <a:buNone/>
            </a:pPr>
            <a:endParaRPr lang="en-GB" dirty="0"/>
          </a:p>
          <a:p>
            <a:pPr marL="0" indent="0">
              <a:buNone/>
            </a:pPr>
            <a:r>
              <a:rPr lang="en-GB" sz="2800" b="1" dirty="0"/>
              <a:t>Expected life</a:t>
            </a:r>
          </a:p>
          <a:p>
            <a:pPr marL="0" indent="0">
              <a:buNone/>
            </a:pPr>
            <a:r>
              <a:rPr lang="en-GB" sz="2800" dirty="0"/>
              <a:t>How long the asset is expected to be used within the business e.g. 3 years</a:t>
            </a:r>
          </a:p>
          <a:p>
            <a:endParaRPr lang="en-GB" sz="2800" b="1" dirty="0"/>
          </a:p>
          <a:p>
            <a:pPr marL="0" indent="0">
              <a:buNone/>
            </a:pPr>
            <a:r>
              <a:rPr lang="en-GB" sz="2800" b="1" dirty="0"/>
              <a:t>Residual value</a:t>
            </a:r>
          </a:p>
          <a:p>
            <a:pPr marL="0" indent="0">
              <a:buNone/>
            </a:pPr>
            <a:r>
              <a:rPr lang="en-GB" sz="2800" dirty="0"/>
              <a:t>The value of the asset at the end of its expected life. How much the asset is worth once it is disposed of. After 3 years the Mac book may be valued at £500.</a:t>
            </a:r>
          </a:p>
          <a:p>
            <a:pPr marL="0" indent="0">
              <a:buNone/>
            </a:pPr>
            <a:endParaRPr lang="en-GB" sz="2800" dirty="0"/>
          </a:p>
          <a:p>
            <a:pPr marL="0" indent="0">
              <a:buNone/>
            </a:pPr>
            <a:r>
              <a:rPr lang="en-GB" sz="2800" dirty="0"/>
              <a:t>Mac Book Historic value £1400 – Residual value £500 = £900 </a:t>
            </a:r>
          </a:p>
          <a:p>
            <a:pPr marL="0" indent="0">
              <a:buNone/>
            </a:pPr>
            <a:r>
              <a:rPr lang="en-GB" sz="2800" dirty="0"/>
              <a:t>£900 divide by expected life 3 years = £300 a year.</a:t>
            </a:r>
          </a:p>
          <a:p>
            <a:pPr marL="0" indent="0">
              <a:buNone/>
            </a:pPr>
            <a:r>
              <a:rPr lang="en-GB" sz="2800" dirty="0"/>
              <a:t>Depreciation of £300 a year on a statement of comprehensive income</a:t>
            </a:r>
          </a:p>
          <a:p>
            <a:pPr marL="0" indent="0">
              <a:buNone/>
            </a:pPr>
            <a:endParaRPr lang="en-GB" dirty="0"/>
          </a:p>
        </p:txBody>
      </p:sp>
    </p:spTree>
    <p:extLst>
      <p:ext uri="{BB962C8B-B14F-4D97-AF65-F5344CB8AC3E}">
        <p14:creationId xmlns:p14="http://schemas.microsoft.com/office/powerpoint/2010/main" val="322303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Straight Line Depreciation</a:t>
            </a:r>
          </a:p>
        </p:txBody>
      </p:sp>
      <p:sp>
        <p:nvSpPr>
          <p:cNvPr id="3" name="Content Placeholder 2"/>
          <p:cNvSpPr>
            <a:spLocks noGrp="1"/>
          </p:cNvSpPr>
          <p:nvPr>
            <p:ph idx="1"/>
          </p:nvPr>
        </p:nvSpPr>
        <p:spPr/>
        <p:txBody>
          <a:bodyPr>
            <a:normAutofit fontScale="62500" lnSpcReduction="20000"/>
          </a:bodyPr>
          <a:lstStyle/>
          <a:p>
            <a:pPr marL="0" indent="0">
              <a:buNone/>
            </a:pPr>
            <a:r>
              <a:rPr lang="en-GB" b="1" u="sng" dirty="0"/>
              <a:t>Historic Value – Residual Value</a:t>
            </a:r>
          </a:p>
          <a:p>
            <a:pPr marL="0" indent="0">
              <a:buNone/>
            </a:pPr>
            <a:r>
              <a:rPr lang="en-GB" b="1" dirty="0"/>
              <a:t>	Expected Life</a:t>
            </a:r>
          </a:p>
          <a:p>
            <a:pPr marL="0" indent="0">
              <a:buNone/>
            </a:pPr>
            <a:endParaRPr lang="en-GB" dirty="0"/>
          </a:p>
          <a:p>
            <a:pPr marL="0" indent="0">
              <a:buNone/>
            </a:pPr>
            <a:r>
              <a:rPr lang="en-GB" dirty="0"/>
              <a:t>Historic value = 30,000</a:t>
            </a:r>
          </a:p>
          <a:p>
            <a:pPr marL="0" indent="0">
              <a:buNone/>
            </a:pPr>
            <a:r>
              <a:rPr lang="en-GB" dirty="0"/>
              <a:t>Residual value = 12,000</a:t>
            </a:r>
          </a:p>
          <a:p>
            <a:pPr marL="0" indent="0">
              <a:buNone/>
            </a:pPr>
            <a:endParaRPr lang="en-GB" dirty="0"/>
          </a:p>
          <a:p>
            <a:pPr marL="0" indent="0">
              <a:buNone/>
            </a:pPr>
            <a:r>
              <a:rPr lang="en-GB" dirty="0"/>
              <a:t>Expected life = 3 years</a:t>
            </a:r>
          </a:p>
          <a:p>
            <a:pPr marL="0" indent="0">
              <a:buNone/>
            </a:pPr>
            <a:endParaRPr lang="en-GB" dirty="0"/>
          </a:p>
          <a:p>
            <a:pPr marL="0" indent="0">
              <a:buNone/>
            </a:pPr>
            <a:r>
              <a:rPr lang="en-GB" dirty="0"/>
              <a:t>18,000 / 3 = 6,000</a:t>
            </a:r>
          </a:p>
          <a:p>
            <a:pPr marL="0" indent="0">
              <a:buNone/>
            </a:pPr>
            <a:endParaRPr lang="en-GB" dirty="0"/>
          </a:p>
          <a:p>
            <a:pPr marL="0" indent="0">
              <a:buNone/>
            </a:pPr>
            <a:r>
              <a:rPr lang="en-GB" dirty="0"/>
              <a:t>Therefore the car will depreciate £6,000 a year. This will be added to the statement of comprehensive income as an expenses to the business.</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1837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Reducing Balance Depreciation</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Take the historic value and reduce the price by 20% a year.</a:t>
            </a:r>
          </a:p>
          <a:p>
            <a:pPr marL="0" indent="0">
              <a:buNone/>
            </a:pPr>
            <a:endParaRPr lang="en-GB" dirty="0"/>
          </a:p>
          <a:p>
            <a:pPr marL="0" indent="0">
              <a:buNone/>
            </a:pPr>
            <a:r>
              <a:rPr lang="en-GB" dirty="0"/>
              <a:t>Historic Value = 30,000</a:t>
            </a:r>
          </a:p>
          <a:p>
            <a:pPr marL="0" indent="0">
              <a:buNone/>
            </a:pPr>
            <a:endParaRPr lang="en-GB" dirty="0"/>
          </a:p>
          <a:p>
            <a:pPr marL="0" indent="0">
              <a:buNone/>
            </a:pPr>
            <a:r>
              <a:rPr lang="en-GB" dirty="0"/>
              <a:t>Year 1 30,000 x 0.8 = 24,000</a:t>
            </a:r>
          </a:p>
          <a:p>
            <a:pPr marL="0" indent="0">
              <a:buNone/>
            </a:pPr>
            <a:r>
              <a:rPr lang="en-GB" dirty="0"/>
              <a:t>Year 2 24,000 x 0.8 = 19,200</a:t>
            </a:r>
          </a:p>
          <a:p>
            <a:pPr marL="0" indent="0">
              <a:buNone/>
            </a:pPr>
            <a:r>
              <a:rPr lang="en-GB" dirty="0"/>
              <a:t>Year 3 19,200 x 0.8 = 15,360</a:t>
            </a:r>
          </a:p>
          <a:p>
            <a:pPr marL="0" indent="0">
              <a:buNone/>
            </a:pPr>
            <a:endParaRPr lang="en-GB" dirty="0"/>
          </a:p>
          <a:p>
            <a:pPr marL="0" indent="0">
              <a:buNone/>
            </a:pPr>
            <a:r>
              <a:rPr lang="en-GB" b="1" dirty="0"/>
              <a:t>Value after 3 years £15,360</a:t>
            </a:r>
          </a:p>
          <a:p>
            <a:pPr marL="0" indent="0">
              <a:buNone/>
            </a:pPr>
            <a:r>
              <a:rPr lang="en-GB" b="1" dirty="0"/>
              <a:t>Depreciation after 3 years £14,640</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259058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0EF0-438F-42AE-BA5E-3D13DD1C8DFB}"/>
              </a:ext>
            </a:extLst>
          </p:cNvPr>
          <p:cNvSpPr>
            <a:spLocks noGrp="1"/>
          </p:cNvSpPr>
          <p:nvPr>
            <p:ph type="title"/>
          </p:nvPr>
        </p:nvSpPr>
        <p:spPr>
          <a:xfrm>
            <a:off x="628648" y="64909"/>
            <a:ext cx="7886700" cy="1325563"/>
          </a:xfrm>
        </p:spPr>
        <p:txBody>
          <a:bodyPr/>
          <a:lstStyle/>
          <a:p>
            <a:r>
              <a:rPr lang="en-GB" dirty="0"/>
              <a:t>Activity 4 – Calculating  Depreciation</a:t>
            </a:r>
          </a:p>
        </p:txBody>
      </p:sp>
      <p:pic>
        <p:nvPicPr>
          <p:cNvPr id="4" name="Online Media 3" title="Depreciation | How to Calculate Straight Line &amp; Reducing Balance Depreciation">
            <a:hlinkClick r:id="" action="ppaction://media"/>
            <a:extLst>
              <a:ext uri="{FF2B5EF4-FFF2-40B4-BE49-F238E27FC236}">
                <a16:creationId xmlns:a16="http://schemas.microsoft.com/office/drawing/2014/main" id="{F3C00E07-64E6-4DE8-BE43-09BDC4E4375F}"/>
              </a:ext>
            </a:extLst>
          </p:cNvPr>
          <p:cNvPicPr>
            <a:picLocks noGrp="1" noRot="1" noChangeAspect="1"/>
          </p:cNvPicPr>
          <p:nvPr>
            <p:ph idx="1"/>
            <a:videoFile r:link="rId1"/>
          </p:nvPr>
        </p:nvPicPr>
        <p:blipFill>
          <a:blip r:embed="rId3"/>
          <a:stretch>
            <a:fillRect/>
          </a:stretch>
        </p:blipFill>
        <p:spPr>
          <a:xfrm>
            <a:off x="1051441" y="2232807"/>
            <a:ext cx="7041113" cy="3978498"/>
          </a:xfrm>
          <a:prstGeom prst="rect">
            <a:avLst/>
          </a:prstGeom>
        </p:spPr>
      </p:pic>
      <p:sp>
        <p:nvSpPr>
          <p:cNvPr id="5" name="TextBox 4">
            <a:extLst>
              <a:ext uri="{FF2B5EF4-FFF2-40B4-BE49-F238E27FC236}">
                <a16:creationId xmlns:a16="http://schemas.microsoft.com/office/drawing/2014/main" id="{FF5FC9E5-9A49-48EA-9A08-C87221B06F38}"/>
              </a:ext>
            </a:extLst>
          </p:cNvPr>
          <p:cNvSpPr txBox="1"/>
          <p:nvPr/>
        </p:nvSpPr>
        <p:spPr>
          <a:xfrm>
            <a:off x="628648" y="1309477"/>
            <a:ext cx="7886700" cy="923330"/>
          </a:xfrm>
          <a:prstGeom prst="rect">
            <a:avLst/>
          </a:prstGeom>
          <a:noFill/>
        </p:spPr>
        <p:txBody>
          <a:bodyPr wrap="square">
            <a:spAutoFit/>
          </a:bodyPr>
          <a:lstStyle/>
          <a:p>
            <a:pPr marL="0" indent="0">
              <a:buNone/>
            </a:pPr>
            <a:r>
              <a:rPr lang="en-GB" sz="1800" dirty="0">
                <a:effectLst/>
                <a:latin typeface="Arial" panose="020B0604020202020204" pitchFamily="34" charset="0"/>
                <a:ea typeface="Calibri" panose="020F0502020204030204" pitchFamily="34" charset="0"/>
                <a:cs typeface="Arial" panose="020B0604020202020204" pitchFamily="34" charset="0"/>
              </a:rPr>
              <a:t>Watch the video on ‘how to calculate straight line and reducing balance depreciation’. Then answer the following questions in your student workbook.</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E7EFFBA-2D91-43DD-9DAF-B9E153C05E0B}"/>
              </a:ext>
            </a:extLst>
          </p:cNvPr>
          <p:cNvSpPr txBox="1"/>
          <p:nvPr/>
        </p:nvSpPr>
        <p:spPr>
          <a:xfrm>
            <a:off x="6410739" y="6211305"/>
            <a:ext cx="2733261" cy="369332"/>
          </a:xfrm>
          <a:prstGeom prst="rect">
            <a:avLst/>
          </a:prstGeom>
          <a:noFill/>
        </p:spPr>
        <p:txBody>
          <a:bodyPr wrap="square">
            <a:spAutoFit/>
          </a:bodyPr>
          <a:lstStyle/>
          <a:p>
            <a:r>
              <a:rPr lang="en-GB" dirty="0">
                <a:hlinkClick r:id="rId4"/>
              </a:rPr>
              <a:t>DEPRECIATION VIDEO LINK</a:t>
            </a:r>
            <a:r>
              <a:rPr lang="en-GB" dirty="0"/>
              <a:t> </a:t>
            </a:r>
          </a:p>
        </p:txBody>
      </p:sp>
    </p:spTree>
    <p:extLst>
      <p:ext uri="{BB962C8B-B14F-4D97-AF65-F5344CB8AC3E}">
        <p14:creationId xmlns:p14="http://schemas.microsoft.com/office/powerpoint/2010/main" val="17267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1E73-0118-4E01-BCB5-EA06E7E3329D}"/>
              </a:ext>
            </a:extLst>
          </p:cNvPr>
          <p:cNvSpPr>
            <a:spLocks noGrp="1"/>
          </p:cNvSpPr>
          <p:nvPr>
            <p:ph type="title"/>
          </p:nvPr>
        </p:nvSpPr>
        <p:spPr/>
        <p:txBody>
          <a:bodyPr>
            <a:normAutofit/>
          </a:bodyPr>
          <a:lstStyle/>
          <a:p>
            <a:r>
              <a:rPr lang="en-GB" dirty="0"/>
              <a:t>Adjustments for Prepayments, Accruals</a:t>
            </a:r>
          </a:p>
        </p:txBody>
      </p:sp>
      <p:sp>
        <p:nvSpPr>
          <p:cNvPr id="3" name="Content Placeholder 2">
            <a:extLst>
              <a:ext uri="{FF2B5EF4-FFF2-40B4-BE49-F238E27FC236}">
                <a16:creationId xmlns:a16="http://schemas.microsoft.com/office/drawing/2014/main" id="{16A51CB3-06DD-43E3-B5B0-24BCF5F7A4F7}"/>
              </a:ext>
            </a:extLst>
          </p:cNvPr>
          <p:cNvSpPr>
            <a:spLocks noGrp="1"/>
          </p:cNvSpPr>
          <p:nvPr>
            <p:ph idx="1"/>
          </p:nvPr>
        </p:nvSpPr>
        <p:spPr/>
        <p:txBody>
          <a:bodyPr>
            <a:normAutofit fontScale="85000" lnSpcReduction="20000"/>
          </a:bodyPr>
          <a:lstStyle/>
          <a:p>
            <a:pPr marL="0" indent="0">
              <a:buNone/>
            </a:pPr>
            <a:r>
              <a:rPr lang="en-GB" b="1" dirty="0"/>
              <a:t>Prepayments</a:t>
            </a:r>
          </a:p>
          <a:p>
            <a:pPr marL="0" indent="0">
              <a:buNone/>
            </a:pPr>
            <a:r>
              <a:rPr lang="en-GB" dirty="0"/>
              <a:t>These are when an expense is made in advance of the period where it is used. It is a </a:t>
            </a:r>
            <a:r>
              <a:rPr lang="en-GB" b="1" i="1" dirty="0"/>
              <a:t>pre payment. </a:t>
            </a:r>
          </a:p>
          <a:p>
            <a:pPr marL="0" indent="0">
              <a:buNone/>
            </a:pPr>
            <a:endParaRPr lang="en-GB" b="1" i="1" dirty="0"/>
          </a:p>
          <a:p>
            <a:pPr marL="0" indent="0">
              <a:buNone/>
            </a:pPr>
            <a:r>
              <a:rPr lang="en-GB" dirty="0"/>
              <a:t>For example you may pay rent in advance and therefore these expenses may be incurred in one tax year but then the premises may be used in another year. This needs adjusting on a statement of comprehensive income.</a:t>
            </a:r>
          </a:p>
          <a:p>
            <a:pPr marL="0" indent="0">
              <a:buNone/>
            </a:pPr>
            <a:endParaRPr lang="en-GB" b="1" i="1" dirty="0"/>
          </a:p>
          <a:p>
            <a:pPr marL="0" indent="0">
              <a:buNone/>
            </a:pPr>
            <a:r>
              <a:rPr lang="en-GB" b="1" dirty="0"/>
              <a:t>Accruals </a:t>
            </a:r>
          </a:p>
          <a:p>
            <a:pPr marL="0" indent="0">
              <a:buNone/>
            </a:pPr>
            <a:r>
              <a:rPr lang="en-GB" dirty="0"/>
              <a:t>This is the opposite and is when an expense is paid after the period where it was incurred. An example could be utility bills.</a:t>
            </a:r>
          </a:p>
          <a:p>
            <a:pPr marL="0" indent="0">
              <a:buNone/>
            </a:pPr>
            <a:endParaRPr lang="en-GB" dirty="0"/>
          </a:p>
        </p:txBody>
      </p:sp>
    </p:spTree>
    <p:extLst>
      <p:ext uri="{BB962C8B-B14F-4D97-AF65-F5344CB8AC3E}">
        <p14:creationId xmlns:p14="http://schemas.microsoft.com/office/powerpoint/2010/main" val="30555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522"/>
            <a:ext cx="7886701" cy="1200498"/>
          </a:xfrm>
        </p:spPr>
        <p:txBody>
          <a:bodyPr>
            <a:normAutofit/>
          </a:bodyPr>
          <a:lstStyle/>
          <a:p>
            <a:r>
              <a:rPr lang="en-GB" sz="3200" dirty="0"/>
              <a:t>Interpretation, Analysis and Evaluation – Statement of Comprehensive Income</a:t>
            </a:r>
          </a:p>
        </p:txBody>
      </p:sp>
      <p:sp>
        <p:nvSpPr>
          <p:cNvPr id="5" name="Content Placeholder 4">
            <a:extLst>
              <a:ext uri="{FF2B5EF4-FFF2-40B4-BE49-F238E27FC236}">
                <a16:creationId xmlns:a16="http://schemas.microsoft.com/office/drawing/2014/main" id="{E49D3509-4F5D-4501-8780-C5D75A174647}"/>
              </a:ext>
            </a:extLst>
          </p:cNvPr>
          <p:cNvSpPr>
            <a:spLocks noGrp="1"/>
          </p:cNvSpPr>
          <p:nvPr>
            <p:ph idx="1"/>
          </p:nvPr>
        </p:nvSpPr>
        <p:spPr>
          <a:xfrm>
            <a:off x="628650" y="1359020"/>
            <a:ext cx="7886700" cy="4995127"/>
          </a:xfrm>
        </p:spPr>
        <p:txBody>
          <a:bodyPr>
            <a:normAutofit fontScale="62500" lnSpcReduction="20000"/>
          </a:bodyPr>
          <a:lstStyle/>
          <a:p>
            <a:pPr marL="0" indent="0">
              <a:buNone/>
            </a:pPr>
            <a:r>
              <a:rPr lang="en-GB" dirty="0"/>
              <a:t>No point in just creating a statement and then leaving it. It needs to be used!</a:t>
            </a:r>
          </a:p>
          <a:p>
            <a:pPr marL="0" indent="0">
              <a:buNone/>
            </a:pPr>
            <a:endParaRPr lang="en-GB" dirty="0"/>
          </a:p>
          <a:p>
            <a:pPr marL="0" indent="0">
              <a:buNone/>
            </a:pPr>
            <a:r>
              <a:rPr lang="en-GB" dirty="0"/>
              <a:t>The data produced on a statement of comprehensive income needs analysing. </a:t>
            </a:r>
          </a:p>
          <a:p>
            <a:pPr marL="0" indent="0">
              <a:buNone/>
            </a:pPr>
            <a:endParaRPr lang="en-GB" dirty="0"/>
          </a:p>
          <a:p>
            <a:pPr marL="0" indent="0">
              <a:buNone/>
            </a:pPr>
            <a:r>
              <a:rPr lang="en-GB" dirty="0"/>
              <a:t>It can be used to:</a:t>
            </a:r>
          </a:p>
          <a:p>
            <a:r>
              <a:rPr lang="en-GB" dirty="0"/>
              <a:t>Compare figures such as gross and net profit. It will allow you to look at how expenses have impacted the difference between the two.</a:t>
            </a:r>
          </a:p>
          <a:p>
            <a:endParaRPr lang="en-GB" dirty="0"/>
          </a:p>
          <a:p>
            <a:r>
              <a:rPr lang="en-GB" dirty="0"/>
              <a:t>Compare years. Have sales improved from one year to the next? Has net &amp; gross profit improved? Have expenses increased or decreased?</a:t>
            </a:r>
          </a:p>
          <a:p>
            <a:endParaRPr lang="en-GB" dirty="0"/>
          </a:p>
          <a:p>
            <a:r>
              <a:rPr lang="en-GB" dirty="0"/>
              <a:t>Compare different departments and products within the business (intrafirm comparison).</a:t>
            </a:r>
          </a:p>
          <a:p>
            <a:endParaRPr lang="en-GB" dirty="0"/>
          </a:p>
          <a:p>
            <a:r>
              <a:rPr lang="en-GB" dirty="0"/>
              <a:t>Compare how the business is performing in relation to its competitors (interfirm comparison) For example How is Nike’s gross profit compared to </a:t>
            </a:r>
            <a:r>
              <a:rPr lang="en-GB" dirty="0" err="1"/>
              <a:t>GymShark’s</a:t>
            </a:r>
            <a:r>
              <a:rPr lang="en-GB" dirty="0"/>
              <a:t>.</a:t>
            </a:r>
          </a:p>
        </p:txBody>
      </p:sp>
    </p:spTree>
    <p:extLst>
      <p:ext uri="{BB962C8B-B14F-4D97-AF65-F5344CB8AC3E}">
        <p14:creationId xmlns:p14="http://schemas.microsoft.com/office/powerpoint/2010/main" val="7403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a:normAutofit/>
          </a:bodyPr>
          <a:lstStyle/>
          <a:p>
            <a:r>
              <a:rPr lang="en-GB" sz="2100" dirty="0"/>
              <a:t>Activity 5 – Analysing a Statement of Comprehensive Income</a:t>
            </a:r>
          </a:p>
        </p:txBody>
      </p:sp>
      <p:sp>
        <p:nvSpPr>
          <p:cNvPr id="3" name="Content Placeholder 2"/>
          <p:cNvSpPr>
            <a:spLocks noGrp="1"/>
          </p:cNvSpPr>
          <p:nvPr>
            <p:ph idx="1"/>
          </p:nvPr>
        </p:nvSpPr>
        <p:spPr>
          <a:xfrm>
            <a:off x="486698" y="2438400"/>
            <a:ext cx="2629120" cy="3785419"/>
          </a:xfrm>
        </p:spPr>
        <p:txBody>
          <a:bodyPr>
            <a:normAutofit/>
          </a:bodyPr>
          <a:lstStyle/>
          <a:p>
            <a:pPr marL="0" indent="0">
              <a:buNone/>
            </a:pPr>
            <a:r>
              <a:rPr lang="en-GB" sz="1700" dirty="0"/>
              <a:t>Analyse the data for Business X &amp; Y. </a:t>
            </a:r>
          </a:p>
          <a:p>
            <a:pPr marL="0" indent="0">
              <a:buNone/>
            </a:pPr>
            <a:endParaRPr lang="en-GB" sz="1700" dirty="0"/>
          </a:p>
          <a:p>
            <a:pPr marL="0" indent="0">
              <a:buNone/>
            </a:pPr>
            <a:r>
              <a:rPr lang="en-GB" sz="1700" dirty="0"/>
              <a:t>Using the data provided in your student booklet, answer the questions analysing both Businesses financial data.</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68E20745-0EB3-4008-ABBC-B1C5617E65B3}"/>
              </a:ext>
            </a:extLst>
          </p:cNvPr>
          <p:cNvPicPr>
            <a:picLocks noChangeAspect="1"/>
          </p:cNvPicPr>
          <p:nvPr/>
        </p:nvPicPr>
        <p:blipFill>
          <a:blip r:embed="rId3"/>
          <a:stretch>
            <a:fillRect/>
          </a:stretch>
        </p:blipFill>
        <p:spPr>
          <a:xfrm>
            <a:off x="4255115" y="807593"/>
            <a:ext cx="4113060" cy="5239568"/>
          </a:xfrm>
          <a:prstGeom prst="rect">
            <a:avLst/>
          </a:prstGeom>
          <a:effectLst/>
        </p:spPr>
      </p:pic>
    </p:spTree>
    <p:extLst>
      <p:ext uri="{BB962C8B-B14F-4D97-AF65-F5344CB8AC3E}">
        <p14:creationId xmlns:p14="http://schemas.microsoft.com/office/powerpoint/2010/main" val="343149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B017-A48B-4818-8C89-4B08A1F715A6}"/>
              </a:ext>
            </a:extLst>
          </p:cNvPr>
          <p:cNvSpPr>
            <a:spLocks noGrp="1"/>
          </p:cNvSpPr>
          <p:nvPr>
            <p:ph type="title"/>
          </p:nvPr>
        </p:nvSpPr>
        <p:spPr/>
        <p:txBody>
          <a:bodyPr/>
          <a:lstStyle/>
          <a:p>
            <a:r>
              <a:rPr lang="en-GB" dirty="0"/>
              <a:t>Financial Documents</a:t>
            </a:r>
          </a:p>
        </p:txBody>
      </p:sp>
      <p:sp>
        <p:nvSpPr>
          <p:cNvPr id="3" name="Content Placeholder 2">
            <a:extLst>
              <a:ext uri="{FF2B5EF4-FFF2-40B4-BE49-F238E27FC236}">
                <a16:creationId xmlns:a16="http://schemas.microsoft.com/office/drawing/2014/main" id="{4DEB20CB-3C86-4947-A3CE-5374E85CE341}"/>
              </a:ext>
            </a:extLst>
          </p:cNvPr>
          <p:cNvSpPr>
            <a:spLocks noGrp="1"/>
          </p:cNvSpPr>
          <p:nvPr>
            <p:ph idx="1"/>
          </p:nvPr>
        </p:nvSpPr>
        <p:spPr>
          <a:xfrm>
            <a:off x="628650" y="1614196"/>
            <a:ext cx="7886700" cy="4562767"/>
          </a:xfrm>
        </p:spPr>
        <p:txBody>
          <a:bodyPr>
            <a:normAutofit fontScale="70000" lnSpcReduction="20000"/>
          </a:bodyPr>
          <a:lstStyle/>
          <a:p>
            <a:pPr marL="0" indent="0">
              <a:buNone/>
            </a:pPr>
            <a:r>
              <a:rPr lang="en-GB" dirty="0"/>
              <a:t>A business needs to understand its financial performance. After all it is likely that one of their main objectives is to make a profit. </a:t>
            </a:r>
          </a:p>
          <a:p>
            <a:pPr marL="0" indent="0">
              <a:buNone/>
            </a:pPr>
            <a:endParaRPr lang="en-GB" dirty="0"/>
          </a:p>
          <a:p>
            <a:pPr marL="0" indent="0">
              <a:buNone/>
            </a:pPr>
            <a:r>
              <a:rPr lang="en-GB" dirty="0"/>
              <a:t>In this learning outcome we are going to investigate two documents that are used to assess and monitor financial performance.</a:t>
            </a:r>
          </a:p>
          <a:p>
            <a:pPr marL="0" indent="0">
              <a:buNone/>
            </a:pPr>
            <a:endParaRPr lang="en-GB" dirty="0"/>
          </a:p>
          <a:p>
            <a:pPr marL="0" indent="0">
              <a:buNone/>
            </a:pPr>
            <a:r>
              <a:rPr lang="en-GB" dirty="0"/>
              <a:t>These are:</a:t>
            </a:r>
          </a:p>
          <a:p>
            <a:pPr marL="0" indent="0">
              <a:buNone/>
            </a:pPr>
            <a:endParaRPr lang="en-GB" dirty="0"/>
          </a:p>
          <a:p>
            <a:r>
              <a:rPr lang="en-GB" b="1" dirty="0"/>
              <a:t>Statement of comprehensive income </a:t>
            </a:r>
            <a:r>
              <a:rPr lang="en-GB" dirty="0"/>
              <a:t>(profit &amp; loss) </a:t>
            </a:r>
          </a:p>
          <a:p>
            <a:pPr marL="0" indent="0">
              <a:buNone/>
            </a:pPr>
            <a:endParaRPr lang="en-GB" dirty="0"/>
          </a:p>
          <a:p>
            <a:r>
              <a:rPr lang="en-GB" b="1" dirty="0"/>
              <a:t>Statement of financial position </a:t>
            </a:r>
            <a:r>
              <a:rPr lang="en-GB" dirty="0"/>
              <a:t>(balance sheet)</a:t>
            </a:r>
          </a:p>
          <a:p>
            <a:endParaRPr lang="en-GB" dirty="0"/>
          </a:p>
          <a:p>
            <a:pPr marL="0" indent="0">
              <a:buNone/>
            </a:pPr>
            <a:r>
              <a:rPr lang="en-GB" dirty="0"/>
              <a:t>Ratio analyse will also be used to analyse the financial data provided in these two statements.</a:t>
            </a:r>
          </a:p>
        </p:txBody>
      </p:sp>
    </p:spTree>
    <p:extLst>
      <p:ext uri="{BB962C8B-B14F-4D97-AF65-F5344CB8AC3E}">
        <p14:creationId xmlns:p14="http://schemas.microsoft.com/office/powerpoint/2010/main" val="146595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AC5721A-97D7-40D6-8B2D-F40B3552656C}"/>
              </a:ext>
            </a:extLst>
          </p:cNvPr>
          <p:cNvPicPr>
            <a:picLocks noGrp="1" noChangeAspect="1"/>
          </p:cNvPicPr>
          <p:nvPr>
            <p:ph idx="1"/>
          </p:nvPr>
        </p:nvPicPr>
        <p:blipFill rotWithShape="1">
          <a:blip r:embed="rId2"/>
          <a:srcRect l="10465" r="1453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AA649-0538-46D3-AAF0-9354D07251DE}"/>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a:solidFill>
                  <a:schemeClr val="tx1">
                    <a:lumMod val="85000"/>
                    <a:lumOff val="15000"/>
                  </a:schemeClr>
                </a:solidFill>
                <a:latin typeface="+mj-lt"/>
                <a:cs typeface="+mj-cs"/>
              </a:rPr>
              <a:t>F2 - Statement of Financial Position</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272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F0CF-3690-41EA-9016-B5E31830A8DE}"/>
              </a:ext>
            </a:extLst>
          </p:cNvPr>
          <p:cNvSpPr>
            <a:spLocks noGrp="1"/>
          </p:cNvSpPr>
          <p:nvPr>
            <p:ph type="title"/>
          </p:nvPr>
        </p:nvSpPr>
        <p:spPr/>
        <p:txBody>
          <a:bodyPr>
            <a:normAutofit fontScale="90000"/>
          </a:bodyPr>
          <a:lstStyle/>
          <a:p>
            <a:r>
              <a:rPr lang="en-GB" dirty="0"/>
              <a:t>Purpose &amp; Use of a Statement of Financial Position</a:t>
            </a:r>
          </a:p>
        </p:txBody>
      </p:sp>
      <p:sp>
        <p:nvSpPr>
          <p:cNvPr id="3" name="Content Placeholder 2">
            <a:extLst>
              <a:ext uri="{FF2B5EF4-FFF2-40B4-BE49-F238E27FC236}">
                <a16:creationId xmlns:a16="http://schemas.microsoft.com/office/drawing/2014/main" id="{D96BA469-294B-494C-BE50-635B722F0215}"/>
              </a:ext>
            </a:extLst>
          </p:cNvPr>
          <p:cNvSpPr>
            <a:spLocks noGrp="1"/>
          </p:cNvSpPr>
          <p:nvPr>
            <p:ph idx="1"/>
          </p:nvPr>
        </p:nvSpPr>
        <p:spPr/>
        <p:txBody>
          <a:bodyPr>
            <a:normAutofit/>
          </a:bodyPr>
          <a:lstStyle/>
          <a:p>
            <a:pPr marL="0" indent="0">
              <a:buNone/>
            </a:pPr>
            <a:r>
              <a:rPr lang="en-GB" dirty="0"/>
              <a:t>A statement of financial position (also known as a balance sheet) shows a business’s net worth at a particular point in time and is usually produced at the end of the financial year.</a:t>
            </a:r>
          </a:p>
          <a:p>
            <a:pPr marL="0" indent="0">
              <a:buNone/>
            </a:pPr>
            <a:endParaRPr lang="en-GB" dirty="0"/>
          </a:p>
          <a:p>
            <a:pPr marL="0" indent="0">
              <a:buNone/>
            </a:pPr>
            <a:r>
              <a:rPr lang="en-GB" dirty="0"/>
              <a:t>It shows everything that the business owns (assets) and everything the business owes (liabilities).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8325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812088" cy="1143000"/>
          </a:xfrm>
        </p:spPr>
        <p:txBody>
          <a:bodyPr>
            <a:normAutofit fontScale="90000"/>
          </a:bodyPr>
          <a:lstStyle/>
          <a:p>
            <a:r>
              <a:rPr lang="en-GB" dirty="0"/>
              <a:t>Statement of Financial Position (Balance Sheet)</a:t>
            </a:r>
          </a:p>
        </p:txBody>
      </p:sp>
      <p:sp>
        <p:nvSpPr>
          <p:cNvPr id="3" name="Content Placeholder 2"/>
          <p:cNvSpPr>
            <a:spLocks noGrp="1"/>
          </p:cNvSpPr>
          <p:nvPr>
            <p:ph idx="1"/>
          </p:nvPr>
        </p:nvSpPr>
        <p:spPr>
          <a:xfrm>
            <a:off x="395536" y="1732210"/>
            <a:ext cx="8229600" cy="4248473"/>
          </a:xfrm>
        </p:spPr>
        <p:txBody>
          <a:bodyPr/>
          <a:lstStyle/>
          <a:p>
            <a:pPr marL="0" indent="0">
              <a:buNone/>
            </a:pPr>
            <a:r>
              <a:rPr lang="en-GB" dirty="0"/>
              <a:t>A balance sheet is useful because it shows:</a:t>
            </a:r>
          </a:p>
          <a:p>
            <a:pPr marL="0" indent="0">
              <a:buNone/>
            </a:pPr>
            <a:endParaRPr lang="en-GB" dirty="0"/>
          </a:p>
          <a:p>
            <a:r>
              <a:rPr lang="en-GB" dirty="0"/>
              <a:t>Assets (things the business owns)</a:t>
            </a:r>
          </a:p>
          <a:p>
            <a:r>
              <a:rPr lang="en-GB" dirty="0"/>
              <a:t>Liabilities (debts a business owes)</a:t>
            </a:r>
          </a:p>
          <a:p>
            <a:r>
              <a:rPr lang="en-GB" dirty="0"/>
              <a:t>Capital Employed (how the business is financed)</a:t>
            </a:r>
          </a:p>
        </p:txBody>
      </p:sp>
    </p:spTree>
    <p:extLst>
      <p:ext uri="{BB962C8B-B14F-4D97-AF65-F5344CB8AC3E}">
        <p14:creationId xmlns:p14="http://schemas.microsoft.com/office/powerpoint/2010/main" val="358881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2D2D-B6D0-4640-9FEF-7CC4495AFE5C}"/>
              </a:ext>
            </a:extLst>
          </p:cNvPr>
          <p:cNvSpPr>
            <a:spLocks noGrp="1"/>
          </p:cNvSpPr>
          <p:nvPr>
            <p:ph type="title"/>
          </p:nvPr>
        </p:nvSpPr>
        <p:spPr>
          <a:xfrm>
            <a:off x="186611" y="629266"/>
            <a:ext cx="3153747" cy="1622321"/>
          </a:xfrm>
        </p:spPr>
        <p:txBody>
          <a:bodyPr>
            <a:normAutofit/>
          </a:bodyPr>
          <a:lstStyle/>
          <a:p>
            <a:r>
              <a:rPr lang="en-GB" sz="2400" dirty="0"/>
              <a:t>Activity 6 – Statement of Financial Position Explained</a:t>
            </a:r>
          </a:p>
        </p:txBody>
      </p:sp>
      <p:sp>
        <p:nvSpPr>
          <p:cNvPr id="3" name="Content Placeholder 2">
            <a:extLst>
              <a:ext uri="{FF2B5EF4-FFF2-40B4-BE49-F238E27FC236}">
                <a16:creationId xmlns:a16="http://schemas.microsoft.com/office/drawing/2014/main" id="{5D405B38-D752-475E-9B7E-37050767FBBD}"/>
              </a:ext>
            </a:extLst>
          </p:cNvPr>
          <p:cNvSpPr>
            <a:spLocks noGrp="1"/>
          </p:cNvSpPr>
          <p:nvPr>
            <p:ph idx="1"/>
          </p:nvPr>
        </p:nvSpPr>
        <p:spPr>
          <a:xfrm>
            <a:off x="186611" y="2438400"/>
            <a:ext cx="3080736" cy="3785419"/>
          </a:xfrm>
        </p:spPr>
        <p:txBody>
          <a:bodyPr>
            <a:normAutofit/>
          </a:bodyPr>
          <a:lstStyle/>
          <a:p>
            <a:pPr marL="0" indent="0">
              <a:buNone/>
            </a:pPr>
            <a:r>
              <a:rPr lang="en-GB" sz="2000" dirty="0"/>
              <a:t>While I go through the statement of financial position and the various sections. Answer the questions in the student booklet and annotate the various key points about the statement.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89008E-73E7-4F5E-8EC8-56A5A7E2D6BE}"/>
              </a:ext>
            </a:extLst>
          </p:cNvPr>
          <p:cNvPicPr>
            <a:picLocks noChangeAspect="1"/>
          </p:cNvPicPr>
          <p:nvPr/>
        </p:nvPicPr>
        <p:blipFill>
          <a:blip r:embed="rId2"/>
          <a:stretch>
            <a:fillRect/>
          </a:stretch>
        </p:blipFill>
        <p:spPr>
          <a:xfrm>
            <a:off x="4054396" y="1254775"/>
            <a:ext cx="4514498" cy="4345204"/>
          </a:xfrm>
          <a:prstGeom prst="rect">
            <a:avLst/>
          </a:prstGeom>
          <a:effectLst/>
        </p:spPr>
      </p:pic>
    </p:spTree>
    <p:extLst>
      <p:ext uri="{BB962C8B-B14F-4D97-AF65-F5344CB8AC3E}">
        <p14:creationId xmlns:p14="http://schemas.microsoft.com/office/powerpoint/2010/main" val="21770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C5CC-4D28-4955-865B-300699DE7508}"/>
              </a:ext>
            </a:extLst>
          </p:cNvPr>
          <p:cNvSpPr>
            <a:spLocks noGrp="1"/>
          </p:cNvSpPr>
          <p:nvPr>
            <p:ph type="title"/>
          </p:nvPr>
        </p:nvSpPr>
        <p:spPr/>
        <p:txBody>
          <a:bodyPr/>
          <a:lstStyle/>
          <a:p>
            <a:r>
              <a:rPr lang="en-GB" dirty="0"/>
              <a:t>What a Statement of Financial Position looks like</a:t>
            </a:r>
          </a:p>
        </p:txBody>
      </p:sp>
      <p:sp>
        <p:nvSpPr>
          <p:cNvPr id="3" name="Content Placeholder 2">
            <a:extLst>
              <a:ext uri="{FF2B5EF4-FFF2-40B4-BE49-F238E27FC236}">
                <a16:creationId xmlns:a16="http://schemas.microsoft.com/office/drawing/2014/main" id="{D9FC898C-FF93-4E93-B27E-7345414CC7D1}"/>
              </a:ext>
            </a:extLst>
          </p:cNvPr>
          <p:cNvSpPr>
            <a:spLocks noGrp="1"/>
          </p:cNvSpPr>
          <p:nvPr>
            <p:ph idx="1"/>
          </p:nvPr>
        </p:nvSpPr>
        <p:spPr>
          <a:xfrm>
            <a:off x="628650" y="1897515"/>
            <a:ext cx="3943350" cy="4360981"/>
          </a:xfrm>
        </p:spPr>
        <p:txBody>
          <a:bodyPr>
            <a:normAutofit fontScale="62500" lnSpcReduction="20000"/>
          </a:bodyPr>
          <a:lstStyle/>
          <a:p>
            <a:pPr marL="0" indent="0">
              <a:buNone/>
            </a:pPr>
            <a:r>
              <a:rPr lang="en-GB" dirty="0"/>
              <a:t>The first part of the statement calculates the non current assets that the business owns including any depreciation. </a:t>
            </a:r>
          </a:p>
          <a:p>
            <a:pPr marL="0" indent="0">
              <a:buNone/>
            </a:pPr>
            <a:endParaRPr lang="en-GB" dirty="0"/>
          </a:p>
          <a:p>
            <a:pPr marL="0" indent="0">
              <a:buNone/>
            </a:pPr>
            <a:r>
              <a:rPr lang="en-GB" dirty="0"/>
              <a:t>It uses the initial cost and then deducts the depreciation to find out the assets current value (carrying amount)</a:t>
            </a:r>
          </a:p>
          <a:p>
            <a:pPr marL="0" indent="0">
              <a:buNone/>
            </a:pPr>
            <a:endParaRPr lang="en-GB" dirty="0"/>
          </a:p>
          <a:p>
            <a:pPr marL="0" indent="0">
              <a:buNone/>
            </a:pPr>
            <a:r>
              <a:rPr lang="en-GB" dirty="0"/>
              <a:t>As you can see, these are things such as premise, vehicles and equipment.</a:t>
            </a:r>
          </a:p>
          <a:p>
            <a:pPr marL="0" indent="0">
              <a:buNone/>
            </a:pPr>
            <a:endParaRPr lang="en-GB" dirty="0"/>
          </a:p>
          <a:p>
            <a:pPr marL="0" indent="0">
              <a:buNone/>
            </a:pPr>
            <a:r>
              <a:rPr lang="en-GB" b="1" dirty="0"/>
              <a:t>Non current assets can either be tangible or intangible.</a:t>
            </a:r>
          </a:p>
          <a:p>
            <a:pPr marL="0" indent="0">
              <a:buNone/>
            </a:pPr>
            <a:r>
              <a:rPr lang="en-GB" dirty="0"/>
              <a:t> </a:t>
            </a:r>
          </a:p>
        </p:txBody>
      </p:sp>
      <p:graphicFrame>
        <p:nvGraphicFramePr>
          <p:cNvPr id="5" name="Table 4">
            <a:extLst>
              <a:ext uri="{FF2B5EF4-FFF2-40B4-BE49-F238E27FC236}">
                <a16:creationId xmlns:a16="http://schemas.microsoft.com/office/drawing/2014/main" id="{18C091BE-F2E2-476A-B9E2-376C1B4C1676}"/>
              </a:ext>
            </a:extLst>
          </p:cNvPr>
          <p:cNvGraphicFramePr>
            <a:graphicFrameLocks noGrp="1"/>
          </p:cNvGraphicFramePr>
          <p:nvPr>
            <p:extLst>
              <p:ext uri="{D42A27DB-BD31-4B8C-83A1-F6EECF244321}">
                <p14:modId xmlns:p14="http://schemas.microsoft.com/office/powerpoint/2010/main" val="3713598298"/>
              </p:ext>
            </p:extLst>
          </p:nvPr>
        </p:nvGraphicFramePr>
        <p:xfrm>
          <a:off x="4767944" y="1815982"/>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Vehicles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6" name="Rectangle 5">
            <a:extLst>
              <a:ext uri="{FF2B5EF4-FFF2-40B4-BE49-F238E27FC236}">
                <a16:creationId xmlns:a16="http://schemas.microsoft.com/office/drawing/2014/main" id="{2A2BBD28-10DD-40C3-B197-C7359FCCBA70}"/>
              </a:ext>
            </a:extLst>
          </p:cNvPr>
          <p:cNvSpPr/>
          <p:nvPr/>
        </p:nvSpPr>
        <p:spPr>
          <a:xfrm>
            <a:off x="4767945" y="2360645"/>
            <a:ext cx="4098354" cy="70912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5537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Tangible &amp; Non Tangible Non Current Assets</a:t>
            </a:r>
          </a:p>
        </p:txBody>
      </p:sp>
      <p:sp>
        <p:nvSpPr>
          <p:cNvPr id="3" name="Content Placeholder 2"/>
          <p:cNvSpPr>
            <a:spLocks noGrp="1"/>
          </p:cNvSpPr>
          <p:nvPr>
            <p:ph idx="1"/>
          </p:nvPr>
        </p:nvSpPr>
        <p:spPr>
          <a:xfrm>
            <a:off x="628650" y="1894114"/>
            <a:ext cx="7886700" cy="4282849"/>
          </a:xfrm>
        </p:spPr>
        <p:txBody>
          <a:bodyPr>
            <a:normAutofit fontScale="92500" lnSpcReduction="20000"/>
          </a:bodyPr>
          <a:lstStyle/>
          <a:p>
            <a:pPr marL="0" indent="0">
              <a:buNone/>
            </a:pPr>
            <a:r>
              <a:rPr lang="en-GB" b="1" dirty="0"/>
              <a:t>Tangible </a:t>
            </a:r>
            <a:r>
              <a:rPr lang="en-GB" dirty="0"/>
              <a:t>(something that can be physically touched)</a:t>
            </a:r>
          </a:p>
          <a:p>
            <a:pPr>
              <a:buFontTx/>
              <a:buChar char="-"/>
            </a:pPr>
            <a:r>
              <a:rPr lang="en-GB" dirty="0"/>
              <a:t>Premises</a:t>
            </a:r>
          </a:p>
          <a:p>
            <a:pPr>
              <a:buFontTx/>
              <a:buChar char="-"/>
            </a:pPr>
            <a:r>
              <a:rPr lang="en-GB" dirty="0"/>
              <a:t>Vehicles</a:t>
            </a:r>
          </a:p>
          <a:p>
            <a:pPr>
              <a:buFontTx/>
              <a:buChar char="-"/>
            </a:pPr>
            <a:r>
              <a:rPr lang="en-GB" dirty="0"/>
              <a:t>Fixtures and Fittings</a:t>
            </a:r>
          </a:p>
          <a:p>
            <a:pPr marL="0" indent="0">
              <a:buNone/>
            </a:pPr>
            <a:r>
              <a:rPr lang="en-GB" dirty="0"/>
              <a:t> </a:t>
            </a:r>
          </a:p>
          <a:p>
            <a:pPr marL="0" indent="0">
              <a:buNone/>
            </a:pPr>
            <a:r>
              <a:rPr lang="en-GB" b="1" dirty="0"/>
              <a:t>Intangible </a:t>
            </a:r>
            <a:r>
              <a:rPr lang="en-GB" dirty="0"/>
              <a:t>(something that cannot be touched)</a:t>
            </a:r>
          </a:p>
          <a:p>
            <a:pPr>
              <a:buFontTx/>
              <a:buChar char="-"/>
            </a:pPr>
            <a:r>
              <a:rPr lang="en-GB" dirty="0"/>
              <a:t>Patents</a:t>
            </a:r>
          </a:p>
          <a:p>
            <a:pPr>
              <a:buFontTx/>
              <a:buChar char="-"/>
            </a:pPr>
            <a:r>
              <a:rPr lang="en-GB" dirty="0"/>
              <a:t>Goodwill</a:t>
            </a:r>
          </a:p>
          <a:p>
            <a:pPr>
              <a:buFontTx/>
              <a:buChar char="-"/>
            </a:pPr>
            <a:r>
              <a:rPr lang="en-GB" dirty="0"/>
              <a:t>Branding</a:t>
            </a:r>
          </a:p>
          <a:p>
            <a:pPr>
              <a:buFontTx/>
              <a:buChar char="-"/>
            </a:pPr>
            <a:r>
              <a:rPr lang="en-GB" dirty="0"/>
              <a:t>Copyrights</a:t>
            </a:r>
          </a:p>
        </p:txBody>
      </p:sp>
    </p:spTree>
    <p:extLst>
      <p:ext uri="{BB962C8B-B14F-4D97-AF65-F5344CB8AC3E}">
        <p14:creationId xmlns:p14="http://schemas.microsoft.com/office/powerpoint/2010/main" val="33357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C5CC-4D28-4955-865B-300699DE7508}"/>
              </a:ext>
            </a:extLst>
          </p:cNvPr>
          <p:cNvSpPr>
            <a:spLocks noGrp="1"/>
          </p:cNvSpPr>
          <p:nvPr>
            <p:ph type="title"/>
          </p:nvPr>
        </p:nvSpPr>
        <p:spPr>
          <a:xfrm>
            <a:off x="401216" y="365126"/>
            <a:ext cx="8114134" cy="1325563"/>
          </a:xfrm>
        </p:spPr>
        <p:txBody>
          <a:bodyPr/>
          <a:lstStyle/>
          <a:p>
            <a:r>
              <a:rPr lang="en-GB" dirty="0"/>
              <a:t>Current Assets</a:t>
            </a:r>
          </a:p>
        </p:txBody>
      </p:sp>
      <p:sp>
        <p:nvSpPr>
          <p:cNvPr id="3" name="Content Placeholder 2">
            <a:extLst>
              <a:ext uri="{FF2B5EF4-FFF2-40B4-BE49-F238E27FC236}">
                <a16:creationId xmlns:a16="http://schemas.microsoft.com/office/drawing/2014/main" id="{D9FC898C-FF93-4E93-B27E-7345414CC7D1}"/>
              </a:ext>
            </a:extLst>
          </p:cNvPr>
          <p:cNvSpPr>
            <a:spLocks noGrp="1"/>
          </p:cNvSpPr>
          <p:nvPr>
            <p:ph idx="1"/>
          </p:nvPr>
        </p:nvSpPr>
        <p:spPr>
          <a:xfrm>
            <a:off x="401216" y="1815982"/>
            <a:ext cx="4170784" cy="4360981"/>
          </a:xfrm>
        </p:spPr>
        <p:txBody>
          <a:bodyPr>
            <a:normAutofit fontScale="77500" lnSpcReduction="20000"/>
          </a:bodyPr>
          <a:lstStyle/>
          <a:p>
            <a:pPr marL="0" indent="0">
              <a:buNone/>
            </a:pPr>
            <a:r>
              <a:rPr lang="en-GB" i="0" dirty="0">
                <a:effectLst/>
                <a:latin typeface="arial" panose="020B0604020202020204" pitchFamily="34" charset="0"/>
              </a:rPr>
              <a:t>Current assets are all the assets of a company that are expected to be sold or used as a result of standard business operations within the current year. </a:t>
            </a:r>
          </a:p>
          <a:p>
            <a:pPr marL="0" indent="0">
              <a:buNone/>
            </a:pPr>
            <a:endParaRPr lang="en-GB" i="0" dirty="0">
              <a:effectLst/>
              <a:latin typeface="arial" panose="020B0604020202020204" pitchFamily="34" charset="0"/>
            </a:endParaRPr>
          </a:p>
          <a:p>
            <a:pPr marL="0" indent="0">
              <a:buNone/>
            </a:pPr>
            <a:r>
              <a:rPr lang="en-GB" i="0" dirty="0">
                <a:effectLst/>
                <a:latin typeface="arial" panose="020B0604020202020204" pitchFamily="34" charset="0"/>
              </a:rPr>
              <a:t>Current assets include:</a:t>
            </a:r>
          </a:p>
          <a:p>
            <a:pPr marL="0" indent="0">
              <a:buNone/>
            </a:pPr>
            <a:endParaRPr lang="en-GB" dirty="0"/>
          </a:p>
          <a:p>
            <a:r>
              <a:rPr lang="en-GB" dirty="0"/>
              <a:t>Cash in Hand</a:t>
            </a:r>
          </a:p>
          <a:p>
            <a:r>
              <a:rPr lang="en-GB" dirty="0"/>
              <a:t>Cash in the Bank</a:t>
            </a:r>
          </a:p>
          <a:p>
            <a:r>
              <a:rPr lang="en-GB" dirty="0"/>
              <a:t>Inventories</a:t>
            </a:r>
          </a:p>
          <a:p>
            <a:r>
              <a:rPr lang="en-GB" dirty="0"/>
              <a:t>Trade receivables </a:t>
            </a:r>
            <a:r>
              <a:rPr lang="en-GB" i="1" dirty="0"/>
              <a:t>(people that owe the business money)</a:t>
            </a:r>
          </a:p>
        </p:txBody>
      </p:sp>
      <p:graphicFrame>
        <p:nvGraphicFramePr>
          <p:cNvPr id="5" name="Table 4">
            <a:extLst>
              <a:ext uri="{FF2B5EF4-FFF2-40B4-BE49-F238E27FC236}">
                <a16:creationId xmlns:a16="http://schemas.microsoft.com/office/drawing/2014/main" id="{18C091BE-F2E2-476A-B9E2-376C1B4C1676}"/>
              </a:ext>
            </a:extLst>
          </p:cNvPr>
          <p:cNvGraphicFramePr>
            <a:graphicFrameLocks noGrp="1"/>
          </p:cNvGraphicFramePr>
          <p:nvPr/>
        </p:nvGraphicFramePr>
        <p:xfrm>
          <a:off x="4767944" y="1815982"/>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Vehicles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6" name="Rectangle 5">
            <a:extLst>
              <a:ext uri="{FF2B5EF4-FFF2-40B4-BE49-F238E27FC236}">
                <a16:creationId xmlns:a16="http://schemas.microsoft.com/office/drawing/2014/main" id="{2A2BBD28-10DD-40C3-B197-C7359FCCBA70}"/>
              </a:ext>
            </a:extLst>
          </p:cNvPr>
          <p:cNvSpPr/>
          <p:nvPr/>
        </p:nvSpPr>
        <p:spPr>
          <a:xfrm>
            <a:off x="4767944" y="3172408"/>
            <a:ext cx="4098354" cy="97971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9869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C5CC-4D28-4955-865B-300699DE7508}"/>
              </a:ext>
            </a:extLst>
          </p:cNvPr>
          <p:cNvSpPr>
            <a:spLocks noGrp="1"/>
          </p:cNvSpPr>
          <p:nvPr>
            <p:ph type="title"/>
          </p:nvPr>
        </p:nvSpPr>
        <p:spPr>
          <a:xfrm>
            <a:off x="401216" y="365126"/>
            <a:ext cx="8114134" cy="1325563"/>
          </a:xfrm>
        </p:spPr>
        <p:txBody>
          <a:bodyPr/>
          <a:lstStyle/>
          <a:p>
            <a:r>
              <a:rPr lang="en-GB" dirty="0"/>
              <a:t>Next up is Current Liabilities</a:t>
            </a:r>
          </a:p>
        </p:txBody>
      </p:sp>
      <p:sp>
        <p:nvSpPr>
          <p:cNvPr id="3" name="Content Placeholder 2">
            <a:extLst>
              <a:ext uri="{FF2B5EF4-FFF2-40B4-BE49-F238E27FC236}">
                <a16:creationId xmlns:a16="http://schemas.microsoft.com/office/drawing/2014/main" id="{D9FC898C-FF93-4E93-B27E-7345414CC7D1}"/>
              </a:ext>
            </a:extLst>
          </p:cNvPr>
          <p:cNvSpPr>
            <a:spLocks noGrp="1"/>
          </p:cNvSpPr>
          <p:nvPr>
            <p:ph idx="1"/>
          </p:nvPr>
        </p:nvSpPr>
        <p:spPr>
          <a:xfrm>
            <a:off x="401216" y="1541378"/>
            <a:ext cx="4254760" cy="2536628"/>
          </a:xfrm>
        </p:spPr>
        <p:txBody>
          <a:bodyPr>
            <a:normAutofit fontScale="47500" lnSpcReduction="20000"/>
          </a:bodyPr>
          <a:lstStyle/>
          <a:p>
            <a:pPr marL="0" indent="0">
              <a:buNone/>
            </a:pPr>
            <a:r>
              <a:rPr lang="en-GB" altLang="en-US" sz="2800" dirty="0"/>
              <a:t>A liability is something that the business owes. </a:t>
            </a:r>
          </a:p>
          <a:p>
            <a:pPr marL="0" indent="0">
              <a:buNone/>
            </a:pPr>
            <a:r>
              <a:rPr lang="en-GB" altLang="en-US" sz="2800" b="1" dirty="0"/>
              <a:t>Current liabilities </a:t>
            </a:r>
            <a:r>
              <a:rPr lang="en-GB" altLang="en-US" sz="2800" dirty="0"/>
              <a:t>are debts that the business owes that need repaying in under one year.</a:t>
            </a:r>
          </a:p>
          <a:p>
            <a:pPr marL="0" indent="0">
              <a:buNone/>
            </a:pPr>
            <a:endParaRPr lang="en-GB" dirty="0"/>
          </a:p>
          <a:p>
            <a:r>
              <a:rPr lang="en-GB" dirty="0"/>
              <a:t>Overdrafts</a:t>
            </a:r>
          </a:p>
          <a:p>
            <a:pPr marL="0" indent="0">
              <a:buNone/>
            </a:pPr>
            <a:endParaRPr lang="en-GB" dirty="0"/>
          </a:p>
          <a:p>
            <a:r>
              <a:rPr lang="en-GB" dirty="0"/>
              <a:t>Accruals (an expenses paid after the period it was used)</a:t>
            </a:r>
          </a:p>
          <a:p>
            <a:pPr marL="0" indent="0">
              <a:buNone/>
            </a:pPr>
            <a:endParaRPr lang="en-GB" dirty="0"/>
          </a:p>
          <a:p>
            <a:r>
              <a:rPr lang="en-GB" dirty="0"/>
              <a:t>Trade payables </a:t>
            </a:r>
            <a:r>
              <a:rPr lang="en-GB" i="1" dirty="0"/>
              <a:t>(people the business owes money to)</a:t>
            </a:r>
          </a:p>
          <a:p>
            <a:pPr marL="0" indent="0">
              <a:buNone/>
            </a:pPr>
            <a:endParaRPr lang="en-GB" i="1" dirty="0"/>
          </a:p>
        </p:txBody>
      </p:sp>
      <p:graphicFrame>
        <p:nvGraphicFramePr>
          <p:cNvPr id="5" name="Table 4">
            <a:extLst>
              <a:ext uri="{FF2B5EF4-FFF2-40B4-BE49-F238E27FC236}">
                <a16:creationId xmlns:a16="http://schemas.microsoft.com/office/drawing/2014/main" id="{18C091BE-F2E2-476A-B9E2-376C1B4C1676}"/>
              </a:ext>
            </a:extLst>
          </p:cNvPr>
          <p:cNvGraphicFramePr>
            <a:graphicFrameLocks noGrp="1"/>
          </p:cNvGraphicFramePr>
          <p:nvPr/>
        </p:nvGraphicFramePr>
        <p:xfrm>
          <a:off x="4767944" y="1815982"/>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Vehicles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6" name="Rectangle 5">
            <a:extLst>
              <a:ext uri="{FF2B5EF4-FFF2-40B4-BE49-F238E27FC236}">
                <a16:creationId xmlns:a16="http://schemas.microsoft.com/office/drawing/2014/main" id="{2A2BBD28-10DD-40C3-B197-C7359FCCBA70}"/>
              </a:ext>
            </a:extLst>
          </p:cNvPr>
          <p:cNvSpPr/>
          <p:nvPr/>
        </p:nvSpPr>
        <p:spPr>
          <a:xfrm>
            <a:off x="4767944" y="4124131"/>
            <a:ext cx="4098354" cy="634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a:extLst>
              <a:ext uri="{FF2B5EF4-FFF2-40B4-BE49-F238E27FC236}">
                <a16:creationId xmlns:a16="http://schemas.microsoft.com/office/drawing/2014/main" id="{43989E0F-2EB6-4A3A-A987-D020D5A2F595}"/>
              </a:ext>
            </a:extLst>
          </p:cNvPr>
          <p:cNvSpPr/>
          <p:nvPr/>
        </p:nvSpPr>
        <p:spPr>
          <a:xfrm>
            <a:off x="4767944" y="4767943"/>
            <a:ext cx="4098354" cy="20527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344CE498-73B7-4C11-98A1-FC1C0FF13A65}"/>
              </a:ext>
            </a:extLst>
          </p:cNvPr>
          <p:cNvSpPr txBox="1"/>
          <p:nvPr/>
        </p:nvSpPr>
        <p:spPr>
          <a:xfrm>
            <a:off x="381447" y="4124131"/>
            <a:ext cx="4294298" cy="2062103"/>
          </a:xfrm>
          <a:prstGeom prst="rect">
            <a:avLst/>
          </a:prstGeom>
          <a:noFill/>
        </p:spPr>
        <p:txBody>
          <a:bodyPr wrap="square">
            <a:spAutoFit/>
          </a:bodyPr>
          <a:lstStyle/>
          <a:p>
            <a:pPr marL="0" indent="0">
              <a:buNone/>
            </a:pPr>
            <a:r>
              <a:rPr lang="en-GB" sz="1600" b="1" dirty="0"/>
              <a:t>Working capital </a:t>
            </a:r>
            <a:r>
              <a:rPr lang="en-GB" sz="1600" dirty="0"/>
              <a:t>is the current assets – current liabilities.</a:t>
            </a:r>
          </a:p>
          <a:p>
            <a:pPr marL="0" indent="0">
              <a:buNone/>
            </a:pPr>
            <a:endParaRPr lang="en-GB" sz="1600" dirty="0"/>
          </a:p>
          <a:p>
            <a:pPr marL="0" indent="0">
              <a:buNone/>
            </a:pPr>
            <a:r>
              <a:rPr lang="en-GB" sz="1600" dirty="0"/>
              <a:t>The higher the working capital is the more it shows how easily the business can pay back its short term debts. If currently liabilities are greater than current assets then this could indicate cash flow problems.</a:t>
            </a:r>
          </a:p>
        </p:txBody>
      </p:sp>
    </p:spTree>
    <p:extLst>
      <p:ext uri="{BB962C8B-B14F-4D97-AF65-F5344CB8AC3E}">
        <p14:creationId xmlns:p14="http://schemas.microsoft.com/office/powerpoint/2010/main" val="18353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C5CC-4D28-4955-865B-300699DE7508}"/>
              </a:ext>
            </a:extLst>
          </p:cNvPr>
          <p:cNvSpPr>
            <a:spLocks noGrp="1"/>
          </p:cNvSpPr>
          <p:nvPr>
            <p:ph type="title"/>
          </p:nvPr>
        </p:nvSpPr>
        <p:spPr>
          <a:xfrm>
            <a:off x="401216" y="365126"/>
            <a:ext cx="8114134" cy="1325563"/>
          </a:xfrm>
        </p:spPr>
        <p:txBody>
          <a:bodyPr/>
          <a:lstStyle/>
          <a:p>
            <a:r>
              <a:rPr lang="en-GB" dirty="0"/>
              <a:t>Non - Current Liabilities &amp; Net Assets</a:t>
            </a:r>
          </a:p>
        </p:txBody>
      </p:sp>
      <p:sp>
        <p:nvSpPr>
          <p:cNvPr id="3" name="Content Placeholder 2">
            <a:extLst>
              <a:ext uri="{FF2B5EF4-FFF2-40B4-BE49-F238E27FC236}">
                <a16:creationId xmlns:a16="http://schemas.microsoft.com/office/drawing/2014/main" id="{D9FC898C-FF93-4E93-B27E-7345414CC7D1}"/>
              </a:ext>
            </a:extLst>
          </p:cNvPr>
          <p:cNvSpPr>
            <a:spLocks noGrp="1"/>
          </p:cNvSpPr>
          <p:nvPr>
            <p:ph idx="1"/>
          </p:nvPr>
        </p:nvSpPr>
        <p:spPr>
          <a:xfrm>
            <a:off x="401216" y="1815982"/>
            <a:ext cx="4254760" cy="2483646"/>
          </a:xfrm>
        </p:spPr>
        <p:txBody>
          <a:bodyPr>
            <a:normAutofit fontScale="62500" lnSpcReduction="20000"/>
          </a:bodyPr>
          <a:lstStyle/>
          <a:p>
            <a:pPr marL="0" indent="0">
              <a:buNone/>
            </a:pPr>
            <a:r>
              <a:rPr lang="en-GB" altLang="en-US" sz="2200" b="1" dirty="0"/>
              <a:t>Non-current liabilities </a:t>
            </a:r>
            <a:r>
              <a:rPr lang="en-GB" altLang="en-US" sz="2200" dirty="0"/>
              <a:t>are long-term debts that need to be paid back in more than one years time.</a:t>
            </a:r>
          </a:p>
          <a:p>
            <a:pPr marL="0" indent="0">
              <a:buNone/>
            </a:pPr>
            <a:endParaRPr lang="en-GB" sz="2200" dirty="0"/>
          </a:p>
          <a:p>
            <a:pPr marL="0" indent="0">
              <a:buNone/>
            </a:pPr>
            <a:r>
              <a:rPr lang="en-GB" sz="2200" dirty="0"/>
              <a:t>Examples include:</a:t>
            </a:r>
          </a:p>
          <a:p>
            <a:r>
              <a:rPr lang="en-GB" sz="2200" dirty="0"/>
              <a:t>Bank Loan</a:t>
            </a:r>
          </a:p>
          <a:p>
            <a:r>
              <a:rPr lang="en-GB" sz="2200" dirty="0"/>
              <a:t>Mortgages</a:t>
            </a:r>
          </a:p>
          <a:p>
            <a:pPr marL="0" indent="0">
              <a:buNone/>
            </a:pPr>
            <a:endParaRPr lang="en-GB" sz="2200" dirty="0"/>
          </a:p>
          <a:p>
            <a:pPr marL="0" indent="0">
              <a:buNone/>
            </a:pPr>
            <a:r>
              <a:rPr lang="en-GB" sz="2200" dirty="0"/>
              <a:t>Once you have a picture of your assets and liabilities then you can work out the net assets for the business.</a:t>
            </a:r>
          </a:p>
          <a:p>
            <a:pPr marL="0" indent="0">
              <a:buNone/>
            </a:pPr>
            <a:endParaRPr lang="en-GB" dirty="0"/>
          </a:p>
          <a:p>
            <a:pPr marL="0" indent="0">
              <a:buNone/>
            </a:pPr>
            <a:endParaRPr lang="en-GB" dirty="0"/>
          </a:p>
        </p:txBody>
      </p:sp>
      <p:graphicFrame>
        <p:nvGraphicFramePr>
          <p:cNvPr id="5" name="Table 4">
            <a:extLst>
              <a:ext uri="{FF2B5EF4-FFF2-40B4-BE49-F238E27FC236}">
                <a16:creationId xmlns:a16="http://schemas.microsoft.com/office/drawing/2014/main" id="{18C091BE-F2E2-476A-B9E2-376C1B4C1676}"/>
              </a:ext>
            </a:extLst>
          </p:cNvPr>
          <p:cNvGraphicFramePr>
            <a:graphicFrameLocks noGrp="1"/>
          </p:cNvGraphicFramePr>
          <p:nvPr>
            <p:extLst>
              <p:ext uri="{D42A27DB-BD31-4B8C-83A1-F6EECF244321}">
                <p14:modId xmlns:p14="http://schemas.microsoft.com/office/powerpoint/2010/main" val="3127310188"/>
              </p:ext>
            </p:extLst>
          </p:nvPr>
        </p:nvGraphicFramePr>
        <p:xfrm>
          <a:off x="4767944" y="1815982"/>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Vehicles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6" name="Rectangle 5">
            <a:extLst>
              <a:ext uri="{FF2B5EF4-FFF2-40B4-BE49-F238E27FC236}">
                <a16:creationId xmlns:a16="http://schemas.microsoft.com/office/drawing/2014/main" id="{2A2BBD28-10DD-40C3-B197-C7359FCCBA70}"/>
              </a:ext>
            </a:extLst>
          </p:cNvPr>
          <p:cNvSpPr/>
          <p:nvPr/>
        </p:nvSpPr>
        <p:spPr>
          <a:xfrm>
            <a:off x="4767944" y="5057191"/>
            <a:ext cx="4098354" cy="3358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a:extLst>
              <a:ext uri="{FF2B5EF4-FFF2-40B4-BE49-F238E27FC236}">
                <a16:creationId xmlns:a16="http://schemas.microsoft.com/office/drawing/2014/main" id="{43989E0F-2EB6-4A3A-A987-D020D5A2F595}"/>
              </a:ext>
            </a:extLst>
          </p:cNvPr>
          <p:cNvSpPr/>
          <p:nvPr/>
        </p:nvSpPr>
        <p:spPr>
          <a:xfrm>
            <a:off x="4767944" y="5393090"/>
            <a:ext cx="4098354" cy="20527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TextBox 7">
            <a:extLst>
              <a:ext uri="{FF2B5EF4-FFF2-40B4-BE49-F238E27FC236}">
                <a16:creationId xmlns:a16="http://schemas.microsoft.com/office/drawing/2014/main" id="{F64983E3-EF72-4E54-A4C1-5259CA2322FA}"/>
              </a:ext>
            </a:extLst>
          </p:cNvPr>
          <p:cNvSpPr txBox="1"/>
          <p:nvPr/>
        </p:nvSpPr>
        <p:spPr>
          <a:xfrm>
            <a:off x="401216" y="4299628"/>
            <a:ext cx="4170784" cy="1600438"/>
          </a:xfrm>
          <a:prstGeom prst="rect">
            <a:avLst/>
          </a:prstGeom>
          <a:noFill/>
        </p:spPr>
        <p:txBody>
          <a:bodyPr wrap="square">
            <a:spAutoFit/>
          </a:bodyPr>
          <a:lstStyle/>
          <a:p>
            <a:pPr marL="0" indent="0">
              <a:buNone/>
            </a:pPr>
            <a:r>
              <a:rPr lang="en-GB" sz="1400" b="1" dirty="0"/>
              <a:t>Net assets </a:t>
            </a:r>
            <a:r>
              <a:rPr lang="en-GB" sz="1400" dirty="0"/>
              <a:t>= Non current assets + current assets – (current liabilities + non current liabilities)</a:t>
            </a:r>
          </a:p>
          <a:p>
            <a:pPr marL="0" indent="0">
              <a:buNone/>
            </a:pPr>
            <a:endParaRPr lang="en-GB" sz="1400" dirty="0"/>
          </a:p>
          <a:p>
            <a:pPr marL="0" indent="0">
              <a:buNone/>
            </a:pPr>
            <a:r>
              <a:rPr lang="en-GB" sz="1400" dirty="0"/>
              <a:t>In this example that would be:</a:t>
            </a:r>
          </a:p>
          <a:p>
            <a:pPr marL="0" indent="0">
              <a:buNone/>
            </a:pPr>
            <a:r>
              <a:rPr lang="en-GB" sz="1400" dirty="0"/>
              <a:t>169,000 + 44,000 – (15,000 + 65,000) = 133,000</a:t>
            </a:r>
          </a:p>
          <a:p>
            <a:pPr marL="0" indent="0">
              <a:buNone/>
            </a:pPr>
            <a:endParaRPr lang="en-GB" sz="1400" dirty="0"/>
          </a:p>
          <a:p>
            <a:pPr marL="0" indent="0">
              <a:buNone/>
            </a:pPr>
            <a:r>
              <a:rPr lang="en-GB" sz="1400" b="1" dirty="0"/>
              <a:t>Net assets = £133,000  </a:t>
            </a:r>
          </a:p>
        </p:txBody>
      </p:sp>
    </p:spTree>
    <p:extLst>
      <p:ext uri="{BB962C8B-B14F-4D97-AF65-F5344CB8AC3E}">
        <p14:creationId xmlns:p14="http://schemas.microsoft.com/office/powerpoint/2010/main" val="35756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C5CC-4D28-4955-865B-300699DE7508}"/>
              </a:ext>
            </a:extLst>
          </p:cNvPr>
          <p:cNvSpPr>
            <a:spLocks noGrp="1"/>
          </p:cNvSpPr>
          <p:nvPr>
            <p:ph type="title"/>
          </p:nvPr>
        </p:nvSpPr>
        <p:spPr>
          <a:xfrm>
            <a:off x="401216" y="365126"/>
            <a:ext cx="8114134" cy="1325563"/>
          </a:xfrm>
        </p:spPr>
        <p:txBody>
          <a:bodyPr/>
          <a:lstStyle/>
          <a:p>
            <a:r>
              <a:rPr lang="en-GB" dirty="0"/>
              <a:t>Last One… Capital Employed</a:t>
            </a:r>
          </a:p>
        </p:txBody>
      </p:sp>
      <p:sp>
        <p:nvSpPr>
          <p:cNvPr id="3" name="Content Placeholder 2">
            <a:extLst>
              <a:ext uri="{FF2B5EF4-FFF2-40B4-BE49-F238E27FC236}">
                <a16:creationId xmlns:a16="http://schemas.microsoft.com/office/drawing/2014/main" id="{D9FC898C-FF93-4E93-B27E-7345414CC7D1}"/>
              </a:ext>
            </a:extLst>
          </p:cNvPr>
          <p:cNvSpPr>
            <a:spLocks noGrp="1"/>
          </p:cNvSpPr>
          <p:nvPr>
            <p:ph idx="1"/>
          </p:nvPr>
        </p:nvSpPr>
        <p:spPr>
          <a:xfrm>
            <a:off x="401216" y="1690139"/>
            <a:ext cx="4254760" cy="4524049"/>
          </a:xfrm>
        </p:spPr>
        <p:txBody>
          <a:bodyPr>
            <a:normAutofit fontScale="85000" lnSpcReduction="20000"/>
          </a:bodyPr>
          <a:lstStyle/>
          <a:p>
            <a:pPr marL="0" indent="0">
              <a:buNone/>
            </a:pPr>
            <a:r>
              <a:rPr lang="en-GB" dirty="0"/>
              <a:t>This shows the capital that has been used to finance the business.</a:t>
            </a:r>
          </a:p>
          <a:p>
            <a:pPr marL="0" indent="0">
              <a:buNone/>
            </a:pPr>
            <a:endParaRPr lang="en-GB" dirty="0"/>
          </a:p>
          <a:p>
            <a:pPr marL="0" indent="0">
              <a:buNone/>
            </a:pPr>
            <a:r>
              <a:rPr lang="en-GB" dirty="0"/>
              <a:t>In this case it is the capital that has been put into the business, plus any retained profits that the business has</a:t>
            </a:r>
          </a:p>
          <a:p>
            <a:pPr marL="0" indent="0">
              <a:buNone/>
            </a:pPr>
            <a:endParaRPr lang="en-GB" dirty="0"/>
          </a:p>
          <a:p>
            <a:pPr marL="0" indent="0">
              <a:buNone/>
            </a:pPr>
            <a:r>
              <a:rPr lang="en-GB" dirty="0"/>
              <a:t>Capital + Retained profit</a:t>
            </a:r>
          </a:p>
          <a:p>
            <a:pPr marL="0" indent="0">
              <a:buNone/>
            </a:pPr>
            <a:endParaRPr lang="en-GB" dirty="0"/>
          </a:p>
          <a:p>
            <a:pPr marL="0" indent="0">
              <a:buNone/>
            </a:pPr>
            <a:r>
              <a:rPr lang="en-GB" dirty="0"/>
              <a:t>Retained profits are profit the business has reinvested back into the business.</a:t>
            </a:r>
          </a:p>
          <a:p>
            <a:pPr marL="0" indent="0">
              <a:buNone/>
            </a:pPr>
            <a:endParaRPr lang="en-GB" dirty="0"/>
          </a:p>
        </p:txBody>
      </p:sp>
      <p:graphicFrame>
        <p:nvGraphicFramePr>
          <p:cNvPr id="5" name="Table 4">
            <a:extLst>
              <a:ext uri="{FF2B5EF4-FFF2-40B4-BE49-F238E27FC236}">
                <a16:creationId xmlns:a16="http://schemas.microsoft.com/office/drawing/2014/main" id="{18C091BE-F2E2-476A-B9E2-376C1B4C1676}"/>
              </a:ext>
            </a:extLst>
          </p:cNvPr>
          <p:cNvGraphicFramePr>
            <a:graphicFrameLocks noGrp="1"/>
          </p:cNvGraphicFramePr>
          <p:nvPr/>
        </p:nvGraphicFramePr>
        <p:xfrm>
          <a:off x="4767944" y="1815982"/>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7" name="Rectangle 6">
            <a:extLst>
              <a:ext uri="{FF2B5EF4-FFF2-40B4-BE49-F238E27FC236}">
                <a16:creationId xmlns:a16="http://schemas.microsoft.com/office/drawing/2014/main" id="{43989E0F-2EB6-4A3A-A987-D020D5A2F595}"/>
              </a:ext>
            </a:extLst>
          </p:cNvPr>
          <p:cNvSpPr/>
          <p:nvPr/>
        </p:nvSpPr>
        <p:spPr>
          <a:xfrm>
            <a:off x="4767944" y="5661287"/>
            <a:ext cx="4098354" cy="67874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0345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9122"/>
          <a:stretch/>
        </p:blipFill>
        <p:spPr>
          <a:xfrm flipV="1">
            <a:off x="0" y="0"/>
            <a:ext cx="9143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87" name="Picture 86">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3840845"/>
            <a:ext cx="9146285"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89" name="Rectangle 88">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5390368"/>
            <a:ext cx="9141714"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72684-FDF4-481C-97BB-95B16F24528D}"/>
              </a:ext>
            </a:extLst>
          </p:cNvPr>
          <p:cNvSpPr>
            <a:spLocks noGrp="1"/>
          </p:cNvSpPr>
          <p:nvPr>
            <p:ph type="title"/>
          </p:nvPr>
        </p:nvSpPr>
        <p:spPr>
          <a:xfrm>
            <a:off x="599934" y="5181302"/>
            <a:ext cx="7944130" cy="656946"/>
          </a:xfrm>
        </p:spPr>
        <p:txBody>
          <a:bodyPr vert="horz" lIns="91440" tIns="45720" rIns="91440" bIns="45720" rtlCol="0" anchor="t">
            <a:normAutofit/>
          </a:bodyPr>
          <a:lstStyle/>
          <a:p>
            <a:r>
              <a:rPr lang="en-US" sz="3500" dirty="0">
                <a:solidFill>
                  <a:srgbClr val="000000"/>
                </a:solidFill>
                <a:latin typeface="+mj-lt"/>
                <a:cs typeface="+mj-cs"/>
              </a:rPr>
              <a:t>Statement of Comprehensive Income</a:t>
            </a:r>
          </a:p>
        </p:txBody>
      </p:sp>
      <p:sp>
        <p:nvSpPr>
          <p:cNvPr id="9" name="TextBox 8">
            <a:extLst>
              <a:ext uri="{FF2B5EF4-FFF2-40B4-BE49-F238E27FC236}">
                <a16:creationId xmlns:a16="http://schemas.microsoft.com/office/drawing/2014/main" id="{1C65DFAA-AE73-49F3-8343-A29FE4D31F1F}"/>
              </a:ext>
            </a:extLst>
          </p:cNvPr>
          <p:cNvSpPr txBox="1"/>
          <p:nvPr/>
        </p:nvSpPr>
        <p:spPr>
          <a:xfrm>
            <a:off x="597649" y="5682347"/>
            <a:ext cx="7062673" cy="484374"/>
          </a:xfrm>
          <a:prstGeom prst="rect">
            <a:avLst/>
          </a:prstGeom>
        </p:spPr>
        <p:txBody>
          <a:bodyPr vert="horz" lIns="91440" tIns="45720" rIns="91440" bIns="45720" rtlCol="0" anchor="b">
            <a:normAutofit/>
          </a:bodyPr>
          <a:lstStyle/>
          <a:p>
            <a:pPr defTabSz="914400">
              <a:lnSpc>
                <a:spcPct val="90000"/>
              </a:lnSpc>
              <a:spcBef>
                <a:spcPts val="1000"/>
              </a:spcBef>
              <a:spcAft>
                <a:spcPts val="600"/>
              </a:spcAft>
            </a:pPr>
            <a:r>
              <a:rPr lang="en-US" sz="2400" dirty="0">
                <a:solidFill>
                  <a:srgbClr val="000000"/>
                </a:solidFill>
              </a:rPr>
              <a:t>Learning Outcome F1 </a:t>
            </a:r>
          </a:p>
        </p:txBody>
      </p:sp>
      <p:pic>
        <p:nvPicPr>
          <p:cNvPr id="8" name="Picture 7" descr="A person typing on a keyboard&#10;&#10;Description automatically generated with low confidence">
            <a:extLst>
              <a:ext uri="{FF2B5EF4-FFF2-40B4-BE49-F238E27FC236}">
                <a16:creationId xmlns:a16="http://schemas.microsoft.com/office/drawing/2014/main" id="{D17E660D-6080-479D-84A0-AA73E7FD1F17}"/>
              </a:ext>
            </a:extLst>
          </p:cNvPr>
          <p:cNvPicPr>
            <a:picLocks noChangeAspect="1"/>
          </p:cNvPicPr>
          <p:nvPr/>
        </p:nvPicPr>
        <p:blipFill rotWithShape="1">
          <a:blip r:embed="rId3"/>
          <a:srcRect t="8481" b="12846"/>
          <a:stretch/>
        </p:blipFill>
        <p:spPr>
          <a:xfrm>
            <a:off x="20" y="206071"/>
            <a:ext cx="9143980" cy="4801868"/>
          </a:xfrm>
          <a:prstGeom prst="rect">
            <a:avLst/>
          </a:prstGeom>
        </p:spPr>
      </p:pic>
    </p:spTree>
    <p:extLst>
      <p:ext uri="{BB962C8B-B14F-4D97-AF65-F5344CB8AC3E}">
        <p14:creationId xmlns:p14="http://schemas.microsoft.com/office/powerpoint/2010/main" val="2082998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A807-4C2E-4453-9759-1670D762D18E}"/>
              </a:ext>
            </a:extLst>
          </p:cNvPr>
          <p:cNvSpPr>
            <a:spLocks noGrp="1"/>
          </p:cNvSpPr>
          <p:nvPr>
            <p:ph type="title"/>
          </p:nvPr>
        </p:nvSpPr>
        <p:spPr>
          <a:xfrm>
            <a:off x="628649" y="365126"/>
            <a:ext cx="8263423" cy="1325563"/>
          </a:xfrm>
        </p:spPr>
        <p:txBody>
          <a:bodyPr>
            <a:normAutofit/>
          </a:bodyPr>
          <a:lstStyle/>
          <a:p>
            <a:r>
              <a:rPr lang="en-GB" dirty="0"/>
              <a:t>Adjustments for Depreciation</a:t>
            </a:r>
          </a:p>
        </p:txBody>
      </p:sp>
      <p:sp>
        <p:nvSpPr>
          <p:cNvPr id="3" name="Content Placeholder 2">
            <a:extLst>
              <a:ext uri="{FF2B5EF4-FFF2-40B4-BE49-F238E27FC236}">
                <a16:creationId xmlns:a16="http://schemas.microsoft.com/office/drawing/2014/main" id="{8BD2DF2F-0A58-48D7-94C8-9E57D21AE65E}"/>
              </a:ext>
            </a:extLst>
          </p:cNvPr>
          <p:cNvSpPr>
            <a:spLocks noGrp="1"/>
          </p:cNvSpPr>
          <p:nvPr>
            <p:ph idx="1"/>
          </p:nvPr>
        </p:nvSpPr>
        <p:spPr/>
        <p:txBody>
          <a:bodyPr>
            <a:normAutofit fontScale="92500" lnSpcReduction="20000"/>
          </a:bodyPr>
          <a:lstStyle/>
          <a:p>
            <a:pPr marL="0" indent="0">
              <a:buNone/>
            </a:pPr>
            <a:r>
              <a:rPr lang="en-GB" dirty="0"/>
              <a:t>Just as we did for the statement of comprehensive income the cost of depreciation needs to be calculated and recorded on a statement of financial position for each non current asset. </a:t>
            </a:r>
          </a:p>
          <a:p>
            <a:pPr marL="0" indent="0">
              <a:buNone/>
            </a:pPr>
            <a:endParaRPr lang="en-GB" dirty="0"/>
          </a:p>
          <a:p>
            <a:pPr marL="0" indent="0">
              <a:buNone/>
            </a:pPr>
            <a:r>
              <a:rPr lang="en-GB" dirty="0"/>
              <a:t>This can be calculated using either the straight line or reducing balance method of depreciation.</a:t>
            </a:r>
          </a:p>
          <a:p>
            <a:pPr marL="0" indent="0">
              <a:buNone/>
            </a:pPr>
            <a:endParaRPr lang="en-GB" dirty="0"/>
          </a:p>
          <a:p>
            <a:pPr marL="0" indent="0">
              <a:buNone/>
            </a:pPr>
            <a:r>
              <a:rPr lang="en-GB" dirty="0"/>
              <a:t>It is important to include the depreciation of the asset as this is its current value and therefore provides a truer picture of the value of the business’s non-current assets</a:t>
            </a:r>
          </a:p>
        </p:txBody>
      </p:sp>
    </p:spTree>
    <p:extLst>
      <p:ext uri="{BB962C8B-B14F-4D97-AF65-F5344CB8AC3E}">
        <p14:creationId xmlns:p14="http://schemas.microsoft.com/office/powerpoint/2010/main" val="6897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A807-4C2E-4453-9759-1670D762D18E}"/>
              </a:ext>
            </a:extLst>
          </p:cNvPr>
          <p:cNvSpPr>
            <a:spLocks noGrp="1"/>
          </p:cNvSpPr>
          <p:nvPr>
            <p:ph type="title"/>
          </p:nvPr>
        </p:nvSpPr>
        <p:spPr>
          <a:xfrm>
            <a:off x="628650" y="365126"/>
            <a:ext cx="7886700" cy="1325563"/>
          </a:xfrm>
        </p:spPr>
        <p:txBody>
          <a:bodyPr>
            <a:normAutofit/>
          </a:bodyPr>
          <a:lstStyle/>
          <a:p>
            <a:r>
              <a:rPr lang="en-GB" dirty="0"/>
              <a:t>Adjustments for Prepayments &amp; Accruals. </a:t>
            </a:r>
          </a:p>
        </p:txBody>
      </p:sp>
      <p:sp>
        <p:nvSpPr>
          <p:cNvPr id="3" name="Content Placeholder 2">
            <a:extLst>
              <a:ext uri="{FF2B5EF4-FFF2-40B4-BE49-F238E27FC236}">
                <a16:creationId xmlns:a16="http://schemas.microsoft.com/office/drawing/2014/main" id="{8BD2DF2F-0A58-48D7-94C8-9E57D21AE65E}"/>
              </a:ext>
            </a:extLst>
          </p:cNvPr>
          <p:cNvSpPr>
            <a:spLocks noGrp="1"/>
          </p:cNvSpPr>
          <p:nvPr>
            <p:ph idx="1"/>
          </p:nvPr>
        </p:nvSpPr>
        <p:spPr/>
        <p:txBody>
          <a:bodyPr>
            <a:normAutofit fontScale="70000" lnSpcReduction="20000"/>
          </a:bodyPr>
          <a:lstStyle/>
          <a:p>
            <a:pPr marL="0" indent="0">
              <a:buNone/>
            </a:pPr>
            <a:r>
              <a:rPr lang="en-GB" b="1" dirty="0"/>
              <a:t>Prepayments</a:t>
            </a:r>
          </a:p>
          <a:p>
            <a:pPr marL="0" indent="0">
              <a:buNone/>
            </a:pPr>
            <a:r>
              <a:rPr lang="en-GB" dirty="0"/>
              <a:t>These are recorded on a statement of financial position under a current asset. This is due to the amount already being prepaid and therefore that prepayment is an asset to the business. </a:t>
            </a:r>
          </a:p>
          <a:p>
            <a:pPr marL="0" indent="0">
              <a:buNone/>
            </a:pPr>
            <a:endParaRPr lang="en-GB" dirty="0"/>
          </a:p>
          <a:p>
            <a:pPr marL="0" indent="0">
              <a:buNone/>
            </a:pPr>
            <a:r>
              <a:rPr lang="en-GB" dirty="0"/>
              <a:t>Examples of prepayments could be rent, utility bills or insurance.</a:t>
            </a:r>
          </a:p>
          <a:p>
            <a:pPr marL="0" indent="0">
              <a:buNone/>
            </a:pPr>
            <a:endParaRPr lang="en-GB" dirty="0"/>
          </a:p>
          <a:p>
            <a:pPr marL="0" indent="0">
              <a:buNone/>
            </a:pPr>
            <a:r>
              <a:rPr lang="en-GB" b="1" dirty="0"/>
              <a:t>Accruals</a:t>
            </a:r>
          </a:p>
          <a:p>
            <a:pPr marL="0" indent="0">
              <a:buNone/>
            </a:pPr>
            <a:r>
              <a:rPr lang="en-GB" dirty="0"/>
              <a:t>An expense that is paid after its period of use. This means that it is shown as a current liability on a statement of financial position as it is owed. </a:t>
            </a:r>
          </a:p>
          <a:p>
            <a:pPr marL="0" indent="0">
              <a:buNone/>
            </a:pPr>
            <a:endParaRPr lang="en-GB" dirty="0"/>
          </a:p>
          <a:p>
            <a:pPr marL="0" indent="0">
              <a:buNone/>
            </a:pPr>
            <a:r>
              <a:rPr lang="en-GB" dirty="0"/>
              <a:t>Examples of accruals could be a phone bill, rent &amp; broadband.</a:t>
            </a:r>
          </a:p>
        </p:txBody>
      </p:sp>
    </p:spTree>
    <p:extLst>
      <p:ext uri="{BB962C8B-B14F-4D97-AF65-F5344CB8AC3E}">
        <p14:creationId xmlns:p14="http://schemas.microsoft.com/office/powerpoint/2010/main" val="12635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CE31-E778-49A9-8CB5-EAE8B4245CFB}"/>
              </a:ext>
            </a:extLst>
          </p:cNvPr>
          <p:cNvSpPr>
            <a:spLocks noGrp="1"/>
          </p:cNvSpPr>
          <p:nvPr>
            <p:ph type="title"/>
          </p:nvPr>
        </p:nvSpPr>
        <p:spPr/>
        <p:txBody>
          <a:bodyPr>
            <a:normAutofit/>
          </a:bodyPr>
          <a:lstStyle/>
          <a:p>
            <a:r>
              <a:rPr lang="en-GB" dirty="0"/>
              <a:t>Analysing a Statement of Financial Position</a:t>
            </a:r>
          </a:p>
        </p:txBody>
      </p:sp>
      <p:sp>
        <p:nvSpPr>
          <p:cNvPr id="3" name="Content Placeholder 2">
            <a:extLst>
              <a:ext uri="{FF2B5EF4-FFF2-40B4-BE49-F238E27FC236}">
                <a16:creationId xmlns:a16="http://schemas.microsoft.com/office/drawing/2014/main" id="{78055EA9-B2BD-498D-BF11-346D0A707EA8}"/>
              </a:ext>
            </a:extLst>
          </p:cNvPr>
          <p:cNvSpPr>
            <a:spLocks noGrp="1"/>
          </p:cNvSpPr>
          <p:nvPr>
            <p:ph idx="1"/>
          </p:nvPr>
        </p:nvSpPr>
        <p:spPr/>
        <p:txBody>
          <a:bodyPr>
            <a:normAutofit fontScale="55000" lnSpcReduction="20000"/>
          </a:bodyPr>
          <a:lstStyle/>
          <a:p>
            <a:pPr marL="0" indent="0">
              <a:buNone/>
            </a:pPr>
            <a:r>
              <a:rPr lang="en-GB" dirty="0"/>
              <a:t>Just like with a statement of comprehensive income, there is no point creating a statement of financial position and then doing nothing with it. </a:t>
            </a:r>
          </a:p>
          <a:p>
            <a:pPr marL="0" indent="0">
              <a:buNone/>
            </a:pPr>
            <a:endParaRPr lang="en-GB" dirty="0"/>
          </a:p>
          <a:p>
            <a:pPr marL="0" indent="0">
              <a:buNone/>
            </a:pPr>
            <a:r>
              <a:rPr lang="en-GB" dirty="0"/>
              <a:t>The use and analysis of a statement of financial position is very similar to what you would be looking for in a statement of comprehensive income in terms of </a:t>
            </a:r>
            <a:r>
              <a:rPr lang="en-GB" dirty="0" err="1"/>
              <a:t>comaprisons</a:t>
            </a:r>
            <a:r>
              <a:rPr lang="en-GB" dirty="0"/>
              <a:t>.</a:t>
            </a:r>
          </a:p>
          <a:p>
            <a:pPr marL="0" indent="0">
              <a:buNone/>
            </a:pPr>
            <a:endParaRPr lang="en-GB" dirty="0"/>
          </a:p>
          <a:p>
            <a:pPr marL="0" indent="0">
              <a:buNone/>
            </a:pPr>
            <a:r>
              <a:rPr lang="en-GB" b="1" dirty="0"/>
              <a:t>It can be used to:</a:t>
            </a:r>
          </a:p>
          <a:p>
            <a:r>
              <a:rPr lang="en-GB" dirty="0"/>
              <a:t>Compare figures such as the current assets and current liabilities. What is the difference between the two figures? and what can be done?</a:t>
            </a:r>
          </a:p>
          <a:p>
            <a:endParaRPr lang="en-GB" dirty="0"/>
          </a:p>
          <a:p>
            <a:r>
              <a:rPr lang="en-GB" dirty="0"/>
              <a:t>Compare years. Have assets increased or decreased? Has the business got more or less working capital? Has the business increased or decreased in value?</a:t>
            </a:r>
          </a:p>
          <a:p>
            <a:pPr marL="0" indent="0">
              <a:buNone/>
            </a:pPr>
            <a:endParaRPr lang="en-GB" dirty="0"/>
          </a:p>
          <a:p>
            <a:r>
              <a:rPr lang="en-GB" dirty="0"/>
              <a:t>Compare how the business is performing in relation to its competitors. For example How is Nike performing financially in comparison to </a:t>
            </a:r>
            <a:r>
              <a:rPr lang="en-GB" dirty="0" err="1"/>
              <a:t>GymShark</a:t>
            </a:r>
            <a:r>
              <a:rPr lang="en-GB" dirty="0"/>
              <a:t>.</a:t>
            </a:r>
          </a:p>
          <a:p>
            <a:pPr marL="0" indent="0">
              <a:buNone/>
            </a:pPr>
            <a:endParaRPr lang="en-GB" dirty="0"/>
          </a:p>
        </p:txBody>
      </p:sp>
    </p:spTree>
    <p:extLst>
      <p:ext uri="{BB962C8B-B14F-4D97-AF65-F5344CB8AC3E}">
        <p14:creationId xmlns:p14="http://schemas.microsoft.com/office/powerpoint/2010/main" val="2424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26963" cy="1143000"/>
          </a:xfrm>
        </p:spPr>
        <p:txBody>
          <a:bodyPr>
            <a:normAutofit/>
          </a:bodyPr>
          <a:lstStyle/>
          <a:p>
            <a:r>
              <a:rPr lang="en-GB" sz="3600" dirty="0"/>
              <a:t>Activity 7 – Interpreting &amp; Analysing a Statement of Financial Position</a:t>
            </a:r>
          </a:p>
        </p:txBody>
      </p:sp>
      <p:sp>
        <p:nvSpPr>
          <p:cNvPr id="5" name="Content Placeholder 4">
            <a:extLst>
              <a:ext uri="{FF2B5EF4-FFF2-40B4-BE49-F238E27FC236}">
                <a16:creationId xmlns:a16="http://schemas.microsoft.com/office/drawing/2014/main" id="{5D5AFBCC-E7C3-4061-9D1A-AF03B9CE01CC}"/>
              </a:ext>
            </a:extLst>
          </p:cNvPr>
          <p:cNvSpPr>
            <a:spLocks noGrp="1"/>
          </p:cNvSpPr>
          <p:nvPr>
            <p:ph idx="1"/>
          </p:nvPr>
        </p:nvSpPr>
        <p:spPr>
          <a:xfrm>
            <a:off x="628650" y="1530220"/>
            <a:ext cx="7886700" cy="4646743"/>
          </a:xfrm>
        </p:spPr>
        <p:txBody>
          <a:bodyPr/>
          <a:lstStyle/>
          <a:p>
            <a:pPr marL="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First answer the questions regarding a statement of financial position and then complete both of the financial statements for 2019 and 2020 by filling in the missing amounts in the grey boxes.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GB" sz="1800" dirty="0">
                <a:ea typeface="Calibri" panose="020F0502020204030204" pitchFamily="34" charset="0"/>
              </a:rPr>
              <a:t>Finish</a:t>
            </a:r>
            <a:r>
              <a:rPr lang="en-GB" sz="1800" dirty="0">
                <a:effectLst/>
                <a:latin typeface="Arial" panose="020B0604020202020204" pitchFamily="34" charset="0"/>
                <a:ea typeface="Calibri" panose="020F0502020204030204" pitchFamily="34" charset="0"/>
                <a:cs typeface="Arial" panose="020B0604020202020204" pitchFamily="34" charset="0"/>
              </a:rPr>
              <a:t> the activity by justifying which year the business was in the best financial position.</a:t>
            </a:r>
          </a:p>
          <a:p>
            <a:pPr marL="0" indent="0">
              <a:lnSpc>
                <a:spcPct val="115000"/>
              </a:lnSpc>
              <a:spcAft>
                <a:spcPts val="1000"/>
              </a:spcAft>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id="{DFF1A714-F5C2-495D-834D-F4DBFDF308C0}"/>
              </a:ext>
            </a:extLst>
          </p:cNvPr>
          <p:cNvPicPr>
            <a:picLocks noChangeAspect="1"/>
          </p:cNvPicPr>
          <p:nvPr/>
        </p:nvPicPr>
        <p:blipFill>
          <a:blip r:embed="rId2"/>
          <a:stretch>
            <a:fillRect/>
          </a:stretch>
        </p:blipFill>
        <p:spPr>
          <a:xfrm>
            <a:off x="1486094" y="3708918"/>
            <a:ext cx="3216534" cy="2736368"/>
          </a:xfrm>
          <a:prstGeom prst="rect">
            <a:avLst/>
          </a:prstGeom>
        </p:spPr>
      </p:pic>
      <p:pic>
        <p:nvPicPr>
          <p:cNvPr id="7" name="Picture 6">
            <a:extLst>
              <a:ext uri="{FF2B5EF4-FFF2-40B4-BE49-F238E27FC236}">
                <a16:creationId xmlns:a16="http://schemas.microsoft.com/office/drawing/2014/main" id="{12F12A70-45A0-466D-B479-DF41077E71E0}"/>
              </a:ext>
            </a:extLst>
          </p:cNvPr>
          <p:cNvPicPr>
            <a:picLocks noChangeAspect="1"/>
          </p:cNvPicPr>
          <p:nvPr/>
        </p:nvPicPr>
        <p:blipFill>
          <a:blip r:embed="rId3"/>
          <a:stretch>
            <a:fillRect/>
          </a:stretch>
        </p:blipFill>
        <p:spPr>
          <a:xfrm>
            <a:off x="4798462" y="3732524"/>
            <a:ext cx="3074047" cy="2736368"/>
          </a:xfrm>
          <a:prstGeom prst="rect">
            <a:avLst/>
          </a:prstGeom>
        </p:spPr>
      </p:pic>
    </p:spTree>
    <p:extLst>
      <p:ext uri="{BB962C8B-B14F-4D97-AF65-F5344CB8AC3E}">
        <p14:creationId xmlns:p14="http://schemas.microsoft.com/office/powerpoint/2010/main" val="3129886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E74-4E30-40E5-92C5-B11FBE30ACAC}"/>
              </a:ext>
            </a:extLst>
          </p:cNvPr>
          <p:cNvSpPr>
            <a:spLocks noGrp="1"/>
          </p:cNvSpPr>
          <p:nvPr>
            <p:ph type="title"/>
          </p:nvPr>
        </p:nvSpPr>
        <p:spPr/>
        <p:txBody>
          <a:bodyPr/>
          <a:lstStyle/>
          <a:p>
            <a:r>
              <a:rPr lang="en-GB" dirty="0"/>
              <a:t>Activity 7 – Statement Answers</a:t>
            </a:r>
          </a:p>
        </p:txBody>
      </p:sp>
      <p:pic>
        <p:nvPicPr>
          <p:cNvPr id="5" name="Content Placeholder 4">
            <a:extLst>
              <a:ext uri="{FF2B5EF4-FFF2-40B4-BE49-F238E27FC236}">
                <a16:creationId xmlns:a16="http://schemas.microsoft.com/office/drawing/2014/main" id="{E878634B-146D-4654-A9F3-AED76BD92B89}"/>
              </a:ext>
            </a:extLst>
          </p:cNvPr>
          <p:cNvPicPr>
            <a:picLocks noGrp="1" noChangeAspect="1"/>
          </p:cNvPicPr>
          <p:nvPr>
            <p:ph idx="1"/>
          </p:nvPr>
        </p:nvPicPr>
        <p:blipFill>
          <a:blip r:embed="rId2"/>
          <a:stretch>
            <a:fillRect/>
          </a:stretch>
        </p:blipFill>
        <p:spPr>
          <a:xfrm>
            <a:off x="497491" y="2172436"/>
            <a:ext cx="3775947" cy="3306922"/>
          </a:xfrm>
        </p:spPr>
      </p:pic>
      <p:pic>
        <p:nvPicPr>
          <p:cNvPr id="7" name="Picture 6">
            <a:extLst>
              <a:ext uri="{FF2B5EF4-FFF2-40B4-BE49-F238E27FC236}">
                <a16:creationId xmlns:a16="http://schemas.microsoft.com/office/drawing/2014/main" id="{A22DDA73-776F-4D92-9BB0-9718E487DEE6}"/>
              </a:ext>
            </a:extLst>
          </p:cNvPr>
          <p:cNvPicPr>
            <a:picLocks noChangeAspect="1"/>
          </p:cNvPicPr>
          <p:nvPr/>
        </p:nvPicPr>
        <p:blipFill>
          <a:blip r:embed="rId3"/>
          <a:stretch>
            <a:fillRect/>
          </a:stretch>
        </p:blipFill>
        <p:spPr>
          <a:xfrm>
            <a:off x="4870562" y="2178532"/>
            <a:ext cx="3644788" cy="3300826"/>
          </a:xfrm>
          <a:prstGeom prst="rect">
            <a:avLst/>
          </a:prstGeom>
        </p:spPr>
      </p:pic>
    </p:spTree>
    <p:extLst>
      <p:ext uri="{BB962C8B-B14F-4D97-AF65-F5344CB8AC3E}">
        <p14:creationId xmlns:p14="http://schemas.microsoft.com/office/powerpoint/2010/main" val="2334141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0CC7-5533-4D69-B96D-5B84436D2C29}"/>
              </a:ext>
            </a:extLst>
          </p:cNvPr>
          <p:cNvSpPr>
            <a:spLocks noGrp="1"/>
          </p:cNvSpPr>
          <p:nvPr>
            <p:ph type="title"/>
          </p:nvPr>
        </p:nvSpPr>
        <p:spPr>
          <a:xfrm>
            <a:off x="486696" y="527739"/>
            <a:ext cx="2629122" cy="1622321"/>
          </a:xfrm>
        </p:spPr>
        <p:txBody>
          <a:bodyPr>
            <a:normAutofit/>
          </a:bodyPr>
          <a:lstStyle/>
          <a:p>
            <a:r>
              <a:rPr lang="en-GB" sz="3200" dirty="0"/>
              <a:t>Activity 8 - Exam Question</a:t>
            </a:r>
          </a:p>
        </p:txBody>
      </p:sp>
      <p:sp>
        <p:nvSpPr>
          <p:cNvPr id="5" name="Content Placeholder 4">
            <a:extLst>
              <a:ext uri="{FF2B5EF4-FFF2-40B4-BE49-F238E27FC236}">
                <a16:creationId xmlns:a16="http://schemas.microsoft.com/office/drawing/2014/main" id="{E6AB9D9A-CC44-4C0F-AC1E-3F186649863B}"/>
              </a:ext>
            </a:extLst>
          </p:cNvPr>
          <p:cNvSpPr>
            <a:spLocks noGrp="1"/>
          </p:cNvSpPr>
          <p:nvPr>
            <p:ph idx="1"/>
          </p:nvPr>
        </p:nvSpPr>
        <p:spPr>
          <a:xfrm>
            <a:off x="486696" y="2150060"/>
            <a:ext cx="2629120" cy="3785419"/>
          </a:xfrm>
        </p:spPr>
        <p:txBody>
          <a:bodyPr>
            <a:normAutofit/>
          </a:bodyPr>
          <a:lstStyle/>
          <a:p>
            <a:pPr marL="0" indent="0">
              <a:buNone/>
            </a:pPr>
            <a:r>
              <a:rPr lang="en-GB" sz="1700" dirty="0"/>
              <a:t>Complete the sample exam question in your student booklet by completing the figures in the grey boxes.</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577E1F-E269-4ED1-880C-566733D77C5C}"/>
              </a:ext>
            </a:extLst>
          </p:cNvPr>
          <p:cNvPicPr>
            <a:picLocks noChangeAspect="1"/>
          </p:cNvPicPr>
          <p:nvPr/>
        </p:nvPicPr>
        <p:blipFill>
          <a:blip r:embed="rId2"/>
          <a:stretch>
            <a:fillRect/>
          </a:stretch>
        </p:blipFill>
        <p:spPr>
          <a:xfrm>
            <a:off x="4333709" y="807593"/>
            <a:ext cx="3955872" cy="5239568"/>
          </a:xfrm>
          <a:prstGeom prst="rect">
            <a:avLst/>
          </a:prstGeom>
          <a:effectLst/>
        </p:spPr>
      </p:pic>
    </p:spTree>
    <p:extLst>
      <p:ext uri="{BB962C8B-B14F-4D97-AF65-F5344CB8AC3E}">
        <p14:creationId xmlns:p14="http://schemas.microsoft.com/office/powerpoint/2010/main" val="28352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0D4C-CA64-430F-ABA7-94A7D9E057C6}"/>
              </a:ext>
            </a:extLst>
          </p:cNvPr>
          <p:cNvSpPr>
            <a:spLocks noGrp="1"/>
          </p:cNvSpPr>
          <p:nvPr>
            <p:ph type="title"/>
          </p:nvPr>
        </p:nvSpPr>
        <p:spPr>
          <a:xfrm>
            <a:off x="628650" y="126587"/>
            <a:ext cx="7886700" cy="1325563"/>
          </a:xfrm>
        </p:spPr>
        <p:txBody>
          <a:bodyPr/>
          <a:lstStyle/>
          <a:p>
            <a:r>
              <a:rPr lang="en-GB" dirty="0"/>
              <a:t>Activity 8 – Exam Answer</a:t>
            </a:r>
          </a:p>
        </p:txBody>
      </p:sp>
      <p:pic>
        <p:nvPicPr>
          <p:cNvPr id="5" name="Content Placeholder 4">
            <a:extLst>
              <a:ext uri="{FF2B5EF4-FFF2-40B4-BE49-F238E27FC236}">
                <a16:creationId xmlns:a16="http://schemas.microsoft.com/office/drawing/2014/main" id="{A954201F-9DAA-4C97-879F-3596E6D9F21B}"/>
              </a:ext>
            </a:extLst>
          </p:cNvPr>
          <p:cNvPicPr>
            <a:picLocks noGrp="1" noChangeAspect="1"/>
          </p:cNvPicPr>
          <p:nvPr>
            <p:ph idx="1"/>
          </p:nvPr>
        </p:nvPicPr>
        <p:blipFill>
          <a:blip r:embed="rId2"/>
          <a:stretch>
            <a:fillRect/>
          </a:stretch>
        </p:blipFill>
        <p:spPr>
          <a:xfrm>
            <a:off x="2521938" y="1264862"/>
            <a:ext cx="4100124" cy="4971735"/>
          </a:xfrm>
        </p:spPr>
      </p:pic>
    </p:spTree>
    <p:extLst>
      <p:ext uri="{BB962C8B-B14F-4D97-AF65-F5344CB8AC3E}">
        <p14:creationId xmlns:p14="http://schemas.microsoft.com/office/powerpoint/2010/main" val="168298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our ways to measure profitability and grow your business">
            <a:extLst>
              <a:ext uri="{FF2B5EF4-FFF2-40B4-BE49-F238E27FC236}">
                <a16:creationId xmlns:a16="http://schemas.microsoft.com/office/drawing/2014/main" id="{66BF4C99-AF23-4EF8-A528-B3F9DC5953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000" r="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AA649-0538-46D3-AAF0-9354D07251DE}"/>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a:solidFill>
                  <a:schemeClr val="tx1">
                    <a:lumMod val="85000"/>
                    <a:lumOff val="15000"/>
                  </a:schemeClr>
                </a:solidFill>
                <a:latin typeface="+mj-lt"/>
                <a:cs typeface="+mj-cs"/>
              </a:rPr>
              <a:t>F3 – Measuring Profitability</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227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B1B7-680D-4A90-A757-8FC0E95A74D9}"/>
              </a:ext>
            </a:extLst>
          </p:cNvPr>
          <p:cNvSpPr>
            <a:spLocks noGrp="1"/>
          </p:cNvSpPr>
          <p:nvPr>
            <p:ph type="title"/>
          </p:nvPr>
        </p:nvSpPr>
        <p:spPr/>
        <p:txBody>
          <a:bodyPr/>
          <a:lstStyle/>
          <a:p>
            <a:r>
              <a:rPr lang="en-GB" dirty="0"/>
              <a:t>Ratio Analysis</a:t>
            </a:r>
          </a:p>
        </p:txBody>
      </p:sp>
      <p:sp>
        <p:nvSpPr>
          <p:cNvPr id="3" name="Content Placeholder 2">
            <a:extLst>
              <a:ext uri="{FF2B5EF4-FFF2-40B4-BE49-F238E27FC236}">
                <a16:creationId xmlns:a16="http://schemas.microsoft.com/office/drawing/2014/main" id="{AB07B52A-E4A2-4DE3-A06C-E215C8666879}"/>
              </a:ext>
            </a:extLst>
          </p:cNvPr>
          <p:cNvSpPr>
            <a:spLocks noGrp="1"/>
          </p:cNvSpPr>
          <p:nvPr>
            <p:ph idx="1"/>
          </p:nvPr>
        </p:nvSpPr>
        <p:spPr>
          <a:xfrm>
            <a:off x="628650" y="1620352"/>
            <a:ext cx="7886700" cy="4351338"/>
          </a:xfrm>
        </p:spPr>
        <p:txBody>
          <a:bodyPr>
            <a:normAutofit fontScale="92500"/>
          </a:bodyPr>
          <a:lstStyle/>
          <a:p>
            <a:pPr marL="0" indent="0">
              <a:buNone/>
            </a:pPr>
            <a:r>
              <a:rPr lang="en-GB" dirty="0"/>
              <a:t>Ratio analysis is a form of financial statement analysis that is used to obtain a quick indication of a business’s financial performance in several key areas.</a:t>
            </a:r>
          </a:p>
          <a:p>
            <a:pPr marL="0" indent="0">
              <a:buNone/>
            </a:pPr>
            <a:endParaRPr lang="en-GB" dirty="0"/>
          </a:p>
          <a:p>
            <a:pPr marL="0" indent="0">
              <a:buNone/>
            </a:pPr>
            <a:r>
              <a:rPr lang="en-GB" dirty="0"/>
              <a:t>It uses the financial documents covered previously;</a:t>
            </a:r>
          </a:p>
          <a:p>
            <a:pPr marL="0" indent="0">
              <a:buNone/>
            </a:pPr>
            <a:endParaRPr lang="en-GB" dirty="0"/>
          </a:p>
          <a:p>
            <a:r>
              <a:rPr lang="en-GB" dirty="0"/>
              <a:t>Statement of comprehensive income (Profit and loss)</a:t>
            </a:r>
          </a:p>
          <a:p>
            <a:r>
              <a:rPr lang="en-GB" dirty="0"/>
              <a:t>Statement of financial position (Balance sheet)</a:t>
            </a:r>
          </a:p>
          <a:p>
            <a:pPr marL="0" indent="0">
              <a:buNone/>
            </a:pPr>
            <a:endParaRPr lang="en-GB" dirty="0"/>
          </a:p>
        </p:txBody>
      </p:sp>
    </p:spTree>
    <p:extLst>
      <p:ext uri="{BB962C8B-B14F-4D97-AF65-F5344CB8AC3E}">
        <p14:creationId xmlns:p14="http://schemas.microsoft.com/office/powerpoint/2010/main" val="3266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it important?</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Ratio analysis helps businesses to see how it is performing now and how it compares to last year or the year before and against other competitors in the industry.</a:t>
            </a:r>
          </a:p>
          <a:p>
            <a:pPr marL="0" indent="0">
              <a:buNone/>
            </a:pPr>
            <a:r>
              <a:rPr lang="en-GB" dirty="0"/>
              <a:t> </a:t>
            </a:r>
          </a:p>
          <a:p>
            <a:pPr marL="0" indent="0">
              <a:buNone/>
            </a:pPr>
            <a:r>
              <a:rPr lang="en-GB" dirty="0"/>
              <a:t>Although we have analysed both the statement of comprehensive income and the statement of financial position, ratio analysis provides concrete data that shows;</a:t>
            </a:r>
          </a:p>
          <a:p>
            <a:pPr marL="0" indent="0">
              <a:buNone/>
            </a:pPr>
            <a:endParaRPr lang="en-GB" dirty="0"/>
          </a:p>
          <a:p>
            <a:r>
              <a:rPr lang="en-GB" b="1" dirty="0"/>
              <a:t>Profitability</a:t>
            </a:r>
          </a:p>
          <a:p>
            <a:r>
              <a:rPr lang="en-GB" b="1" dirty="0"/>
              <a:t>Liquidity</a:t>
            </a:r>
          </a:p>
          <a:p>
            <a:r>
              <a:rPr lang="en-GB" b="1" dirty="0"/>
              <a:t>efficiency</a:t>
            </a:r>
            <a:r>
              <a:rPr lang="en-GB" dirty="0"/>
              <a:t> </a:t>
            </a:r>
          </a:p>
          <a:p>
            <a:pPr marL="0" indent="0">
              <a:buNone/>
            </a:pPr>
            <a:endParaRPr lang="en-GB" dirty="0"/>
          </a:p>
          <a:p>
            <a:pPr marL="0" indent="0">
              <a:buNone/>
            </a:pPr>
            <a:r>
              <a:rPr lang="en-GB" dirty="0"/>
              <a:t>Rather than just commenting on figures on the statement. These areas can be analysed using ratio analysis.</a:t>
            </a:r>
          </a:p>
        </p:txBody>
      </p:sp>
    </p:spTree>
    <p:extLst>
      <p:ext uri="{BB962C8B-B14F-4D97-AF65-F5344CB8AC3E}">
        <p14:creationId xmlns:p14="http://schemas.microsoft.com/office/powerpoint/2010/main" val="14693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D2D0-2463-46A3-99DF-A0039FE944FA}"/>
              </a:ext>
            </a:extLst>
          </p:cNvPr>
          <p:cNvSpPr>
            <a:spLocks noGrp="1"/>
          </p:cNvSpPr>
          <p:nvPr>
            <p:ph type="title"/>
          </p:nvPr>
        </p:nvSpPr>
        <p:spPr/>
        <p:txBody>
          <a:bodyPr/>
          <a:lstStyle/>
          <a:p>
            <a:r>
              <a:rPr lang="en-GB" dirty="0"/>
              <a:t>What is a Statement of Comprehensive Income?</a:t>
            </a:r>
          </a:p>
        </p:txBody>
      </p:sp>
      <p:sp>
        <p:nvSpPr>
          <p:cNvPr id="3" name="Content Placeholder 2">
            <a:extLst>
              <a:ext uri="{FF2B5EF4-FFF2-40B4-BE49-F238E27FC236}">
                <a16:creationId xmlns:a16="http://schemas.microsoft.com/office/drawing/2014/main" id="{C44DA073-D016-4112-8F13-3826496CD6B9}"/>
              </a:ext>
            </a:extLst>
          </p:cNvPr>
          <p:cNvSpPr>
            <a:spLocks noGrp="1"/>
          </p:cNvSpPr>
          <p:nvPr>
            <p:ph idx="1"/>
          </p:nvPr>
        </p:nvSpPr>
        <p:spPr>
          <a:xfrm>
            <a:off x="628650" y="1937592"/>
            <a:ext cx="7886700" cy="4351338"/>
          </a:xfrm>
        </p:spPr>
        <p:txBody>
          <a:bodyPr/>
          <a:lstStyle/>
          <a:p>
            <a:pPr marL="0" indent="0">
              <a:buNone/>
            </a:pPr>
            <a:r>
              <a:rPr lang="en-GB" dirty="0"/>
              <a:t>A statement of comprehensive income provides a business with an accurate account of its profit and loss. </a:t>
            </a:r>
          </a:p>
          <a:p>
            <a:pPr marL="0" indent="0">
              <a:buNone/>
            </a:pPr>
            <a:endParaRPr lang="en-GB" dirty="0"/>
          </a:p>
          <a:p>
            <a:pPr marL="0" indent="0">
              <a:buNone/>
            </a:pPr>
            <a:r>
              <a:rPr lang="en-GB" dirty="0"/>
              <a:t>It records sales, costs, gross and net profit over a period of time usually 1 year.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20396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89B3-8187-4EA5-8E7B-026DCB813FB0}"/>
              </a:ext>
            </a:extLst>
          </p:cNvPr>
          <p:cNvSpPr>
            <a:spLocks noGrp="1"/>
          </p:cNvSpPr>
          <p:nvPr>
            <p:ph type="title"/>
          </p:nvPr>
        </p:nvSpPr>
        <p:spPr/>
        <p:txBody>
          <a:bodyPr/>
          <a:lstStyle/>
          <a:p>
            <a:r>
              <a:rPr lang="en-GB" dirty="0"/>
              <a:t>Student Booklet</a:t>
            </a:r>
          </a:p>
        </p:txBody>
      </p:sp>
      <p:sp>
        <p:nvSpPr>
          <p:cNvPr id="3" name="Content Placeholder 2">
            <a:extLst>
              <a:ext uri="{FF2B5EF4-FFF2-40B4-BE49-F238E27FC236}">
                <a16:creationId xmlns:a16="http://schemas.microsoft.com/office/drawing/2014/main" id="{462E3CC3-28EB-41AC-ABEA-6E242C0A7A98}"/>
              </a:ext>
            </a:extLst>
          </p:cNvPr>
          <p:cNvSpPr>
            <a:spLocks noGrp="1"/>
          </p:cNvSpPr>
          <p:nvPr>
            <p:ph idx="1"/>
          </p:nvPr>
        </p:nvSpPr>
        <p:spPr/>
        <p:txBody>
          <a:bodyPr>
            <a:normAutofit lnSpcReduction="10000"/>
          </a:bodyPr>
          <a:lstStyle/>
          <a:p>
            <a:r>
              <a:rPr lang="en-GB" dirty="0"/>
              <a:t>Throughout this ratio analysis section I will be going through how to calculate each ratio and what each one shows.</a:t>
            </a:r>
          </a:p>
          <a:p>
            <a:endParaRPr lang="en-GB" dirty="0"/>
          </a:p>
          <a:p>
            <a:r>
              <a:rPr lang="en-GB" dirty="0"/>
              <a:t>It is important that you take notes because in your student book you have </a:t>
            </a:r>
            <a:r>
              <a:rPr lang="en-GB" b="1" dirty="0"/>
              <a:t>quick practice questions</a:t>
            </a:r>
            <a:r>
              <a:rPr lang="en-GB" dirty="0"/>
              <a:t> to complete after each ratio and then a </a:t>
            </a:r>
            <a:r>
              <a:rPr lang="en-GB" b="1" dirty="0"/>
              <a:t>larger question on all of them</a:t>
            </a:r>
            <a:r>
              <a:rPr lang="en-GB" dirty="0"/>
              <a:t>.</a:t>
            </a:r>
          </a:p>
          <a:p>
            <a:endParaRPr lang="en-GB" dirty="0"/>
          </a:p>
          <a:p>
            <a:r>
              <a:rPr lang="en-GB" dirty="0"/>
              <a:t>Listen carefully and take notes!</a:t>
            </a:r>
          </a:p>
        </p:txBody>
      </p:sp>
    </p:spTree>
    <p:extLst>
      <p:ext uri="{BB962C8B-B14F-4D97-AF65-F5344CB8AC3E}">
        <p14:creationId xmlns:p14="http://schemas.microsoft.com/office/powerpoint/2010/main" val="5849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D59A-405E-4A08-8D06-B9A8DCE5414A}"/>
              </a:ext>
            </a:extLst>
          </p:cNvPr>
          <p:cNvSpPr>
            <a:spLocks noGrp="1"/>
          </p:cNvSpPr>
          <p:nvPr>
            <p:ph type="title"/>
          </p:nvPr>
        </p:nvSpPr>
        <p:spPr/>
        <p:txBody>
          <a:bodyPr/>
          <a:lstStyle/>
          <a:p>
            <a:r>
              <a:rPr lang="en-GB" dirty="0"/>
              <a:t>Measuring Profitability</a:t>
            </a:r>
          </a:p>
        </p:txBody>
      </p:sp>
      <p:sp>
        <p:nvSpPr>
          <p:cNvPr id="3" name="Content Placeholder 2">
            <a:extLst>
              <a:ext uri="{FF2B5EF4-FFF2-40B4-BE49-F238E27FC236}">
                <a16:creationId xmlns:a16="http://schemas.microsoft.com/office/drawing/2014/main" id="{27097ACB-A780-4E86-A22A-4164C9E02674}"/>
              </a:ext>
            </a:extLst>
          </p:cNvPr>
          <p:cNvSpPr>
            <a:spLocks noGrp="1"/>
          </p:cNvSpPr>
          <p:nvPr>
            <p:ph idx="1"/>
          </p:nvPr>
        </p:nvSpPr>
        <p:spPr>
          <a:xfrm>
            <a:off x="628650" y="1690689"/>
            <a:ext cx="7886700" cy="4486274"/>
          </a:xfrm>
        </p:spPr>
        <p:txBody>
          <a:bodyPr>
            <a:normAutofit fontScale="92500" lnSpcReduction="10000"/>
          </a:bodyPr>
          <a:lstStyle/>
          <a:p>
            <a:pPr marL="0" indent="0">
              <a:buNone/>
            </a:pPr>
            <a:r>
              <a:rPr lang="en-GB" b="0" i="0" dirty="0">
                <a:solidFill>
                  <a:srgbClr val="111111"/>
                </a:solidFill>
                <a:effectLst/>
                <a:latin typeface="SourceSansPro"/>
              </a:rPr>
              <a:t>Profitability ratios are used to assess a business's ability to generate a profit.</a:t>
            </a:r>
          </a:p>
          <a:p>
            <a:pPr marL="0" indent="0">
              <a:buNone/>
            </a:pPr>
            <a:endParaRPr lang="en-GB" dirty="0">
              <a:solidFill>
                <a:srgbClr val="111111"/>
              </a:solidFill>
              <a:latin typeface="SourceSansPro"/>
            </a:endParaRPr>
          </a:p>
          <a:p>
            <a:pPr marL="0" indent="0">
              <a:buNone/>
            </a:pPr>
            <a:r>
              <a:rPr lang="en-GB" b="0" i="0" dirty="0">
                <a:solidFill>
                  <a:srgbClr val="111111"/>
                </a:solidFill>
                <a:effectLst/>
                <a:latin typeface="SourceSansPro"/>
              </a:rPr>
              <a:t>Profitability ratios allow managers and stakeholders to compare the performance of the business with past years and other companies. </a:t>
            </a:r>
          </a:p>
          <a:p>
            <a:pPr marL="0" indent="0">
              <a:buNone/>
            </a:pPr>
            <a:endParaRPr lang="en-GB" dirty="0">
              <a:solidFill>
                <a:srgbClr val="111111"/>
              </a:solidFill>
              <a:latin typeface="SourceSansPro"/>
            </a:endParaRPr>
          </a:p>
          <a:p>
            <a:pPr marL="0" indent="0">
              <a:buNone/>
            </a:pPr>
            <a:r>
              <a:rPr lang="en-GB" b="0" i="0" dirty="0">
                <a:solidFill>
                  <a:srgbClr val="111111"/>
                </a:solidFill>
                <a:effectLst/>
                <a:latin typeface="SourceSansPro"/>
              </a:rPr>
              <a:t>For example two different companies could be making a net profit of £100,000 however one may be making sales of £1million and the other £200,000. Therefore one has a much higher net profit margin (I’ll explain this soon). Meaning one is more profitable per sale.</a:t>
            </a:r>
          </a:p>
          <a:p>
            <a:pPr marL="0" indent="0">
              <a:buNone/>
            </a:pPr>
            <a:endParaRPr lang="en-GB" dirty="0">
              <a:solidFill>
                <a:srgbClr val="111111"/>
              </a:solidFill>
              <a:latin typeface="SourceSansPro"/>
            </a:endParaRPr>
          </a:p>
          <a:p>
            <a:pPr marL="0" indent="0">
              <a:buNone/>
            </a:pPr>
            <a:endParaRPr lang="en-GB" dirty="0"/>
          </a:p>
        </p:txBody>
      </p:sp>
    </p:spTree>
    <p:extLst>
      <p:ext uri="{BB962C8B-B14F-4D97-AF65-F5344CB8AC3E}">
        <p14:creationId xmlns:p14="http://schemas.microsoft.com/office/powerpoint/2010/main" val="134661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3" y="260648"/>
            <a:ext cx="7287209" cy="1143000"/>
          </a:xfrm>
        </p:spPr>
        <p:txBody>
          <a:bodyPr>
            <a:normAutofit/>
          </a:bodyPr>
          <a:lstStyle/>
          <a:p>
            <a:r>
              <a:rPr lang="en-GB" dirty="0"/>
              <a:t>Types of Profitability Ratio</a:t>
            </a:r>
          </a:p>
        </p:txBody>
      </p:sp>
      <p:sp>
        <p:nvSpPr>
          <p:cNvPr id="3" name="Content Placeholder 2"/>
          <p:cNvSpPr>
            <a:spLocks noGrp="1"/>
          </p:cNvSpPr>
          <p:nvPr>
            <p:ph idx="1"/>
          </p:nvPr>
        </p:nvSpPr>
        <p:spPr>
          <a:xfrm>
            <a:off x="395536" y="1663033"/>
            <a:ext cx="8229600" cy="4320481"/>
          </a:xfrm>
        </p:spPr>
        <p:txBody>
          <a:bodyPr>
            <a:normAutofit/>
          </a:bodyPr>
          <a:lstStyle/>
          <a:p>
            <a:pPr marL="0" indent="0">
              <a:buNone/>
            </a:pPr>
            <a:r>
              <a:rPr lang="en-GB" dirty="0"/>
              <a:t>There are various calculations a business can use to show them their profitability:</a:t>
            </a:r>
          </a:p>
          <a:p>
            <a:pPr marL="0" indent="0">
              <a:buNone/>
            </a:pPr>
            <a:endParaRPr lang="en-GB" dirty="0"/>
          </a:p>
          <a:p>
            <a:r>
              <a:rPr lang="en-GB" dirty="0"/>
              <a:t>Gross profit margin</a:t>
            </a:r>
          </a:p>
          <a:p>
            <a:r>
              <a:rPr lang="en-GB" dirty="0"/>
              <a:t>Net profit margin</a:t>
            </a:r>
          </a:p>
          <a:p>
            <a:r>
              <a:rPr lang="en-GB" dirty="0"/>
              <a:t>Mark-up</a:t>
            </a:r>
          </a:p>
          <a:p>
            <a:r>
              <a:rPr lang="en-GB" dirty="0"/>
              <a:t>Return on capital employed (ROCE)</a:t>
            </a:r>
          </a:p>
          <a:p>
            <a:pPr lvl="1"/>
            <a:endParaRPr lang="en-GB" dirty="0"/>
          </a:p>
          <a:p>
            <a:endParaRPr lang="en-GB" dirty="0"/>
          </a:p>
        </p:txBody>
      </p:sp>
    </p:spTree>
    <p:extLst>
      <p:ext uri="{BB962C8B-B14F-4D97-AF65-F5344CB8AC3E}">
        <p14:creationId xmlns:p14="http://schemas.microsoft.com/office/powerpoint/2010/main" val="40261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5904656" cy="1143000"/>
          </a:xfrm>
        </p:spPr>
        <p:txBody>
          <a:bodyPr/>
          <a:lstStyle/>
          <a:p>
            <a:pPr marL="0" indent="0">
              <a:lnSpc>
                <a:spcPct val="90000"/>
              </a:lnSpc>
              <a:buNone/>
            </a:pPr>
            <a:r>
              <a:rPr lang="en-GB" b="1" dirty="0"/>
              <a:t>Gross Profit Margin</a:t>
            </a:r>
          </a:p>
        </p:txBody>
      </p:sp>
      <p:sp>
        <p:nvSpPr>
          <p:cNvPr id="3" name="Content Placeholder 2"/>
          <p:cNvSpPr>
            <a:spLocks noGrp="1"/>
          </p:cNvSpPr>
          <p:nvPr>
            <p:ph idx="1"/>
          </p:nvPr>
        </p:nvSpPr>
        <p:spPr>
          <a:xfrm>
            <a:off x="395536" y="1412776"/>
            <a:ext cx="8229600" cy="4320481"/>
          </a:xfrm>
        </p:spPr>
        <p:txBody>
          <a:bodyPr>
            <a:normAutofit fontScale="92500" lnSpcReduction="20000"/>
          </a:bodyPr>
          <a:lstStyle/>
          <a:p>
            <a:pPr marL="0" indent="0">
              <a:lnSpc>
                <a:spcPct val="90000"/>
              </a:lnSpc>
              <a:buNone/>
            </a:pPr>
            <a:r>
              <a:rPr lang="en-GB" dirty="0"/>
              <a:t>Gross profit margin = </a:t>
            </a:r>
            <a:r>
              <a:rPr lang="en-GB" u="sng" dirty="0"/>
              <a:t>Gross profit</a:t>
            </a:r>
            <a:r>
              <a:rPr lang="en-GB" dirty="0"/>
              <a:t>    x 100</a:t>
            </a:r>
          </a:p>
          <a:p>
            <a:pPr marL="0" indent="0">
              <a:lnSpc>
                <a:spcPct val="90000"/>
              </a:lnSpc>
              <a:buNone/>
            </a:pPr>
            <a:r>
              <a:rPr lang="en-GB" dirty="0"/>
              <a:t>			       r</a:t>
            </a:r>
            <a:r>
              <a:rPr lang="en-GB" sz="2800" dirty="0">
                <a:latin typeface="Arial" panose="020B0604020202020204" pitchFamily="34" charset="0"/>
                <a:cs typeface="Arial" panose="020B0604020202020204" pitchFamily="34" charset="0"/>
              </a:rPr>
              <a:t>evenue</a:t>
            </a:r>
          </a:p>
          <a:p>
            <a:pPr marL="2743200" lvl="8" indent="0">
              <a:lnSpc>
                <a:spcPct val="90000"/>
              </a:lnSpc>
              <a:buNone/>
            </a:pPr>
            <a:endParaRPr lang="en-GB" dirty="0"/>
          </a:p>
          <a:p>
            <a:pPr marL="0" indent="0">
              <a:lnSpc>
                <a:spcPct val="90000"/>
              </a:lnSpc>
              <a:buNone/>
            </a:pPr>
            <a:r>
              <a:rPr lang="en-GB" dirty="0"/>
              <a:t>Remember: </a:t>
            </a:r>
          </a:p>
          <a:p>
            <a:pPr marL="0" indent="0">
              <a:lnSpc>
                <a:spcPct val="90000"/>
              </a:lnSpc>
              <a:buNone/>
            </a:pPr>
            <a:endParaRPr lang="en-GB" dirty="0"/>
          </a:p>
          <a:p>
            <a:r>
              <a:rPr lang="en-GB" dirty="0"/>
              <a:t>Revenue can also be known as sales or turnover</a:t>
            </a:r>
          </a:p>
          <a:p>
            <a:pPr marL="0" indent="0">
              <a:lnSpc>
                <a:spcPct val="90000"/>
              </a:lnSpc>
              <a:buNone/>
            </a:pPr>
            <a:endParaRPr lang="en-GB" dirty="0"/>
          </a:p>
          <a:p>
            <a:pPr>
              <a:lnSpc>
                <a:spcPct val="90000"/>
              </a:lnSpc>
            </a:pPr>
            <a:r>
              <a:rPr lang="en-GB" dirty="0"/>
              <a:t>Gross Profit = revenue – cost of sales </a:t>
            </a:r>
          </a:p>
          <a:p>
            <a:pPr>
              <a:lnSpc>
                <a:spcPct val="90000"/>
              </a:lnSpc>
            </a:pPr>
            <a:endParaRPr lang="en-GB" dirty="0"/>
          </a:p>
          <a:p>
            <a:r>
              <a:rPr lang="en-GB" dirty="0"/>
              <a:t>This information is found on a statement of comprehensive income.</a:t>
            </a:r>
          </a:p>
        </p:txBody>
      </p:sp>
    </p:spTree>
    <p:extLst>
      <p:ext uri="{BB962C8B-B14F-4D97-AF65-F5344CB8AC3E}">
        <p14:creationId xmlns:p14="http://schemas.microsoft.com/office/powerpoint/2010/main" val="35406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188640"/>
            <a:ext cx="8229599" cy="1143000"/>
          </a:xfrm>
        </p:spPr>
        <p:txBody>
          <a:bodyPr>
            <a:normAutofit fontScale="90000"/>
          </a:bodyPr>
          <a:lstStyle/>
          <a:p>
            <a:r>
              <a:rPr lang="en-GB" dirty="0"/>
              <a:t>What Does Gross Profit Margin Tell us?</a:t>
            </a:r>
          </a:p>
        </p:txBody>
      </p:sp>
      <p:sp>
        <p:nvSpPr>
          <p:cNvPr id="3" name="Content Placeholder 2"/>
          <p:cNvSpPr>
            <a:spLocks noGrp="1"/>
          </p:cNvSpPr>
          <p:nvPr>
            <p:ph idx="1"/>
          </p:nvPr>
        </p:nvSpPr>
        <p:spPr>
          <a:xfrm>
            <a:off x="395536" y="1679510"/>
            <a:ext cx="8229600" cy="4053747"/>
          </a:xfrm>
        </p:spPr>
        <p:txBody>
          <a:bodyPr>
            <a:normAutofit fontScale="70000" lnSpcReduction="20000"/>
          </a:bodyPr>
          <a:lstStyle/>
          <a:p>
            <a:r>
              <a:rPr lang="en-GB" dirty="0"/>
              <a:t>The profit a business makes on its sales minus the cost of goods sold.</a:t>
            </a:r>
          </a:p>
          <a:p>
            <a:endParaRPr lang="en-GB" dirty="0"/>
          </a:p>
          <a:p>
            <a:r>
              <a:rPr lang="en-GB" dirty="0"/>
              <a:t>It is the percentage of gross profit made on sales. </a:t>
            </a:r>
          </a:p>
          <a:p>
            <a:endParaRPr lang="en-GB" dirty="0"/>
          </a:p>
          <a:p>
            <a:r>
              <a:rPr lang="en-GB" dirty="0"/>
              <a:t>If a business had a gross profit margin of 70% that means for every £1 made in sales the business makes 70p in gross profit.</a:t>
            </a:r>
          </a:p>
          <a:p>
            <a:pPr marL="0" indent="0">
              <a:buNone/>
            </a:pPr>
            <a:endParaRPr lang="en-GB" dirty="0"/>
          </a:p>
          <a:p>
            <a:r>
              <a:rPr lang="en-GB" dirty="0"/>
              <a:t>Gross profit is the profit earned before any expenses, usually it is a lot higher than net profit.</a:t>
            </a:r>
          </a:p>
          <a:p>
            <a:endParaRPr lang="en-GB" dirty="0"/>
          </a:p>
          <a:p>
            <a:r>
              <a:rPr lang="en-GB" dirty="0"/>
              <a:t>It can help a business decide whether it needs to raise prices or reduce the cost of goods sold.</a:t>
            </a:r>
          </a:p>
        </p:txBody>
      </p:sp>
    </p:spTree>
    <p:extLst>
      <p:ext uri="{BB962C8B-B14F-4D97-AF65-F5344CB8AC3E}">
        <p14:creationId xmlns:p14="http://schemas.microsoft.com/office/powerpoint/2010/main" val="2868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97CF-A435-4A5D-86C2-4AE4FA3894AD}"/>
              </a:ext>
            </a:extLst>
          </p:cNvPr>
          <p:cNvSpPr>
            <a:spLocks noGrp="1"/>
          </p:cNvSpPr>
          <p:nvPr>
            <p:ph type="title"/>
          </p:nvPr>
        </p:nvSpPr>
        <p:spPr>
          <a:xfrm>
            <a:off x="628650" y="365126"/>
            <a:ext cx="7886700" cy="1460499"/>
          </a:xfrm>
        </p:spPr>
        <p:txBody>
          <a:bodyPr>
            <a:normAutofit fontScale="90000"/>
          </a:bodyPr>
          <a:lstStyle/>
          <a:p>
            <a:r>
              <a:rPr lang="en-GB" dirty="0"/>
              <a:t>How Gross Profit Looks on A Statement of Comprehensive Income</a:t>
            </a:r>
          </a:p>
        </p:txBody>
      </p:sp>
      <p:sp>
        <p:nvSpPr>
          <p:cNvPr id="3" name="Content Placeholder 2">
            <a:extLst>
              <a:ext uri="{FF2B5EF4-FFF2-40B4-BE49-F238E27FC236}">
                <a16:creationId xmlns:a16="http://schemas.microsoft.com/office/drawing/2014/main" id="{C22361FC-726D-4D92-A3CF-E70BF9035E86}"/>
              </a:ext>
            </a:extLst>
          </p:cNvPr>
          <p:cNvSpPr>
            <a:spLocks noGrp="1"/>
          </p:cNvSpPr>
          <p:nvPr>
            <p:ph idx="1"/>
          </p:nvPr>
        </p:nvSpPr>
        <p:spPr>
          <a:xfrm>
            <a:off x="628650" y="2015411"/>
            <a:ext cx="4745783" cy="4161551"/>
          </a:xfrm>
        </p:spPr>
        <p:txBody>
          <a:bodyPr>
            <a:normAutofit fontScale="77500" lnSpcReduction="20000"/>
          </a:bodyPr>
          <a:lstStyle/>
          <a:p>
            <a:pPr marL="0" indent="0">
              <a:buNone/>
            </a:pPr>
            <a:r>
              <a:rPr lang="en-GB" b="1" dirty="0"/>
              <a:t>Remember this&gt;&gt;&gt;</a:t>
            </a:r>
          </a:p>
          <a:p>
            <a:pPr marL="0" indent="0">
              <a:buNone/>
            </a:pPr>
            <a:endParaRPr lang="en-GB" dirty="0"/>
          </a:p>
          <a:p>
            <a:pPr marL="0" indent="0">
              <a:buNone/>
            </a:pPr>
            <a:r>
              <a:rPr lang="en-GB" dirty="0"/>
              <a:t>Gross profit margin</a:t>
            </a:r>
          </a:p>
          <a:p>
            <a:pPr marL="0" indent="0">
              <a:buNone/>
            </a:pPr>
            <a:endParaRPr lang="en-GB" dirty="0"/>
          </a:p>
          <a:p>
            <a:pPr marL="0" indent="0">
              <a:lnSpc>
                <a:spcPct val="90000"/>
              </a:lnSpc>
              <a:buNone/>
            </a:pPr>
            <a:r>
              <a:rPr lang="en-GB" u="sng" dirty="0"/>
              <a:t>Gross profit</a:t>
            </a:r>
            <a:r>
              <a:rPr lang="en-GB" dirty="0"/>
              <a:t>    x100</a:t>
            </a:r>
          </a:p>
          <a:p>
            <a:pPr marL="0" indent="0">
              <a:lnSpc>
                <a:spcPct val="90000"/>
              </a:lnSpc>
              <a:buNone/>
            </a:pPr>
            <a:r>
              <a:rPr lang="en-GB" sz="2800" dirty="0">
                <a:latin typeface="Arial" panose="020B0604020202020204" pitchFamily="34" charset="0"/>
                <a:cs typeface="Arial" panose="020B0604020202020204" pitchFamily="34" charset="0"/>
              </a:rPr>
              <a:t>  revenue</a:t>
            </a:r>
          </a:p>
          <a:p>
            <a:pPr marL="0" indent="0">
              <a:lnSpc>
                <a:spcPct val="90000"/>
              </a:lnSpc>
              <a:buNone/>
            </a:pPr>
            <a:endParaRPr lang="en-GB" dirty="0"/>
          </a:p>
          <a:p>
            <a:pPr marL="0" indent="0">
              <a:lnSpc>
                <a:spcPct val="90000"/>
              </a:lnSpc>
              <a:buNone/>
            </a:pPr>
            <a:r>
              <a:rPr lang="en-GB" sz="2800" u="sng" dirty="0">
                <a:latin typeface="Arial" panose="020B0604020202020204" pitchFamily="34" charset="0"/>
                <a:cs typeface="Arial" panose="020B0604020202020204" pitchFamily="34" charset="0"/>
              </a:rPr>
              <a:t>75,000</a:t>
            </a:r>
          </a:p>
          <a:p>
            <a:pPr marL="0" indent="0">
              <a:lnSpc>
                <a:spcPct val="90000"/>
              </a:lnSpc>
              <a:buNone/>
            </a:pPr>
            <a:r>
              <a:rPr lang="en-GB" dirty="0"/>
              <a:t>100,000        x 100  = 75</a:t>
            </a:r>
          </a:p>
          <a:p>
            <a:pPr marL="0" indent="0">
              <a:lnSpc>
                <a:spcPct val="90000"/>
              </a:lnSpc>
              <a:buNone/>
            </a:pPr>
            <a:endParaRPr lang="en-GB" sz="2800" dirty="0">
              <a:latin typeface="Arial" panose="020B0604020202020204" pitchFamily="34" charset="0"/>
              <a:cs typeface="Arial" panose="020B0604020202020204" pitchFamily="34" charset="0"/>
            </a:endParaRPr>
          </a:p>
          <a:p>
            <a:pPr marL="0" indent="0">
              <a:lnSpc>
                <a:spcPct val="90000"/>
              </a:lnSpc>
              <a:buNone/>
            </a:pPr>
            <a:r>
              <a:rPr lang="en-GB" dirty="0"/>
              <a:t>Gross profit margin = 75%</a:t>
            </a:r>
            <a:endParaRPr lang="en-GB" sz="28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graphicFrame>
        <p:nvGraphicFramePr>
          <p:cNvPr id="4" name="Content Placeholder 5">
            <a:extLst>
              <a:ext uri="{FF2B5EF4-FFF2-40B4-BE49-F238E27FC236}">
                <a16:creationId xmlns:a16="http://schemas.microsoft.com/office/drawing/2014/main" id="{B18C8FDE-294B-40A5-80C6-BAF0348E5FE9}"/>
              </a:ext>
            </a:extLst>
          </p:cNvPr>
          <p:cNvGraphicFramePr>
            <a:graphicFrameLocks/>
          </p:cNvGraphicFramePr>
          <p:nvPr>
            <p:extLst>
              <p:ext uri="{D42A27DB-BD31-4B8C-83A1-F6EECF244321}">
                <p14:modId xmlns:p14="http://schemas.microsoft.com/office/powerpoint/2010/main" val="962173188"/>
              </p:ext>
            </p:extLst>
          </p:nvPr>
        </p:nvGraphicFramePr>
        <p:xfrm>
          <a:off x="5069439" y="1785437"/>
          <a:ext cx="3750906" cy="4391526"/>
        </p:xfrm>
        <a:graphic>
          <a:graphicData uri="http://schemas.openxmlformats.org/drawingml/2006/table">
            <a:tbl>
              <a:tblPr firstRow="1" firstCol="1" bandRow="1"/>
              <a:tblGrid>
                <a:gridCol w="1813526">
                  <a:extLst>
                    <a:ext uri="{9D8B030D-6E8A-4147-A177-3AD203B41FA5}">
                      <a16:colId xmlns:a16="http://schemas.microsoft.com/office/drawing/2014/main" val="3593456838"/>
                    </a:ext>
                  </a:extLst>
                </a:gridCol>
                <a:gridCol w="948708">
                  <a:extLst>
                    <a:ext uri="{9D8B030D-6E8A-4147-A177-3AD203B41FA5}">
                      <a16:colId xmlns:a16="http://schemas.microsoft.com/office/drawing/2014/main" val="139305789"/>
                    </a:ext>
                  </a:extLst>
                </a:gridCol>
                <a:gridCol w="988672">
                  <a:extLst>
                    <a:ext uri="{9D8B030D-6E8A-4147-A177-3AD203B41FA5}">
                      <a16:colId xmlns:a16="http://schemas.microsoft.com/office/drawing/2014/main" val="1834093278"/>
                    </a:ext>
                  </a:extLst>
                </a:gridCol>
              </a:tblGrid>
              <a:tr h="820774">
                <a:tc gridSpan="3">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0221706"/>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363405"/>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639539"/>
                  </a:ext>
                </a:extLst>
              </a:tr>
              <a:tr h="548033">
                <a:tc gridSpan="3">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1906903"/>
                  </a:ext>
                </a:extLst>
              </a:tr>
              <a:tr h="566565">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6269"/>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Purchases</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18,000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95398"/>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45107"/>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25,000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449544"/>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2400" b="1"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77541"/>
                  </a:ext>
                </a:extLst>
              </a:tr>
            </a:tbl>
          </a:graphicData>
        </a:graphic>
      </p:graphicFrame>
      <p:sp>
        <p:nvSpPr>
          <p:cNvPr id="5" name="Rectangle 4">
            <a:extLst>
              <a:ext uri="{FF2B5EF4-FFF2-40B4-BE49-F238E27FC236}">
                <a16:creationId xmlns:a16="http://schemas.microsoft.com/office/drawing/2014/main" id="{DDBB7D94-F3CA-4828-AF5F-4532678D505E}"/>
              </a:ext>
            </a:extLst>
          </p:cNvPr>
          <p:cNvSpPr/>
          <p:nvPr/>
        </p:nvSpPr>
        <p:spPr>
          <a:xfrm>
            <a:off x="5069437" y="5756983"/>
            <a:ext cx="3750907" cy="3452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ectangle 5">
            <a:extLst>
              <a:ext uri="{FF2B5EF4-FFF2-40B4-BE49-F238E27FC236}">
                <a16:creationId xmlns:a16="http://schemas.microsoft.com/office/drawing/2014/main" id="{185D91B9-CABF-4A49-9DAA-CCFB1551D65A}"/>
              </a:ext>
            </a:extLst>
          </p:cNvPr>
          <p:cNvSpPr/>
          <p:nvPr/>
        </p:nvSpPr>
        <p:spPr>
          <a:xfrm>
            <a:off x="5069436" y="3007562"/>
            <a:ext cx="3750907" cy="3452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41842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CB52-8E07-4CC3-9E54-857DF255E95C}"/>
              </a:ext>
            </a:extLst>
          </p:cNvPr>
          <p:cNvSpPr>
            <a:spLocks noGrp="1"/>
          </p:cNvSpPr>
          <p:nvPr>
            <p:ph type="title"/>
          </p:nvPr>
        </p:nvSpPr>
        <p:spPr>
          <a:xfrm>
            <a:off x="628650" y="241979"/>
            <a:ext cx="7886700" cy="1325563"/>
          </a:xfrm>
        </p:spPr>
        <p:txBody>
          <a:bodyPr/>
          <a:lstStyle/>
          <a:p>
            <a:r>
              <a:rPr lang="en-GB" dirty="0"/>
              <a:t>Activity 9 – Quick Practice</a:t>
            </a:r>
          </a:p>
        </p:txBody>
      </p:sp>
      <p:sp>
        <p:nvSpPr>
          <p:cNvPr id="3" name="Content Placeholder 2">
            <a:extLst>
              <a:ext uri="{FF2B5EF4-FFF2-40B4-BE49-F238E27FC236}">
                <a16:creationId xmlns:a16="http://schemas.microsoft.com/office/drawing/2014/main" id="{3BCAE1B4-5F28-4CAB-9EE5-43F70F5FF3F5}"/>
              </a:ext>
            </a:extLst>
          </p:cNvPr>
          <p:cNvSpPr>
            <a:spLocks noGrp="1"/>
          </p:cNvSpPr>
          <p:nvPr>
            <p:ph idx="1"/>
          </p:nvPr>
        </p:nvSpPr>
        <p:spPr>
          <a:xfrm>
            <a:off x="337930" y="1446245"/>
            <a:ext cx="3941903" cy="1436914"/>
          </a:xfrm>
        </p:spPr>
        <p:txBody>
          <a:bodyPr>
            <a:normAutofit fontScale="47500" lnSpcReduction="20000"/>
          </a:bodyPr>
          <a:lstStyle/>
          <a:p>
            <a:pPr marL="0" indent="0">
              <a:lnSpc>
                <a:spcPct val="115000"/>
              </a:lnSpc>
              <a:spcAft>
                <a:spcPts val="1000"/>
              </a:spcAft>
              <a:buNone/>
            </a:pPr>
            <a:r>
              <a:rPr lang="en-GB" sz="2900" b="1" dirty="0">
                <a:effectLst/>
                <a:latin typeface="Arial" panose="020B0604020202020204" pitchFamily="34" charset="0"/>
                <a:ea typeface="Calibri" panose="020F0502020204030204" pitchFamily="34" charset="0"/>
                <a:cs typeface="Arial" panose="020B0604020202020204" pitchFamily="34" charset="0"/>
              </a:rPr>
              <a:t>Calculate the gross profit margin using the information provided.</a:t>
            </a:r>
            <a:endParaRPr lang="en-GB" sz="2900" b="1" dirty="0">
              <a:latin typeface="Calibri" panose="020F0502020204030204" pitchFamily="34" charset="0"/>
              <a:ea typeface="Calibri" panose="020F0502020204030204" pitchFamily="34" charset="0"/>
            </a:endParaRPr>
          </a:p>
          <a:p>
            <a:pPr marL="0" indent="0">
              <a:lnSpc>
                <a:spcPct val="115000"/>
              </a:lnSpc>
              <a:spcAft>
                <a:spcPts val="1000"/>
              </a:spcAft>
              <a:buNone/>
            </a:pPr>
            <a:r>
              <a:rPr lang="en-GB" sz="2900" b="1" dirty="0">
                <a:effectLst/>
                <a:latin typeface="Arial" panose="020B0604020202020204" pitchFamily="34" charset="0"/>
                <a:ea typeface="Calibri" panose="020F0502020204030204" pitchFamily="34" charset="0"/>
                <a:cs typeface="Arial" panose="020B0604020202020204" pitchFamily="34" charset="0"/>
              </a:rPr>
              <a:t>Explain whether the business is performing well in terms of its gross profit margin.</a:t>
            </a:r>
            <a:endParaRPr lang="en-GB" sz="2900" b="1" dirty="0"/>
          </a:p>
        </p:txBody>
      </p:sp>
      <p:graphicFrame>
        <p:nvGraphicFramePr>
          <p:cNvPr id="4" name="Content Placeholder 5">
            <a:extLst>
              <a:ext uri="{FF2B5EF4-FFF2-40B4-BE49-F238E27FC236}">
                <a16:creationId xmlns:a16="http://schemas.microsoft.com/office/drawing/2014/main" id="{9787F300-A0D9-4F2D-9A92-680D4FE8F092}"/>
              </a:ext>
            </a:extLst>
          </p:cNvPr>
          <p:cNvGraphicFramePr>
            <a:graphicFrameLocks/>
          </p:cNvGraphicFramePr>
          <p:nvPr>
            <p:extLst>
              <p:ext uri="{D42A27DB-BD31-4B8C-83A1-F6EECF244321}">
                <p14:modId xmlns:p14="http://schemas.microsoft.com/office/powerpoint/2010/main" val="4162852510"/>
              </p:ext>
            </p:extLst>
          </p:nvPr>
        </p:nvGraphicFramePr>
        <p:xfrm>
          <a:off x="4350980" y="1567542"/>
          <a:ext cx="4093223" cy="4525346"/>
        </p:xfrm>
        <a:graphic>
          <a:graphicData uri="http://schemas.openxmlformats.org/drawingml/2006/table">
            <a:tbl>
              <a:tblPr firstRow="1" firstCol="1" bandRow="1"/>
              <a:tblGrid>
                <a:gridCol w="1979033">
                  <a:extLst>
                    <a:ext uri="{9D8B030D-6E8A-4147-A177-3AD203B41FA5}">
                      <a16:colId xmlns:a16="http://schemas.microsoft.com/office/drawing/2014/main" val="3593456838"/>
                    </a:ext>
                  </a:extLst>
                </a:gridCol>
                <a:gridCol w="1035289">
                  <a:extLst>
                    <a:ext uri="{9D8B030D-6E8A-4147-A177-3AD203B41FA5}">
                      <a16:colId xmlns:a16="http://schemas.microsoft.com/office/drawing/2014/main" val="139305789"/>
                    </a:ext>
                  </a:extLst>
                </a:gridCol>
                <a:gridCol w="1078901">
                  <a:extLst>
                    <a:ext uri="{9D8B030D-6E8A-4147-A177-3AD203B41FA5}">
                      <a16:colId xmlns:a16="http://schemas.microsoft.com/office/drawing/2014/main" val="1834093278"/>
                    </a:ext>
                  </a:extLst>
                </a:gridCol>
              </a:tblGrid>
              <a:tr h="845785">
                <a:tc gridSpan="3">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0221706"/>
                  </a:ext>
                </a:extLst>
              </a:tr>
              <a:tr h="421833">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363405"/>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217,000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639539"/>
                  </a:ext>
                </a:extLst>
              </a:tr>
              <a:tr h="564733">
                <a:tc gridSpan="3">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1906903"/>
                  </a:ext>
                </a:extLst>
              </a:tr>
              <a:tr h="583830">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13,500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6269"/>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Purchases</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58,000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95398"/>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27,250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45107"/>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44,250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449544"/>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172,750</a:t>
                      </a:r>
                      <a:endParaRPr lang="en-GB" sz="2400" b="1"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77541"/>
                  </a:ext>
                </a:extLst>
              </a:tr>
            </a:tbl>
          </a:graphicData>
        </a:graphic>
      </p:graphicFrame>
      <p:sp>
        <p:nvSpPr>
          <p:cNvPr id="6" name="TextBox 5">
            <a:extLst>
              <a:ext uri="{FF2B5EF4-FFF2-40B4-BE49-F238E27FC236}">
                <a16:creationId xmlns:a16="http://schemas.microsoft.com/office/drawing/2014/main" id="{A47C26DF-9102-4E4F-B087-A4DD0782022A}"/>
              </a:ext>
            </a:extLst>
          </p:cNvPr>
          <p:cNvSpPr txBox="1"/>
          <p:nvPr/>
        </p:nvSpPr>
        <p:spPr>
          <a:xfrm>
            <a:off x="337930" y="2771808"/>
            <a:ext cx="3739548" cy="3490186"/>
          </a:xfrm>
          <a:prstGeom prst="rect">
            <a:avLst/>
          </a:prstGeom>
          <a:noFill/>
        </p:spPr>
        <p:txBody>
          <a:bodyPr wrap="square">
            <a:spAutoFit/>
          </a:bodyPr>
          <a:lstStyle/>
          <a:p>
            <a:pPr marL="0" indent="0">
              <a:buNone/>
            </a:pPr>
            <a:r>
              <a:rPr lang="en-GB" sz="1600" dirty="0"/>
              <a:t>Write out the formula in words</a:t>
            </a:r>
          </a:p>
          <a:p>
            <a:pPr marL="0" indent="0">
              <a:lnSpc>
                <a:spcPct val="90000"/>
              </a:lnSpc>
              <a:buNone/>
            </a:pPr>
            <a:r>
              <a:rPr lang="en-GB" sz="1600" b="1" u="sng" dirty="0"/>
              <a:t>Gross profit</a:t>
            </a:r>
            <a:r>
              <a:rPr lang="en-GB" sz="1600" b="1" dirty="0"/>
              <a:t>    x100</a:t>
            </a:r>
          </a:p>
          <a:p>
            <a:pPr marL="0" indent="0">
              <a:lnSpc>
                <a:spcPct val="90000"/>
              </a:lnSpc>
              <a:buNone/>
            </a:pPr>
            <a:r>
              <a:rPr lang="en-GB" sz="1600" b="1" dirty="0">
                <a:latin typeface="Arial" panose="020B0604020202020204" pitchFamily="34" charset="0"/>
                <a:cs typeface="Arial" panose="020B0604020202020204" pitchFamily="34" charset="0"/>
              </a:rPr>
              <a:t>  revenue</a:t>
            </a:r>
          </a:p>
          <a:p>
            <a:pPr marL="0" indent="0">
              <a:buNone/>
            </a:pPr>
            <a:endParaRPr lang="en-GB" sz="1600" dirty="0"/>
          </a:p>
          <a:p>
            <a:pPr marL="0" indent="0">
              <a:buNone/>
            </a:pPr>
            <a:r>
              <a:rPr lang="en-GB" sz="1600" dirty="0"/>
              <a:t>Then covert it to numbers </a:t>
            </a:r>
          </a:p>
          <a:p>
            <a:pPr marL="0" indent="0">
              <a:buNone/>
            </a:pPr>
            <a:r>
              <a:rPr lang="en-GB" sz="1600" b="1" u="sng" dirty="0"/>
              <a:t>172,750</a:t>
            </a:r>
          </a:p>
          <a:p>
            <a:pPr marL="0" indent="0">
              <a:buNone/>
            </a:pPr>
            <a:r>
              <a:rPr lang="en-GB" sz="1600" b="1" dirty="0"/>
              <a:t>217,000       x100</a:t>
            </a:r>
          </a:p>
          <a:p>
            <a:pPr marL="0" indent="0">
              <a:buNone/>
            </a:pPr>
            <a:endParaRPr lang="en-GB" sz="1600" b="1" dirty="0"/>
          </a:p>
          <a:p>
            <a:pPr marL="0" indent="0">
              <a:buNone/>
            </a:pPr>
            <a:r>
              <a:rPr lang="en-GB" sz="1600" dirty="0"/>
              <a:t>Write out your workings</a:t>
            </a:r>
          </a:p>
          <a:p>
            <a:pPr marL="0" indent="0">
              <a:buNone/>
            </a:pPr>
            <a:r>
              <a:rPr lang="en-GB" sz="1600" b="1" u="sng" dirty="0"/>
              <a:t>172,750</a:t>
            </a:r>
          </a:p>
          <a:p>
            <a:pPr marL="0" indent="0">
              <a:buNone/>
            </a:pPr>
            <a:r>
              <a:rPr lang="en-GB" sz="1600" b="1" dirty="0"/>
              <a:t>217,000 = 0.79608 x 100 = 79.61</a:t>
            </a:r>
          </a:p>
          <a:p>
            <a:pPr marL="0" indent="0">
              <a:buNone/>
            </a:pPr>
            <a:endParaRPr lang="en-GB" sz="1600" dirty="0"/>
          </a:p>
          <a:p>
            <a:pPr marL="0" indent="0">
              <a:buNone/>
            </a:pPr>
            <a:r>
              <a:rPr lang="en-GB" sz="1600" dirty="0"/>
              <a:t>Answer</a:t>
            </a:r>
          </a:p>
          <a:p>
            <a:pPr marL="0" indent="0">
              <a:buNone/>
            </a:pPr>
            <a:r>
              <a:rPr lang="en-GB" sz="1600" b="1" dirty="0"/>
              <a:t>Gross profit margin 79.61%</a:t>
            </a:r>
            <a:endParaRPr lang="en-GB" sz="1600" dirty="0"/>
          </a:p>
        </p:txBody>
      </p:sp>
    </p:spTree>
    <p:extLst>
      <p:ext uri="{BB962C8B-B14F-4D97-AF65-F5344CB8AC3E}">
        <p14:creationId xmlns:p14="http://schemas.microsoft.com/office/powerpoint/2010/main" val="34973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962"/>
            <a:ext cx="5904656" cy="1143000"/>
          </a:xfrm>
        </p:spPr>
        <p:txBody>
          <a:bodyPr/>
          <a:lstStyle/>
          <a:p>
            <a:r>
              <a:rPr lang="en-GB" dirty="0"/>
              <a:t>Net Profit Margin</a:t>
            </a:r>
          </a:p>
        </p:txBody>
      </p:sp>
      <p:sp>
        <p:nvSpPr>
          <p:cNvPr id="5" name="Content Placeholder 4">
            <a:extLst>
              <a:ext uri="{FF2B5EF4-FFF2-40B4-BE49-F238E27FC236}">
                <a16:creationId xmlns:a16="http://schemas.microsoft.com/office/drawing/2014/main" id="{60F7EE3C-2E5C-4818-AB14-B63A6C0F9CAC}"/>
              </a:ext>
            </a:extLst>
          </p:cNvPr>
          <p:cNvSpPr>
            <a:spLocks noGrp="1"/>
          </p:cNvSpPr>
          <p:nvPr>
            <p:ph idx="1"/>
          </p:nvPr>
        </p:nvSpPr>
        <p:spPr/>
        <p:txBody>
          <a:bodyPr>
            <a:normAutofit fontScale="92500" lnSpcReduction="20000"/>
          </a:bodyPr>
          <a:lstStyle/>
          <a:p>
            <a:pPr marL="0" indent="0">
              <a:buNone/>
            </a:pPr>
            <a:r>
              <a:rPr lang="en-GB" dirty="0"/>
              <a:t>Net profit margin = </a:t>
            </a:r>
            <a:r>
              <a:rPr lang="en-GB" u="sng" dirty="0"/>
              <a:t>Net profit</a:t>
            </a:r>
            <a:endParaRPr lang="en-GB" dirty="0"/>
          </a:p>
          <a:p>
            <a:pPr marL="2398712" lvl="7" indent="0">
              <a:buNone/>
            </a:pPr>
            <a:r>
              <a:rPr lang="en-GB" sz="26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revenue	</a:t>
            </a:r>
            <a:r>
              <a:rPr lang="en-GB" sz="2800" dirty="0"/>
              <a:t> x 100</a:t>
            </a:r>
            <a:endParaRPr lang="en-GB" sz="2800" dirty="0">
              <a:latin typeface="Arial" panose="020B0604020202020204" pitchFamily="34" charset="0"/>
              <a:cs typeface="Arial" panose="020B0604020202020204" pitchFamily="34" charset="0"/>
            </a:endParaRPr>
          </a:p>
          <a:p>
            <a:pPr marL="0" indent="0">
              <a:buNone/>
            </a:pPr>
            <a:endParaRPr lang="en-GB" dirty="0"/>
          </a:p>
          <a:p>
            <a:pPr marL="0" indent="0">
              <a:lnSpc>
                <a:spcPct val="90000"/>
              </a:lnSpc>
              <a:buNone/>
            </a:pPr>
            <a:r>
              <a:rPr lang="en-GB" dirty="0"/>
              <a:t>Remember: </a:t>
            </a:r>
          </a:p>
          <a:p>
            <a:pPr marL="0" indent="0">
              <a:lnSpc>
                <a:spcPct val="90000"/>
              </a:lnSpc>
              <a:buNone/>
            </a:pPr>
            <a:endParaRPr lang="en-GB" dirty="0"/>
          </a:p>
          <a:p>
            <a:r>
              <a:rPr lang="en-GB" dirty="0"/>
              <a:t>Revenue can also be known as sales or turnover</a:t>
            </a:r>
          </a:p>
          <a:p>
            <a:pPr marL="0" indent="0">
              <a:lnSpc>
                <a:spcPct val="90000"/>
              </a:lnSpc>
              <a:buNone/>
            </a:pPr>
            <a:endParaRPr lang="en-GB" dirty="0"/>
          </a:p>
          <a:p>
            <a:pPr>
              <a:lnSpc>
                <a:spcPct val="90000"/>
              </a:lnSpc>
            </a:pPr>
            <a:r>
              <a:rPr lang="en-GB" dirty="0"/>
              <a:t>Net profit is gross profit - expenses</a:t>
            </a:r>
          </a:p>
          <a:p>
            <a:pPr>
              <a:lnSpc>
                <a:spcPct val="90000"/>
              </a:lnSpc>
            </a:pPr>
            <a:endParaRPr lang="en-GB" dirty="0"/>
          </a:p>
          <a:p>
            <a:r>
              <a:rPr lang="en-GB" dirty="0"/>
              <a:t>This information is also found on a statement of comprehensive income.</a:t>
            </a:r>
          </a:p>
          <a:p>
            <a:pPr marL="0" indent="0">
              <a:buNone/>
            </a:pPr>
            <a:endParaRPr lang="en-GB" dirty="0"/>
          </a:p>
        </p:txBody>
      </p:sp>
    </p:spTree>
    <p:extLst>
      <p:ext uri="{BB962C8B-B14F-4D97-AF65-F5344CB8AC3E}">
        <p14:creationId xmlns:p14="http://schemas.microsoft.com/office/powerpoint/2010/main" val="38689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90" y="188640"/>
            <a:ext cx="7949680" cy="1143000"/>
          </a:xfrm>
        </p:spPr>
        <p:txBody>
          <a:bodyPr>
            <a:normAutofit fontScale="90000"/>
          </a:bodyPr>
          <a:lstStyle/>
          <a:p>
            <a:r>
              <a:rPr lang="en-GB" dirty="0"/>
              <a:t>What Does Net Profit Margin Tell us?</a:t>
            </a:r>
          </a:p>
        </p:txBody>
      </p:sp>
      <p:sp>
        <p:nvSpPr>
          <p:cNvPr id="3" name="Content Placeholder 2"/>
          <p:cNvSpPr>
            <a:spLocks noGrp="1"/>
          </p:cNvSpPr>
          <p:nvPr>
            <p:ph idx="1"/>
          </p:nvPr>
        </p:nvSpPr>
        <p:spPr>
          <a:xfrm>
            <a:off x="395536" y="1679510"/>
            <a:ext cx="8229600" cy="4053747"/>
          </a:xfrm>
        </p:spPr>
        <p:txBody>
          <a:bodyPr>
            <a:normAutofit fontScale="77500" lnSpcReduction="20000"/>
          </a:bodyPr>
          <a:lstStyle/>
          <a:p>
            <a:r>
              <a:rPr lang="en-GB" dirty="0"/>
              <a:t>Shows the percentage of net profit made on sales taking into account expenses. </a:t>
            </a:r>
          </a:p>
          <a:p>
            <a:endParaRPr lang="en-GB" dirty="0"/>
          </a:p>
          <a:p>
            <a:r>
              <a:rPr lang="en-GB" dirty="0"/>
              <a:t>If a business has a net profit margin of 35% then this means that for every £1 made in sales the business makes 35p in net profit.</a:t>
            </a:r>
          </a:p>
          <a:p>
            <a:endParaRPr lang="en-GB" dirty="0"/>
          </a:p>
          <a:p>
            <a:r>
              <a:rPr lang="en-GB" dirty="0"/>
              <a:t>If the net profit margin is too low then it will usually be because expenses are too high. The business will then look at reducing expenses to improve the net profit margin.</a:t>
            </a:r>
          </a:p>
          <a:p>
            <a:endParaRPr lang="en-GB" dirty="0"/>
          </a:p>
          <a:p>
            <a:r>
              <a:rPr lang="en-GB" dirty="0"/>
              <a:t>It could be due to too high wages, expensive rent or distribution costs.</a:t>
            </a:r>
          </a:p>
          <a:p>
            <a:endParaRPr lang="en-GB" dirty="0"/>
          </a:p>
        </p:txBody>
      </p:sp>
    </p:spTree>
    <p:extLst>
      <p:ext uri="{BB962C8B-B14F-4D97-AF65-F5344CB8AC3E}">
        <p14:creationId xmlns:p14="http://schemas.microsoft.com/office/powerpoint/2010/main" val="21069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97CF-A435-4A5D-86C2-4AE4FA3894AD}"/>
              </a:ext>
            </a:extLst>
          </p:cNvPr>
          <p:cNvSpPr>
            <a:spLocks noGrp="1"/>
          </p:cNvSpPr>
          <p:nvPr>
            <p:ph type="title"/>
          </p:nvPr>
        </p:nvSpPr>
        <p:spPr>
          <a:xfrm>
            <a:off x="628650" y="365126"/>
            <a:ext cx="7886700" cy="1460499"/>
          </a:xfrm>
        </p:spPr>
        <p:txBody>
          <a:bodyPr>
            <a:normAutofit fontScale="90000"/>
          </a:bodyPr>
          <a:lstStyle/>
          <a:p>
            <a:r>
              <a:rPr lang="en-GB" dirty="0"/>
              <a:t>How Net Profit Looks on A Statement of Comprehensive Income</a:t>
            </a:r>
          </a:p>
        </p:txBody>
      </p:sp>
      <p:sp>
        <p:nvSpPr>
          <p:cNvPr id="3" name="Content Placeholder 2">
            <a:extLst>
              <a:ext uri="{FF2B5EF4-FFF2-40B4-BE49-F238E27FC236}">
                <a16:creationId xmlns:a16="http://schemas.microsoft.com/office/drawing/2014/main" id="{C22361FC-726D-4D92-A3CF-E70BF9035E86}"/>
              </a:ext>
            </a:extLst>
          </p:cNvPr>
          <p:cNvSpPr>
            <a:spLocks noGrp="1"/>
          </p:cNvSpPr>
          <p:nvPr>
            <p:ph idx="1"/>
          </p:nvPr>
        </p:nvSpPr>
        <p:spPr>
          <a:xfrm>
            <a:off x="628650" y="2062065"/>
            <a:ext cx="3430166" cy="4114898"/>
          </a:xfrm>
        </p:spPr>
        <p:txBody>
          <a:bodyPr>
            <a:normAutofit fontScale="77500" lnSpcReduction="20000"/>
          </a:bodyPr>
          <a:lstStyle/>
          <a:p>
            <a:pPr marL="0" indent="0">
              <a:buNone/>
            </a:pPr>
            <a:r>
              <a:rPr lang="en-GB" b="1" dirty="0"/>
              <a:t>Remember this&gt;&gt;&gt;</a:t>
            </a:r>
          </a:p>
          <a:p>
            <a:pPr marL="0" indent="0">
              <a:buNone/>
            </a:pPr>
            <a:endParaRPr lang="en-GB" dirty="0"/>
          </a:p>
          <a:p>
            <a:pPr marL="0" indent="0">
              <a:buNone/>
            </a:pPr>
            <a:r>
              <a:rPr lang="en-GB" dirty="0"/>
              <a:t>Net profit margin</a:t>
            </a:r>
          </a:p>
          <a:p>
            <a:pPr marL="0" indent="0">
              <a:buNone/>
            </a:pPr>
            <a:endParaRPr lang="en-GB" dirty="0"/>
          </a:p>
          <a:p>
            <a:pPr marL="0" indent="0">
              <a:lnSpc>
                <a:spcPct val="90000"/>
              </a:lnSpc>
              <a:buNone/>
            </a:pPr>
            <a:r>
              <a:rPr lang="en-GB" u="sng" dirty="0"/>
              <a:t>Net profit</a:t>
            </a:r>
            <a:r>
              <a:rPr lang="en-GB" dirty="0"/>
              <a:t>	x100</a:t>
            </a:r>
          </a:p>
          <a:p>
            <a:pPr marL="0" indent="0">
              <a:lnSpc>
                <a:spcPct val="90000"/>
              </a:lnSpc>
              <a:buNone/>
            </a:pPr>
            <a:r>
              <a:rPr lang="en-GB" dirty="0"/>
              <a:t>r</a:t>
            </a:r>
            <a:r>
              <a:rPr lang="en-GB" sz="2800" dirty="0">
                <a:latin typeface="Arial" panose="020B0604020202020204" pitchFamily="34" charset="0"/>
                <a:cs typeface="Arial" panose="020B0604020202020204" pitchFamily="34" charset="0"/>
              </a:rPr>
              <a:t>evenue</a:t>
            </a:r>
          </a:p>
          <a:p>
            <a:pPr marL="0" indent="0">
              <a:lnSpc>
                <a:spcPct val="90000"/>
              </a:lnSpc>
              <a:buNone/>
            </a:pPr>
            <a:endParaRPr lang="en-GB" dirty="0"/>
          </a:p>
          <a:p>
            <a:pPr marL="0" indent="0">
              <a:lnSpc>
                <a:spcPct val="90000"/>
              </a:lnSpc>
              <a:buNone/>
            </a:pPr>
            <a:r>
              <a:rPr lang="en-GB" u="sng" dirty="0"/>
              <a:t>1</a:t>
            </a:r>
            <a:r>
              <a:rPr lang="en-GB" sz="2800" u="sng" dirty="0">
                <a:latin typeface="Arial" panose="020B0604020202020204" pitchFamily="34" charset="0"/>
                <a:cs typeface="Arial" panose="020B0604020202020204" pitchFamily="34" charset="0"/>
              </a:rPr>
              <a:t>5,000</a:t>
            </a:r>
          </a:p>
          <a:p>
            <a:pPr marL="0" indent="0">
              <a:lnSpc>
                <a:spcPct val="90000"/>
              </a:lnSpc>
              <a:buNone/>
            </a:pPr>
            <a:r>
              <a:rPr lang="en-GB" dirty="0"/>
              <a:t>100,000        x 100  = 15</a:t>
            </a:r>
          </a:p>
          <a:p>
            <a:pPr marL="0" indent="0">
              <a:lnSpc>
                <a:spcPct val="90000"/>
              </a:lnSpc>
              <a:buNone/>
            </a:pPr>
            <a:endParaRPr lang="en-GB" sz="2800" dirty="0">
              <a:latin typeface="Arial" panose="020B0604020202020204" pitchFamily="34" charset="0"/>
              <a:cs typeface="Arial" panose="020B0604020202020204" pitchFamily="34" charset="0"/>
            </a:endParaRPr>
          </a:p>
          <a:p>
            <a:pPr marL="0" indent="0">
              <a:lnSpc>
                <a:spcPct val="90000"/>
              </a:lnSpc>
              <a:buNone/>
            </a:pPr>
            <a:r>
              <a:rPr lang="en-GB" dirty="0"/>
              <a:t>Net profit margin = 15%</a:t>
            </a:r>
            <a:endParaRPr lang="en-GB" sz="2800" dirty="0">
              <a:latin typeface="Arial" panose="020B0604020202020204" pitchFamily="34" charset="0"/>
              <a:cs typeface="Arial" panose="020B0604020202020204" pitchFamily="34" charset="0"/>
            </a:endParaRPr>
          </a:p>
          <a:p>
            <a:pPr marL="0" indent="0">
              <a:buNone/>
            </a:pPr>
            <a:endParaRPr lang="en-GB" dirty="0"/>
          </a:p>
        </p:txBody>
      </p:sp>
      <p:sp>
        <p:nvSpPr>
          <p:cNvPr id="5" name="Rectangle 4">
            <a:extLst>
              <a:ext uri="{FF2B5EF4-FFF2-40B4-BE49-F238E27FC236}">
                <a16:creationId xmlns:a16="http://schemas.microsoft.com/office/drawing/2014/main" id="{9B1461C3-C0AE-436C-B017-501D23FE3831}"/>
              </a:ext>
            </a:extLst>
          </p:cNvPr>
          <p:cNvSpPr/>
          <p:nvPr/>
        </p:nvSpPr>
        <p:spPr>
          <a:xfrm>
            <a:off x="4394324" y="2480581"/>
            <a:ext cx="4121026" cy="20203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aphicFrame>
        <p:nvGraphicFramePr>
          <p:cNvPr id="7" name="Table 6">
            <a:extLst>
              <a:ext uri="{FF2B5EF4-FFF2-40B4-BE49-F238E27FC236}">
                <a16:creationId xmlns:a16="http://schemas.microsoft.com/office/drawing/2014/main" id="{D7A8EC2E-4FA4-460F-93CC-F5857FD6E7AA}"/>
              </a:ext>
            </a:extLst>
          </p:cNvPr>
          <p:cNvGraphicFramePr>
            <a:graphicFrameLocks noGrp="1"/>
          </p:cNvGraphicFramePr>
          <p:nvPr>
            <p:extLst>
              <p:ext uri="{D42A27DB-BD31-4B8C-83A1-F6EECF244321}">
                <p14:modId xmlns:p14="http://schemas.microsoft.com/office/powerpoint/2010/main" val="1476835168"/>
              </p:ext>
            </p:extLst>
          </p:nvPr>
        </p:nvGraphicFramePr>
        <p:xfrm>
          <a:off x="4394324" y="1949889"/>
          <a:ext cx="4121026" cy="4486278"/>
        </p:xfrm>
        <a:graphic>
          <a:graphicData uri="http://schemas.openxmlformats.org/drawingml/2006/table">
            <a:tbl>
              <a:tblPr firstRow="1" firstCol="1" bandRow="1"/>
              <a:tblGrid>
                <a:gridCol w="1992475">
                  <a:extLst>
                    <a:ext uri="{9D8B030D-6E8A-4147-A177-3AD203B41FA5}">
                      <a16:colId xmlns:a16="http://schemas.microsoft.com/office/drawing/2014/main" val="2382097715"/>
                    </a:ext>
                  </a:extLst>
                </a:gridCol>
                <a:gridCol w="1042322">
                  <a:extLst>
                    <a:ext uri="{9D8B030D-6E8A-4147-A177-3AD203B41FA5}">
                      <a16:colId xmlns:a16="http://schemas.microsoft.com/office/drawing/2014/main" val="1970469984"/>
                    </a:ext>
                  </a:extLst>
                </a:gridCol>
                <a:gridCol w="1086229">
                  <a:extLst>
                    <a:ext uri="{9D8B030D-6E8A-4147-A177-3AD203B41FA5}">
                      <a16:colId xmlns:a16="http://schemas.microsoft.com/office/drawing/2014/main" val="1580057298"/>
                    </a:ext>
                  </a:extLst>
                </a:gridCol>
              </a:tblGrid>
              <a:tr h="305224">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227990">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305224">
                <a:tc gridSpan="3">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3,000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60,000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8" name="Rectangle 7">
            <a:extLst>
              <a:ext uri="{FF2B5EF4-FFF2-40B4-BE49-F238E27FC236}">
                <a16:creationId xmlns:a16="http://schemas.microsoft.com/office/drawing/2014/main" id="{B73EFD4F-FE08-4171-BBC3-5BC286489D53}"/>
              </a:ext>
            </a:extLst>
          </p:cNvPr>
          <p:cNvSpPr/>
          <p:nvPr/>
        </p:nvSpPr>
        <p:spPr>
          <a:xfrm>
            <a:off x="4394324" y="6176963"/>
            <a:ext cx="4121026" cy="25756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7571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2FDC-FA1D-46EC-9CD9-390D4081C148}"/>
              </a:ext>
            </a:extLst>
          </p:cNvPr>
          <p:cNvSpPr>
            <a:spLocks noGrp="1"/>
          </p:cNvSpPr>
          <p:nvPr>
            <p:ph type="title"/>
          </p:nvPr>
        </p:nvSpPr>
        <p:spPr/>
        <p:txBody>
          <a:bodyPr/>
          <a:lstStyle/>
          <a:p>
            <a:r>
              <a:rPr lang="en-GB" dirty="0"/>
              <a:t>Why is it used?</a:t>
            </a:r>
          </a:p>
        </p:txBody>
      </p:sp>
      <p:sp>
        <p:nvSpPr>
          <p:cNvPr id="3" name="Content Placeholder 2">
            <a:extLst>
              <a:ext uri="{FF2B5EF4-FFF2-40B4-BE49-F238E27FC236}">
                <a16:creationId xmlns:a16="http://schemas.microsoft.com/office/drawing/2014/main" id="{F7077323-850C-48A3-9D9E-0EB4EA7BDAEE}"/>
              </a:ext>
            </a:extLst>
          </p:cNvPr>
          <p:cNvSpPr>
            <a:spLocks noGrp="1"/>
          </p:cNvSpPr>
          <p:nvPr>
            <p:ph idx="1"/>
          </p:nvPr>
        </p:nvSpPr>
        <p:spPr/>
        <p:txBody>
          <a:bodyPr>
            <a:normAutofit fontScale="92500"/>
          </a:bodyPr>
          <a:lstStyle/>
          <a:p>
            <a:pPr marL="0" indent="0">
              <a:buNone/>
            </a:pPr>
            <a:r>
              <a:rPr lang="en-GB" dirty="0"/>
              <a:t>Using a statement of comprehensive income is vital for understanding the business’s position financially. </a:t>
            </a:r>
          </a:p>
          <a:p>
            <a:pPr marL="0" indent="0">
              <a:buNone/>
            </a:pPr>
            <a:endParaRPr lang="en-GB" dirty="0"/>
          </a:p>
          <a:p>
            <a:pPr marL="0" indent="0">
              <a:buNone/>
            </a:pPr>
            <a:r>
              <a:rPr lang="en-GB" dirty="0"/>
              <a:t>Are they making a profit or a loss. If the business is making a profit then that is ideal.</a:t>
            </a:r>
          </a:p>
          <a:p>
            <a:pPr marL="0" indent="0">
              <a:buNone/>
            </a:pPr>
            <a:endParaRPr lang="en-GB" dirty="0"/>
          </a:p>
          <a:p>
            <a:pPr marL="0" indent="0">
              <a:buNone/>
            </a:pPr>
            <a:r>
              <a:rPr lang="en-GB" dirty="0"/>
              <a:t>However if they identify that they are making a loss then they can assess the profit &amp; loss account to see why and where the business is losing money.  </a:t>
            </a:r>
          </a:p>
        </p:txBody>
      </p:sp>
    </p:spTree>
    <p:extLst>
      <p:ext uri="{BB962C8B-B14F-4D97-AF65-F5344CB8AC3E}">
        <p14:creationId xmlns:p14="http://schemas.microsoft.com/office/powerpoint/2010/main" val="13599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FB8F-3AF5-4845-9BDC-99CA86249011}"/>
              </a:ext>
            </a:extLst>
          </p:cNvPr>
          <p:cNvSpPr>
            <a:spLocks noGrp="1"/>
          </p:cNvSpPr>
          <p:nvPr>
            <p:ph type="title"/>
          </p:nvPr>
        </p:nvSpPr>
        <p:spPr/>
        <p:txBody>
          <a:bodyPr/>
          <a:lstStyle/>
          <a:p>
            <a:r>
              <a:rPr lang="en-GB" dirty="0"/>
              <a:t>Activity 9 Continued – Quick Practice</a:t>
            </a:r>
          </a:p>
        </p:txBody>
      </p:sp>
      <p:sp>
        <p:nvSpPr>
          <p:cNvPr id="3" name="Content Placeholder 2">
            <a:extLst>
              <a:ext uri="{FF2B5EF4-FFF2-40B4-BE49-F238E27FC236}">
                <a16:creationId xmlns:a16="http://schemas.microsoft.com/office/drawing/2014/main" id="{38472BD2-2EA1-4793-8202-84F23045EAF4}"/>
              </a:ext>
            </a:extLst>
          </p:cNvPr>
          <p:cNvSpPr>
            <a:spLocks noGrp="1"/>
          </p:cNvSpPr>
          <p:nvPr>
            <p:ph idx="1"/>
          </p:nvPr>
        </p:nvSpPr>
        <p:spPr>
          <a:xfrm>
            <a:off x="227039" y="1600200"/>
            <a:ext cx="4121025" cy="4731026"/>
          </a:xfrm>
        </p:spPr>
        <p:txBody>
          <a:bodyPr>
            <a:normAutofit fontScale="40000" lnSpcReduction="20000"/>
          </a:bodyPr>
          <a:lstStyle/>
          <a:p>
            <a:pPr marL="0" indent="0">
              <a:lnSpc>
                <a:spcPct val="115000"/>
              </a:lnSpc>
              <a:spcAft>
                <a:spcPts val="1000"/>
              </a:spcAft>
              <a:buNone/>
            </a:pPr>
            <a:r>
              <a:rPr lang="en-GB" sz="3500" b="1" dirty="0">
                <a:effectLst/>
                <a:latin typeface="Arial" panose="020B0604020202020204" pitchFamily="34" charset="0"/>
                <a:ea typeface="Calibri" panose="020F0502020204030204" pitchFamily="34" charset="0"/>
                <a:cs typeface="Arial" panose="020B0604020202020204" pitchFamily="34" charset="0"/>
              </a:rPr>
              <a:t>Calculate the net profit margin using the information provided.</a:t>
            </a:r>
          </a:p>
          <a:p>
            <a:pPr marL="0" indent="0">
              <a:lnSpc>
                <a:spcPct val="115000"/>
              </a:lnSpc>
              <a:spcAft>
                <a:spcPts val="1000"/>
              </a:spcAft>
              <a:buNone/>
            </a:pPr>
            <a:r>
              <a:rPr lang="en-GB" sz="3500" b="1" dirty="0">
                <a:effectLst/>
                <a:latin typeface="Arial" panose="020B0604020202020204" pitchFamily="34" charset="0"/>
                <a:ea typeface="Calibri" panose="020F0502020204030204" pitchFamily="34" charset="0"/>
                <a:cs typeface="Arial" panose="020B0604020202020204" pitchFamily="34" charset="0"/>
              </a:rPr>
              <a:t>Explain whether the business is performing well in terms of its net profit margin.</a:t>
            </a:r>
            <a:endParaRPr lang="en-GB" sz="3500" b="1" dirty="0"/>
          </a:p>
          <a:p>
            <a:pPr marL="0" indent="0">
              <a:buNone/>
            </a:pPr>
            <a:r>
              <a:rPr lang="en-GB" dirty="0"/>
              <a:t>Write out the formula in words</a:t>
            </a:r>
          </a:p>
          <a:p>
            <a:pPr marL="0" indent="0">
              <a:lnSpc>
                <a:spcPct val="90000"/>
              </a:lnSpc>
              <a:buNone/>
            </a:pPr>
            <a:r>
              <a:rPr lang="en-GB" b="1" u="sng" dirty="0"/>
              <a:t>Net Profit</a:t>
            </a:r>
            <a:r>
              <a:rPr lang="en-GB" b="1" dirty="0"/>
              <a:t>    x100</a:t>
            </a:r>
          </a:p>
          <a:p>
            <a:pPr marL="0" indent="0">
              <a:lnSpc>
                <a:spcPct val="90000"/>
              </a:lnSpc>
              <a:buNone/>
            </a:pPr>
            <a:r>
              <a:rPr lang="en-GB" sz="2800" b="1" dirty="0">
                <a:latin typeface="Arial" panose="020B0604020202020204" pitchFamily="34" charset="0"/>
                <a:cs typeface="Arial" panose="020B0604020202020204" pitchFamily="34" charset="0"/>
              </a:rPr>
              <a:t>Revenue</a:t>
            </a:r>
          </a:p>
          <a:p>
            <a:pPr marL="0" indent="0">
              <a:buNone/>
            </a:pPr>
            <a:endParaRPr lang="en-GB" dirty="0"/>
          </a:p>
          <a:p>
            <a:pPr marL="0" indent="0">
              <a:buNone/>
            </a:pPr>
            <a:r>
              <a:rPr lang="en-GB" dirty="0"/>
              <a:t>Then covert it to numbers </a:t>
            </a:r>
          </a:p>
          <a:p>
            <a:pPr marL="0" indent="0">
              <a:buNone/>
            </a:pPr>
            <a:r>
              <a:rPr lang="en-GB" b="1" u="sng" dirty="0"/>
              <a:t>87,750</a:t>
            </a:r>
          </a:p>
          <a:p>
            <a:pPr marL="0" indent="0">
              <a:buNone/>
            </a:pPr>
            <a:r>
              <a:rPr lang="en-GB" b="1" dirty="0"/>
              <a:t>217,000       x100</a:t>
            </a:r>
          </a:p>
          <a:p>
            <a:pPr marL="0" indent="0">
              <a:buNone/>
            </a:pPr>
            <a:endParaRPr lang="en-GB" b="1" dirty="0"/>
          </a:p>
          <a:p>
            <a:pPr marL="0" indent="0">
              <a:buNone/>
            </a:pPr>
            <a:r>
              <a:rPr lang="en-GB" dirty="0"/>
              <a:t>Write out your working</a:t>
            </a:r>
          </a:p>
          <a:p>
            <a:pPr marL="0" indent="0">
              <a:buNone/>
            </a:pPr>
            <a:r>
              <a:rPr lang="en-GB" b="1" u="sng" dirty="0"/>
              <a:t>87,750</a:t>
            </a:r>
          </a:p>
          <a:p>
            <a:pPr marL="0" indent="0">
              <a:buNone/>
            </a:pPr>
            <a:r>
              <a:rPr lang="en-GB" b="1" dirty="0"/>
              <a:t>217,000 = 0.40437 x 100 = 40.437</a:t>
            </a:r>
          </a:p>
          <a:p>
            <a:pPr marL="0" indent="0">
              <a:buNone/>
            </a:pPr>
            <a:endParaRPr lang="en-GB" dirty="0"/>
          </a:p>
          <a:p>
            <a:pPr marL="0" indent="0">
              <a:buNone/>
            </a:pPr>
            <a:r>
              <a:rPr lang="en-GB" dirty="0"/>
              <a:t>Answer</a:t>
            </a:r>
          </a:p>
          <a:p>
            <a:pPr marL="0" indent="0">
              <a:buNone/>
            </a:pPr>
            <a:r>
              <a:rPr lang="en-GB" b="1" dirty="0"/>
              <a:t>Net profit margin 40.44% (rounded up)</a:t>
            </a:r>
            <a:endParaRPr lang="en-GB" dirty="0"/>
          </a:p>
        </p:txBody>
      </p:sp>
      <p:graphicFrame>
        <p:nvGraphicFramePr>
          <p:cNvPr id="4" name="Table 3">
            <a:extLst>
              <a:ext uri="{FF2B5EF4-FFF2-40B4-BE49-F238E27FC236}">
                <a16:creationId xmlns:a16="http://schemas.microsoft.com/office/drawing/2014/main" id="{DD647D6A-1148-47AB-A832-186918927235}"/>
              </a:ext>
            </a:extLst>
          </p:cNvPr>
          <p:cNvGraphicFramePr>
            <a:graphicFrameLocks noGrp="1"/>
          </p:cNvGraphicFramePr>
          <p:nvPr>
            <p:extLst>
              <p:ext uri="{D42A27DB-BD31-4B8C-83A1-F6EECF244321}">
                <p14:modId xmlns:p14="http://schemas.microsoft.com/office/powerpoint/2010/main" val="1946745265"/>
              </p:ext>
            </p:extLst>
          </p:nvPr>
        </p:nvGraphicFramePr>
        <p:xfrm>
          <a:off x="4459638" y="1758155"/>
          <a:ext cx="4121026" cy="4486278"/>
        </p:xfrm>
        <a:graphic>
          <a:graphicData uri="http://schemas.openxmlformats.org/drawingml/2006/table">
            <a:tbl>
              <a:tblPr firstRow="1" firstCol="1" bandRow="1"/>
              <a:tblGrid>
                <a:gridCol w="1992475">
                  <a:extLst>
                    <a:ext uri="{9D8B030D-6E8A-4147-A177-3AD203B41FA5}">
                      <a16:colId xmlns:a16="http://schemas.microsoft.com/office/drawing/2014/main" val="2382097715"/>
                    </a:ext>
                  </a:extLst>
                </a:gridCol>
                <a:gridCol w="1042322">
                  <a:extLst>
                    <a:ext uri="{9D8B030D-6E8A-4147-A177-3AD203B41FA5}">
                      <a16:colId xmlns:a16="http://schemas.microsoft.com/office/drawing/2014/main" val="1970469984"/>
                    </a:ext>
                  </a:extLst>
                </a:gridCol>
                <a:gridCol w="1086229">
                  <a:extLst>
                    <a:ext uri="{9D8B030D-6E8A-4147-A177-3AD203B41FA5}">
                      <a16:colId xmlns:a16="http://schemas.microsoft.com/office/drawing/2014/main" val="1580057298"/>
                    </a:ext>
                  </a:extLst>
                </a:gridCol>
              </a:tblGrid>
              <a:tr h="305224">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217,000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305224">
                <a:tc gridSpan="3">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13,500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58,000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27,250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44,250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172,750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4,000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32,000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85,000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87,750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Tree>
    <p:extLst>
      <p:ext uri="{BB962C8B-B14F-4D97-AF65-F5344CB8AC3E}">
        <p14:creationId xmlns:p14="http://schemas.microsoft.com/office/powerpoint/2010/main" val="38272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AE14-27A9-4F38-AB0F-D66C72515626}"/>
              </a:ext>
            </a:extLst>
          </p:cNvPr>
          <p:cNvSpPr>
            <a:spLocks noGrp="1"/>
          </p:cNvSpPr>
          <p:nvPr>
            <p:ph type="title"/>
          </p:nvPr>
        </p:nvSpPr>
        <p:spPr/>
        <p:txBody>
          <a:bodyPr/>
          <a:lstStyle/>
          <a:p>
            <a:r>
              <a:rPr lang="en-GB" dirty="0"/>
              <a:t>Activity 10 - Gross &amp; Net Profit Margin</a:t>
            </a:r>
          </a:p>
        </p:txBody>
      </p:sp>
      <p:pic>
        <p:nvPicPr>
          <p:cNvPr id="4" name="Online Media 3" title="Net Profit and Gross Profit | Formulas, Margin Calculations and How to Interpret Figures Explained">
            <a:hlinkClick r:id="" action="ppaction://media"/>
            <a:extLst>
              <a:ext uri="{FF2B5EF4-FFF2-40B4-BE49-F238E27FC236}">
                <a16:creationId xmlns:a16="http://schemas.microsoft.com/office/drawing/2014/main" id="{18D8461B-4E82-4E9F-AFFF-FF055EC2F88C}"/>
              </a:ext>
            </a:extLst>
          </p:cNvPr>
          <p:cNvPicPr>
            <a:picLocks noGrp="1" noRot="1" noChangeAspect="1"/>
          </p:cNvPicPr>
          <p:nvPr>
            <p:ph idx="1"/>
            <a:videoFile r:link="rId1"/>
          </p:nvPr>
        </p:nvPicPr>
        <p:blipFill>
          <a:blip r:embed="rId3"/>
          <a:stretch>
            <a:fillRect/>
          </a:stretch>
        </p:blipFill>
        <p:spPr>
          <a:xfrm>
            <a:off x="1471911" y="2445026"/>
            <a:ext cx="6200177" cy="3503337"/>
          </a:xfrm>
          <a:prstGeom prst="rect">
            <a:avLst/>
          </a:prstGeom>
        </p:spPr>
      </p:pic>
      <p:sp>
        <p:nvSpPr>
          <p:cNvPr id="5" name="TextBox 4">
            <a:extLst>
              <a:ext uri="{FF2B5EF4-FFF2-40B4-BE49-F238E27FC236}">
                <a16:creationId xmlns:a16="http://schemas.microsoft.com/office/drawing/2014/main" id="{D2120C13-0EF2-41C9-BB5B-CE42569C2479}"/>
              </a:ext>
            </a:extLst>
          </p:cNvPr>
          <p:cNvSpPr txBox="1"/>
          <p:nvPr/>
        </p:nvSpPr>
        <p:spPr>
          <a:xfrm>
            <a:off x="628650" y="1690689"/>
            <a:ext cx="7886700" cy="646331"/>
          </a:xfrm>
          <a:prstGeom prst="rect">
            <a:avLst/>
          </a:prstGeom>
          <a:noFill/>
        </p:spPr>
        <p:txBody>
          <a:bodyPr wrap="square">
            <a:spAutoFit/>
          </a:bodyPr>
          <a:lstStyle/>
          <a:p>
            <a:pPr marL="0" indent="0">
              <a:buNone/>
            </a:pPr>
            <a:r>
              <a:rPr lang="en-GB" sz="1800" dirty="0">
                <a:effectLst/>
                <a:ea typeface="Calibri" panose="020F0502020204030204" pitchFamily="34" charset="0"/>
              </a:rPr>
              <a:t>Watch the video </a:t>
            </a:r>
            <a:r>
              <a:rPr lang="en-GB" sz="1800" b="1" dirty="0">
                <a:effectLst/>
                <a:ea typeface="Calibri" panose="020F0502020204030204" pitchFamily="34" charset="0"/>
              </a:rPr>
              <a:t>named ‘Gross Profit vs Net Profit | Differences, Calculations and Interpretation Explained’</a:t>
            </a:r>
            <a:r>
              <a:rPr lang="en-GB" sz="1800" dirty="0">
                <a:effectLst/>
                <a:ea typeface="Calibri" panose="020F0502020204030204" pitchFamily="34" charset="0"/>
              </a:rPr>
              <a:t> and answer the questions in your student booklet.</a:t>
            </a:r>
          </a:p>
        </p:txBody>
      </p:sp>
      <p:sp>
        <p:nvSpPr>
          <p:cNvPr id="6" name="TextBox 5">
            <a:extLst>
              <a:ext uri="{FF2B5EF4-FFF2-40B4-BE49-F238E27FC236}">
                <a16:creationId xmlns:a16="http://schemas.microsoft.com/office/drawing/2014/main" id="{2A405FC6-3D0A-4589-A3F6-5D372586CBFD}"/>
              </a:ext>
            </a:extLst>
          </p:cNvPr>
          <p:cNvSpPr txBox="1"/>
          <p:nvPr/>
        </p:nvSpPr>
        <p:spPr>
          <a:xfrm>
            <a:off x="5247862" y="6056369"/>
            <a:ext cx="3617843" cy="369332"/>
          </a:xfrm>
          <a:prstGeom prst="rect">
            <a:avLst/>
          </a:prstGeom>
          <a:noFill/>
        </p:spPr>
        <p:txBody>
          <a:bodyPr wrap="square">
            <a:spAutoFit/>
          </a:bodyPr>
          <a:lstStyle/>
          <a:p>
            <a:r>
              <a:rPr lang="en-GB" dirty="0">
                <a:hlinkClick r:id="rId4"/>
              </a:rPr>
              <a:t>GROSS AND NET PROFIT VIDEO LINK</a:t>
            </a:r>
            <a:r>
              <a:rPr lang="en-GB" dirty="0"/>
              <a:t> </a:t>
            </a:r>
          </a:p>
        </p:txBody>
      </p:sp>
    </p:spTree>
    <p:extLst>
      <p:ext uri="{BB962C8B-B14F-4D97-AF65-F5344CB8AC3E}">
        <p14:creationId xmlns:p14="http://schemas.microsoft.com/office/powerpoint/2010/main" val="30133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9ADC-57FC-4831-96EC-AD33A12013D3}"/>
              </a:ext>
            </a:extLst>
          </p:cNvPr>
          <p:cNvSpPr>
            <a:spLocks noGrp="1"/>
          </p:cNvSpPr>
          <p:nvPr>
            <p:ph type="title"/>
          </p:nvPr>
        </p:nvSpPr>
        <p:spPr/>
        <p:txBody>
          <a:bodyPr/>
          <a:lstStyle/>
          <a:p>
            <a:r>
              <a:rPr lang="en-GB" dirty="0"/>
              <a:t>Activity 10 – Calculation Answers</a:t>
            </a:r>
          </a:p>
        </p:txBody>
      </p:sp>
      <p:pic>
        <p:nvPicPr>
          <p:cNvPr id="5" name="Content Placeholder 4">
            <a:extLst>
              <a:ext uri="{FF2B5EF4-FFF2-40B4-BE49-F238E27FC236}">
                <a16:creationId xmlns:a16="http://schemas.microsoft.com/office/drawing/2014/main" id="{5479BBCD-65E7-4422-8C2B-6F60988E4817}"/>
              </a:ext>
            </a:extLst>
          </p:cNvPr>
          <p:cNvPicPr>
            <a:picLocks noGrp="1" noChangeAspect="1"/>
          </p:cNvPicPr>
          <p:nvPr>
            <p:ph idx="1"/>
          </p:nvPr>
        </p:nvPicPr>
        <p:blipFill>
          <a:blip r:embed="rId2"/>
          <a:stretch>
            <a:fillRect/>
          </a:stretch>
        </p:blipFill>
        <p:spPr>
          <a:xfrm>
            <a:off x="1374292" y="1879515"/>
            <a:ext cx="6395416" cy="2023215"/>
          </a:xfrm>
        </p:spPr>
      </p:pic>
      <p:pic>
        <p:nvPicPr>
          <p:cNvPr id="9" name="Picture 8">
            <a:extLst>
              <a:ext uri="{FF2B5EF4-FFF2-40B4-BE49-F238E27FC236}">
                <a16:creationId xmlns:a16="http://schemas.microsoft.com/office/drawing/2014/main" id="{AABF393E-DFA1-4DE3-A780-A59C587DDBB8}"/>
              </a:ext>
            </a:extLst>
          </p:cNvPr>
          <p:cNvPicPr>
            <a:picLocks noChangeAspect="1"/>
          </p:cNvPicPr>
          <p:nvPr/>
        </p:nvPicPr>
        <p:blipFill>
          <a:blip r:embed="rId3"/>
          <a:stretch>
            <a:fillRect/>
          </a:stretch>
        </p:blipFill>
        <p:spPr>
          <a:xfrm>
            <a:off x="1066800" y="4088208"/>
            <a:ext cx="7010400" cy="1857375"/>
          </a:xfrm>
          <a:prstGeom prst="rect">
            <a:avLst/>
          </a:prstGeom>
        </p:spPr>
      </p:pic>
    </p:spTree>
    <p:extLst>
      <p:ext uri="{BB962C8B-B14F-4D97-AF65-F5344CB8AC3E}">
        <p14:creationId xmlns:p14="http://schemas.microsoft.com/office/powerpoint/2010/main" val="3451083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Mark-up</a:t>
            </a:r>
          </a:p>
        </p:txBody>
      </p:sp>
      <p:sp>
        <p:nvSpPr>
          <p:cNvPr id="3" name="Content Placeholder 2"/>
          <p:cNvSpPr>
            <a:spLocks noGrp="1"/>
          </p:cNvSpPr>
          <p:nvPr>
            <p:ph idx="1"/>
          </p:nvPr>
        </p:nvSpPr>
        <p:spPr/>
        <p:txBody>
          <a:bodyPr/>
          <a:lstStyle/>
          <a:p>
            <a:pPr marL="0" indent="0">
              <a:buNone/>
            </a:pPr>
            <a:r>
              <a:rPr lang="en-GB" b="1" dirty="0"/>
              <a:t>Mark-up = </a:t>
            </a:r>
            <a:r>
              <a:rPr lang="en-GB" u="sng" dirty="0"/>
              <a:t>___</a:t>
            </a:r>
            <a:r>
              <a:rPr lang="en-GB" b="1" u="sng" dirty="0"/>
              <a:t>gross profit</a:t>
            </a:r>
            <a:r>
              <a:rPr lang="en-GB" u="sng" dirty="0"/>
              <a:t>___</a:t>
            </a:r>
            <a:r>
              <a:rPr lang="en-GB" dirty="0"/>
              <a:t>    x 100</a:t>
            </a:r>
            <a:endParaRPr lang="en-GB" u="sng" dirty="0"/>
          </a:p>
          <a:p>
            <a:pPr marL="0" indent="0">
              <a:buNone/>
            </a:pPr>
            <a:r>
              <a:rPr lang="en-GB" b="1" dirty="0"/>
              <a:t>		cost of goods sold</a:t>
            </a:r>
          </a:p>
          <a:p>
            <a:pPr marL="0" indent="0">
              <a:buNone/>
            </a:pPr>
            <a:endParaRPr lang="en-GB" b="1" dirty="0"/>
          </a:p>
          <a:p>
            <a:pPr marL="0" indent="0">
              <a:buNone/>
            </a:pPr>
            <a:r>
              <a:rPr lang="en-GB" dirty="0"/>
              <a:t>This also is found on a statement of comprehensive income.</a:t>
            </a:r>
          </a:p>
          <a:p>
            <a:pPr marL="0" indent="0">
              <a:buNone/>
            </a:pPr>
            <a:endParaRPr lang="en-GB" b="1" u="sng" dirty="0"/>
          </a:p>
        </p:txBody>
      </p:sp>
    </p:spTree>
    <p:extLst>
      <p:ext uri="{BB962C8B-B14F-4D97-AF65-F5344CB8AC3E}">
        <p14:creationId xmlns:p14="http://schemas.microsoft.com/office/powerpoint/2010/main" val="42318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4" y="260648"/>
            <a:ext cx="7445829" cy="1143000"/>
          </a:xfrm>
        </p:spPr>
        <p:txBody>
          <a:bodyPr>
            <a:normAutofit fontScale="90000"/>
          </a:bodyPr>
          <a:lstStyle/>
          <a:p>
            <a:r>
              <a:rPr lang="en-GB" dirty="0"/>
              <a:t>What Does Mark-up Tell us?</a:t>
            </a:r>
          </a:p>
        </p:txBody>
      </p:sp>
      <p:sp>
        <p:nvSpPr>
          <p:cNvPr id="3" name="Content Placeholder 2"/>
          <p:cNvSpPr>
            <a:spLocks noGrp="1"/>
          </p:cNvSpPr>
          <p:nvPr>
            <p:ph idx="1"/>
          </p:nvPr>
        </p:nvSpPr>
        <p:spPr>
          <a:xfrm>
            <a:off x="395536" y="1484784"/>
            <a:ext cx="8229600" cy="4248473"/>
          </a:xfrm>
        </p:spPr>
        <p:txBody>
          <a:bodyPr>
            <a:normAutofit lnSpcReduction="10000"/>
          </a:bodyPr>
          <a:lstStyle/>
          <a:p>
            <a:r>
              <a:rPr lang="en-GB" dirty="0"/>
              <a:t>Mark-up looks at profit as a percentage of cost of goods sold.</a:t>
            </a:r>
          </a:p>
          <a:p>
            <a:pPr marL="0" indent="0">
              <a:buNone/>
            </a:pPr>
            <a:endParaRPr lang="en-GB" dirty="0"/>
          </a:p>
          <a:p>
            <a:r>
              <a:rPr lang="en-GB" dirty="0"/>
              <a:t>It shows what percentage is added to the cost of goods sold to reach the selling price.</a:t>
            </a:r>
          </a:p>
          <a:p>
            <a:endParaRPr lang="en-GB" dirty="0"/>
          </a:p>
          <a:p>
            <a:r>
              <a:rPr lang="en-GB" dirty="0"/>
              <a:t>For example, a mark up of 20% would mean that if the cost of raw materials used to produce a product were £1, then the product would be sold for £1.20 as it has been marked up by 20%.</a:t>
            </a:r>
          </a:p>
        </p:txBody>
      </p:sp>
    </p:spTree>
    <p:extLst>
      <p:ext uri="{BB962C8B-B14F-4D97-AF65-F5344CB8AC3E}">
        <p14:creationId xmlns:p14="http://schemas.microsoft.com/office/powerpoint/2010/main" val="6032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97CF-A435-4A5D-86C2-4AE4FA3894AD}"/>
              </a:ext>
            </a:extLst>
          </p:cNvPr>
          <p:cNvSpPr>
            <a:spLocks noGrp="1"/>
          </p:cNvSpPr>
          <p:nvPr>
            <p:ph type="title"/>
          </p:nvPr>
        </p:nvSpPr>
        <p:spPr>
          <a:xfrm>
            <a:off x="628650" y="365126"/>
            <a:ext cx="7886700" cy="1460499"/>
          </a:xfrm>
        </p:spPr>
        <p:txBody>
          <a:bodyPr>
            <a:normAutofit fontScale="90000"/>
          </a:bodyPr>
          <a:lstStyle/>
          <a:p>
            <a:r>
              <a:rPr lang="en-GB" dirty="0"/>
              <a:t>How Mark-up Looks on A Statement of Comprehensive Income</a:t>
            </a:r>
          </a:p>
        </p:txBody>
      </p:sp>
      <p:sp>
        <p:nvSpPr>
          <p:cNvPr id="3" name="Content Placeholder 2">
            <a:extLst>
              <a:ext uri="{FF2B5EF4-FFF2-40B4-BE49-F238E27FC236}">
                <a16:creationId xmlns:a16="http://schemas.microsoft.com/office/drawing/2014/main" id="{C22361FC-726D-4D92-A3CF-E70BF9035E86}"/>
              </a:ext>
            </a:extLst>
          </p:cNvPr>
          <p:cNvSpPr>
            <a:spLocks noGrp="1"/>
          </p:cNvSpPr>
          <p:nvPr>
            <p:ph idx="1"/>
          </p:nvPr>
        </p:nvSpPr>
        <p:spPr>
          <a:xfrm>
            <a:off x="628650" y="2090057"/>
            <a:ext cx="4157954" cy="4086906"/>
          </a:xfrm>
        </p:spPr>
        <p:txBody>
          <a:bodyPr>
            <a:normAutofit fontScale="92500" lnSpcReduction="10000"/>
          </a:bodyPr>
          <a:lstStyle/>
          <a:p>
            <a:pPr marL="0" indent="0">
              <a:buNone/>
            </a:pPr>
            <a:r>
              <a:rPr lang="en-GB" dirty="0"/>
              <a:t>Mark-up</a:t>
            </a:r>
          </a:p>
          <a:p>
            <a:pPr marL="0" indent="0">
              <a:buNone/>
            </a:pPr>
            <a:endParaRPr lang="en-GB" dirty="0"/>
          </a:p>
          <a:p>
            <a:pPr marL="0" indent="0">
              <a:lnSpc>
                <a:spcPct val="90000"/>
              </a:lnSpc>
              <a:buNone/>
            </a:pPr>
            <a:r>
              <a:rPr lang="en-GB" u="sng" dirty="0"/>
              <a:t>     Gross profit	</a:t>
            </a:r>
            <a:r>
              <a:rPr lang="en-GB" dirty="0"/>
              <a:t>     x100</a:t>
            </a:r>
          </a:p>
          <a:p>
            <a:pPr marL="0" indent="0">
              <a:lnSpc>
                <a:spcPct val="90000"/>
              </a:lnSpc>
              <a:buNone/>
            </a:pPr>
            <a:r>
              <a:rPr lang="en-GB" dirty="0"/>
              <a:t>cost of goods sold</a:t>
            </a:r>
            <a:endParaRPr lang="en-GB" sz="2800" dirty="0">
              <a:latin typeface="Arial" panose="020B0604020202020204" pitchFamily="34" charset="0"/>
              <a:cs typeface="Arial" panose="020B0604020202020204" pitchFamily="34" charset="0"/>
            </a:endParaRPr>
          </a:p>
          <a:p>
            <a:pPr marL="0" indent="0">
              <a:lnSpc>
                <a:spcPct val="90000"/>
              </a:lnSpc>
              <a:buNone/>
            </a:pPr>
            <a:endParaRPr lang="en-GB" dirty="0"/>
          </a:p>
          <a:p>
            <a:pPr marL="0" indent="0">
              <a:lnSpc>
                <a:spcPct val="90000"/>
              </a:lnSpc>
              <a:buNone/>
            </a:pPr>
            <a:r>
              <a:rPr lang="en-GB" u="sng" dirty="0"/>
              <a:t>75,000</a:t>
            </a:r>
            <a:endParaRPr lang="en-GB" sz="2800" u="sng" dirty="0">
              <a:latin typeface="Arial" panose="020B0604020202020204" pitchFamily="34" charset="0"/>
              <a:cs typeface="Arial" panose="020B0604020202020204" pitchFamily="34" charset="0"/>
            </a:endParaRPr>
          </a:p>
          <a:p>
            <a:pPr marL="0" indent="0">
              <a:lnSpc>
                <a:spcPct val="90000"/>
              </a:lnSpc>
              <a:buNone/>
            </a:pPr>
            <a:r>
              <a:rPr lang="en-GB" dirty="0"/>
              <a:t>25,000        x 100  = 300</a:t>
            </a:r>
          </a:p>
          <a:p>
            <a:pPr marL="0" indent="0">
              <a:lnSpc>
                <a:spcPct val="90000"/>
              </a:lnSpc>
              <a:buNone/>
            </a:pPr>
            <a:endParaRPr lang="en-GB" sz="2800" dirty="0">
              <a:latin typeface="Arial" panose="020B0604020202020204" pitchFamily="34" charset="0"/>
              <a:cs typeface="Arial" panose="020B0604020202020204" pitchFamily="34" charset="0"/>
            </a:endParaRPr>
          </a:p>
          <a:p>
            <a:pPr marL="0" indent="0">
              <a:lnSpc>
                <a:spcPct val="90000"/>
              </a:lnSpc>
              <a:buNone/>
            </a:pPr>
            <a:r>
              <a:rPr lang="en-GB" dirty="0"/>
              <a:t>Mark-up = 300%</a:t>
            </a:r>
            <a:endParaRPr lang="en-GB" sz="2800" dirty="0">
              <a:latin typeface="Arial" panose="020B0604020202020204" pitchFamily="34" charset="0"/>
              <a:cs typeface="Arial" panose="020B0604020202020204" pitchFamily="34" charset="0"/>
            </a:endParaRPr>
          </a:p>
          <a:p>
            <a:pPr marL="0" indent="0">
              <a:buNone/>
            </a:pPr>
            <a:endParaRPr lang="en-GB" dirty="0"/>
          </a:p>
        </p:txBody>
      </p:sp>
      <p:graphicFrame>
        <p:nvGraphicFramePr>
          <p:cNvPr id="6" name="Content Placeholder 5">
            <a:extLst>
              <a:ext uri="{FF2B5EF4-FFF2-40B4-BE49-F238E27FC236}">
                <a16:creationId xmlns:a16="http://schemas.microsoft.com/office/drawing/2014/main" id="{48469A77-F25E-40FE-8DB4-B26551375F90}"/>
              </a:ext>
            </a:extLst>
          </p:cNvPr>
          <p:cNvGraphicFramePr>
            <a:graphicFrameLocks/>
          </p:cNvGraphicFramePr>
          <p:nvPr>
            <p:extLst>
              <p:ext uri="{D42A27DB-BD31-4B8C-83A1-F6EECF244321}">
                <p14:modId xmlns:p14="http://schemas.microsoft.com/office/powerpoint/2010/main" val="3473133659"/>
              </p:ext>
            </p:extLst>
          </p:nvPr>
        </p:nvGraphicFramePr>
        <p:xfrm>
          <a:off x="4892157" y="1701461"/>
          <a:ext cx="3750906" cy="4391526"/>
        </p:xfrm>
        <a:graphic>
          <a:graphicData uri="http://schemas.openxmlformats.org/drawingml/2006/table">
            <a:tbl>
              <a:tblPr firstRow="1" firstCol="1" bandRow="1"/>
              <a:tblGrid>
                <a:gridCol w="1813526">
                  <a:extLst>
                    <a:ext uri="{9D8B030D-6E8A-4147-A177-3AD203B41FA5}">
                      <a16:colId xmlns:a16="http://schemas.microsoft.com/office/drawing/2014/main" val="3593456838"/>
                    </a:ext>
                  </a:extLst>
                </a:gridCol>
                <a:gridCol w="948708">
                  <a:extLst>
                    <a:ext uri="{9D8B030D-6E8A-4147-A177-3AD203B41FA5}">
                      <a16:colId xmlns:a16="http://schemas.microsoft.com/office/drawing/2014/main" val="139305789"/>
                    </a:ext>
                  </a:extLst>
                </a:gridCol>
                <a:gridCol w="988672">
                  <a:extLst>
                    <a:ext uri="{9D8B030D-6E8A-4147-A177-3AD203B41FA5}">
                      <a16:colId xmlns:a16="http://schemas.microsoft.com/office/drawing/2014/main" val="1834093278"/>
                    </a:ext>
                  </a:extLst>
                </a:gridCol>
              </a:tblGrid>
              <a:tr h="820774">
                <a:tc gridSpan="3">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0221706"/>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363405"/>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639539"/>
                  </a:ext>
                </a:extLst>
              </a:tr>
              <a:tr h="548033">
                <a:tc gridSpan="3">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1906903"/>
                  </a:ext>
                </a:extLst>
              </a:tr>
              <a:tr h="566565">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6269"/>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Purchases</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18,000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95398"/>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45107"/>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25,000</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449544"/>
                  </a:ext>
                </a:extLst>
              </a:tr>
              <a:tr h="409359">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2400" b="1"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77541"/>
                  </a:ext>
                </a:extLst>
              </a:tr>
            </a:tbl>
          </a:graphicData>
        </a:graphic>
      </p:graphicFrame>
      <p:sp>
        <p:nvSpPr>
          <p:cNvPr id="7" name="Rectangle 6">
            <a:extLst>
              <a:ext uri="{FF2B5EF4-FFF2-40B4-BE49-F238E27FC236}">
                <a16:creationId xmlns:a16="http://schemas.microsoft.com/office/drawing/2014/main" id="{28D90146-E782-4408-A7DB-7D56D163A715}"/>
              </a:ext>
            </a:extLst>
          </p:cNvPr>
          <p:cNvSpPr/>
          <p:nvPr/>
        </p:nvSpPr>
        <p:spPr>
          <a:xfrm>
            <a:off x="4892157" y="5666787"/>
            <a:ext cx="3750907" cy="3452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Rectangle 7">
            <a:extLst>
              <a:ext uri="{FF2B5EF4-FFF2-40B4-BE49-F238E27FC236}">
                <a16:creationId xmlns:a16="http://schemas.microsoft.com/office/drawing/2014/main" id="{1691DCB3-0068-43D7-A391-EC77696FAEC1}"/>
              </a:ext>
            </a:extLst>
          </p:cNvPr>
          <p:cNvSpPr/>
          <p:nvPr/>
        </p:nvSpPr>
        <p:spPr>
          <a:xfrm>
            <a:off x="4892156" y="5240587"/>
            <a:ext cx="3750907" cy="3452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2882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A9CF-EB17-495B-9FBB-E236A10660E4}"/>
              </a:ext>
            </a:extLst>
          </p:cNvPr>
          <p:cNvSpPr>
            <a:spLocks noGrp="1"/>
          </p:cNvSpPr>
          <p:nvPr>
            <p:ph type="title"/>
          </p:nvPr>
        </p:nvSpPr>
        <p:spPr/>
        <p:txBody>
          <a:bodyPr/>
          <a:lstStyle/>
          <a:p>
            <a:r>
              <a:rPr lang="en-GB" dirty="0"/>
              <a:t>Activity 11 – Quick Practice Question</a:t>
            </a:r>
          </a:p>
        </p:txBody>
      </p:sp>
      <p:sp>
        <p:nvSpPr>
          <p:cNvPr id="3" name="Content Placeholder 2">
            <a:extLst>
              <a:ext uri="{FF2B5EF4-FFF2-40B4-BE49-F238E27FC236}">
                <a16:creationId xmlns:a16="http://schemas.microsoft.com/office/drawing/2014/main" id="{E2783AC3-7102-460F-9174-6CDF7B2C8ACB}"/>
              </a:ext>
            </a:extLst>
          </p:cNvPr>
          <p:cNvSpPr>
            <a:spLocks noGrp="1"/>
          </p:cNvSpPr>
          <p:nvPr>
            <p:ph idx="1"/>
          </p:nvPr>
        </p:nvSpPr>
        <p:spPr>
          <a:xfrm>
            <a:off x="628650" y="1825625"/>
            <a:ext cx="3943350" cy="4351338"/>
          </a:xfrm>
        </p:spPr>
        <p:txBody>
          <a:bodyPr>
            <a:normAutofit fontScale="40000" lnSpcReduction="20000"/>
          </a:bodyPr>
          <a:lstStyle/>
          <a:p>
            <a:pPr marL="0" indent="0">
              <a:buNone/>
            </a:pPr>
            <a:r>
              <a:rPr lang="en-GB" dirty="0"/>
              <a:t>Calculate the mark-up in this statement of comprehensive income.</a:t>
            </a:r>
          </a:p>
          <a:p>
            <a:pPr marL="0" indent="0">
              <a:buNone/>
            </a:pPr>
            <a:r>
              <a:rPr lang="en-GB" dirty="0"/>
              <a:t>Explain whether the mark-up is good or bad.</a:t>
            </a:r>
          </a:p>
          <a:p>
            <a:pPr marL="0" indent="0">
              <a:buNone/>
            </a:pPr>
            <a:endParaRPr lang="en-GB" dirty="0"/>
          </a:p>
          <a:p>
            <a:pPr marL="0" indent="0">
              <a:buNone/>
            </a:pPr>
            <a:r>
              <a:rPr lang="en-GB" dirty="0"/>
              <a:t>Write out the formula in words</a:t>
            </a:r>
          </a:p>
          <a:p>
            <a:pPr marL="0" indent="0">
              <a:lnSpc>
                <a:spcPct val="90000"/>
              </a:lnSpc>
              <a:buNone/>
            </a:pPr>
            <a:r>
              <a:rPr lang="en-GB" b="1" u="sng" dirty="0"/>
              <a:t>       Gross profit       </a:t>
            </a:r>
            <a:r>
              <a:rPr lang="en-GB" b="1" dirty="0"/>
              <a:t>      x100</a:t>
            </a:r>
          </a:p>
          <a:p>
            <a:pPr marL="0" indent="0">
              <a:lnSpc>
                <a:spcPct val="90000"/>
              </a:lnSpc>
              <a:buNone/>
            </a:pPr>
            <a:r>
              <a:rPr lang="en-GB" b="1" dirty="0"/>
              <a:t>c</a:t>
            </a:r>
            <a:r>
              <a:rPr lang="en-GB" sz="2800" b="1" dirty="0">
                <a:latin typeface="Arial" panose="020B0604020202020204" pitchFamily="34" charset="0"/>
                <a:cs typeface="Arial" panose="020B0604020202020204" pitchFamily="34" charset="0"/>
              </a:rPr>
              <a:t>ost of goods sold</a:t>
            </a:r>
          </a:p>
          <a:p>
            <a:pPr marL="0" indent="0">
              <a:buNone/>
            </a:pPr>
            <a:endParaRPr lang="en-GB" dirty="0"/>
          </a:p>
          <a:p>
            <a:pPr marL="0" indent="0">
              <a:buNone/>
            </a:pPr>
            <a:r>
              <a:rPr lang="en-GB" dirty="0"/>
              <a:t>Then covert it to numbers </a:t>
            </a:r>
          </a:p>
          <a:p>
            <a:pPr marL="0" indent="0">
              <a:buNone/>
            </a:pPr>
            <a:r>
              <a:rPr lang="en-GB" b="1" u="sng" dirty="0"/>
              <a:t>172,750</a:t>
            </a:r>
          </a:p>
          <a:p>
            <a:pPr marL="0" indent="0">
              <a:buNone/>
            </a:pPr>
            <a:r>
              <a:rPr lang="en-GB" b="1" dirty="0"/>
              <a:t> 44,250       x100</a:t>
            </a:r>
          </a:p>
          <a:p>
            <a:pPr marL="0" indent="0">
              <a:buNone/>
            </a:pPr>
            <a:endParaRPr lang="en-GB" b="1" dirty="0"/>
          </a:p>
          <a:p>
            <a:pPr marL="0" indent="0">
              <a:buNone/>
            </a:pPr>
            <a:r>
              <a:rPr lang="en-GB" dirty="0"/>
              <a:t>Write out your working</a:t>
            </a:r>
          </a:p>
          <a:p>
            <a:pPr marL="0" indent="0">
              <a:buNone/>
            </a:pPr>
            <a:r>
              <a:rPr lang="en-GB" b="1" u="sng" dirty="0"/>
              <a:t>172,750</a:t>
            </a:r>
          </a:p>
          <a:p>
            <a:pPr marL="0" indent="0">
              <a:buNone/>
            </a:pPr>
            <a:r>
              <a:rPr lang="en-GB" b="1" dirty="0"/>
              <a:t>44,250 = 3.903954 x 100 = 390.39</a:t>
            </a:r>
          </a:p>
          <a:p>
            <a:pPr marL="0" indent="0">
              <a:buNone/>
            </a:pPr>
            <a:endParaRPr lang="en-GB" dirty="0"/>
          </a:p>
          <a:p>
            <a:pPr marL="0" indent="0">
              <a:buNone/>
            </a:pPr>
            <a:r>
              <a:rPr lang="en-GB" dirty="0"/>
              <a:t>Answer</a:t>
            </a:r>
          </a:p>
          <a:p>
            <a:pPr marL="0" indent="0">
              <a:buNone/>
            </a:pPr>
            <a:r>
              <a:rPr lang="en-GB" b="1" dirty="0"/>
              <a:t>Mark-up 390.4% (rounded up) </a:t>
            </a:r>
            <a:endParaRPr lang="en-GB" dirty="0"/>
          </a:p>
        </p:txBody>
      </p:sp>
      <p:graphicFrame>
        <p:nvGraphicFramePr>
          <p:cNvPr id="4" name="Content Placeholder 5">
            <a:extLst>
              <a:ext uri="{FF2B5EF4-FFF2-40B4-BE49-F238E27FC236}">
                <a16:creationId xmlns:a16="http://schemas.microsoft.com/office/drawing/2014/main" id="{C1135847-E0BF-4509-9D72-D8E36C894919}"/>
              </a:ext>
            </a:extLst>
          </p:cNvPr>
          <p:cNvGraphicFramePr>
            <a:graphicFrameLocks/>
          </p:cNvGraphicFramePr>
          <p:nvPr>
            <p:extLst>
              <p:ext uri="{D42A27DB-BD31-4B8C-83A1-F6EECF244321}">
                <p14:modId xmlns:p14="http://schemas.microsoft.com/office/powerpoint/2010/main" val="814240077"/>
              </p:ext>
            </p:extLst>
          </p:nvPr>
        </p:nvGraphicFramePr>
        <p:xfrm>
          <a:off x="4640229" y="1651617"/>
          <a:ext cx="4093223" cy="4525346"/>
        </p:xfrm>
        <a:graphic>
          <a:graphicData uri="http://schemas.openxmlformats.org/drawingml/2006/table">
            <a:tbl>
              <a:tblPr firstRow="1" firstCol="1" bandRow="1"/>
              <a:tblGrid>
                <a:gridCol w="1979033">
                  <a:extLst>
                    <a:ext uri="{9D8B030D-6E8A-4147-A177-3AD203B41FA5}">
                      <a16:colId xmlns:a16="http://schemas.microsoft.com/office/drawing/2014/main" val="3593456838"/>
                    </a:ext>
                  </a:extLst>
                </a:gridCol>
                <a:gridCol w="1035289">
                  <a:extLst>
                    <a:ext uri="{9D8B030D-6E8A-4147-A177-3AD203B41FA5}">
                      <a16:colId xmlns:a16="http://schemas.microsoft.com/office/drawing/2014/main" val="139305789"/>
                    </a:ext>
                  </a:extLst>
                </a:gridCol>
                <a:gridCol w="1078901">
                  <a:extLst>
                    <a:ext uri="{9D8B030D-6E8A-4147-A177-3AD203B41FA5}">
                      <a16:colId xmlns:a16="http://schemas.microsoft.com/office/drawing/2014/main" val="1834093278"/>
                    </a:ext>
                  </a:extLst>
                </a:gridCol>
              </a:tblGrid>
              <a:tr h="845785">
                <a:tc gridSpan="3">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0221706"/>
                  </a:ext>
                </a:extLst>
              </a:tr>
              <a:tr h="421833">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6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363405"/>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217,000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639539"/>
                  </a:ext>
                </a:extLst>
              </a:tr>
              <a:tr h="564733">
                <a:tc gridSpan="3">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2400" b="0" i="0" u="none" strike="noStrike" dirty="0">
                        <a:effectLst/>
                        <a:latin typeface="Arial" panose="020B0604020202020204" pitchFamily="34" charset="0"/>
                      </a:endParaRPr>
                    </a:p>
                  </a:txBody>
                  <a:tcPr marL="121298" marR="121298" marT="60649" marB="606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1906903"/>
                  </a:ext>
                </a:extLst>
              </a:tr>
              <a:tr h="583830">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13,500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6269"/>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Purchases</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58,000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95398"/>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Closing inventory</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27,250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45107"/>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dirty="0">
                          <a:effectLst/>
                          <a:latin typeface="Arial" panose="020B0604020202020204" pitchFamily="34" charset="0"/>
                          <a:ea typeface="Calibri" panose="020F0502020204030204" pitchFamily="34" charset="0"/>
                          <a:cs typeface="Arial" panose="020B0604020202020204" pitchFamily="34" charset="0"/>
                        </a:rPr>
                        <a:t>44,250</a:t>
                      </a:r>
                      <a:endParaRPr lang="en-GB" sz="2400" b="0"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449544"/>
                  </a:ext>
                </a:extLst>
              </a:tr>
              <a:tr h="421833">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2400" b="0" i="0" u="none" strike="noStrike">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600" b="1" i="0" u="none" strike="noStrike" dirty="0">
                          <a:effectLst/>
                          <a:latin typeface="Arial" panose="020B0604020202020204" pitchFamily="34" charset="0"/>
                          <a:ea typeface="Calibri" panose="020F0502020204030204" pitchFamily="34" charset="0"/>
                          <a:cs typeface="Arial" panose="020B0604020202020204" pitchFamily="34" charset="0"/>
                        </a:rPr>
                        <a:t>172,750</a:t>
                      </a:r>
                      <a:endParaRPr lang="en-GB" sz="2400" b="1" i="0" u="none" strike="noStrike" dirty="0">
                        <a:effectLst/>
                        <a:latin typeface="Arial" panose="020B0604020202020204" pitchFamily="34" charset="0"/>
                      </a:endParaRPr>
                    </a:p>
                  </a:txBody>
                  <a:tcPr marL="90973" marR="90973" marT="12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77541"/>
                  </a:ext>
                </a:extLst>
              </a:tr>
            </a:tbl>
          </a:graphicData>
        </a:graphic>
      </p:graphicFrame>
    </p:spTree>
    <p:extLst>
      <p:ext uri="{BB962C8B-B14F-4D97-AF65-F5344CB8AC3E}">
        <p14:creationId xmlns:p14="http://schemas.microsoft.com/office/powerpoint/2010/main" val="8697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5" end="15"/>
                                            </p:txEl>
                                          </p:spTgt>
                                        </p:tgtEl>
                                        <p:attrNameLst>
                                          <p:attrName>style.visibility</p:attrName>
                                        </p:attrNameLst>
                                      </p:cBhvr>
                                      <p:to>
                                        <p:strVal val="visible"/>
                                      </p:to>
                                    </p:set>
                                    <p:animEffect transition="in" filter="fade">
                                      <p:cBhvr>
                                        <p:cTn id="34" dur="500"/>
                                        <p:tgtEl>
                                          <p:spTgt spid="3">
                                            <p:txEl>
                                              <p:pRg st="15" end="1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Effect transition="in" filter="fade">
                                      <p:cBhvr>
                                        <p:cTn id="3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03" y="325962"/>
            <a:ext cx="8117633" cy="1008112"/>
          </a:xfrm>
        </p:spPr>
        <p:txBody>
          <a:bodyPr>
            <a:normAutofit fontScale="90000"/>
          </a:bodyPr>
          <a:lstStyle/>
          <a:p>
            <a:r>
              <a:rPr lang="en-GB" sz="4000" dirty="0"/>
              <a:t>Return on Capital Employed (ROCE)</a:t>
            </a:r>
          </a:p>
        </p:txBody>
      </p:sp>
      <p:sp>
        <p:nvSpPr>
          <p:cNvPr id="3" name="Content Placeholder 2"/>
          <p:cNvSpPr>
            <a:spLocks noGrp="1"/>
          </p:cNvSpPr>
          <p:nvPr>
            <p:ph idx="1"/>
          </p:nvPr>
        </p:nvSpPr>
        <p:spPr>
          <a:xfrm>
            <a:off x="395536" y="1412776"/>
            <a:ext cx="8229600" cy="4698775"/>
          </a:xfrm>
        </p:spPr>
        <p:txBody>
          <a:bodyPr>
            <a:normAutofit lnSpcReduction="10000"/>
          </a:bodyPr>
          <a:lstStyle/>
          <a:p>
            <a:pPr marL="0" indent="0">
              <a:lnSpc>
                <a:spcPct val="90000"/>
              </a:lnSpc>
              <a:buNone/>
            </a:pPr>
            <a:r>
              <a:rPr lang="en-GB" u="sng" dirty="0"/>
              <a:t>      Net profit       </a:t>
            </a:r>
            <a:r>
              <a:rPr lang="en-GB" dirty="0"/>
              <a:t>       x 100</a:t>
            </a:r>
          </a:p>
          <a:p>
            <a:pPr marL="0" indent="0">
              <a:lnSpc>
                <a:spcPct val="90000"/>
              </a:lnSpc>
              <a:buNone/>
            </a:pPr>
            <a:r>
              <a:rPr lang="en-GB" dirty="0"/>
              <a:t>capital employed </a:t>
            </a:r>
          </a:p>
          <a:p>
            <a:pPr marL="0" indent="0">
              <a:lnSpc>
                <a:spcPct val="90000"/>
              </a:lnSpc>
              <a:buNone/>
            </a:pPr>
            <a:endParaRPr lang="en-GB" dirty="0"/>
          </a:p>
          <a:p>
            <a:pPr marL="0" indent="0">
              <a:lnSpc>
                <a:spcPct val="90000"/>
              </a:lnSpc>
              <a:buNone/>
            </a:pPr>
            <a:r>
              <a:rPr lang="en-GB" dirty="0"/>
              <a:t>Return on the capital that has been invested in the business. </a:t>
            </a:r>
          </a:p>
          <a:p>
            <a:pPr marL="0" indent="0">
              <a:lnSpc>
                <a:spcPct val="90000"/>
              </a:lnSpc>
              <a:buNone/>
            </a:pPr>
            <a:endParaRPr lang="en-GB" dirty="0"/>
          </a:p>
          <a:p>
            <a:pPr marL="0" indent="0">
              <a:lnSpc>
                <a:spcPct val="90000"/>
              </a:lnSpc>
              <a:buNone/>
            </a:pPr>
            <a:r>
              <a:rPr lang="en-GB" dirty="0"/>
              <a:t>That is why the net profit figure is used as this is the profit made before tax and therefore if it is divided by capital employed it will provide a figure that shows the return from the capital injected into the business.</a:t>
            </a:r>
          </a:p>
          <a:p>
            <a:pPr marL="0" indent="0">
              <a:lnSpc>
                <a:spcPct val="90000"/>
              </a:lnSpc>
              <a:buNone/>
            </a:pPr>
            <a:endParaRPr lang="en-GB" dirty="0"/>
          </a:p>
          <a:p>
            <a:pPr marL="0" indent="0">
              <a:lnSpc>
                <a:spcPct val="90000"/>
              </a:lnSpc>
              <a:buNone/>
            </a:pPr>
            <a:endParaRPr lang="en-GB" dirty="0"/>
          </a:p>
          <a:p>
            <a:pPr marL="0" indent="0">
              <a:lnSpc>
                <a:spcPct val="90000"/>
              </a:lnSpc>
              <a:buNone/>
            </a:pPr>
            <a:endParaRPr lang="en-GB" dirty="0"/>
          </a:p>
          <a:p>
            <a:pPr marL="0" indent="0">
              <a:lnSpc>
                <a:spcPct val="90000"/>
              </a:lnSpc>
              <a:buNone/>
            </a:pPr>
            <a:endParaRPr lang="en-GB" dirty="0"/>
          </a:p>
        </p:txBody>
      </p:sp>
    </p:spTree>
    <p:extLst>
      <p:ext uri="{BB962C8B-B14F-4D97-AF65-F5344CB8AC3E}">
        <p14:creationId xmlns:p14="http://schemas.microsoft.com/office/powerpoint/2010/main" val="17334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60648"/>
            <a:ext cx="6537109" cy="1143000"/>
          </a:xfrm>
        </p:spPr>
        <p:txBody>
          <a:bodyPr>
            <a:normAutofit fontScale="90000"/>
          </a:bodyPr>
          <a:lstStyle/>
          <a:p>
            <a:r>
              <a:rPr lang="en-GB" dirty="0"/>
              <a:t>What Does ROCE Tell us?</a:t>
            </a:r>
          </a:p>
        </p:txBody>
      </p:sp>
      <p:sp>
        <p:nvSpPr>
          <p:cNvPr id="3" name="Content Placeholder 2"/>
          <p:cNvSpPr>
            <a:spLocks noGrp="1"/>
          </p:cNvSpPr>
          <p:nvPr>
            <p:ph idx="1"/>
          </p:nvPr>
        </p:nvSpPr>
        <p:spPr>
          <a:xfrm>
            <a:off x="395536" y="1484784"/>
            <a:ext cx="8229600" cy="4248473"/>
          </a:xfrm>
        </p:spPr>
        <p:txBody>
          <a:bodyPr>
            <a:normAutofit fontScale="77500" lnSpcReduction="20000"/>
          </a:bodyPr>
          <a:lstStyle/>
          <a:p>
            <a:r>
              <a:rPr lang="en-GB" dirty="0"/>
              <a:t>This ratio is thought to be the most important and shows if the managing director is doing their job properly.</a:t>
            </a:r>
          </a:p>
          <a:p>
            <a:pPr marL="0" indent="0">
              <a:buNone/>
            </a:pPr>
            <a:endParaRPr lang="en-GB" dirty="0"/>
          </a:p>
          <a:p>
            <a:r>
              <a:rPr lang="en-GB" dirty="0"/>
              <a:t>Tells the company the percentage return the business is making in relation to the capital invested.</a:t>
            </a:r>
          </a:p>
          <a:p>
            <a:pPr marL="0" indent="0">
              <a:buNone/>
            </a:pPr>
            <a:endParaRPr lang="en-GB" dirty="0"/>
          </a:p>
          <a:p>
            <a:r>
              <a:rPr lang="en-GB" dirty="0"/>
              <a:t>If the ROCE was 10% then this means for every £1 invested the business returns 10p in net profit. </a:t>
            </a:r>
          </a:p>
          <a:p>
            <a:endParaRPr lang="en-GB" dirty="0"/>
          </a:p>
          <a:p>
            <a:r>
              <a:rPr lang="en-GB" dirty="0"/>
              <a:t>This ROCE percentage is usually compared to the return from interest rates at a bank. If investors can put their money in a bank and can achieve a higher percentage than the ROCE it may not be worth the risk of investing it in the business.</a:t>
            </a:r>
          </a:p>
        </p:txBody>
      </p:sp>
    </p:spTree>
    <p:extLst>
      <p:ext uri="{BB962C8B-B14F-4D97-AF65-F5344CB8AC3E}">
        <p14:creationId xmlns:p14="http://schemas.microsoft.com/office/powerpoint/2010/main" val="393189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97CF-A435-4A5D-86C2-4AE4FA3894AD}"/>
              </a:ext>
            </a:extLst>
          </p:cNvPr>
          <p:cNvSpPr>
            <a:spLocks noGrp="1"/>
          </p:cNvSpPr>
          <p:nvPr>
            <p:ph type="title"/>
          </p:nvPr>
        </p:nvSpPr>
        <p:spPr>
          <a:xfrm>
            <a:off x="359028" y="262314"/>
            <a:ext cx="8375391" cy="1460499"/>
          </a:xfrm>
        </p:spPr>
        <p:txBody>
          <a:bodyPr>
            <a:normAutofit/>
          </a:bodyPr>
          <a:lstStyle/>
          <a:p>
            <a:r>
              <a:rPr lang="en-GB" dirty="0"/>
              <a:t>How ROCE Looks on Financial Statements</a:t>
            </a:r>
          </a:p>
        </p:txBody>
      </p:sp>
      <p:sp>
        <p:nvSpPr>
          <p:cNvPr id="3" name="Content Placeholder 2">
            <a:extLst>
              <a:ext uri="{FF2B5EF4-FFF2-40B4-BE49-F238E27FC236}">
                <a16:creationId xmlns:a16="http://schemas.microsoft.com/office/drawing/2014/main" id="{C22361FC-726D-4D92-A3CF-E70BF9035E86}"/>
              </a:ext>
            </a:extLst>
          </p:cNvPr>
          <p:cNvSpPr>
            <a:spLocks noGrp="1"/>
          </p:cNvSpPr>
          <p:nvPr>
            <p:ph idx="1"/>
          </p:nvPr>
        </p:nvSpPr>
        <p:spPr>
          <a:xfrm>
            <a:off x="628649" y="1825625"/>
            <a:ext cx="4288583" cy="4351338"/>
          </a:xfrm>
        </p:spPr>
        <p:txBody>
          <a:bodyPr>
            <a:normAutofit fontScale="92500"/>
          </a:bodyPr>
          <a:lstStyle/>
          <a:p>
            <a:pPr marL="0" indent="0">
              <a:buNone/>
            </a:pPr>
            <a:r>
              <a:rPr lang="en-GB" dirty="0"/>
              <a:t>ROCE</a:t>
            </a:r>
          </a:p>
          <a:p>
            <a:pPr marL="0" indent="0">
              <a:buNone/>
            </a:pPr>
            <a:endParaRPr lang="en-GB" dirty="0"/>
          </a:p>
          <a:p>
            <a:pPr marL="0" indent="0">
              <a:lnSpc>
                <a:spcPct val="90000"/>
              </a:lnSpc>
              <a:buNone/>
            </a:pPr>
            <a:r>
              <a:rPr lang="en-GB" u="sng" dirty="0"/>
              <a:t>   Net profit	</a:t>
            </a:r>
            <a:r>
              <a:rPr lang="en-GB" dirty="0"/>
              <a:t>     x100</a:t>
            </a:r>
          </a:p>
          <a:p>
            <a:pPr marL="0" indent="0">
              <a:lnSpc>
                <a:spcPct val="90000"/>
              </a:lnSpc>
              <a:buNone/>
            </a:pPr>
            <a:r>
              <a:rPr lang="en-GB" dirty="0"/>
              <a:t>capital employed</a:t>
            </a:r>
            <a:endParaRPr lang="en-GB" sz="2800" dirty="0">
              <a:latin typeface="Arial" panose="020B0604020202020204" pitchFamily="34" charset="0"/>
              <a:cs typeface="Arial" panose="020B0604020202020204" pitchFamily="34" charset="0"/>
            </a:endParaRPr>
          </a:p>
          <a:p>
            <a:pPr marL="0" indent="0">
              <a:lnSpc>
                <a:spcPct val="90000"/>
              </a:lnSpc>
              <a:buNone/>
            </a:pPr>
            <a:endParaRPr lang="en-GB" dirty="0"/>
          </a:p>
          <a:p>
            <a:pPr marL="0" indent="0">
              <a:lnSpc>
                <a:spcPct val="90000"/>
              </a:lnSpc>
              <a:buNone/>
            </a:pPr>
            <a:r>
              <a:rPr lang="en-GB" u="sng" dirty="0"/>
              <a:t> 15,000  </a:t>
            </a:r>
            <a:endParaRPr lang="en-GB" sz="2800" u="sng" dirty="0">
              <a:latin typeface="Arial" panose="020B0604020202020204" pitchFamily="34" charset="0"/>
              <a:cs typeface="Arial" panose="020B0604020202020204" pitchFamily="34" charset="0"/>
            </a:endParaRPr>
          </a:p>
          <a:p>
            <a:pPr marL="0" indent="0">
              <a:lnSpc>
                <a:spcPct val="90000"/>
              </a:lnSpc>
              <a:buNone/>
            </a:pPr>
            <a:r>
              <a:rPr lang="en-GB" dirty="0"/>
              <a:t>133,000      x 100  = 11.278</a:t>
            </a:r>
          </a:p>
          <a:p>
            <a:pPr marL="0" indent="0">
              <a:lnSpc>
                <a:spcPct val="90000"/>
              </a:lnSpc>
              <a:buNone/>
            </a:pPr>
            <a:endParaRPr lang="en-GB" sz="2800" dirty="0">
              <a:latin typeface="Arial" panose="020B0604020202020204" pitchFamily="34" charset="0"/>
              <a:cs typeface="Arial" panose="020B0604020202020204" pitchFamily="34" charset="0"/>
            </a:endParaRPr>
          </a:p>
          <a:p>
            <a:pPr marL="0" indent="0">
              <a:lnSpc>
                <a:spcPct val="90000"/>
              </a:lnSpc>
              <a:buNone/>
            </a:pPr>
            <a:r>
              <a:rPr lang="en-GB" dirty="0"/>
              <a:t>ROCE = 11.28%</a:t>
            </a:r>
            <a:endParaRPr lang="en-GB" sz="2800" dirty="0">
              <a:latin typeface="Arial" panose="020B0604020202020204" pitchFamily="34" charset="0"/>
              <a:cs typeface="Arial" panose="020B0604020202020204" pitchFamily="34" charset="0"/>
            </a:endParaRPr>
          </a:p>
          <a:p>
            <a:pPr marL="0" indent="0">
              <a:buNone/>
            </a:pPr>
            <a:endParaRPr lang="en-GB" dirty="0"/>
          </a:p>
        </p:txBody>
      </p:sp>
      <p:graphicFrame>
        <p:nvGraphicFramePr>
          <p:cNvPr id="4" name="Table 3">
            <a:extLst>
              <a:ext uri="{FF2B5EF4-FFF2-40B4-BE49-F238E27FC236}">
                <a16:creationId xmlns:a16="http://schemas.microsoft.com/office/drawing/2014/main" id="{406A80A1-7490-49F0-B5F9-FAEB7BA5879B}"/>
              </a:ext>
            </a:extLst>
          </p:cNvPr>
          <p:cNvGraphicFramePr>
            <a:graphicFrameLocks noGrp="1"/>
          </p:cNvGraphicFramePr>
          <p:nvPr>
            <p:extLst>
              <p:ext uri="{D42A27DB-BD31-4B8C-83A1-F6EECF244321}">
                <p14:modId xmlns:p14="http://schemas.microsoft.com/office/powerpoint/2010/main" val="1645844897"/>
              </p:ext>
            </p:extLst>
          </p:nvPr>
        </p:nvGraphicFramePr>
        <p:xfrm>
          <a:off x="5723844" y="1366244"/>
          <a:ext cx="2693048" cy="3987568"/>
        </p:xfrm>
        <a:graphic>
          <a:graphicData uri="http://schemas.openxmlformats.org/drawingml/2006/table">
            <a:tbl>
              <a:tblPr firstRow="1" firstCol="1" bandRow="1"/>
              <a:tblGrid>
                <a:gridCol w="1302062">
                  <a:extLst>
                    <a:ext uri="{9D8B030D-6E8A-4147-A177-3AD203B41FA5}">
                      <a16:colId xmlns:a16="http://schemas.microsoft.com/office/drawing/2014/main" val="2382097715"/>
                    </a:ext>
                  </a:extLst>
                </a:gridCol>
                <a:gridCol w="681147">
                  <a:extLst>
                    <a:ext uri="{9D8B030D-6E8A-4147-A177-3AD203B41FA5}">
                      <a16:colId xmlns:a16="http://schemas.microsoft.com/office/drawing/2014/main" val="1970469984"/>
                    </a:ext>
                  </a:extLst>
                </a:gridCol>
                <a:gridCol w="709839">
                  <a:extLst>
                    <a:ext uri="{9D8B030D-6E8A-4147-A177-3AD203B41FA5}">
                      <a16:colId xmlns:a16="http://schemas.microsoft.com/office/drawing/2014/main" val="1580057298"/>
                    </a:ext>
                  </a:extLst>
                </a:gridCol>
              </a:tblGrid>
              <a:tr h="250756">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187305">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349905">
                <a:tc gridSpan="3">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187305">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187305">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187305">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187305">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3,000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60,000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187305">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187305">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5" name="Rectangle 4">
            <a:extLst>
              <a:ext uri="{FF2B5EF4-FFF2-40B4-BE49-F238E27FC236}">
                <a16:creationId xmlns:a16="http://schemas.microsoft.com/office/drawing/2014/main" id="{5D2A3F4B-EBDF-42F6-969E-1DFA1455A1CA}"/>
              </a:ext>
            </a:extLst>
          </p:cNvPr>
          <p:cNvSpPr/>
          <p:nvPr/>
        </p:nvSpPr>
        <p:spPr>
          <a:xfrm>
            <a:off x="5723843" y="5135188"/>
            <a:ext cx="2693049" cy="23696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ectangle 5">
            <a:extLst>
              <a:ext uri="{FF2B5EF4-FFF2-40B4-BE49-F238E27FC236}">
                <a16:creationId xmlns:a16="http://schemas.microsoft.com/office/drawing/2014/main" id="{90B29C88-B2F3-448C-8F93-473E21F9C1EB}"/>
              </a:ext>
            </a:extLst>
          </p:cNvPr>
          <p:cNvSpPr/>
          <p:nvPr/>
        </p:nvSpPr>
        <p:spPr>
          <a:xfrm>
            <a:off x="5178490" y="6307494"/>
            <a:ext cx="3783757" cy="22147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aphicFrame>
        <p:nvGraphicFramePr>
          <p:cNvPr id="8" name="Table 7">
            <a:extLst>
              <a:ext uri="{FF2B5EF4-FFF2-40B4-BE49-F238E27FC236}">
                <a16:creationId xmlns:a16="http://schemas.microsoft.com/office/drawing/2014/main" id="{A54CD762-4008-4DDB-8252-5C4D3980DAA6}"/>
              </a:ext>
            </a:extLst>
          </p:cNvPr>
          <p:cNvGraphicFramePr>
            <a:graphicFrameLocks noGrp="1"/>
          </p:cNvGraphicFramePr>
          <p:nvPr>
            <p:extLst>
              <p:ext uri="{D42A27DB-BD31-4B8C-83A1-F6EECF244321}">
                <p14:modId xmlns:p14="http://schemas.microsoft.com/office/powerpoint/2010/main" val="3700556608"/>
              </p:ext>
            </p:extLst>
          </p:nvPr>
        </p:nvGraphicFramePr>
        <p:xfrm>
          <a:off x="5178490" y="5861643"/>
          <a:ext cx="3783756" cy="630640"/>
        </p:xfrm>
        <a:graphic>
          <a:graphicData uri="http://schemas.openxmlformats.org/drawingml/2006/table">
            <a:tbl>
              <a:tblPr firstRow="1" firstCol="1" bandRow="1"/>
              <a:tblGrid>
                <a:gridCol w="1426611">
                  <a:extLst>
                    <a:ext uri="{9D8B030D-6E8A-4147-A177-3AD203B41FA5}">
                      <a16:colId xmlns:a16="http://schemas.microsoft.com/office/drawing/2014/main" val="2931614046"/>
                    </a:ext>
                  </a:extLst>
                </a:gridCol>
                <a:gridCol w="652440">
                  <a:extLst>
                    <a:ext uri="{9D8B030D-6E8A-4147-A177-3AD203B41FA5}">
                      <a16:colId xmlns:a16="http://schemas.microsoft.com/office/drawing/2014/main" val="2650916487"/>
                    </a:ext>
                  </a:extLst>
                </a:gridCol>
                <a:gridCol w="858450">
                  <a:extLst>
                    <a:ext uri="{9D8B030D-6E8A-4147-A177-3AD203B41FA5}">
                      <a16:colId xmlns:a16="http://schemas.microsoft.com/office/drawing/2014/main" val="2001051967"/>
                    </a:ext>
                  </a:extLst>
                </a:gridCol>
                <a:gridCol w="846255">
                  <a:extLst>
                    <a:ext uri="{9D8B030D-6E8A-4147-A177-3AD203B41FA5}">
                      <a16:colId xmlns:a16="http://schemas.microsoft.com/office/drawing/2014/main" val="3606739332"/>
                    </a:ext>
                  </a:extLst>
                </a:gridCol>
              </a:tblGrid>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Capital</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9" name="TextBox 8">
            <a:extLst>
              <a:ext uri="{FF2B5EF4-FFF2-40B4-BE49-F238E27FC236}">
                <a16:creationId xmlns:a16="http://schemas.microsoft.com/office/drawing/2014/main" id="{73705B4D-023D-4F77-AF1F-E0BFDA283FEF}"/>
              </a:ext>
            </a:extLst>
          </p:cNvPr>
          <p:cNvSpPr txBox="1"/>
          <p:nvPr/>
        </p:nvSpPr>
        <p:spPr>
          <a:xfrm>
            <a:off x="5178490" y="5523089"/>
            <a:ext cx="3905055" cy="338554"/>
          </a:xfrm>
          <a:prstGeom prst="rect">
            <a:avLst/>
          </a:prstGeom>
          <a:noFill/>
        </p:spPr>
        <p:txBody>
          <a:bodyPr wrap="square" rtlCol="0">
            <a:spAutoFit/>
          </a:bodyPr>
          <a:lstStyle/>
          <a:p>
            <a:r>
              <a:rPr lang="en-GB" sz="1600" b="1" dirty="0"/>
              <a:t>Bottom of a Statement of Financial Position</a:t>
            </a:r>
          </a:p>
        </p:txBody>
      </p:sp>
    </p:spTree>
    <p:extLst>
      <p:ext uri="{BB962C8B-B14F-4D97-AF65-F5344CB8AC3E}">
        <p14:creationId xmlns:p14="http://schemas.microsoft.com/office/powerpoint/2010/main" val="35940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24BC-B6E8-4C35-81DC-A5E91FA6BC40}"/>
              </a:ext>
            </a:extLst>
          </p:cNvPr>
          <p:cNvSpPr>
            <a:spLocks noGrp="1"/>
          </p:cNvSpPr>
          <p:nvPr>
            <p:ph type="title"/>
          </p:nvPr>
        </p:nvSpPr>
        <p:spPr/>
        <p:txBody>
          <a:bodyPr/>
          <a:lstStyle/>
          <a:p>
            <a:r>
              <a:rPr lang="en-GB" dirty="0"/>
              <a:t>Activity 1 – What is it &amp; Key Words.</a:t>
            </a:r>
          </a:p>
        </p:txBody>
      </p:sp>
      <p:sp>
        <p:nvSpPr>
          <p:cNvPr id="3" name="Content Placeholder 2">
            <a:extLst>
              <a:ext uri="{FF2B5EF4-FFF2-40B4-BE49-F238E27FC236}">
                <a16:creationId xmlns:a16="http://schemas.microsoft.com/office/drawing/2014/main" id="{81B77FC7-5BBC-4957-85D4-27B2DBFD8DED}"/>
              </a:ext>
            </a:extLst>
          </p:cNvPr>
          <p:cNvSpPr>
            <a:spLocks noGrp="1"/>
          </p:cNvSpPr>
          <p:nvPr>
            <p:ph idx="1"/>
          </p:nvPr>
        </p:nvSpPr>
        <p:spPr/>
        <p:txBody>
          <a:bodyPr>
            <a:normAutofit/>
          </a:bodyPr>
          <a:lstStyle/>
          <a:p>
            <a:pPr marL="0" indent="0">
              <a:buNone/>
            </a:pPr>
            <a:r>
              <a:rPr lang="en-GB" sz="3200" dirty="0">
                <a:effectLst/>
                <a:latin typeface="Arial" panose="020B0604020202020204" pitchFamily="34" charset="0"/>
                <a:ea typeface="Calibri" panose="020F0502020204030204" pitchFamily="34" charset="0"/>
                <a:cs typeface="Arial" panose="020B0604020202020204" pitchFamily="34" charset="0"/>
              </a:rPr>
              <a:t>As we go through a statement of comprehensive income you need to explain what it is and the key words associated with it. </a:t>
            </a:r>
          </a:p>
          <a:p>
            <a:pPr marL="0" indent="0">
              <a:buNone/>
            </a:pPr>
            <a:endParaRPr lang="en-GB" sz="3200" dirty="0">
              <a:ea typeface="Calibri" panose="020F0502020204030204" pitchFamily="34" charset="0"/>
            </a:endParaRPr>
          </a:p>
          <a:p>
            <a:pPr marL="0" indent="0">
              <a:buNone/>
            </a:pPr>
            <a:r>
              <a:rPr lang="en-GB" sz="3200" dirty="0">
                <a:effectLst/>
                <a:latin typeface="Arial" panose="020B0604020202020204" pitchFamily="34" charset="0"/>
                <a:ea typeface="Calibri" panose="020F0502020204030204" pitchFamily="34" charset="0"/>
                <a:cs typeface="Arial" panose="020B0604020202020204" pitchFamily="34" charset="0"/>
              </a:rPr>
              <a:t>Use the table in your student workbook to explain the key words. Add any extra ones you may come across.</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92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AB2-A77C-4D99-B6A6-24B04AF9DF1E}"/>
              </a:ext>
            </a:extLst>
          </p:cNvPr>
          <p:cNvSpPr>
            <a:spLocks noGrp="1"/>
          </p:cNvSpPr>
          <p:nvPr>
            <p:ph type="title"/>
          </p:nvPr>
        </p:nvSpPr>
        <p:spPr>
          <a:xfrm>
            <a:off x="628650" y="113863"/>
            <a:ext cx="7886700" cy="1325563"/>
          </a:xfrm>
        </p:spPr>
        <p:txBody>
          <a:bodyPr/>
          <a:lstStyle/>
          <a:p>
            <a:r>
              <a:rPr lang="en-GB" dirty="0"/>
              <a:t>Activity 11 Continued – Quick Practice Question</a:t>
            </a:r>
          </a:p>
        </p:txBody>
      </p:sp>
      <p:graphicFrame>
        <p:nvGraphicFramePr>
          <p:cNvPr id="4" name="Table 3">
            <a:extLst>
              <a:ext uri="{FF2B5EF4-FFF2-40B4-BE49-F238E27FC236}">
                <a16:creationId xmlns:a16="http://schemas.microsoft.com/office/drawing/2014/main" id="{0ECB453B-8EFC-4142-9E57-DBE27AA3A747}"/>
              </a:ext>
            </a:extLst>
          </p:cNvPr>
          <p:cNvGraphicFramePr>
            <a:graphicFrameLocks noGrp="1"/>
          </p:cNvGraphicFramePr>
          <p:nvPr>
            <p:extLst>
              <p:ext uri="{D42A27DB-BD31-4B8C-83A1-F6EECF244321}">
                <p14:modId xmlns:p14="http://schemas.microsoft.com/office/powerpoint/2010/main" val="1792743279"/>
              </p:ext>
            </p:extLst>
          </p:nvPr>
        </p:nvGraphicFramePr>
        <p:xfrm>
          <a:off x="4683573" y="1591397"/>
          <a:ext cx="4121026" cy="4486278"/>
        </p:xfrm>
        <a:graphic>
          <a:graphicData uri="http://schemas.openxmlformats.org/drawingml/2006/table">
            <a:tbl>
              <a:tblPr firstRow="1" firstCol="1" bandRow="1"/>
              <a:tblGrid>
                <a:gridCol w="1992475">
                  <a:extLst>
                    <a:ext uri="{9D8B030D-6E8A-4147-A177-3AD203B41FA5}">
                      <a16:colId xmlns:a16="http://schemas.microsoft.com/office/drawing/2014/main" val="2382097715"/>
                    </a:ext>
                  </a:extLst>
                </a:gridCol>
                <a:gridCol w="1042322">
                  <a:extLst>
                    <a:ext uri="{9D8B030D-6E8A-4147-A177-3AD203B41FA5}">
                      <a16:colId xmlns:a16="http://schemas.microsoft.com/office/drawing/2014/main" val="1970469984"/>
                    </a:ext>
                  </a:extLst>
                </a:gridCol>
                <a:gridCol w="1086229">
                  <a:extLst>
                    <a:ext uri="{9D8B030D-6E8A-4147-A177-3AD203B41FA5}">
                      <a16:colId xmlns:a16="http://schemas.microsoft.com/office/drawing/2014/main" val="1580057298"/>
                    </a:ext>
                  </a:extLst>
                </a:gridCol>
              </a:tblGrid>
              <a:tr h="305224">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217,000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305224">
                <a:tc gridSpan="3">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13,500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58,000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227990">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27,250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44,250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172,750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4,000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32,000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85,000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227990">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227990">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87,750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6" name="TextBox 5">
            <a:extLst>
              <a:ext uri="{FF2B5EF4-FFF2-40B4-BE49-F238E27FC236}">
                <a16:creationId xmlns:a16="http://schemas.microsoft.com/office/drawing/2014/main" id="{6C2E7B8D-22C6-4629-8A71-62AE97AD1114}"/>
              </a:ext>
            </a:extLst>
          </p:cNvPr>
          <p:cNvSpPr txBox="1"/>
          <p:nvPr/>
        </p:nvSpPr>
        <p:spPr>
          <a:xfrm>
            <a:off x="4572000" y="6181664"/>
            <a:ext cx="4121026" cy="369332"/>
          </a:xfrm>
          <a:prstGeom prst="rect">
            <a:avLst/>
          </a:prstGeom>
          <a:noFill/>
        </p:spPr>
        <p:txBody>
          <a:bodyPr wrap="square" rtlCol="0">
            <a:spAutoFit/>
          </a:bodyPr>
          <a:lstStyle/>
          <a:p>
            <a:r>
              <a:rPr lang="en-GB" b="1" dirty="0"/>
              <a:t>Capital employed = £630,650</a:t>
            </a:r>
          </a:p>
        </p:txBody>
      </p:sp>
      <p:sp>
        <p:nvSpPr>
          <p:cNvPr id="8" name="TextBox 7">
            <a:extLst>
              <a:ext uri="{FF2B5EF4-FFF2-40B4-BE49-F238E27FC236}">
                <a16:creationId xmlns:a16="http://schemas.microsoft.com/office/drawing/2014/main" id="{790CF924-3136-4D53-A3D3-22FBFBF508BB}"/>
              </a:ext>
            </a:extLst>
          </p:cNvPr>
          <p:cNvSpPr txBox="1"/>
          <p:nvPr/>
        </p:nvSpPr>
        <p:spPr>
          <a:xfrm>
            <a:off x="450974" y="2820586"/>
            <a:ext cx="4121026" cy="3490186"/>
          </a:xfrm>
          <a:prstGeom prst="rect">
            <a:avLst/>
          </a:prstGeom>
          <a:noFill/>
        </p:spPr>
        <p:txBody>
          <a:bodyPr wrap="square">
            <a:spAutoFit/>
          </a:bodyPr>
          <a:lstStyle/>
          <a:p>
            <a:pPr marL="0" indent="0">
              <a:buNone/>
            </a:pPr>
            <a:r>
              <a:rPr lang="en-GB" sz="1600" dirty="0"/>
              <a:t>Write out the formula in words</a:t>
            </a:r>
          </a:p>
          <a:p>
            <a:pPr marL="0" indent="0">
              <a:lnSpc>
                <a:spcPct val="90000"/>
              </a:lnSpc>
              <a:buNone/>
            </a:pPr>
            <a:r>
              <a:rPr lang="en-GB" sz="1600" b="1" u="sng" dirty="0"/>
              <a:t>       Net profit       </a:t>
            </a:r>
            <a:r>
              <a:rPr lang="en-GB" sz="1600" b="1" dirty="0"/>
              <a:t>      	x100</a:t>
            </a:r>
          </a:p>
          <a:p>
            <a:pPr marL="0" indent="0">
              <a:lnSpc>
                <a:spcPct val="90000"/>
              </a:lnSpc>
              <a:buNone/>
            </a:pPr>
            <a:r>
              <a:rPr lang="en-GB" sz="1600" b="1" dirty="0">
                <a:latin typeface="Arial" panose="020B0604020202020204" pitchFamily="34" charset="0"/>
                <a:cs typeface="Arial" panose="020B0604020202020204" pitchFamily="34" charset="0"/>
              </a:rPr>
              <a:t>capital employed</a:t>
            </a:r>
          </a:p>
          <a:p>
            <a:pPr marL="0" indent="0">
              <a:buNone/>
            </a:pPr>
            <a:endParaRPr lang="en-GB" sz="1600" dirty="0"/>
          </a:p>
          <a:p>
            <a:pPr marL="0" indent="0">
              <a:buNone/>
            </a:pPr>
            <a:r>
              <a:rPr lang="en-GB" sz="1600" dirty="0"/>
              <a:t>Then covert it to numbers </a:t>
            </a:r>
          </a:p>
          <a:p>
            <a:pPr marL="0" indent="0">
              <a:buNone/>
            </a:pPr>
            <a:r>
              <a:rPr lang="en-GB" sz="1600" b="1" u="sng" dirty="0"/>
              <a:t>87,750</a:t>
            </a:r>
          </a:p>
          <a:p>
            <a:pPr marL="0" indent="0">
              <a:buNone/>
            </a:pPr>
            <a:r>
              <a:rPr lang="en-GB" sz="1600" b="1" dirty="0"/>
              <a:t>630,650	x100</a:t>
            </a:r>
          </a:p>
          <a:p>
            <a:pPr marL="0" indent="0">
              <a:buNone/>
            </a:pPr>
            <a:endParaRPr lang="en-GB" sz="1600" b="1" dirty="0"/>
          </a:p>
          <a:p>
            <a:pPr marL="0" indent="0">
              <a:buNone/>
            </a:pPr>
            <a:r>
              <a:rPr lang="en-GB" sz="1600" dirty="0"/>
              <a:t>Write out your working</a:t>
            </a:r>
          </a:p>
          <a:p>
            <a:pPr marL="0" indent="0">
              <a:buNone/>
            </a:pPr>
            <a:r>
              <a:rPr lang="en-GB" sz="1600" b="1" u="sng" dirty="0"/>
              <a:t>87,750</a:t>
            </a:r>
          </a:p>
          <a:p>
            <a:pPr marL="0" indent="0">
              <a:buNone/>
            </a:pPr>
            <a:r>
              <a:rPr lang="en-GB" sz="1600" b="1" dirty="0"/>
              <a:t>630,650 = 0.1391 x 100 = 13.914</a:t>
            </a:r>
          </a:p>
          <a:p>
            <a:pPr marL="0" indent="0">
              <a:buNone/>
            </a:pPr>
            <a:endParaRPr lang="en-GB" sz="1600" dirty="0"/>
          </a:p>
          <a:p>
            <a:pPr marL="0" indent="0">
              <a:buNone/>
            </a:pPr>
            <a:r>
              <a:rPr lang="en-GB" sz="1600" dirty="0"/>
              <a:t>Answer</a:t>
            </a:r>
          </a:p>
          <a:p>
            <a:pPr marL="0" indent="0">
              <a:buNone/>
            </a:pPr>
            <a:r>
              <a:rPr lang="en-GB" sz="1600" b="1" dirty="0"/>
              <a:t>ROCE = 13.91%</a:t>
            </a:r>
            <a:endParaRPr lang="en-GB" sz="1600" dirty="0"/>
          </a:p>
        </p:txBody>
      </p:sp>
      <p:sp>
        <p:nvSpPr>
          <p:cNvPr id="7" name="TextBox 6">
            <a:extLst>
              <a:ext uri="{FF2B5EF4-FFF2-40B4-BE49-F238E27FC236}">
                <a16:creationId xmlns:a16="http://schemas.microsoft.com/office/drawing/2014/main" id="{03DBB987-216D-4FD6-8145-5C74C680D7DE}"/>
              </a:ext>
            </a:extLst>
          </p:cNvPr>
          <p:cNvSpPr txBox="1"/>
          <p:nvPr/>
        </p:nvSpPr>
        <p:spPr>
          <a:xfrm>
            <a:off x="450974" y="1591397"/>
            <a:ext cx="4121026" cy="1077218"/>
          </a:xfrm>
          <a:prstGeom prst="rect">
            <a:avLst/>
          </a:prstGeom>
          <a:noFill/>
        </p:spPr>
        <p:txBody>
          <a:bodyPr wrap="square">
            <a:spAutoFit/>
          </a:bodyPr>
          <a:lstStyle/>
          <a:p>
            <a:pPr marL="0" indent="0">
              <a:buNone/>
            </a:pPr>
            <a:r>
              <a:rPr lang="en-GB" sz="1600" dirty="0">
                <a:latin typeface="Arial" panose="020B0604020202020204" pitchFamily="34" charset="0"/>
                <a:cs typeface="Arial" panose="020B0604020202020204" pitchFamily="34" charset="0"/>
              </a:rPr>
              <a:t>Calculate the return on capital employed.</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Explain whether the business is performing well in this area.</a:t>
            </a:r>
          </a:p>
        </p:txBody>
      </p:sp>
    </p:spTree>
    <p:extLst>
      <p:ext uri="{BB962C8B-B14F-4D97-AF65-F5344CB8AC3E}">
        <p14:creationId xmlns:p14="http://schemas.microsoft.com/office/powerpoint/2010/main" val="157589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60AA-F165-4454-9907-03907D89D9A2}"/>
              </a:ext>
            </a:extLst>
          </p:cNvPr>
          <p:cNvSpPr>
            <a:spLocks noGrp="1"/>
          </p:cNvSpPr>
          <p:nvPr>
            <p:ph type="title"/>
          </p:nvPr>
        </p:nvSpPr>
        <p:spPr>
          <a:xfrm>
            <a:off x="382555" y="299812"/>
            <a:ext cx="8394052" cy="1325563"/>
          </a:xfrm>
        </p:spPr>
        <p:txBody>
          <a:bodyPr/>
          <a:lstStyle/>
          <a:p>
            <a:r>
              <a:rPr lang="en-GB" dirty="0"/>
              <a:t>Interpret, Analyse &amp; Evaluate Profitability</a:t>
            </a:r>
          </a:p>
        </p:txBody>
      </p:sp>
      <p:sp>
        <p:nvSpPr>
          <p:cNvPr id="3" name="Content Placeholder 2">
            <a:extLst>
              <a:ext uri="{FF2B5EF4-FFF2-40B4-BE49-F238E27FC236}">
                <a16:creationId xmlns:a16="http://schemas.microsoft.com/office/drawing/2014/main" id="{2AB3E8A4-1607-4D0A-9047-73DF62B78E42}"/>
              </a:ext>
            </a:extLst>
          </p:cNvPr>
          <p:cNvSpPr>
            <a:spLocks noGrp="1"/>
          </p:cNvSpPr>
          <p:nvPr>
            <p:ph idx="1"/>
          </p:nvPr>
        </p:nvSpPr>
        <p:spPr>
          <a:xfrm>
            <a:off x="382555" y="1791478"/>
            <a:ext cx="8276253" cy="4506685"/>
          </a:xfrm>
        </p:spPr>
        <p:txBody>
          <a:bodyPr>
            <a:normAutofit fontScale="55000" lnSpcReduction="20000"/>
          </a:bodyPr>
          <a:lstStyle/>
          <a:p>
            <a:pPr marL="0" indent="0" algn="l">
              <a:buNone/>
            </a:pPr>
            <a:r>
              <a:rPr lang="en-GB" b="0" i="0" dirty="0">
                <a:solidFill>
                  <a:srgbClr val="111111"/>
                </a:solidFill>
                <a:effectLst/>
              </a:rPr>
              <a:t>Profitability ratios show how efficiently a company generates profit and value for shareholders.</a:t>
            </a:r>
          </a:p>
          <a:p>
            <a:pPr marL="0" indent="0" algn="l">
              <a:buNone/>
            </a:pPr>
            <a:endParaRPr lang="en-GB" b="0" i="0" dirty="0">
              <a:solidFill>
                <a:srgbClr val="111111"/>
              </a:solidFill>
              <a:effectLst/>
            </a:endParaRPr>
          </a:p>
          <a:p>
            <a:pPr marL="0" indent="0" algn="l">
              <a:buNone/>
            </a:pPr>
            <a:r>
              <a:rPr lang="en-GB" b="0" i="0" dirty="0">
                <a:solidFill>
                  <a:srgbClr val="111111"/>
                </a:solidFill>
                <a:effectLst/>
              </a:rPr>
              <a:t>Higher ratio results are often more favourable, but ratios provide much more information when compared to results of similar companies, the company's own historical performance, or the industry average.</a:t>
            </a:r>
          </a:p>
          <a:p>
            <a:pPr algn="l">
              <a:buFont typeface="Arial" panose="020B0604020202020204" pitchFamily="34" charset="0"/>
              <a:buChar char="•"/>
            </a:pPr>
            <a:endParaRPr lang="en-GB" dirty="0">
              <a:solidFill>
                <a:srgbClr val="111111"/>
              </a:solidFill>
            </a:endParaRPr>
          </a:p>
          <a:p>
            <a:pPr marL="0" indent="0" algn="l">
              <a:buNone/>
            </a:pPr>
            <a:r>
              <a:rPr lang="en-GB" b="0" i="0" dirty="0">
                <a:solidFill>
                  <a:srgbClr val="111111"/>
                </a:solidFill>
                <a:effectLst/>
              </a:rPr>
              <a:t>Again these figures can be used to:</a:t>
            </a:r>
          </a:p>
          <a:p>
            <a:pPr marL="0" indent="0" algn="l">
              <a:buNone/>
            </a:pPr>
            <a:endParaRPr lang="en-GB" b="0" i="0" dirty="0">
              <a:solidFill>
                <a:srgbClr val="111111"/>
              </a:solidFill>
              <a:effectLst/>
            </a:endParaRPr>
          </a:p>
          <a:p>
            <a:r>
              <a:rPr lang="en-GB" dirty="0"/>
              <a:t>Compare figures such as gross and net profit. It will allow you to look at how expenses have impacted the difference between the two figures.</a:t>
            </a:r>
          </a:p>
          <a:p>
            <a:endParaRPr lang="en-GB" dirty="0"/>
          </a:p>
          <a:p>
            <a:r>
              <a:rPr lang="en-GB" dirty="0"/>
              <a:t>Compare years. Have sales improved from one year to the next? Has net &amp; gross profit improved? Have expenses increased or decreased?</a:t>
            </a:r>
          </a:p>
          <a:p>
            <a:endParaRPr lang="en-GB" dirty="0"/>
          </a:p>
          <a:p>
            <a:r>
              <a:rPr lang="en-GB" dirty="0"/>
              <a:t>Compare different departments and products within the business (intrafirm comparison).</a:t>
            </a:r>
          </a:p>
          <a:p>
            <a:endParaRPr lang="en-GB" dirty="0"/>
          </a:p>
          <a:p>
            <a:r>
              <a:rPr lang="en-GB" dirty="0"/>
              <a:t>Compare how the business is performing in relation to its competitors (interfirm comparison) For example How is Nike’s gross profit compared to </a:t>
            </a:r>
            <a:r>
              <a:rPr lang="en-GB" dirty="0" err="1"/>
              <a:t>GymShark’s</a:t>
            </a:r>
            <a:r>
              <a:rPr lang="en-GB" dirty="0"/>
              <a:t>.</a:t>
            </a:r>
          </a:p>
          <a:p>
            <a:pPr algn="l">
              <a:buFont typeface="Arial" panose="020B0604020202020204" pitchFamily="34" charset="0"/>
              <a:buChar char="•"/>
            </a:pPr>
            <a:endParaRPr lang="en-GB" b="0" i="0" dirty="0">
              <a:solidFill>
                <a:srgbClr val="111111"/>
              </a:solidFill>
              <a:effectLst/>
              <a:latin typeface="SourceSansPro"/>
            </a:endParaRPr>
          </a:p>
          <a:p>
            <a:pPr marL="0" indent="0">
              <a:buNone/>
            </a:pPr>
            <a:endParaRPr lang="en-GB" dirty="0"/>
          </a:p>
        </p:txBody>
      </p:sp>
    </p:spTree>
    <p:extLst>
      <p:ext uri="{BB962C8B-B14F-4D97-AF65-F5344CB8AC3E}">
        <p14:creationId xmlns:p14="http://schemas.microsoft.com/office/powerpoint/2010/main" val="286746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265" y="302694"/>
            <a:ext cx="2882553" cy="1622321"/>
          </a:xfrm>
        </p:spPr>
        <p:txBody>
          <a:bodyPr>
            <a:normAutofit/>
          </a:bodyPr>
          <a:lstStyle/>
          <a:p>
            <a:r>
              <a:rPr lang="en-GB" sz="2100" dirty="0"/>
              <a:t>Activity 12 – Calculate, Interpret and Analyse Profitability Ratios</a:t>
            </a:r>
          </a:p>
        </p:txBody>
      </p:sp>
      <p:sp>
        <p:nvSpPr>
          <p:cNvPr id="7" name="Content Placeholder 6">
            <a:extLst>
              <a:ext uri="{FF2B5EF4-FFF2-40B4-BE49-F238E27FC236}">
                <a16:creationId xmlns:a16="http://schemas.microsoft.com/office/drawing/2014/main" id="{975D18FC-6C47-453E-A756-24B8C82C6AB7}"/>
              </a:ext>
            </a:extLst>
          </p:cNvPr>
          <p:cNvSpPr>
            <a:spLocks noGrp="1"/>
          </p:cNvSpPr>
          <p:nvPr>
            <p:ph idx="1"/>
          </p:nvPr>
        </p:nvSpPr>
        <p:spPr>
          <a:xfrm>
            <a:off x="233265" y="1925015"/>
            <a:ext cx="3034082" cy="4233189"/>
          </a:xfrm>
        </p:spPr>
        <p:txBody>
          <a:bodyPr>
            <a:normAutofit/>
          </a:bodyPr>
          <a:lstStyle/>
          <a:p>
            <a:pPr marL="0" indent="0">
              <a:spcAft>
                <a:spcPts val="10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You are working as a financial advisor for </a:t>
            </a:r>
            <a:r>
              <a:rPr lang="en-GB" sz="1400" b="1" dirty="0">
                <a:effectLst/>
                <a:latin typeface="Arial" panose="020B0604020202020204" pitchFamily="34" charset="0"/>
                <a:ea typeface="Calibri" panose="020F0502020204030204" pitchFamily="34" charset="0"/>
                <a:cs typeface="Arial" panose="020B0604020202020204" pitchFamily="34" charset="0"/>
              </a:rPr>
              <a:t>DC Socks LTD</a:t>
            </a:r>
            <a:r>
              <a:rPr lang="en-GB" sz="1400" dirty="0">
                <a:effectLst/>
                <a:latin typeface="Arial" panose="020B0604020202020204" pitchFamily="34" charset="0"/>
                <a:ea typeface="Calibri" panose="020F0502020204030204" pitchFamily="34" charset="0"/>
                <a:cs typeface="Arial" panose="020B0604020202020204" pitchFamily="34" charset="0"/>
              </a:rPr>
              <a:t> and they have provided you with a statement of comprehensive income for 2019 &amp; 2020.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10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They have also provided you with the amount of capital they employed.</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1000"/>
              </a:spcAft>
              <a:buNone/>
            </a:pPr>
            <a:r>
              <a:rPr lang="en-GB" sz="1400" b="1" dirty="0">
                <a:effectLst/>
                <a:latin typeface="Arial" panose="020B0604020202020204" pitchFamily="34" charset="0"/>
                <a:ea typeface="Calibri" panose="020F0502020204030204" pitchFamily="34" charset="0"/>
                <a:cs typeface="Arial" panose="020B0604020202020204" pitchFamily="34" charset="0"/>
              </a:rPr>
              <a:t>Capital employed 2019 - £114,500            </a:t>
            </a:r>
          </a:p>
          <a:p>
            <a:pPr marL="0" indent="0">
              <a:spcAft>
                <a:spcPts val="1000"/>
              </a:spcAft>
              <a:buNone/>
            </a:pPr>
            <a:r>
              <a:rPr lang="en-GB" sz="1400" b="1" dirty="0">
                <a:effectLst/>
                <a:latin typeface="Arial" panose="020B0604020202020204" pitchFamily="34" charset="0"/>
                <a:ea typeface="Calibri" panose="020F0502020204030204" pitchFamily="34" charset="0"/>
                <a:cs typeface="Arial" panose="020B0604020202020204" pitchFamily="34" charset="0"/>
              </a:rPr>
              <a:t>Capital employed 2020 - £66,000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100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They would like you to perform some profitability ratios and then use them to analyse the profitability of the business.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2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9E57F4-66DD-4A61-A0A0-4A564584EA25}"/>
              </a:ext>
            </a:extLst>
          </p:cNvPr>
          <p:cNvPicPr>
            <a:picLocks noChangeAspect="1"/>
          </p:cNvPicPr>
          <p:nvPr/>
        </p:nvPicPr>
        <p:blipFill>
          <a:blip r:embed="rId3"/>
          <a:stretch>
            <a:fillRect/>
          </a:stretch>
        </p:blipFill>
        <p:spPr>
          <a:xfrm>
            <a:off x="4054396" y="886452"/>
            <a:ext cx="4514498" cy="5081849"/>
          </a:xfrm>
          <a:prstGeom prst="rect">
            <a:avLst/>
          </a:prstGeom>
          <a:effectLst/>
        </p:spPr>
      </p:pic>
    </p:spTree>
    <p:extLst>
      <p:ext uri="{BB962C8B-B14F-4D97-AF65-F5344CB8AC3E}">
        <p14:creationId xmlns:p14="http://schemas.microsoft.com/office/powerpoint/2010/main" val="2571359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1E8D-8EC5-40E3-B57A-710701878C65}"/>
              </a:ext>
            </a:extLst>
          </p:cNvPr>
          <p:cNvSpPr>
            <a:spLocks noGrp="1"/>
          </p:cNvSpPr>
          <p:nvPr>
            <p:ph type="title"/>
          </p:nvPr>
        </p:nvSpPr>
        <p:spPr/>
        <p:txBody>
          <a:bodyPr/>
          <a:lstStyle/>
          <a:p>
            <a:r>
              <a:rPr lang="en-GB" dirty="0"/>
              <a:t>Activity 12 – Calculation Answers</a:t>
            </a:r>
          </a:p>
        </p:txBody>
      </p:sp>
      <p:pic>
        <p:nvPicPr>
          <p:cNvPr id="9" name="Picture 8">
            <a:extLst>
              <a:ext uri="{FF2B5EF4-FFF2-40B4-BE49-F238E27FC236}">
                <a16:creationId xmlns:a16="http://schemas.microsoft.com/office/drawing/2014/main" id="{AB8B23E3-5656-4415-8DAF-BE68EF13A7C6}"/>
              </a:ext>
            </a:extLst>
          </p:cNvPr>
          <p:cNvPicPr>
            <a:picLocks noChangeAspect="1"/>
          </p:cNvPicPr>
          <p:nvPr/>
        </p:nvPicPr>
        <p:blipFill>
          <a:blip r:embed="rId2"/>
          <a:stretch>
            <a:fillRect/>
          </a:stretch>
        </p:blipFill>
        <p:spPr>
          <a:xfrm>
            <a:off x="1090612" y="1897752"/>
            <a:ext cx="6962775" cy="4314825"/>
          </a:xfrm>
          <a:prstGeom prst="rect">
            <a:avLst/>
          </a:prstGeom>
        </p:spPr>
      </p:pic>
    </p:spTree>
    <p:extLst>
      <p:ext uri="{BB962C8B-B14F-4D97-AF65-F5344CB8AC3E}">
        <p14:creationId xmlns:p14="http://schemas.microsoft.com/office/powerpoint/2010/main" val="41628843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ig Screen Stacks | UK COMPANY | PROP MONEY UK POUNDS GBP BANK x300 £50">
            <a:extLst>
              <a:ext uri="{FF2B5EF4-FFF2-40B4-BE49-F238E27FC236}">
                <a16:creationId xmlns:a16="http://schemas.microsoft.com/office/drawing/2014/main" id="{CCFDE189-D773-4DFE-9A56-8339ED26C04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AA649-0538-46D3-AAF0-9354D07251DE}"/>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a:solidFill>
                  <a:schemeClr val="tx1">
                    <a:lumMod val="85000"/>
                    <a:lumOff val="15000"/>
                  </a:schemeClr>
                </a:solidFill>
                <a:latin typeface="+mj-lt"/>
                <a:cs typeface="+mj-cs"/>
              </a:rPr>
              <a:t>F4 – Measuring Liquidity</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33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9322-484B-48DA-B380-67E51DD1D7B5}"/>
              </a:ext>
            </a:extLst>
          </p:cNvPr>
          <p:cNvSpPr>
            <a:spLocks noGrp="1"/>
          </p:cNvSpPr>
          <p:nvPr>
            <p:ph type="title"/>
          </p:nvPr>
        </p:nvSpPr>
        <p:spPr/>
        <p:txBody>
          <a:bodyPr/>
          <a:lstStyle/>
          <a:p>
            <a:r>
              <a:rPr lang="en-GB" dirty="0"/>
              <a:t>Why is Liquidity Important?</a:t>
            </a:r>
          </a:p>
        </p:txBody>
      </p:sp>
      <p:sp>
        <p:nvSpPr>
          <p:cNvPr id="3" name="Content Placeholder 2">
            <a:extLst>
              <a:ext uri="{FF2B5EF4-FFF2-40B4-BE49-F238E27FC236}">
                <a16:creationId xmlns:a16="http://schemas.microsoft.com/office/drawing/2014/main" id="{516ADEBB-1600-4C6C-924F-E2A11403DDB5}"/>
              </a:ext>
            </a:extLst>
          </p:cNvPr>
          <p:cNvSpPr>
            <a:spLocks noGrp="1"/>
          </p:cNvSpPr>
          <p:nvPr>
            <p:ph idx="1"/>
          </p:nvPr>
        </p:nvSpPr>
        <p:spPr>
          <a:xfrm>
            <a:off x="628650" y="1690689"/>
            <a:ext cx="7886700" cy="4351338"/>
          </a:xfrm>
        </p:spPr>
        <p:txBody>
          <a:bodyPr>
            <a:normAutofit fontScale="85000" lnSpcReduction="20000"/>
          </a:bodyPr>
          <a:lstStyle/>
          <a:p>
            <a:pPr marL="0" indent="0">
              <a:buNone/>
            </a:pPr>
            <a:r>
              <a:rPr lang="en-GB" dirty="0"/>
              <a:t>Liquidity ratios are used to determine whether the business has enough current assets to pay off any debts that may need repaying.</a:t>
            </a:r>
          </a:p>
          <a:p>
            <a:pPr marL="0" indent="0">
              <a:buNone/>
            </a:pPr>
            <a:endParaRPr lang="en-GB" dirty="0"/>
          </a:p>
          <a:p>
            <a:pPr marL="0" indent="0">
              <a:buNone/>
            </a:pPr>
            <a:r>
              <a:rPr lang="en-GB" dirty="0"/>
              <a:t>Current liabilities are analysed in relation to liquid assets. By doing this the business is evaluating whether they have enough capital to cover short term debt obligations.</a:t>
            </a:r>
          </a:p>
          <a:p>
            <a:pPr marL="0" indent="0">
              <a:buNone/>
            </a:pPr>
            <a:endParaRPr lang="en-GB" dirty="0"/>
          </a:p>
          <a:p>
            <a:pPr marL="0" indent="0">
              <a:buNone/>
            </a:pPr>
            <a:r>
              <a:rPr lang="en-GB" dirty="0"/>
              <a:t>Businesses need to control and conserve their cash and assets as well as making a profit. </a:t>
            </a:r>
          </a:p>
          <a:p>
            <a:pPr marL="0" indent="0">
              <a:buNone/>
            </a:pPr>
            <a:endParaRPr lang="en-GB" dirty="0"/>
          </a:p>
          <a:p>
            <a:pPr marL="0" indent="0">
              <a:buNone/>
            </a:pPr>
            <a:r>
              <a:rPr lang="en-GB" dirty="0"/>
              <a:t>Liquidity is of particular interest to those who may be providing short term credit to the company.</a:t>
            </a:r>
          </a:p>
          <a:p>
            <a:pPr marL="0" indent="0">
              <a:buNone/>
            </a:pPr>
            <a:endParaRPr lang="en-GB" dirty="0"/>
          </a:p>
        </p:txBody>
      </p:sp>
    </p:spTree>
    <p:extLst>
      <p:ext uri="{BB962C8B-B14F-4D97-AF65-F5344CB8AC3E}">
        <p14:creationId xmlns:p14="http://schemas.microsoft.com/office/powerpoint/2010/main" val="11667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810" y="188640"/>
            <a:ext cx="6102083" cy="1143000"/>
          </a:xfrm>
        </p:spPr>
        <p:txBody>
          <a:bodyPr>
            <a:normAutofit/>
          </a:bodyPr>
          <a:lstStyle/>
          <a:p>
            <a:r>
              <a:rPr lang="en-GB" dirty="0"/>
              <a:t>Liquidity Ratios</a:t>
            </a:r>
          </a:p>
        </p:txBody>
      </p:sp>
      <p:sp>
        <p:nvSpPr>
          <p:cNvPr id="3" name="Content Placeholder 2"/>
          <p:cNvSpPr>
            <a:spLocks noGrp="1"/>
          </p:cNvSpPr>
          <p:nvPr>
            <p:ph idx="1"/>
          </p:nvPr>
        </p:nvSpPr>
        <p:spPr>
          <a:xfrm>
            <a:off x="782810" y="1412776"/>
            <a:ext cx="7842326" cy="4320481"/>
          </a:xfrm>
        </p:spPr>
        <p:txBody>
          <a:bodyPr>
            <a:normAutofit lnSpcReduction="10000"/>
          </a:bodyPr>
          <a:lstStyle/>
          <a:p>
            <a:pPr marL="0" indent="0">
              <a:buNone/>
            </a:pPr>
            <a:r>
              <a:rPr lang="en-GB" dirty="0"/>
              <a:t>There are two calculations that you need to know to be able to analyse the liquidity of a business, these are:</a:t>
            </a:r>
          </a:p>
          <a:p>
            <a:pPr marL="0" indent="0">
              <a:buNone/>
            </a:pPr>
            <a:endParaRPr lang="en-GB" dirty="0"/>
          </a:p>
          <a:p>
            <a:r>
              <a:rPr lang="en-GB" dirty="0"/>
              <a:t>Current ratio</a:t>
            </a:r>
          </a:p>
          <a:p>
            <a:r>
              <a:rPr lang="en-GB" dirty="0"/>
              <a:t>Liquid capital ratio</a:t>
            </a:r>
          </a:p>
          <a:p>
            <a:endParaRPr lang="en-GB" dirty="0"/>
          </a:p>
          <a:p>
            <a:pPr marL="0" indent="0">
              <a:buNone/>
            </a:pPr>
            <a:r>
              <a:rPr lang="en-GB" dirty="0"/>
              <a:t>Both of these are worked out by using figures on a statement of financial position (which we covered earlier).</a:t>
            </a:r>
          </a:p>
          <a:p>
            <a:pPr marL="0" indent="0">
              <a:buNone/>
            </a:pPr>
            <a:endParaRPr lang="en-GB" dirty="0"/>
          </a:p>
        </p:txBody>
      </p:sp>
    </p:spTree>
    <p:extLst>
      <p:ext uri="{BB962C8B-B14F-4D97-AF65-F5344CB8AC3E}">
        <p14:creationId xmlns:p14="http://schemas.microsoft.com/office/powerpoint/2010/main" val="331178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7DBD-0B9B-43C2-BDA1-A49B81EC17D7}"/>
              </a:ext>
            </a:extLst>
          </p:cNvPr>
          <p:cNvSpPr>
            <a:spLocks noGrp="1"/>
          </p:cNvSpPr>
          <p:nvPr>
            <p:ph type="title"/>
          </p:nvPr>
        </p:nvSpPr>
        <p:spPr/>
        <p:txBody>
          <a:bodyPr/>
          <a:lstStyle/>
          <a:p>
            <a:r>
              <a:rPr lang="en-GB" dirty="0"/>
              <a:t>Current Ratio</a:t>
            </a:r>
          </a:p>
        </p:txBody>
      </p:sp>
      <p:sp>
        <p:nvSpPr>
          <p:cNvPr id="3" name="Content Placeholder 2">
            <a:extLst>
              <a:ext uri="{FF2B5EF4-FFF2-40B4-BE49-F238E27FC236}">
                <a16:creationId xmlns:a16="http://schemas.microsoft.com/office/drawing/2014/main" id="{A1A25AA4-6FDC-41B0-9AFA-5C47661308EC}"/>
              </a:ext>
            </a:extLst>
          </p:cNvPr>
          <p:cNvSpPr>
            <a:spLocks noGrp="1"/>
          </p:cNvSpPr>
          <p:nvPr>
            <p:ph idx="1"/>
          </p:nvPr>
        </p:nvSpPr>
        <p:spPr/>
        <p:txBody>
          <a:bodyPr>
            <a:normAutofit lnSpcReduction="10000"/>
          </a:bodyPr>
          <a:lstStyle/>
          <a:p>
            <a:pPr marL="0" indent="0">
              <a:buNone/>
            </a:pPr>
            <a:r>
              <a:rPr lang="en-GB" dirty="0"/>
              <a:t>Current Ratio = </a:t>
            </a:r>
            <a:r>
              <a:rPr lang="en-GB" u="sng" dirty="0"/>
              <a:t>	  current assets	</a:t>
            </a:r>
          </a:p>
          <a:p>
            <a:pPr marL="2054225" lvl="6" indent="0">
              <a:buNone/>
            </a:pPr>
            <a:r>
              <a:rPr lang="en-GB" dirty="0"/>
              <a:t>   </a:t>
            </a:r>
            <a:r>
              <a:rPr lang="en-GB" sz="2000" dirty="0"/>
              <a:t>         </a:t>
            </a:r>
            <a:r>
              <a:rPr lang="en-GB" sz="2800" dirty="0">
                <a:latin typeface="Arial" panose="020B0604020202020204" pitchFamily="34" charset="0"/>
                <a:cs typeface="Arial" panose="020B0604020202020204" pitchFamily="34" charset="0"/>
              </a:rPr>
              <a:t>current liabilities</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 answer to this calculation is given as a ratio.</a:t>
            </a:r>
          </a:p>
          <a:p>
            <a:pPr marL="0" indent="0">
              <a:buNone/>
            </a:pPr>
            <a:endParaRPr lang="en-GB" sz="2400" dirty="0"/>
          </a:p>
          <a:p>
            <a:pPr marL="0" indent="0">
              <a:buNone/>
            </a:pPr>
            <a:r>
              <a:rPr lang="en-GB" sz="2400" dirty="0">
                <a:latin typeface="Arial" panose="020B0604020202020204" pitchFamily="34" charset="0"/>
                <a:cs typeface="Arial" panose="020B0604020202020204" pitchFamily="34" charset="0"/>
              </a:rPr>
              <a:t>For example 1.5:1. </a:t>
            </a:r>
          </a:p>
          <a:p>
            <a:pPr marL="0" indent="0">
              <a:buNone/>
            </a:pPr>
            <a:endParaRPr lang="en-GB" sz="2400" dirty="0"/>
          </a:p>
          <a:p>
            <a:pPr marL="0" indent="0">
              <a:buNone/>
            </a:pPr>
            <a:r>
              <a:rPr lang="en-GB" sz="2400" dirty="0">
                <a:latin typeface="Arial" panose="020B0604020202020204" pitchFamily="34" charset="0"/>
                <a:cs typeface="Arial" panose="020B0604020202020204" pitchFamily="34" charset="0"/>
              </a:rPr>
              <a:t>It shows how many current assets the </a:t>
            </a:r>
            <a:r>
              <a:rPr lang="en-GB" sz="2400" dirty="0"/>
              <a:t>business has </a:t>
            </a:r>
            <a:r>
              <a:rPr lang="en-GB" sz="2400" dirty="0">
                <a:latin typeface="Arial" panose="020B0604020202020204" pitchFamily="34" charset="0"/>
                <a:cs typeface="Arial" panose="020B0604020202020204" pitchFamily="34" charset="0"/>
              </a:rPr>
              <a:t>for every 1 liability. In this case it means that for every £1 of current liabilities the business has £1.50 in current assets.</a:t>
            </a:r>
          </a:p>
        </p:txBody>
      </p:sp>
    </p:spTree>
    <p:extLst>
      <p:ext uri="{BB962C8B-B14F-4D97-AF65-F5344CB8AC3E}">
        <p14:creationId xmlns:p14="http://schemas.microsoft.com/office/powerpoint/2010/main" val="4871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60648"/>
            <a:ext cx="8002015" cy="1143000"/>
          </a:xfrm>
        </p:spPr>
        <p:txBody>
          <a:bodyPr>
            <a:normAutofit fontScale="90000"/>
          </a:bodyPr>
          <a:lstStyle/>
          <a:p>
            <a:r>
              <a:rPr lang="en-GB" dirty="0"/>
              <a:t>What Does the Current Ratio Show?</a:t>
            </a:r>
          </a:p>
        </p:txBody>
      </p:sp>
      <p:sp>
        <p:nvSpPr>
          <p:cNvPr id="3" name="Content Placeholder 2"/>
          <p:cNvSpPr>
            <a:spLocks noGrp="1"/>
          </p:cNvSpPr>
          <p:nvPr>
            <p:ph idx="1"/>
          </p:nvPr>
        </p:nvSpPr>
        <p:spPr>
          <a:xfrm>
            <a:off x="395536" y="1735494"/>
            <a:ext cx="8229600" cy="4348065"/>
          </a:xfrm>
        </p:spPr>
        <p:txBody>
          <a:bodyPr>
            <a:normAutofit fontScale="77500" lnSpcReduction="20000"/>
          </a:bodyPr>
          <a:lstStyle/>
          <a:p>
            <a:pPr marL="0" indent="0">
              <a:buNone/>
            </a:pPr>
            <a:r>
              <a:rPr lang="en-GB" dirty="0"/>
              <a:t>The general concept of the current ratio is examining the relationships between assets and liabilities. </a:t>
            </a:r>
          </a:p>
          <a:p>
            <a:pPr marL="0" indent="0">
              <a:buNone/>
            </a:pPr>
            <a:endParaRPr lang="en-GB" dirty="0"/>
          </a:p>
          <a:p>
            <a:pPr marL="0" indent="0">
              <a:buNone/>
            </a:pPr>
            <a:r>
              <a:rPr lang="en-GB" dirty="0"/>
              <a:t>If the current assets are greater that the liabilities, then the business is in a healthier shape than if it were the other way around.</a:t>
            </a:r>
          </a:p>
          <a:p>
            <a:pPr marL="0" indent="0">
              <a:buNone/>
            </a:pPr>
            <a:endParaRPr lang="en-GB" dirty="0"/>
          </a:p>
          <a:p>
            <a:pPr marL="0" indent="0">
              <a:buNone/>
            </a:pPr>
            <a:r>
              <a:rPr lang="en-GB" dirty="0"/>
              <a:t>Like previously mentioned if the business has 1.5:1 then this shows that the business has more current assets than current liabilities.</a:t>
            </a:r>
          </a:p>
          <a:p>
            <a:pPr marL="0" indent="0">
              <a:buNone/>
            </a:pPr>
            <a:endParaRPr lang="en-GB" dirty="0"/>
          </a:p>
          <a:p>
            <a:pPr marL="0" indent="0">
              <a:buNone/>
            </a:pPr>
            <a:r>
              <a:rPr lang="en-GB" dirty="0"/>
              <a:t>However if this was 0.5:1 this would mean that the business has half the amount of current assets than it does current liabilities.</a:t>
            </a:r>
          </a:p>
        </p:txBody>
      </p:sp>
    </p:spTree>
    <p:extLst>
      <p:ext uri="{BB962C8B-B14F-4D97-AF65-F5344CB8AC3E}">
        <p14:creationId xmlns:p14="http://schemas.microsoft.com/office/powerpoint/2010/main" val="27492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F151-231D-441D-8ED0-65316DF6E1B2}"/>
              </a:ext>
            </a:extLst>
          </p:cNvPr>
          <p:cNvSpPr>
            <a:spLocks noGrp="1"/>
          </p:cNvSpPr>
          <p:nvPr>
            <p:ph type="title"/>
          </p:nvPr>
        </p:nvSpPr>
        <p:spPr/>
        <p:txBody>
          <a:bodyPr>
            <a:normAutofit fontScale="90000"/>
          </a:bodyPr>
          <a:lstStyle/>
          <a:p>
            <a:r>
              <a:rPr lang="en-GB" dirty="0"/>
              <a:t>Where to Find the Information for Current Ratio?</a:t>
            </a:r>
          </a:p>
        </p:txBody>
      </p:sp>
      <p:sp>
        <p:nvSpPr>
          <p:cNvPr id="3" name="Content Placeholder 2">
            <a:extLst>
              <a:ext uri="{FF2B5EF4-FFF2-40B4-BE49-F238E27FC236}">
                <a16:creationId xmlns:a16="http://schemas.microsoft.com/office/drawing/2014/main" id="{F2FB9ACC-D893-403F-B905-50C2AD3DD799}"/>
              </a:ext>
            </a:extLst>
          </p:cNvPr>
          <p:cNvSpPr>
            <a:spLocks noGrp="1"/>
          </p:cNvSpPr>
          <p:nvPr>
            <p:ph idx="1"/>
          </p:nvPr>
        </p:nvSpPr>
        <p:spPr>
          <a:xfrm>
            <a:off x="628650" y="1825625"/>
            <a:ext cx="3654101" cy="4351338"/>
          </a:xfrm>
        </p:spPr>
        <p:txBody>
          <a:bodyPr>
            <a:normAutofit lnSpcReduction="10000"/>
          </a:bodyPr>
          <a:lstStyle/>
          <a:p>
            <a:pPr marL="0" indent="0">
              <a:buNone/>
            </a:pPr>
            <a:r>
              <a:rPr lang="en-GB" b="1" dirty="0"/>
              <a:t>Current Ratio</a:t>
            </a:r>
          </a:p>
          <a:p>
            <a:pPr marL="0" indent="0">
              <a:buNone/>
            </a:pPr>
            <a:endParaRPr lang="en-GB" dirty="0"/>
          </a:p>
          <a:p>
            <a:pPr marL="0" indent="0">
              <a:lnSpc>
                <a:spcPct val="90000"/>
              </a:lnSpc>
              <a:buNone/>
            </a:pPr>
            <a:r>
              <a:rPr lang="en-GB" u="sng" dirty="0"/>
              <a:t>   Current assets	   </a:t>
            </a:r>
          </a:p>
          <a:p>
            <a:pPr marL="0" indent="0">
              <a:lnSpc>
                <a:spcPct val="90000"/>
              </a:lnSpc>
              <a:buNone/>
            </a:pPr>
            <a:r>
              <a:rPr lang="en-GB" dirty="0"/>
              <a:t> Current liabilities</a:t>
            </a:r>
            <a:endParaRPr lang="en-GB" sz="2800" dirty="0">
              <a:latin typeface="Arial" panose="020B0604020202020204" pitchFamily="34" charset="0"/>
              <a:cs typeface="Arial" panose="020B0604020202020204" pitchFamily="34" charset="0"/>
            </a:endParaRPr>
          </a:p>
          <a:p>
            <a:pPr marL="0" indent="0">
              <a:lnSpc>
                <a:spcPct val="90000"/>
              </a:lnSpc>
              <a:buNone/>
            </a:pPr>
            <a:endParaRPr lang="en-GB" dirty="0"/>
          </a:p>
          <a:p>
            <a:pPr marL="0" indent="0">
              <a:lnSpc>
                <a:spcPct val="90000"/>
              </a:lnSpc>
              <a:buNone/>
            </a:pPr>
            <a:r>
              <a:rPr lang="en-GB" u="sng" dirty="0"/>
              <a:t> 44,000  </a:t>
            </a:r>
            <a:endParaRPr lang="en-GB" sz="2800" u="sng" dirty="0">
              <a:latin typeface="Arial" panose="020B0604020202020204" pitchFamily="34" charset="0"/>
              <a:cs typeface="Arial" panose="020B0604020202020204" pitchFamily="34" charset="0"/>
            </a:endParaRPr>
          </a:p>
          <a:p>
            <a:pPr marL="0" indent="0">
              <a:lnSpc>
                <a:spcPct val="90000"/>
              </a:lnSpc>
              <a:buNone/>
            </a:pPr>
            <a:r>
              <a:rPr lang="en-GB" dirty="0"/>
              <a:t>15,000     = 2.933</a:t>
            </a:r>
          </a:p>
          <a:p>
            <a:pPr marL="0" indent="0">
              <a:lnSpc>
                <a:spcPct val="90000"/>
              </a:lnSpc>
              <a:buNone/>
            </a:pPr>
            <a:endParaRPr lang="en-GB" sz="2800" dirty="0">
              <a:latin typeface="Arial" panose="020B0604020202020204" pitchFamily="34" charset="0"/>
              <a:cs typeface="Arial" panose="020B0604020202020204" pitchFamily="34" charset="0"/>
            </a:endParaRPr>
          </a:p>
          <a:p>
            <a:pPr marL="0" indent="0">
              <a:lnSpc>
                <a:spcPct val="90000"/>
              </a:lnSpc>
              <a:buNone/>
            </a:pPr>
            <a:r>
              <a:rPr lang="en-GB" dirty="0"/>
              <a:t>Current ratio = 2.93:1</a:t>
            </a:r>
            <a:endParaRPr lang="en-GB"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15CDAD-C90B-4CAF-8054-264956BB21F2}"/>
              </a:ext>
            </a:extLst>
          </p:cNvPr>
          <p:cNvGraphicFramePr>
            <a:graphicFrameLocks noGrp="1"/>
          </p:cNvGraphicFramePr>
          <p:nvPr>
            <p:extLst>
              <p:ext uri="{D42A27DB-BD31-4B8C-83A1-F6EECF244321}">
                <p14:modId xmlns:p14="http://schemas.microsoft.com/office/powerpoint/2010/main" val="4048256962"/>
              </p:ext>
            </p:extLst>
          </p:nvPr>
        </p:nvGraphicFramePr>
        <p:xfrm>
          <a:off x="4416996" y="1825625"/>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5" name="Rectangle 4">
            <a:extLst>
              <a:ext uri="{FF2B5EF4-FFF2-40B4-BE49-F238E27FC236}">
                <a16:creationId xmlns:a16="http://schemas.microsoft.com/office/drawing/2014/main" id="{623F82DE-E71E-4CE6-A298-3900D685826B}"/>
              </a:ext>
            </a:extLst>
          </p:cNvPr>
          <p:cNvSpPr/>
          <p:nvPr/>
        </p:nvSpPr>
        <p:spPr>
          <a:xfrm>
            <a:off x="4416997" y="3969165"/>
            <a:ext cx="4098354" cy="17362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ectangle 5">
            <a:extLst>
              <a:ext uri="{FF2B5EF4-FFF2-40B4-BE49-F238E27FC236}">
                <a16:creationId xmlns:a16="http://schemas.microsoft.com/office/drawing/2014/main" id="{07F9E401-A67E-4C64-8DFB-F78E34E1F14C}"/>
              </a:ext>
            </a:extLst>
          </p:cNvPr>
          <p:cNvSpPr/>
          <p:nvPr/>
        </p:nvSpPr>
        <p:spPr>
          <a:xfrm>
            <a:off x="4416996" y="4606756"/>
            <a:ext cx="4098354" cy="1736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5578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normAutofit/>
          </a:bodyPr>
          <a:lstStyle/>
          <a:p>
            <a:r>
              <a:rPr lang="en-GB" b="1" dirty="0"/>
              <a:t>Statement of Comprehensive Income</a:t>
            </a:r>
          </a:p>
        </p:txBody>
      </p:sp>
      <p:sp>
        <p:nvSpPr>
          <p:cNvPr id="3" name="Content Placeholder 2"/>
          <p:cNvSpPr>
            <a:spLocks noGrp="1"/>
          </p:cNvSpPr>
          <p:nvPr>
            <p:ph idx="1"/>
          </p:nvPr>
        </p:nvSpPr>
        <p:spPr>
          <a:xfrm>
            <a:off x="457200" y="1852448"/>
            <a:ext cx="8229600" cy="4525963"/>
          </a:xfrm>
        </p:spPr>
        <p:txBody>
          <a:bodyPr/>
          <a:lstStyle/>
          <a:p>
            <a:pPr marL="0" indent="0">
              <a:buNone/>
            </a:pPr>
            <a:r>
              <a:rPr lang="en-GB" dirty="0"/>
              <a:t>A statement of comprehensive income calculates whether a business has made a profit or loss by deducting all expenses from sales revenue.</a:t>
            </a:r>
          </a:p>
          <a:p>
            <a:pPr marL="0" indent="0">
              <a:buNone/>
            </a:pPr>
            <a:endParaRPr lang="en-GB" dirty="0"/>
          </a:p>
          <a:p>
            <a:pPr marL="0" indent="0">
              <a:buNone/>
            </a:pPr>
            <a:r>
              <a:rPr lang="en-GB" dirty="0"/>
              <a:t>The first item the statement of comprehensive income helps identify is the business’s gross profit.</a:t>
            </a:r>
          </a:p>
          <a:p>
            <a:pPr marL="0" indent="0">
              <a:buNone/>
            </a:pPr>
            <a:endParaRPr lang="en-GB" dirty="0"/>
          </a:p>
          <a:p>
            <a:pPr marL="0" indent="0">
              <a:buNone/>
            </a:pPr>
            <a:r>
              <a:rPr lang="en-GB" dirty="0"/>
              <a:t>Gross profit is the amount of money made after the cost of sales are taken away.</a:t>
            </a:r>
          </a:p>
        </p:txBody>
      </p:sp>
    </p:spTree>
    <p:extLst>
      <p:ext uri="{BB962C8B-B14F-4D97-AF65-F5344CB8AC3E}">
        <p14:creationId xmlns:p14="http://schemas.microsoft.com/office/powerpoint/2010/main" val="22384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168B-16D9-498B-A734-5EE77F58C58D}"/>
              </a:ext>
            </a:extLst>
          </p:cNvPr>
          <p:cNvSpPr>
            <a:spLocks noGrp="1"/>
          </p:cNvSpPr>
          <p:nvPr>
            <p:ph type="title"/>
          </p:nvPr>
        </p:nvSpPr>
        <p:spPr>
          <a:xfrm>
            <a:off x="628650" y="235458"/>
            <a:ext cx="7886700" cy="1325563"/>
          </a:xfrm>
        </p:spPr>
        <p:txBody>
          <a:bodyPr/>
          <a:lstStyle/>
          <a:p>
            <a:r>
              <a:rPr lang="en-GB" dirty="0"/>
              <a:t>Activity 13 – Quick Practice Question</a:t>
            </a:r>
          </a:p>
        </p:txBody>
      </p:sp>
      <p:graphicFrame>
        <p:nvGraphicFramePr>
          <p:cNvPr id="4" name="Table 3">
            <a:extLst>
              <a:ext uri="{FF2B5EF4-FFF2-40B4-BE49-F238E27FC236}">
                <a16:creationId xmlns:a16="http://schemas.microsoft.com/office/drawing/2014/main" id="{8B86A683-678D-48A9-BEA9-6AF23FFED9D9}"/>
              </a:ext>
            </a:extLst>
          </p:cNvPr>
          <p:cNvGraphicFramePr>
            <a:graphicFrameLocks noGrp="1"/>
          </p:cNvGraphicFramePr>
          <p:nvPr>
            <p:extLst>
              <p:ext uri="{D42A27DB-BD31-4B8C-83A1-F6EECF244321}">
                <p14:modId xmlns:p14="http://schemas.microsoft.com/office/powerpoint/2010/main" val="1360900893"/>
              </p:ext>
            </p:extLst>
          </p:nvPr>
        </p:nvGraphicFramePr>
        <p:xfrm>
          <a:off x="5169159" y="1561021"/>
          <a:ext cx="3654103" cy="4695601"/>
        </p:xfrm>
        <a:graphic>
          <a:graphicData uri="http://schemas.openxmlformats.org/drawingml/2006/table">
            <a:tbl>
              <a:tblPr firstRow="1" firstCol="1" bandRow="1"/>
              <a:tblGrid>
                <a:gridCol w="1377728">
                  <a:extLst>
                    <a:ext uri="{9D8B030D-6E8A-4147-A177-3AD203B41FA5}">
                      <a16:colId xmlns:a16="http://schemas.microsoft.com/office/drawing/2014/main" val="2931614046"/>
                    </a:ext>
                  </a:extLst>
                </a:gridCol>
                <a:gridCol w="630084">
                  <a:extLst>
                    <a:ext uri="{9D8B030D-6E8A-4147-A177-3AD203B41FA5}">
                      <a16:colId xmlns:a16="http://schemas.microsoft.com/office/drawing/2014/main" val="2650916487"/>
                    </a:ext>
                  </a:extLst>
                </a:gridCol>
                <a:gridCol w="829034">
                  <a:extLst>
                    <a:ext uri="{9D8B030D-6E8A-4147-A177-3AD203B41FA5}">
                      <a16:colId xmlns:a16="http://schemas.microsoft.com/office/drawing/2014/main" val="2001051967"/>
                    </a:ext>
                  </a:extLst>
                </a:gridCol>
                <a:gridCol w="817257">
                  <a:extLst>
                    <a:ext uri="{9D8B030D-6E8A-4147-A177-3AD203B41FA5}">
                      <a16:colId xmlns:a16="http://schemas.microsoft.com/office/drawing/2014/main" val="3606739332"/>
                    </a:ext>
                  </a:extLst>
                </a:gridCol>
              </a:tblGrid>
              <a:tr h="53288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234472">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210,000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190,000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44218">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44218">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44218">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52,000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22,000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16,000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44218">
                <a:tc gridSpan="4">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98,000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44218">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6,000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44218">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69,000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44218">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44218">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105,000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198,000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44218">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44218">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44218">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150,000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44218">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44218">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198,000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6" name="TextBox 5">
            <a:extLst>
              <a:ext uri="{FF2B5EF4-FFF2-40B4-BE49-F238E27FC236}">
                <a16:creationId xmlns:a16="http://schemas.microsoft.com/office/drawing/2014/main" id="{38CA05A9-1BF0-4213-9FD8-363099A0D883}"/>
              </a:ext>
            </a:extLst>
          </p:cNvPr>
          <p:cNvSpPr txBox="1"/>
          <p:nvPr/>
        </p:nvSpPr>
        <p:spPr>
          <a:xfrm>
            <a:off x="442037" y="2821859"/>
            <a:ext cx="4438267" cy="3465564"/>
          </a:xfrm>
          <a:prstGeom prst="rect">
            <a:avLst/>
          </a:prstGeom>
          <a:noFill/>
        </p:spPr>
        <p:txBody>
          <a:bodyPr wrap="square">
            <a:spAutoFit/>
          </a:bodyPr>
          <a:lstStyle/>
          <a:p>
            <a:pPr marL="0" indent="0">
              <a:buNone/>
            </a:pPr>
            <a:r>
              <a:rPr lang="en-GB" sz="1600" dirty="0">
                <a:latin typeface="Arial" panose="020B0604020202020204" pitchFamily="34" charset="0"/>
                <a:cs typeface="Arial" panose="020B0604020202020204" pitchFamily="34" charset="0"/>
              </a:rPr>
              <a:t>Write out the formula in words</a:t>
            </a:r>
          </a:p>
          <a:p>
            <a:pPr marL="0" indent="0">
              <a:lnSpc>
                <a:spcPct val="90000"/>
              </a:lnSpc>
              <a:buNone/>
            </a:pPr>
            <a:r>
              <a:rPr lang="en-GB" sz="1600" b="1" u="sng" dirty="0">
                <a:latin typeface="Arial" panose="020B0604020202020204" pitchFamily="34" charset="0"/>
                <a:cs typeface="Arial" panose="020B0604020202020204" pitchFamily="34" charset="0"/>
              </a:rPr>
              <a:t>     Current assets	   </a:t>
            </a:r>
          </a:p>
          <a:p>
            <a:pPr marL="0" indent="0">
              <a:lnSpc>
                <a:spcPct val="90000"/>
              </a:lnSpc>
              <a:buNone/>
            </a:pPr>
            <a:r>
              <a:rPr lang="en-GB" sz="1600" b="1" dirty="0">
                <a:latin typeface="Arial" panose="020B0604020202020204" pitchFamily="34" charset="0"/>
                <a:cs typeface="Arial" panose="020B0604020202020204" pitchFamily="34" charset="0"/>
              </a:rPr>
              <a:t>   Current liabilities</a:t>
            </a:r>
          </a:p>
          <a:p>
            <a:pPr marL="0" indent="0">
              <a:lnSpc>
                <a:spcPct val="90000"/>
              </a:lnSpc>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Then covert it to numbers </a:t>
            </a:r>
          </a:p>
          <a:p>
            <a:pPr marL="0" indent="0">
              <a:buNone/>
            </a:pPr>
            <a:r>
              <a:rPr lang="en-GB" sz="1600" b="1" u="sng" dirty="0">
                <a:latin typeface="Arial" panose="020B0604020202020204" pitchFamily="34" charset="0"/>
                <a:cs typeface="Arial" panose="020B0604020202020204" pitchFamily="34" charset="0"/>
              </a:rPr>
              <a:t>98,000</a:t>
            </a:r>
          </a:p>
          <a:p>
            <a:pPr marL="0" indent="0">
              <a:buNone/>
            </a:pPr>
            <a:r>
              <a:rPr lang="en-GB" sz="1600" b="1" dirty="0">
                <a:latin typeface="Arial" panose="020B0604020202020204" pitchFamily="34" charset="0"/>
                <a:cs typeface="Arial" panose="020B0604020202020204" pitchFamily="34" charset="0"/>
              </a:rPr>
              <a:t>29,000	</a:t>
            </a:r>
          </a:p>
          <a:p>
            <a:pPr marL="0" indent="0">
              <a:buNone/>
            </a:pPr>
            <a:endParaRPr lang="en-GB" sz="1600" b="1"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Write out your workings</a:t>
            </a:r>
          </a:p>
          <a:p>
            <a:pPr marL="0" indent="0">
              <a:buNone/>
            </a:pPr>
            <a:r>
              <a:rPr lang="en-GB" sz="1600" b="1" u="sng" dirty="0">
                <a:latin typeface="Arial" panose="020B0604020202020204" pitchFamily="34" charset="0"/>
                <a:cs typeface="Arial" panose="020B0604020202020204" pitchFamily="34" charset="0"/>
              </a:rPr>
              <a:t>98,000</a:t>
            </a:r>
          </a:p>
          <a:p>
            <a:pPr marL="0" indent="0">
              <a:buNone/>
            </a:pPr>
            <a:r>
              <a:rPr lang="en-GB" sz="1600" b="1" dirty="0">
                <a:latin typeface="Arial" panose="020B0604020202020204" pitchFamily="34" charset="0"/>
                <a:cs typeface="Arial" panose="020B0604020202020204" pitchFamily="34" charset="0"/>
              </a:rPr>
              <a:t>29,000 = 3.379</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Answer</a:t>
            </a:r>
          </a:p>
          <a:p>
            <a:pPr marL="0" indent="0">
              <a:buNone/>
            </a:pPr>
            <a:r>
              <a:rPr lang="en-GB" sz="1600" b="1" dirty="0">
                <a:latin typeface="Arial" panose="020B0604020202020204" pitchFamily="34" charset="0"/>
                <a:cs typeface="Arial" panose="020B0604020202020204" pitchFamily="34" charset="0"/>
              </a:rPr>
              <a:t>Current ratio = 3.38:1</a:t>
            </a:r>
            <a:endParaRPr lang="en-GB"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56B0B1-8770-4587-B464-4A45BCBDAA06}"/>
              </a:ext>
            </a:extLst>
          </p:cNvPr>
          <p:cNvSpPr txBox="1"/>
          <p:nvPr/>
        </p:nvSpPr>
        <p:spPr>
          <a:xfrm>
            <a:off x="452732" y="1591275"/>
            <a:ext cx="4572000" cy="1200329"/>
          </a:xfrm>
          <a:prstGeom prst="rect">
            <a:avLst/>
          </a:prstGeom>
          <a:noFill/>
        </p:spPr>
        <p:txBody>
          <a:bodyPr wrap="square">
            <a:spAutoFit/>
          </a:bodyPr>
          <a:lstStyle/>
          <a:p>
            <a:pPr marL="0" indent="0">
              <a:buFont typeface="Arial" panose="020B0604020202020204" pitchFamily="34" charset="0"/>
              <a:buNone/>
            </a:pPr>
            <a:r>
              <a:rPr lang="en-GB" sz="1800" b="1" dirty="0"/>
              <a:t>Calculate the current ratio.</a:t>
            </a:r>
          </a:p>
          <a:p>
            <a:pPr marL="0" indent="0">
              <a:buFont typeface="Arial" panose="020B0604020202020204" pitchFamily="34" charset="0"/>
              <a:buNone/>
            </a:pPr>
            <a:endParaRPr lang="en-GB" sz="1800" b="1" dirty="0"/>
          </a:p>
          <a:p>
            <a:pPr marL="0" indent="0">
              <a:buFont typeface="Arial" panose="020B0604020202020204" pitchFamily="34" charset="0"/>
              <a:buNone/>
            </a:pPr>
            <a:r>
              <a:rPr lang="en-GB" sz="1800" b="1" dirty="0"/>
              <a:t>Explain whether the business is performing well in this area.</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12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A4AE-88D9-41B3-AF11-0E424B8F0C89}"/>
              </a:ext>
            </a:extLst>
          </p:cNvPr>
          <p:cNvSpPr>
            <a:spLocks noGrp="1"/>
          </p:cNvSpPr>
          <p:nvPr>
            <p:ph type="title"/>
          </p:nvPr>
        </p:nvSpPr>
        <p:spPr/>
        <p:txBody>
          <a:bodyPr/>
          <a:lstStyle/>
          <a:p>
            <a:r>
              <a:rPr lang="en-GB" dirty="0"/>
              <a:t>Liquid Capital Ratio</a:t>
            </a:r>
          </a:p>
        </p:txBody>
      </p:sp>
      <p:sp>
        <p:nvSpPr>
          <p:cNvPr id="3" name="Content Placeholder 2">
            <a:extLst>
              <a:ext uri="{FF2B5EF4-FFF2-40B4-BE49-F238E27FC236}">
                <a16:creationId xmlns:a16="http://schemas.microsoft.com/office/drawing/2014/main" id="{4A88D665-25DF-4D34-8126-8CF456EAED6D}"/>
              </a:ext>
            </a:extLst>
          </p:cNvPr>
          <p:cNvSpPr>
            <a:spLocks noGrp="1"/>
          </p:cNvSpPr>
          <p:nvPr>
            <p:ph idx="1"/>
          </p:nvPr>
        </p:nvSpPr>
        <p:spPr/>
        <p:txBody>
          <a:bodyPr>
            <a:normAutofit/>
          </a:bodyPr>
          <a:lstStyle/>
          <a:p>
            <a:pPr marL="0" indent="0">
              <a:buNone/>
            </a:pPr>
            <a:r>
              <a:rPr lang="en-GB" dirty="0"/>
              <a:t>Liquid Capital = </a:t>
            </a:r>
            <a:r>
              <a:rPr lang="en-GB" sz="2400" u="sng" dirty="0"/>
              <a:t>Current assets - inventory</a:t>
            </a:r>
          </a:p>
          <a:p>
            <a:pPr marL="2398712" lvl="7" indent="0">
              <a:buNone/>
            </a:pPr>
            <a:r>
              <a:rPr lang="en-GB" dirty="0"/>
              <a:t>             </a:t>
            </a:r>
            <a:r>
              <a:rPr lang="en-GB" sz="2400" dirty="0">
                <a:latin typeface="Arial" panose="020B0604020202020204" pitchFamily="34" charset="0"/>
                <a:cs typeface="Arial" panose="020B0604020202020204" pitchFamily="34" charset="0"/>
              </a:rPr>
              <a:t>Current liabilities</a:t>
            </a:r>
          </a:p>
          <a:p>
            <a:pPr marL="0" indent="0">
              <a:buNone/>
            </a:pPr>
            <a:endParaRPr lang="en-GB" dirty="0"/>
          </a:p>
          <a:p>
            <a:pPr marL="0" indent="0">
              <a:buNone/>
            </a:pPr>
            <a:r>
              <a:rPr lang="en-GB" dirty="0"/>
              <a:t>The liquid capital ratio calculation answer is also expressed as a ratio to 1.</a:t>
            </a:r>
          </a:p>
          <a:p>
            <a:pPr marL="0" indent="0">
              <a:buNone/>
            </a:pPr>
            <a:endParaRPr lang="en-GB" dirty="0"/>
          </a:p>
          <a:p>
            <a:pPr marL="0" indent="0">
              <a:buNone/>
            </a:pPr>
            <a:r>
              <a:rPr lang="en-GB" dirty="0"/>
              <a:t>It shows the number of current assets the business has (excluding inventory) to the number of current liabilities.</a:t>
            </a:r>
          </a:p>
        </p:txBody>
      </p:sp>
    </p:spTree>
    <p:extLst>
      <p:ext uri="{BB962C8B-B14F-4D97-AF65-F5344CB8AC3E}">
        <p14:creationId xmlns:p14="http://schemas.microsoft.com/office/powerpoint/2010/main" val="28625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440E-B4BE-427C-9C92-067943A72854}"/>
              </a:ext>
            </a:extLst>
          </p:cNvPr>
          <p:cNvSpPr>
            <a:spLocks noGrp="1"/>
          </p:cNvSpPr>
          <p:nvPr>
            <p:ph type="title"/>
          </p:nvPr>
        </p:nvSpPr>
        <p:spPr/>
        <p:txBody>
          <a:bodyPr/>
          <a:lstStyle/>
          <a:p>
            <a:r>
              <a:rPr lang="en-GB" dirty="0"/>
              <a:t>What Does the Liquid Capital Ratio Tell us?</a:t>
            </a:r>
          </a:p>
        </p:txBody>
      </p:sp>
      <p:sp>
        <p:nvSpPr>
          <p:cNvPr id="3" name="Content Placeholder 2">
            <a:extLst>
              <a:ext uri="{FF2B5EF4-FFF2-40B4-BE49-F238E27FC236}">
                <a16:creationId xmlns:a16="http://schemas.microsoft.com/office/drawing/2014/main" id="{D8A6D3DA-11FA-457A-B16D-7C9E673BB65F}"/>
              </a:ext>
            </a:extLst>
          </p:cNvPr>
          <p:cNvSpPr>
            <a:spLocks noGrp="1"/>
          </p:cNvSpPr>
          <p:nvPr>
            <p:ph idx="1"/>
          </p:nvPr>
        </p:nvSpPr>
        <p:spPr/>
        <p:txBody>
          <a:bodyPr>
            <a:normAutofit fontScale="85000" lnSpcReduction="20000"/>
          </a:bodyPr>
          <a:lstStyle/>
          <a:p>
            <a:pPr marL="0" indent="0">
              <a:buNone/>
            </a:pPr>
            <a:r>
              <a:rPr lang="en-GB" dirty="0"/>
              <a:t>It works out current assets in comparison to current liabilities, however this time excludes inventory from current assets as it is seen as the least liquid of the current assets.</a:t>
            </a:r>
          </a:p>
          <a:p>
            <a:pPr marL="0" indent="0">
              <a:buNone/>
            </a:pPr>
            <a:endParaRPr lang="en-GB" dirty="0"/>
          </a:p>
          <a:p>
            <a:pPr marL="0" indent="0">
              <a:buNone/>
            </a:pPr>
            <a:r>
              <a:rPr lang="en-GB" dirty="0"/>
              <a:t>It is important to measure a business’s liquidity without the inclusion of inventory as inventory is the least liquid as it takes time to sell.</a:t>
            </a:r>
          </a:p>
          <a:p>
            <a:pPr marL="0" indent="0">
              <a:buNone/>
            </a:pPr>
            <a:endParaRPr lang="en-GB" dirty="0"/>
          </a:p>
          <a:p>
            <a:pPr marL="0" indent="0">
              <a:buNone/>
            </a:pPr>
            <a:r>
              <a:rPr lang="en-GB" dirty="0"/>
              <a:t>This is a much tougher financial measure as inventory can make up a large amount of a business’s current assets. Usually this figure is much lower in most industries.</a:t>
            </a:r>
          </a:p>
        </p:txBody>
      </p:sp>
    </p:spTree>
    <p:extLst>
      <p:ext uri="{BB962C8B-B14F-4D97-AF65-F5344CB8AC3E}">
        <p14:creationId xmlns:p14="http://schemas.microsoft.com/office/powerpoint/2010/main" val="11260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F151-231D-441D-8ED0-65316DF6E1B2}"/>
              </a:ext>
            </a:extLst>
          </p:cNvPr>
          <p:cNvSpPr>
            <a:spLocks noGrp="1"/>
          </p:cNvSpPr>
          <p:nvPr>
            <p:ph type="title"/>
          </p:nvPr>
        </p:nvSpPr>
        <p:spPr/>
        <p:txBody>
          <a:bodyPr>
            <a:normAutofit fontScale="90000"/>
          </a:bodyPr>
          <a:lstStyle/>
          <a:p>
            <a:r>
              <a:rPr lang="en-GB" dirty="0"/>
              <a:t>Where to Find the Information for Liquid Capital Ratio?</a:t>
            </a:r>
          </a:p>
        </p:txBody>
      </p:sp>
      <p:sp>
        <p:nvSpPr>
          <p:cNvPr id="3" name="Content Placeholder 2">
            <a:extLst>
              <a:ext uri="{FF2B5EF4-FFF2-40B4-BE49-F238E27FC236}">
                <a16:creationId xmlns:a16="http://schemas.microsoft.com/office/drawing/2014/main" id="{F2FB9ACC-D893-403F-B905-50C2AD3DD799}"/>
              </a:ext>
            </a:extLst>
          </p:cNvPr>
          <p:cNvSpPr>
            <a:spLocks noGrp="1"/>
          </p:cNvSpPr>
          <p:nvPr>
            <p:ph idx="1"/>
          </p:nvPr>
        </p:nvSpPr>
        <p:spPr>
          <a:xfrm>
            <a:off x="475862" y="1825625"/>
            <a:ext cx="3806890" cy="4351338"/>
          </a:xfrm>
        </p:spPr>
        <p:txBody>
          <a:bodyPr>
            <a:normAutofit fontScale="92500" lnSpcReduction="20000"/>
          </a:bodyPr>
          <a:lstStyle/>
          <a:p>
            <a:pPr marL="0" indent="0">
              <a:buNone/>
            </a:pPr>
            <a:r>
              <a:rPr lang="en-GB" b="1" dirty="0"/>
              <a:t>Liquid Capital Ratio</a:t>
            </a:r>
          </a:p>
          <a:p>
            <a:pPr marL="0" indent="0">
              <a:buNone/>
            </a:pPr>
            <a:endParaRPr lang="en-GB" dirty="0"/>
          </a:p>
          <a:p>
            <a:pPr marL="0" indent="0">
              <a:lnSpc>
                <a:spcPct val="90000"/>
              </a:lnSpc>
              <a:buNone/>
            </a:pPr>
            <a:r>
              <a:rPr lang="en-GB" sz="2200" u="sng" dirty="0"/>
              <a:t>Current assets - inventory        </a:t>
            </a:r>
          </a:p>
          <a:p>
            <a:pPr marL="0" indent="0">
              <a:lnSpc>
                <a:spcPct val="90000"/>
              </a:lnSpc>
              <a:buNone/>
            </a:pPr>
            <a:r>
              <a:rPr lang="en-GB" sz="2200" dirty="0"/>
              <a:t>      Current liabilities</a:t>
            </a:r>
            <a:endParaRPr lang="en-GB" sz="2200" dirty="0">
              <a:latin typeface="Arial" panose="020B0604020202020204" pitchFamily="34" charset="0"/>
              <a:cs typeface="Arial" panose="020B0604020202020204" pitchFamily="34" charset="0"/>
            </a:endParaRPr>
          </a:p>
          <a:p>
            <a:pPr marL="0" indent="0">
              <a:lnSpc>
                <a:spcPct val="90000"/>
              </a:lnSpc>
              <a:buNone/>
            </a:pPr>
            <a:endParaRPr lang="en-GB" dirty="0"/>
          </a:p>
          <a:p>
            <a:pPr marL="0" indent="0">
              <a:lnSpc>
                <a:spcPct val="90000"/>
              </a:lnSpc>
              <a:buNone/>
            </a:pPr>
            <a:r>
              <a:rPr lang="en-GB" u="sng" dirty="0"/>
              <a:t> 44,000 – 23,000  </a:t>
            </a:r>
            <a:endParaRPr lang="en-GB" sz="2800" u="sng" dirty="0">
              <a:latin typeface="Arial" panose="020B0604020202020204" pitchFamily="34" charset="0"/>
              <a:cs typeface="Arial" panose="020B0604020202020204" pitchFamily="34" charset="0"/>
            </a:endParaRPr>
          </a:p>
          <a:p>
            <a:pPr marL="0" indent="0">
              <a:lnSpc>
                <a:spcPct val="90000"/>
              </a:lnSpc>
              <a:buNone/>
            </a:pPr>
            <a:r>
              <a:rPr lang="en-GB" dirty="0"/>
              <a:t>       15,000     </a:t>
            </a:r>
          </a:p>
          <a:p>
            <a:pPr marL="0" indent="0">
              <a:lnSpc>
                <a:spcPct val="90000"/>
              </a:lnSpc>
              <a:buNone/>
            </a:pPr>
            <a:endParaRPr lang="en-GB" dirty="0"/>
          </a:p>
          <a:p>
            <a:pPr marL="0" indent="0">
              <a:lnSpc>
                <a:spcPct val="90000"/>
              </a:lnSpc>
              <a:buNone/>
            </a:pPr>
            <a:r>
              <a:rPr lang="en-GB" dirty="0"/>
              <a:t>= 1.4</a:t>
            </a:r>
          </a:p>
          <a:p>
            <a:pPr marL="0" indent="0">
              <a:lnSpc>
                <a:spcPct val="90000"/>
              </a:lnSpc>
              <a:buNone/>
            </a:pPr>
            <a:endParaRPr lang="en-GB" sz="2800" dirty="0">
              <a:latin typeface="Arial" panose="020B0604020202020204" pitchFamily="34" charset="0"/>
              <a:cs typeface="Arial" panose="020B0604020202020204" pitchFamily="34" charset="0"/>
            </a:endParaRPr>
          </a:p>
          <a:p>
            <a:pPr marL="0" indent="0">
              <a:lnSpc>
                <a:spcPct val="90000"/>
              </a:lnSpc>
              <a:buNone/>
            </a:pPr>
            <a:r>
              <a:rPr lang="en-GB" dirty="0"/>
              <a:t>Current ratio = 1.4:1</a:t>
            </a:r>
            <a:endParaRPr lang="en-GB"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15CDAD-C90B-4CAF-8054-264956BB21F2}"/>
              </a:ext>
            </a:extLst>
          </p:cNvPr>
          <p:cNvGraphicFramePr>
            <a:graphicFrameLocks noGrp="1"/>
          </p:cNvGraphicFramePr>
          <p:nvPr/>
        </p:nvGraphicFramePr>
        <p:xfrm>
          <a:off x="4416996" y="1825625"/>
          <a:ext cx="4098354" cy="4524049"/>
        </p:xfrm>
        <a:graphic>
          <a:graphicData uri="http://schemas.openxmlformats.org/drawingml/2006/table">
            <a:tbl>
              <a:tblPr firstRow="1" firstCol="1" bandRow="1"/>
              <a:tblGrid>
                <a:gridCol w="1545226">
                  <a:extLst>
                    <a:ext uri="{9D8B030D-6E8A-4147-A177-3AD203B41FA5}">
                      <a16:colId xmlns:a16="http://schemas.microsoft.com/office/drawing/2014/main" val="2931614046"/>
                    </a:ext>
                  </a:extLst>
                </a:gridCol>
                <a:gridCol w="706687">
                  <a:extLst>
                    <a:ext uri="{9D8B030D-6E8A-4147-A177-3AD203B41FA5}">
                      <a16:colId xmlns:a16="http://schemas.microsoft.com/office/drawing/2014/main" val="2650916487"/>
                    </a:ext>
                  </a:extLst>
                </a:gridCol>
                <a:gridCol w="929825">
                  <a:extLst>
                    <a:ext uri="{9D8B030D-6E8A-4147-A177-3AD203B41FA5}">
                      <a16:colId xmlns:a16="http://schemas.microsoft.com/office/drawing/2014/main" val="2001051967"/>
                    </a:ext>
                  </a:extLst>
                </a:gridCol>
                <a:gridCol w="916616">
                  <a:extLst>
                    <a:ext uri="{9D8B030D-6E8A-4147-A177-3AD203B41FA5}">
                      <a16:colId xmlns:a16="http://schemas.microsoft.com/office/drawing/2014/main" val="3606739332"/>
                    </a:ext>
                  </a:extLst>
                </a:gridCol>
              </a:tblGrid>
              <a:tr h="409849">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57660">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57660">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57660">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57660">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57660">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57660">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57660">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5" name="Rectangle 4">
            <a:extLst>
              <a:ext uri="{FF2B5EF4-FFF2-40B4-BE49-F238E27FC236}">
                <a16:creationId xmlns:a16="http://schemas.microsoft.com/office/drawing/2014/main" id="{623F82DE-E71E-4CE6-A298-3900D685826B}"/>
              </a:ext>
            </a:extLst>
          </p:cNvPr>
          <p:cNvSpPr/>
          <p:nvPr/>
        </p:nvSpPr>
        <p:spPr>
          <a:xfrm>
            <a:off x="4416997" y="3969165"/>
            <a:ext cx="4098354" cy="17362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ectangle 5">
            <a:extLst>
              <a:ext uri="{FF2B5EF4-FFF2-40B4-BE49-F238E27FC236}">
                <a16:creationId xmlns:a16="http://schemas.microsoft.com/office/drawing/2014/main" id="{07F9E401-A67E-4C64-8DFB-F78E34E1F14C}"/>
              </a:ext>
            </a:extLst>
          </p:cNvPr>
          <p:cNvSpPr/>
          <p:nvPr/>
        </p:nvSpPr>
        <p:spPr>
          <a:xfrm>
            <a:off x="4416995" y="3342186"/>
            <a:ext cx="4098354" cy="1736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Rectangle 7">
            <a:extLst>
              <a:ext uri="{FF2B5EF4-FFF2-40B4-BE49-F238E27FC236}">
                <a16:creationId xmlns:a16="http://schemas.microsoft.com/office/drawing/2014/main" id="{CA018BE9-5115-4EA8-BA66-E7E85EA55EE3}"/>
              </a:ext>
            </a:extLst>
          </p:cNvPr>
          <p:cNvSpPr/>
          <p:nvPr/>
        </p:nvSpPr>
        <p:spPr>
          <a:xfrm>
            <a:off x="4416995" y="4596144"/>
            <a:ext cx="4098354" cy="1736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6600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C744-F406-4415-A05E-81C4CE4F827E}"/>
              </a:ext>
            </a:extLst>
          </p:cNvPr>
          <p:cNvSpPr>
            <a:spLocks noGrp="1"/>
          </p:cNvSpPr>
          <p:nvPr>
            <p:ph type="title"/>
          </p:nvPr>
        </p:nvSpPr>
        <p:spPr>
          <a:xfrm>
            <a:off x="628650" y="213909"/>
            <a:ext cx="7886700" cy="1325563"/>
          </a:xfrm>
        </p:spPr>
        <p:txBody>
          <a:bodyPr/>
          <a:lstStyle/>
          <a:p>
            <a:r>
              <a:rPr lang="en-GB" dirty="0"/>
              <a:t>Activity 13 Continued – Quick Practice Question</a:t>
            </a:r>
          </a:p>
        </p:txBody>
      </p:sp>
      <p:graphicFrame>
        <p:nvGraphicFramePr>
          <p:cNvPr id="4" name="Table 3">
            <a:extLst>
              <a:ext uri="{FF2B5EF4-FFF2-40B4-BE49-F238E27FC236}">
                <a16:creationId xmlns:a16="http://schemas.microsoft.com/office/drawing/2014/main" id="{3601BEE7-3981-447B-A3B5-BF273FE8EA4B}"/>
              </a:ext>
            </a:extLst>
          </p:cNvPr>
          <p:cNvGraphicFramePr>
            <a:graphicFrameLocks noGrp="1"/>
          </p:cNvGraphicFramePr>
          <p:nvPr>
            <p:extLst>
              <p:ext uri="{D42A27DB-BD31-4B8C-83A1-F6EECF244321}">
                <p14:modId xmlns:p14="http://schemas.microsoft.com/office/powerpoint/2010/main" val="3895818126"/>
              </p:ext>
            </p:extLst>
          </p:nvPr>
        </p:nvGraphicFramePr>
        <p:xfrm>
          <a:off x="5150497" y="1755714"/>
          <a:ext cx="3666932" cy="4660914"/>
        </p:xfrm>
        <a:graphic>
          <a:graphicData uri="http://schemas.openxmlformats.org/drawingml/2006/table">
            <a:tbl>
              <a:tblPr firstRow="1" firstCol="1" bandRow="1"/>
              <a:tblGrid>
                <a:gridCol w="1382565">
                  <a:extLst>
                    <a:ext uri="{9D8B030D-6E8A-4147-A177-3AD203B41FA5}">
                      <a16:colId xmlns:a16="http://schemas.microsoft.com/office/drawing/2014/main" val="2931614046"/>
                    </a:ext>
                  </a:extLst>
                </a:gridCol>
                <a:gridCol w="632296">
                  <a:extLst>
                    <a:ext uri="{9D8B030D-6E8A-4147-A177-3AD203B41FA5}">
                      <a16:colId xmlns:a16="http://schemas.microsoft.com/office/drawing/2014/main" val="2650916487"/>
                    </a:ext>
                  </a:extLst>
                </a:gridCol>
                <a:gridCol w="831945">
                  <a:extLst>
                    <a:ext uri="{9D8B030D-6E8A-4147-A177-3AD203B41FA5}">
                      <a16:colId xmlns:a16="http://schemas.microsoft.com/office/drawing/2014/main" val="2001051967"/>
                    </a:ext>
                  </a:extLst>
                </a:gridCol>
                <a:gridCol w="820126">
                  <a:extLst>
                    <a:ext uri="{9D8B030D-6E8A-4147-A177-3AD203B41FA5}">
                      <a16:colId xmlns:a16="http://schemas.microsoft.com/office/drawing/2014/main" val="3606739332"/>
                    </a:ext>
                  </a:extLst>
                </a:gridCol>
              </a:tblGrid>
              <a:tr h="527172">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9978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210,000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190,000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40096">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40096">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40096">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52,000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22,000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16,000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40096">
                <a:tc gridSpan="4">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98,000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40096">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6,000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40096">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69,000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40096">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287663">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105,000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198,000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40096">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40096">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40096">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150,000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40096">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40096">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198,000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sp>
        <p:nvSpPr>
          <p:cNvPr id="6" name="TextBox 5">
            <a:extLst>
              <a:ext uri="{FF2B5EF4-FFF2-40B4-BE49-F238E27FC236}">
                <a16:creationId xmlns:a16="http://schemas.microsoft.com/office/drawing/2014/main" id="{E22C4A9A-DB5A-41DC-8A71-3A22491F8DD1}"/>
              </a:ext>
            </a:extLst>
          </p:cNvPr>
          <p:cNvSpPr txBox="1"/>
          <p:nvPr/>
        </p:nvSpPr>
        <p:spPr>
          <a:xfrm>
            <a:off x="628650" y="3239282"/>
            <a:ext cx="4438267" cy="3043910"/>
          </a:xfrm>
          <a:prstGeom prst="rect">
            <a:avLst/>
          </a:prstGeom>
          <a:noFill/>
        </p:spPr>
        <p:txBody>
          <a:bodyPr wrap="square">
            <a:spAutoFit/>
          </a:bodyPr>
          <a:lstStyle/>
          <a:p>
            <a:pPr marL="0" indent="0">
              <a:buNone/>
            </a:pPr>
            <a:r>
              <a:rPr lang="en-GB" sz="1400" dirty="0">
                <a:latin typeface="Arial" panose="020B0604020202020204" pitchFamily="34" charset="0"/>
                <a:cs typeface="Arial" panose="020B0604020202020204" pitchFamily="34" charset="0"/>
              </a:rPr>
              <a:t>Write out the formula in words</a:t>
            </a:r>
          </a:p>
          <a:p>
            <a:pPr marL="0" indent="0">
              <a:lnSpc>
                <a:spcPct val="90000"/>
              </a:lnSpc>
              <a:buNone/>
            </a:pPr>
            <a:r>
              <a:rPr lang="en-GB" sz="1400" b="1" u="sng" dirty="0">
                <a:latin typeface="Arial" panose="020B0604020202020204" pitchFamily="34" charset="0"/>
                <a:cs typeface="Arial" panose="020B0604020202020204" pitchFamily="34" charset="0"/>
              </a:rPr>
              <a:t>  Current assets - inventory	   </a:t>
            </a:r>
          </a:p>
          <a:p>
            <a:pPr marL="0" indent="0">
              <a:lnSpc>
                <a:spcPct val="90000"/>
              </a:lnSpc>
              <a:buNone/>
            </a:pPr>
            <a:r>
              <a:rPr lang="en-GB" sz="1400" b="1" dirty="0">
                <a:latin typeface="Arial" panose="020B0604020202020204" pitchFamily="34" charset="0"/>
                <a:cs typeface="Arial" panose="020B0604020202020204" pitchFamily="34" charset="0"/>
              </a:rPr>
              <a:t>         Current liabilities</a:t>
            </a:r>
          </a:p>
          <a:p>
            <a:pPr marL="0" indent="0">
              <a:lnSpc>
                <a:spcPct val="90000"/>
              </a:lnSpc>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Then covert it to numbers </a:t>
            </a:r>
          </a:p>
          <a:p>
            <a:pPr marL="0" indent="0">
              <a:buNone/>
            </a:pPr>
            <a:r>
              <a:rPr lang="en-GB" sz="1400" b="1" u="sng" dirty="0">
                <a:latin typeface="Arial" panose="020B0604020202020204" pitchFamily="34" charset="0"/>
                <a:cs typeface="Arial" panose="020B0604020202020204" pitchFamily="34" charset="0"/>
              </a:rPr>
              <a:t>98,000 – 52,000</a:t>
            </a:r>
          </a:p>
          <a:p>
            <a:pPr marL="0" indent="0">
              <a:buNone/>
            </a:pPr>
            <a:r>
              <a:rPr lang="en-GB" sz="1400" b="1" dirty="0">
                <a:latin typeface="Arial" panose="020B0604020202020204" pitchFamily="34" charset="0"/>
                <a:cs typeface="Arial" panose="020B0604020202020204" pitchFamily="34" charset="0"/>
              </a:rPr>
              <a:t>       29,000	</a:t>
            </a: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Write out your working</a:t>
            </a:r>
          </a:p>
          <a:p>
            <a:pPr marL="0" indent="0">
              <a:buNone/>
            </a:pPr>
            <a:r>
              <a:rPr lang="en-GB" sz="1400" b="1" u="sng" dirty="0">
                <a:latin typeface="Arial" panose="020B0604020202020204" pitchFamily="34" charset="0"/>
                <a:cs typeface="Arial" panose="020B0604020202020204" pitchFamily="34" charset="0"/>
              </a:rPr>
              <a:t>98,000 – 52,000</a:t>
            </a:r>
          </a:p>
          <a:p>
            <a:pPr marL="0" indent="0">
              <a:buNone/>
            </a:pPr>
            <a:r>
              <a:rPr lang="en-GB" sz="1400" b="1" dirty="0">
                <a:latin typeface="Arial" panose="020B0604020202020204" pitchFamily="34" charset="0"/>
                <a:cs typeface="Arial" panose="020B0604020202020204" pitchFamily="34" charset="0"/>
              </a:rPr>
              <a:t>       29,000 			= 1.586</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Answer</a:t>
            </a:r>
          </a:p>
          <a:p>
            <a:pPr marL="0" indent="0">
              <a:buNone/>
            </a:pPr>
            <a:r>
              <a:rPr lang="en-GB" sz="1400" b="1" dirty="0">
                <a:latin typeface="Arial" panose="020B0604020202020204" pitchFamily="34" charset="0"/>
                <a:cs typeface="Arial" panose="020B0604020202020204" pitchFamily="34" charset="0"/>
              </a:rPr>
              <a:t>Liquid capital ratio = 1.59:1</a:t>
            </a:r>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B8FA6B3-57CF-48B1-89B0-E242BCE694D5}"/>
              </a:ext>
            </a:extLst>
          </p:cNvPr>
          <p:cNvSpPr txBox="1"/>
          <p:nvPr/>
        </p:nvSpPr>
        <p:spPr>
          <a:xfrm>
            <a:off x="628650" y="1653833"/>
            <a:ext cx="4572000" cy="1477328"/>
          </a:xfrm>
          <a:prstGeom prst="rect">
            <a:avLst/>
          </a:prstGeom>
          <a:noFill/>
        </p:spPr>
        <p:txBody>
          <a:bodyPr wrap="square">
            <a:spAutoFit/>
          </a:bodyPr>
          <a:lstStyle/>
          <a:p>
            <a:pPr marL="0" indent="0">
              <a:buFont typeface="Arial" panose="020B0604020202020204" pitchFamily="34" charset="0"/>
              <a:buNone/>
            </a:pPr>
            <a:r>
              <a:rPr lang="en-GB" sz="1800" b="1" dirty="0"/>
              <a:t>Calculate the liquid capital ratio.</a:t>
            </a:r>
          </a:p>
          <a:p>
            <a:pPr marL="0" indent="0">
              <a:buFont typeface="Arial" panose="020B0604020202020204" pitchFamily="34" charset="0"/>
              <a:buNone/>
            </a:pPr>
            <a:endParaRPr lang="en-GB" sz="1800" b="1" dirty="0"/>
          </a:p>
          <a:p>
            <a:pPr marL="0" indent="0">
              <a:buFont typeface="Arial" panose="020B0604020202020204" pitchFamily="34" charset="0"/>
              <a:buNone/>
            </a:pPr>
            <a:r>
              <a:rPr lang="en-GB" sz="1800" b="1" dirty="0"/>
              <a:t>Compare the current ratio with the liquid capital ratio and suggest what it means for the business.</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0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6AAD-17F3-4FF1-BF01-56C9288C0750}"/>
              </a:ext>
            </a:extLst>
          </p:cNvPr>
          <p:cNvSpPr>
            <a:spLocks noGrp="1"/>
          </p:cNvSpPr>
          <p:nvPr>
            <p:ph type="title"/>
          </p:nvPr>
        </p:nvSpPr>
        <p:spPr/>
        <p:txBody>
          <a:bodyPr/>
          <a:lstStyle/>
          <a:p>
            <a:r>
              <a:rPr lang="en-GB" dirty="0"/>
              <a:t>Activity 14 - Liquidity Video</a:t>
            </a:r>
          </a:p>
        </p:txBody>
      </p:sp>
      <p:pic>
        <p:nvPicPr>
          <p:cNvPr id="4" name="Online Media 3" title="Liquidity Ratios | How to Calculate the Liquid Capital &amp; Current Ratio">
            <a:hlinkClick r:id="" action="ppaction://media"/>
            <a:extLst>
              <a:ext uri="{FF2B5EF4-FFF2-40B4-BE49-F238E27FC236}">
                <a16:creationId xmlns:a16="http://schemas.microsoft.com/office/drawing/2014/main" id="{32B60C32-AEAC-4260-9E2E-FCE6B21956AC}"/>
              </a:ext>
            </a:extLst>
          </p:cNvPr>
          <p:cNvPicPr>
            <a:picLocks noGrp="1" noRot="1" noChangeAspect="1"/>
          </p:cNvPicPr>
          <p:nvPr>
            <p:ph idx="1"/>
            <a:videoFile r:link="rId1"/>
          </p:nvPr>
        </p:nvPicPr>
        <p:blipFill>
          <a:blip r:embed="rId3"/>
          <a:stretch>
            <a:fillRect/>
          </a:stretch>
        </p:blipFill>
        <p:spPr>
          <a:xfrm>
            <a:off x="1226758" y="2213295"/>
            <a:ext cx="6494185" cy="3669463"/>
          </a:xfrm>
          <a:prstGeom prst="rect">
            <a:avLst/>
          </a:prstGeom>
        </p:spPr>
      </p:pic>
      <p:sp>
        <p:nvSpPr>
          <p:cNvPr id="5" name="TextBox 4">
            <a:extLst>
              <a:ext uri="{FF2B5EF4-FFF2-40B4-BE49-F238E27FC236}">
                <a16:creationId xmlns:a16="http://schemas.microsoft.com/office/drawing/2014/main" id="{5E5E9B17-EBD0-40C2-92D7-9328E69201C4}"/>
              </a:ext>
            </a:extLst>
          </p:cNvPr>
          <p:cNvSpPr txBox="1"/>
          <p:nvPr/>
        </p:nvSpPr>
        <p:spPr>
          <a:xfrm>
            <a:off x="628650" y="1357487"/>
            <a:ext cx="7690402" cy="703591"/>
          </a:xfrm>
          <a:prstGeom prst="rect">
            <a:avLst/>
          </a:prstGeom>
          <a:noFill/>
        </p:spPr>
        <p:txBody>
          <a:bodyPr wrap="square">
            <a:spAutoFit/>
          </a:bodyPr>
          <a:lstStyle/>
          <a:p>
            <a:pPr>
              <a:lnSpc>
                <a:spcPct val="115000"/>
              </a:lnSpc>
              <a:spcAft>
                <a:spcPts val="1000"/>
              </a:spcAft>
            </a:pPr>
            <a:r>
              <a:rPr lang="en-GB" sz="1800" dirty="0">
                <a:effectLst/>
                <a:latin typeface="Arial" panose="020B0604020202020204" pitchFamily="34" charset="0"/>
                <a:ea typeface="Calibri" panose="020F0502020204030204" pitchFamily="34" charset="0"/>
                <a:cs typeface="Arial" panose="020B0604020202020204" pitchFamily="34" charset="0"/>
              </a:rPr>
              <a:t>Watch the video on liquidity ratios and complete the tasks in the student booklet to apply your knowledge.</a:t>
            </a:r>
            <a:r>
              <a:rPr lang="en-GB" sz="16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3895675F-0F44-4598-BB79-F7ED4BDCBE00}"/>
              </a:ext>
            </a:extLst>
          </p:cNvPr>
          <p:cNvSpPr txBox="1"/>
          <p:nvPr/>
        </p:nvSpPr>
        <p:spPr>
          <a:xfrm>
            <a:off x="5695122" y="6034976"/>
            <a:ext cx="3031434" cy="369332"/>
          </a:xfrm>
          <a:prstGeom prst="rect">
            <a:avLst/>
          </a:prstGeom>
          <a:noFill/>
        </p:spPr>
        <p:txBody>
          <a:bodyPr wrap="square">
            <a:spAutoFit/>
          </a:bodyPr>
          <a:lstStyle/>
          <a:p>
            <a:r>
              <a:rPr lang="en-GB" dirty="0">
                <a:hlinkClick r:id="rId4"/>
              </a:rPr>
              <a:t>LIQUIDITY RATIOS VIDEO LINK</a:t>
            </a:r>
            <a:r>
              <a:rPr lang="en-GB" dirty="0"/>
              <a:t> </a:t>
            </a:r>
          </a:p>
        </p:txBody>
      </p:sp>
    </p:spTree>
    <p:extLst>
      <p:ext uri="{BB962C8B-B14F-4D97-AF65-F5344CB8AC3E}">
        <p14:creationId xmlns:p14="http://schemas.microsoft.com/office/powerpoint/2010/main" val="42378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BAD0-CE83-41FA-8AB9-D66671BA3BC5}"/>
              </a:ext>
            </a:extLst>
          </p:cNvPr>
          <p:cNvSpPr>
            <a:spLocks noGrp="1"/>
          </p:cNvSpPr>
          <p:nvPr>
            <p:ph type="title"/>
          </p:nvPr>
        </p:nvSpPr>
        <p:spPr/>
        <p:txBody>
          <a:bodyPr/>
          <a:lstStyle/>
          <a:p>
            <a:r>
              <a:rPr lang="en-GB" dirty="0"/>
              <a:t>Activity 14 – Calculation Answers</a:t>
            </a:r>
          </a:p>
        </p:txBody>
      </p:sp>
      <p:pic>
        <p:nvPicPr>
          <p:cNvPr id="5" name="Content Placeholder 4">
            <a:extLst>
              <a:ext uri="{FF2B5EF4-FFF2-40B4-BE49-F238E27FC236}">
                <a16:creationId xmlns:a16="http://schemas.microsoft.com/office/drawing/2014/main" id="{FCE9E3E9-B56D-45E5-875F-F9A7FD87AB7D}"/>
              </a:ext>
            </a:extLst>
          </p:cNvPr>
          <p:cNvPicPr>
            <a:picLocks noGrp="1" noChangeAspect="1"/>
          </p:cNvPicPr>
          <p:nvPr>
            <p:ph idx="1"/>
          </p:nvPr>
        </p:nvPicPr>
        <p:blipFill>
          <a:blip r:embed="rId2"/>
          <a:stretch>
            <a:fillRect/>
          </a:stretch>
        </p:blipFill>
        <p:spPr>
          <a:xfrm>
            <a:off x="1028700" y="2613128"/>
            <a:ext cx="7086600" cy="2438400"/>
          </a:xfrm>
        </p:spPr>
      </p:pic>
    </p:spTree>
    <p:extLst>
      <p:ext uri="{BB962C8B-B14F-4D97-AF65-F5344CB8AC3E}">
        <p14:creationId xmlns:p14="http://schemas.microsoft.com/office/powerpoint/2010/main" val="14286648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60AA-F165-4454-9907-03907D89D9A2}"/>
              </a:ext>
            </a:extLst>
          </p:cNvPr>
          <p:cNvSpPr>
            <a:spLocks noGrp="1"/>
          </p:cNvSpPr>
          <p:nvPr>
            <p:ph type="title"/>
          </p:nvPr>
        </p:nvSpPr>
        <p:spPr/>
        <p:txBody>
          <a:bodyPr/>
          <a:lstStyle/>
          <a:p>
            <a:r>
              <a:rPr lang="en-GB" dirty="0"/>
              <a:t>Interpret, analyse and evaluate liquidity</a:t>
            </a:r>
          </a:p>
        </p:txBody>
      </p:sp>
      <p:sp>
        <p:nvSpPr>
          <p:cNvPr id="3" name="Content Placeholder 2">
            <a:extLst>
              <a:ext uri="{FF2B5EF4-FFF2-40B4-BE49-F238E27FC236}">
                <a16:creationId xmlns:a16="http://schemas.microsoft.com/office/drawing/2014/main" id="{2AB3E8A4-1607-4D0A-9047-73DF62B78E42}"/>
              </a:ext>
            </a:extLst>
          </p:cNvPr>
          <p:cNvSpPr>
            <a:spLocks noGrp="1"/>
          </p:cNvSpPr>
          <p:nvPr>
            <p:ph idx="1"/>
          </p:nvPr>
        </p:nvSpPr>
        <p:spPr/>
        <p:txBody>
          <a:bodyPr>
            <a:normAutofit fontScale="85000" lnSpcReduction="10000"/>
          </a:bodyPr>
          <a:lstStyle/>
          <a:p>
            <a:pPr marL="0" indent="0">
              <a:buNone/>
            </a:pPr>
            <a:r>
              <a:rPr lang="en-GB" b="1" dirty="0"/>
              <a:t>It can be used to:</a:t>
            </a:r>
          </a:p>
          <a:p>
            <a:r>
              <a:rPr lang="en-GB" dirty="0"/>
              <a:t>Compare figures such as the current assets and current liabilities. What is the difference between the two figures? and what can be done?</a:t>
            </a:r>
          </a:p>
          <a:p>
            <a:endParaRPr lang="en-GB" dirty="0"/>
          </a:p>
          <a:p>
            <a:r>
              <a:rPr lang="en-GB" dirty="0"/>
              <a:t>Compare years. Have assets increased or decreased? Have the ratios increased or decreased? Is this down to an increase in assets or a decrease in liabilities?</a:t>
            </a:r>
          </a:p>
          <a:p>
            <a:pPr marL="0" indent="0">
              <a:buNone/>
            </a:pPr>
            <a:endParaRPr lang="en-GB" dirty="0"/>
          </a:p>
          <a:p>
            <a:r>
              <a:rPr lang="en-GB" dirty="0"/>
              <a:t>Compare how the business is performing in relation to its competitors. For example How is Nike performing financially in comparison to </a:t>
            </a:r>
            <a:r>
              <a:rPr lang="en-GB" dirty="0" err="1"/>
              <a:t>GymShark</a:t>
            </a:r>
            <a:r>
              <a:rPr lang="en-GB" dirty="0"/>
              <a:t>.</a:t>
            </a:r>
          </a:p>
          <a:p>
            <a:pPr marL="0" indent="0">
              <a:buNone/>
            </a:pPr>
            <a:endParaRPr lang="en-GB" dirty="0"/>
          </a:p>
        </p:txBody>
      </p:sp>
    </p:spTree>
    <p:extLst>
      <p:ext uri="{BB962C8B-B14F-4D97-AF65-F5344CB8AC3E}">
        <p14:creationId xmlns:p14="http://schemas.microsoft.com/office/powerpoint/2010/main" val="17085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415134"/>
            <a:ext cx="3708114" cy="1622321"/>
          </a:xfrm>
        </p:spPr>
        <p:txBody>
          <a:bodyPr>
            <a:normAutofit/>
          </a:bodyPr>
          <a:lstStyle/>
          <a:p>
            <a:r>
              <a:rPr lang="en-GB" sz="2400" dirty="0"/>
              <a:t>Activity 15 – Calculate, Interpret and Analyse Liquidity Ratios </a:t>
            </a:r>
          </a:p>
        </p:txBody>
      </p:sp>
      <p:sp>
        <p:nvSpPr>
          <p:cNvPr id="6" name="Content Placeholder 5"/>
          <p:cNvSpPr>
            <a:spLocks noGrp="1"/>
          </p:cNvSpPr>
          <p:nvPr>
            <p:ph idx="1"/>
          </p:nvPr>
        </p:nvSpPr>
        <p:spPr>
          <a:xfrm>
            <a:off x="486696" y="2037455"/>
            <a:ext cx="3708113" cy="3785419"/>
          </a:xfrm>
        </p:spPr>
        <p:txBody>
          <a:bodyPr>
            <a:normAutofit lnSpcReduction="10000"/>
          </a:bodyPr>
          <a:lstStyle/>
          <a:p>
            <a:pPr marL="0" indent="0">
              <a:spcAft>
                <a:spcPts val="1000"/>
              </a:spcAft>
              <a:buNone/>
            </a:pPr>
            <a:r>
              <a:rPr lang="en-GB" sz="1900" dirty="0">
                <a:effectLst/>
                <a:latin typeface="Arial" panose="020B0604020202020204" pitchFamily="34" charset="0"/>
                <a:ea typeface="Calibri" panose="020F0502020204030204" pitchFamily="34" charset="0"/>
                <a:cs typeface="Arial" panose="020B0604020202020204" pitchFamily="34" charset="0"/>
              </a:rPr>
              <a:t>You did such a great job with the evaluation of </a:t>
            </a:r>
            <a:r>
              <a:rPr lang="en-GB" sz="1900" b="1" dirty="0">
                <a:effectLst/>
                <a:latin typeface="Arial" panose="020B0604020202020204" pitchFamily="34" charset="0"/>
                <a:ea typeface="Calibri" panose="020F0502020204030204" pitchFamily="34" charset="0"/>
                <a:cs typeface="Arial" panose="020B0604020202020204" pitchFamily="34" charset="0"/>
              </a:rPr>
              <a:t>DC Socks LTD </a:t>
            </a:r>
            <a:r>
              <a:rPr lang="en-GB" sz="1900" dirty="0">
                <a:effectLst/>
                <a:latin typeface="Arial" panose="020B0604020202020204" pitchFamily="34" charset="0"/>
                <a:ea typeface="Calibri" panose="020F0502020204030204" pitchFamily="34" charset="0"/>
                <a:cs typeface="Arial" panose="020B0604020202020204" pitchFamily="34" charset="0"/>
              </a:rPr>
              <a:t>profitability that they now want you to advise them on their liquidity. </a:t>
            </a:r>
          </a:p>
          <a:p>
            <a:pPr marL="0" indent="0">
              <a:spcAft>
                <a:spcPts val="1000"/>
              </a:spcAft>
              <a:buNone/>
            </a:pPr>
            <a:r>
              <a:rPr lang="en-GB" sz="1900" dirty="0">
                <a:effectLst/>
                <a:latin typeface="Arial" panose="020B0604020202020204" pitchFamily="34" charset="0"/>
                <a:ea typeface="Calibri" panose="020F0502020204030204" pitchFamily="34" charset="0"/>
                <a:cs typeface="Arial" panose="020B0604020202020204" pitchFamily="34" charset="0"/>
              </a:rPr>
              <a:t>They have provided you with a statement of financial position for 2019 &amp; 2020.</a:t>
            </a: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1000"/>
              </a:spcAft>
              <a:buNone/>
            </a:pPr>
            <a:r>
              <a:rPr lang="en-GB" sz="1900" dirty="0">
                <a:effectLst/>
                <a:latin typeface="Arial" panose="020B0604020202020204" pitchFamily="34" charset="0"/>
                <a:ea typeface="Calibri" panose="020F0502020204030204" pitchFamily="34" charset="0"/>
                <a:cs typeface="Arial" panose="020B0604020202020204" pitchFamily="34" charset="0"/>
              </a:rPr>
              <a:t>They would like you to calculate the current ratio and liquid capital ratio for both years and then use it to analyse the liquidity of the business.</a:t>
            </a: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900" dirty="0"/>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F799B8-454B-4D41-9553-438152F76EEC}"/>
              </a:ext>
            </a:extLst>
          </p:cNvPr>
          <p:cNvPicPr>
            <a:picLocks noChangeAspect="1"/>
          </p:cNvPicPr>
          <p:nvPr/>
        </p:nvPicPr>
        <p:blipFill>
          <a:blip r:embed="rId2"/>
          <a:stretch>
            <a:fillRect/>
          </a:stretch>
        </p:blipFill>
        <p:spPr>
          <a:xfrm>
            <a:off x="5178531" y="1226295"/>
            <a:ext cx="3356649" cy="4402163"/>
          </a:xfrm>
          <a:prstGeom prst="rect">
            <a:avLst/>
          </a:prstGeom>
          <a:effectLst/>
        </p:spPr>
      </p:pic>
    </p:spTree>
    <p:extLst>
      <p:ext uri="{BB962C8B-B14F-4D97-AF65-F5344CB8AC3E}">
        <p14:creationId xmlns:p14="http://schemas.microsoft.com/office/powerpoint/2010/main" val="3168726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1A24-37C0-429F-8267-DC79FA2FD3C2}"/>
              </a:ext>
            </a:extLst>
          </p:cNvPr>
          <p:cNvSpPr>
            <a:spLocks noGrp="1"/>
          </p:cNvSpPr>
          <p:nvPr>
            <p:ph type="title"/>
          </p:nvPr>
        </p:nvSpPr>
        <p:spPr/>
        <p:txBody>
          <a:bodyPr/>
          <a:lstStyle/>
          <a:p>
            <a:r>
              <a:rPr lang="en-GB" dirty="0"/>
              <a:t>Activity 15 – Calculation Answers</a:t>
            </a:r>
          </a:p>
        </p:txBody>
      </p:sp>
      <p:pic>
        <p:nvPicPr>
          <p:cNvPr id="9" name="Content Placeholder 8">
            <a:extLst>
              <a:ext uri="{FF2B5EF4-FFF2-40B4-BE49-F238E27FC236}">
                <a16:creationId xmlns:a16="http://schemas.microsoft.com/office/drawing/2014/main" id="{77B4EAC7-F23B-458B-935D-C152A6DA89F1}"/>
              </a:ext>
            </a:extLst>
          </p:cNvPr>
          <p:cNvPicPr>
            <a:picLocks noGrp="1" noChangeAspect="1"/>
          </p:cNvPicPr>
          <p:nvPr>
            <p:ph idx="1"/>
          </p:nvPr>
        </p:nvPicPr>
        <p:blipFill>
          <a:blip r:embed="rId2"/>
          <a:stretch>
            <a:fillRect/>
          </a:stretch>
        </p:blipFill>
        <p:spPr>
          <a:xfrm>
            <a:off x="1057275" y="2643981"/>
            <a:ext cx="7029450" cy="2714625"/>
          </a:xfrm>
        </p:spPr>
      </p:pic>
    </p:spTree>
    <p:extLst>
      <p:ext uri="{BB962C8B-B14F-4D97-AF65-F5344CB8AC3E}">
        <p14:creationId xmlns:p14="http://schemas.microsoft.com/office/powerpoint/2010/main" val="165503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4107-A2D3-4969-951F-5EEF982E996B}"/>
              </a:ext>
            </a:extLst>
          </p:cNvPr>
          <p:cNvSpPr>
            <a:spLocks noGrp="1"/>
          </p:cNvSpPr>
          <p:nvPr>
            <p:ph type="title"/>
          </p:nvPr>
        </p:nvSpPr>
        <p:spPr/>
        <p:txBody>
          <a:bodyPr/>
          <a:lstStyle/>
          <a:p>
            <a:r>
              <a:rPr lang="en-GB" dirty="0"/>
              <a:t>Key Terms</a:t>
            </a:r>
          </a:p>
        </p:txBody>
      </p:sp>
      <p:sp>
        <p:nvSpPr>
          <p:cNvPr id="3" name="Content Placeholder 2">
            <a:extLst>
              <a:ext uri="{FF2B5EF4-FFF2-40B4-BE49-F238E27FC236}">
                <a16:creationId xmlns:a16="http://schemas.microsoft.com/office/drawing/2014/main" id="{07414E98-FDC1-4145-9D64-356DC3F2365A}"/>
              </a:ext>
            </a:extLst>
          </p:cNvPr>
          <p:cNvSpPr>
            <a:spLocks noGrp="1"/>
          </p:cNvSpPr>
          <p:nvPr>
            <p:ph idx="1"/>
          </p:nvPr>
        </p:nvSpPr>
        <p:spPr/>
        <p:txBody>
          <a:bodyPr/>
          <a:lstStyle/>
          <a:p>
            <a:r>
              <a:rPr lang="en-GB" dirty="0"/>
              <a:t>Sales revenue</a:t>
            </a:r>
          </a:p>
          <a:p>
            <a:r>
              <a:rPr lang="en-GB" dirty="0"/>
              <a:t>Cost of goods sold</a:t>
            </a:r>
          </a:p>
          <a:p>
            <a:r>
              <a:rPr lang="en-GB" dirty="0"/>
              <a:t>Inventory</a:t>
            </a:r>
          </a:p>
          <a:p>
            <a:r>
              <a:rPr lang="en-GB" dirty="0"/>
              <a:t>Gross profit</a:t>
            </a:r>
          </a:p>
          <a:p>
            <a:r>
              <a:rPr lang="en-GB" dirty="0"/>
              <a:t>Expenses</a:t>
            </a:r>
          </a:p>
          <a:p>
            <a:r>
              <a:rPr lang="en-GB" dirty="0"/>
              <a:t>Depreciation</a:t>
            </a:r>
          </a:p>
          <a:p>
            <a:r>
              <a:rPr lang="en-GB" dirty="0"/>
              <a:t>Net profit</a:t>
            </a:r>
          </a:p>
        </p:txBody>
      </p:sp>
    </p:spTree>
    <p:extLst>
      <p:ext uri="{BB962C8B-B14F-4D97-AF65-F5344CB8AC3E}">
        <p14:creationId xmlns:p14="http://schemas.microsoft.com/office/powerpoint/2010/main" val="99209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AA649-0538-46D3-AAF0-9354D07251DE}"/>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F5 – Measuring Efficiency</a:t>
            </a:r>
          </a:p>
        </p:txBody>
      </p:sp>
      <p:pic>
        <p:nvPicPr>
          <p:cNvPr id="2052" name="Picture 4" descr="Energy Efficiency">
            <a:extLst>
              <a:ext uri="{FF2B5EF4-FFF2-40B4-BE49-F238E27FC236}">
                <a16:creationId xmlns:a16="http://schemas.microsoft.com/office/drawing/2014/main" id="{79AC8D75-186D-4F03-B73C-959B3DDEE4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600" y="2154779"/>
            <a:ext cx="8178799" cy="343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19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Efficiency</a:t>
            </a:r>
          </a:p>
        </p:txBody>
      </p:sp>
      <p:sp>
        <p:nvSpPr>
          <p:cNvPr id="3" name="Content Placeholder 2"/>
          <p:cNvSpPr>
            <a:spLocks noGrp="1"/>
          </p:cNvSpPr>
          <p:nvPr>
            <p:ph idx="1"/>
          </p:nvPr>
        </p:nvSpPr>
        <p:spPr/>
        <p:txBody>
          <a:bodyPr>
            <a:normAutofit lnSpcReduction="10000"/>
          </a:bodyPr>
          <a:lstStyle/>
          <a:p>
            <a:pPr marL="0" indent="0">
              <a:buNone/>
            </a:pPr>
            <a:r>
              <a:rPr lang="en-GB" dirty="0"/>
              <a:t>Efficiency ratios are used to help management determine how key areas of the business are performing, mainly in terms of cash flow and inventory.</a:t>
            </a:r>
          </a:p>
          <a:p>
            <a:pPr marL="0" indent="0">
              <a:buNone/>
            </a:pPr>
            <a:endParaRPr lang="en-GB" dirty="0"/>
          </a:p>
          <a:p>
            <a:pPr marL="0" indent="0">
              <a:buNone/>
            </a:pPr>
            <a:r>
              <a:rPr lang="en-GB" dirty="0"/>
              <a:t>The ratios used to determine efficiency are:</a:t>
            </a:r>
          </a:p>
          <a:p>
            <a:pPr marL="0" indent="0">
              <a:buNone/>
            </a:pPr>
            <a:endParaRPr lang="en-GB" dirty="0"/>
          </a:p>
          <a:p>
            <a:r>
              <a:rPr lang="en-GB" dirty="0"/>
              <a:t>Trade receivable days</a:t>
            </a:r>
          </a:p>
          <a:p>
            <a:r>
              <a:rPr lang="en-GB" dirty="0"/>
              <a:t>Trade payable days</a:t>
            </a:r>
          </a:p>
          <a:p>
            <a:r>
              <a:rPr lang="en-GB" dirty="0"/>
              <a:t>Inventory turnover</a:t>
            </a:r>
          </a:p>
          <a:p>
            <a:endParaRPr lang="en-GB" dirty="0"/>
          </a:p>
          <a:p>
            <a:endParaRPr lang="en-GB" dirty="0"/>
          </a:p>
        </p:txBody>
      </p:sp>
    </p:spTree>
    <p:extLst>
      <p:ext uri="{BB962C8B-B14F-4D97-AF65-F5344CB8AC3E}">
        <p14:creationId xmlns:p14="http://schemas.microsoft.com/office/powerpoint/2010/main" val="14498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Trade Receivable Days</a:t>
            </a:r>
          </a:p>
        </p:txBody>
      </p:sp>
      <p:sp>
        <p:nvSpPr>
          <p:cNvPr id="3" name="Content Placeholder 2"/>
          <p:cNvSpPr>
            <a:spLocks noGrp="1"/>
          </p:cNvSpPr>
          <p:nvPr>
            <p:ph idx="1"/>
          </p:nvPr>
        </p:nvSpPr>
        <p:spPr/>
        <p:txBody>
          <a:bodyPr>
            <a:normAutofit fontScale="85000" lnSpcReduction="20000"/>
          </a:bodyPr>
          <a:lstStyle/>
          <a:p>
            <a:pPr marL="0" indent="0">
              <a:buNone/>
            </a:pPr>
            <a:r>
              <a:rPr lang="en-GB" u="sng" dirty="0"/>
              <a:t>Trade receivables</a:t>
            </a:r>
          </a:p>
          <a:p>
            <a:pPr marL="0" indent="0">
              <a:buNone/>
            </a:pPr>
            <a:r>
              <a:rPr lang="en-GB" dirty="0"/>
              <a:t>    credit sales	     x 365</a:t>
            </a:r>
          </a:p>
          <a:p>
            <a:pPr marL="0" indent="0">
              <a:buNone/>
            </a:pPr>
            <a:endParaRPr lang="en-GB" dirty="0"/>
          </a:p>
          <a:p>
            <a:pPr marL="0" indent="0">
              <a:buNone/>
            </a:pPr>
            <a:r>
              <a:rPr lang="en-GB" dirty="0"/>
              <a:t>How long it takes debtors to pay for goods they have purchased on credit.</a:t>
            </a:r>
          </a:p>
          <a:p>
            <a:pPr marL="0" indent="0">
              <a:buNone/>
            </a:pPr>
            <a:endParaRPr lang="en-GB" dirty="0"/>
          </a:p>
          <a:p>
            <a:pPr marL="0" indent="0">
              <a:buNone/>
            </a:pPr>
            <a:r>
              <a:rPr lang="en-GB" dirty="0"/>
              <a:t>The answer is displayed in days and is why the answer is multiplied by 365 as this represents the days in a year.</a:t>
            </a:r>
          </a:p>
          <a:p>
            <a:pPr marL="0" indent="0">
              <a:buNone/>
            </a:pPr>
            <a:endParaRPr lang="en-GB" dirty="0"/>
          </a:p>
          <a:p>
            <a:pPr marL="0" indent="0">
              <a:buNone/>
            </a:pPr>
            <a:r>
              <a:rPr lang="en-GB" b="1" dirty="0"/>
              <a:t>IMPORTANT: </a:t>
            </a:r>
            <a:r>
              <a:rPr lang="en-GB" dirty="0"/>
              <a:t>If you can not find the amount of sales that were made on credit then it is acceptable to use the overall sales figure on a statement of comprehensive income.</a:t>
            </a:r>
          </a:p>
          <a:p>
            <a:pPr marL="0" indent="0">
              <a:buNone/>
            </a:pPr>
            <a:endParaRPr lang="en-GB" dirty="0"/>
          </a:p>
        </p:txBody>
      </p:sp>
    </p:spTree>
    <p:extLst>
      <p:ext uri="{BB962C8B-B14F-4D97-AF65-F5344CB8AC3E}">
        <p14:creationId xmlns:p14="http://schemas.microsoft.com/office/powerpoint/2010/main" val="25921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C05E-5CCB-4F87-ADC9-621E05A829D3}"/>
              </a:ext>
            </a:extLst>
          </p:cNvPr>
          <p:cNvSpPr>
            <a:spLocks noGrp="1"/>
          </p:cNvSpPr>
          <p:nvPr>
            <p:ph type="title"/>
          </p:nvPr>
        </p:nvSpPr>
        <p:spPr/>
        <p:txBody>
          <a:bodyPr/>
          <a:lstStyle/>
          <a:p>
            <a:r>
              <a:rPr lang="en-GB" dirty="0"/>
              <a:t>What Does Trade Receivable Days Show?</a:t>
            </a:r>
          </a:p>
        </p:txBody>
      </p:sp>
      <p:sp>
        <p:nvSpPr>
          <p:cNvPr id="3" name="Content Placeholder 2">
            <a:extLst>
              <a:ext uri="{FF2B5EF4-FFF2-40B4-BE49-F238E27FC236}">
                <a16:creationId xmlns:a16="http://schemas.microsoft.com/office/drawing/2014/main" id="{6B4F0828-69CC-40C8-B886-2BE3401D149D}"/>
              </a:ext>
            </a:extLst>
          </p:cNvPr>
          <p:cNvSpPr>
            <a:spLocks noGrp="1"/>
          </p:cNvSpPr>
          <p:nvPr>
            <p:ph idx="1"/>
          </p:nvPr>
        </p:nvSpPr>
        <p:spPr/>
        <p:txBody>
          <a:bodyPr>
            <a:normAutofit fontScale="70000" lnSpcReduction="20000"/>
          </a:bodyPr>
          <a:lstStyle/>
          <a:p>
            <a:r>
              <a:rPr lang="en-GB" dirty="0"/>
              <a:t>This ratio measures the average amount of days it takes for debtors to pay for a product or service. </a:t>
            </a:r>
          </a:p>
          <a:p>
            <a:endParaRPr lang="en-GB" dirty="0"/>
          </a:p>
          <a:p>
            <a:r>
              <a:rPr lang="en-GB" dirty="0"/>
              <a:t>It expresses the figure as the amount of days it takes for something to be paid for that is bought on credit.</a:t>
            </a:r>
          </a:p>
          <a:p>
            <a:endParaRPr lang="en-GB" dirty="0"/>
          </a:p>
          <a:p>
            <a:r>
              <a:rPr lang="en-GB" dirty="0"/>
              <a:t>It is very important to know in terms of cash flow as you want to receive the money owed as quickly as possible. Certainly quicker than it takes the business to pay its creditors.</a:t>
            </a:r>
          </a:p>
          <a:p>
            <a:endParaRPr lang="en-GB" dirty="0"/>
          </a:p>
          <a:p>
            <a:r>
              <a:rPr lang="en-GB" dirty="0"/>
              <a:t>Depending on the industry/sector the acceptable amount of days to receive payment is different. For example 60 day terms may be acceptable in manufacturing but 30 days may be the norm in retail. </a:t>
            </a:r>
          </a:p>
        </p:txBody>
      </p:sp>
    </p:spTree>
    <p:extLst>
      <p:ext uri="{BB962C8B-B14F-4D97-AF65-F5344CB8AC3E}">
        <p14:creationId xmlns:p14="http://schemas.microsoft.com/office/powerpoint/2010/main" val="35302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4E7E-3E73-40A6-AC11-191600538B14}"/>
              </a:ext>
            </a:extLst>
          </p:cNvPr>
          <p:cNvSpPr>
            <a:spLocks noGrp="1"/>
          </p:cNvSpPr>
          <p:nvPr>
            <p:ph type="title"/>
          </p:nvPr>
        </p:nvSpPr>
        <p:spPr>
          <a:xfrm>
            <a:off x="628650" y="83471"/>
            <a:ext cx="7886700" cy="1631625"/>
          </a:xfrm>
        </p:spPr>
        <p:txBody>
          <a:bodyPr>
            <a:normAutofit/>
          </a:bodyPr>
          <a:lstStyle/>
          <a:p>
            <a:r>
              <a:rPr lang="en-GB" dirty="0"/>
              <a:t>Trade Receivable Days on Financial Statements</a:t>
            </a:r>
          </a:p>
        </p:txBody>
      </p:sp>
      <p:sp>
        <p:nvSpPr>
          <p:cNvPr id="3" name="Content Placeholder 2">
            <a:extLst>
              <a:ext uri="{FF2B5EF4-FFF2-40B4-BE49-F238E27FC236}">
                <a16:creationId xmlns:a16="http://schemas.microsoft.com/office/drawing/2014/main" id="{478A6A89-2F7E-46E5-95B5-872E3EB45489}"/>
              </a:ext>
            </a:extLst>
          </p:cNvPr>
          <p:cNvSpPr>
            <a:spLocks noGrp="1"/>
          </p:cNvSpPr>
          <p:nvPr>
            <p:ph idx="1"/>
          </p:nvPr>
        </p:nvSpPr>
        <p:spPr>
          <a:xfrm>
            <a:off x="109330" y="1617590"/>
            <a:ext cx="2652533" cy="4575066"/>
          </a:xfrm>
        </p:spPr>
        <p:txBody>
          <a:bodyPr>
            <a:normAutofit/>
          </a:bodyPr>
          <a:lstStyle/>
          <a:p>
            <a:pPr marL="0" indent="0">
              <a:buNone/>
            </a:pPr>
            <a:r>
              <a:rPr lang="en-GB" sz="2000" u="sng" dirty="0"/>
              <a:t>Trade receivables</a:t>
            </a:r>
          </a:p>
          <a:p>
            <a:pPr marL="0" indent="0">
              <a:buNone/>
            </a:pPr>
            <a:r>
              <a:rPr lang="en-GB" sz="2000" dirty="0"/>
              <a:t>    credit sales       		x 365</a:t>
            </a:r>
          </a:p>
          <a:p>
            <a:pPr marL="0" indent="0">
              <a:buNone/>
            </a:pPr>
            <a:endParaRPr lang="en-GB" sz="2000" dirty="0"/>
          </a:p>
          <a:p>
            <a:pPr marL="0" indent="0">
              <a:buNone/>
            </a:pPr>
            <a:r>
              <a:rPr lang="en-GB" sz="2000" u="sng" dirty="0"/>
              <a:t> 12,000	  </a:t>
            </a:r>
          </a:p>
          <a:p>
            <a:pPr marL="0" indent="0">
              <a:buNone/>
            </a:pPr>
            <a:r>
              <a:rPr lang="en-GB" sz="2000" dirty="0"/>
              <a:t>100,000    x 365</a:t>
            </a:r>
          </a:p>
          <a:p>
            <a:pPr marL="0" indent="0">
              <a:buNone/>
            </a:pPr>
            <a:endParaRPr lang="en-GB" sz="2000" dirty="0"/>
          </a:p>
          <a:p>
            <a:pPr marL="0" indent="0">
              <a:buNone/>
            </a:pPr>
            <a:r>
              <a:rPr lang="en-GB" sz="2000" dirty="0"/>
              <a:t>= 43.8 days</a:t>
            </a:r>
          </a:p>
        </p:txBody>
      </p:sp>
      <p:graphicFrame>
        <p:nvGraphicFramePr>
          <p:cNvPr id="4" name="Table 3">
            <a:extLst>
              <a:ext uri="{FF2B5EF4-FFF2-40B4-BE49-F238E27FC236}">
                <a16:creationId xmlns:a16="http://schemas.microsoft.com/office/drawing/2014/main" id="{CFFC76F9-4A6D-42A9-A3C4-20B83C92B400}"/>
              </a:ext>
            </a:extLst>
          </p:cNvPr>
          <p:cNvGraphicFramePr>
            <a:graphicFrameLocks noGrp="1"/>
          </p:cNvGraphicFramePr>
          <p:nvPr>
            <p:extLst>
              <p:ext uri="{D42A27DB-BD31-4B8C-83A1-F6EECF244321}">
                <p14:modId xmlns:p14="http://schemas.microsoft.com/office/powerpoint/2010/main" val="1573895373"/>
              </p:ext>
            </p:extLst>
          </p:nvPr>
        </p:nvGraphicFramePr>
        <p:xfrm>
          <a:off x="5918522" y="1601897"/>
          <a:ext cx="2988712" cy="4942078"/>
        </p:xfrm>
        <a:graphic>
          <a:graphicData uri="http://schemas.openxmlformats.org/drawingml/2006/table">
            <a:tbl>
              <a:tblPr firstRow="1" firstCol="1" bandRow="1"/>
              <a:tblGrid>
                <a:gridCol w="1126851">
                  <a:extLst>
                    <a:ext uri="{9D8B030D-6E8A-4147-A177-3AD203B41FA5}">
                      <a16:colId xmlns:a16="http://schemas.microsoft.com/office/drawing/2014/main" val="2931614046"/>
                    </a:ext>
                  </a:extLst>
                </a:gridCol>
                <a:gridCol w="515349">
                  <a:extLst>
                    <a:ext uri="{9D8B030D-6E8A-4147-A177-3AD203B41FA5}">
                      <a16:colId xmlns:a16="http://schemas.microsoft.com/office/drawing/2014/main" val="2650916487"/>
                    </a:ext>
                  </a:extLst>
                </a:gridCol>
                <a:gridCol w="678071">
                  <a:extLst>
                    <a:ext uri="{9D8B030D-6E8A-4147-A177-3AD203B41FA5}">
                      <a16:colId xmlns:a16="http://schemas.microsoft.com/office/drawing/2014/main" val="2001051967"/>
                    </a:ext>
                  </a:extLst>
                </a:gridCol>
                <a:gridCol w="668441">
                  <a:extLst>
                    <a:ext uri="{9D8B030D-6E8A-4147-A177-3AD203B41FA5}">
                      <a16:colId xmlns:a16="http://schemas.microsoft.com/office/drawing/2014/main" val="3606739332"/>
                    </a:ext>
                  </a:extLst>
                </a:gridCol>
              </a:tblGrid>
              <a:tr h="535107">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4220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291993">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150,000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42205">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42205">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4220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42205">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4220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42205">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42205">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291993">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42205">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42205">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42205">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42205">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graphicFrame>
        <p:nvGraphicFramePr>
          <p:cNvPr id="5" name="Table 4">
            <a:extLst>
              <a:ext uri="{FF2B5EF4-FFF2-40B4-BE49-F238E27FC236}">
                <a16:creationId xmlns:a16="http://schemas.microsoft.com/office/drawing/2014/main" id="{E6500953-59CE-475D-B806-8D9FC6D4D8B6}"/>
              </a:ext>
            </a:extLst>
          </p:cNvPr>
          <p:cNvGraphicFramePr>
            <a:graphicFrameLocks noGrp="1"/>
          </p:cNvGraphicFramePr>
          <p:nvPr>
            <p:extLst>
              <p:ext uri="{D42A27DB-BD31-4B8C-83A1-F6EECF244321}">
                <p14:modId xmlns:p14="http://schemas.microsoft.com/office/powerpoint/2010/main" val="3154109975"/>
              </p:ext>
            </p:extLst>
          </p:nvPr>
        </p:nvGraphicFramePr>
        <p:xfrm>
          <a:off x="2911150" y="1601897"/>
          <a:ext cx="2932729" cy="3899803"/>
        </p:xfrm>
        <a:graphic>
          <a:graphicData uri="http://schemas.openxmlformats.org/drawingml/2006/table">
            <a:tbl>
              <a:tblPr firstRow="1" firstCol="1" bandRow="1"/>
              <a:tblGrid>
                <a:gridCol w="1417945">
                  <a:extLst>
                    <a:ext uri="{9D8B030D-6E8A-4147-A177-3AD203B41FA5}">
                      <a16:colId xmlns:a16="http://schemas.microsoft.com/office/drawing/2014/main" val="2382097715"/>
                    </a:ext>
                  </a:extLst>
                </a:gridCol>
                <a:gridCol w="741769">
                  <a:extLst>
                    <a:ext uri="{9D8B030D-6E8A-4147-A177-3AD203B41FA5}">
                      <a16:colId xmlns:a16="http://schemas.microsoft.com/office/drawing/2014/main" val="1970469984"/>
                    </a:ext>
                  </a:extLst>
                </a:gridCol>
                <a:gridCol w="773015">
                  <a:extLst>
                    <a:ext uri="{9D8B030D-6E8A-4147-A177-3AD203B41FA5}">
                      <a16:colId xmlns:a16="http://schemas.microsoft.com/office/drawing/2014/main" val="1580057298"/>
                    </a:ext>
                  </a:extLst>
                </a:gridCol>
              </a:tblGrid>
              <a:tr h="414781">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176619">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246261">
                <a:tc gridSpan="3">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176619">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3,000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60,000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176619">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6" name="Rectangle 5">
            <a:extLst>
              <a:ext uri="{FF2B5EF4-FFF2-40B4-BE49-F238E27FC236}">
                <a16:creationId xmlns:a16="http://schemas.microsoft.com/office/drawing/2014/main" id="{56370C7C-6A52-4DBE-829D-DA098790706C}"/>
              </a:ext>
            </a:extLst>
          </p:cNvPr>
          <p:cNvSpPr/>
          <p:nvPr/>
        </p:nvSpPr>
        <p:spPr>
          <a:xfrm>
            <a:off x="5918522" y="3429000"/>
            <a:ext cx="2988712" cy="15395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a:extLst>
              <a:ext uri="{FF2B5EF4-FFF2-40B4-BE49-F238E27FC236}">
                <a16:creationId xmlns:a16="http://schemas.microsoft.com/office/drawing/2014/main" id="{73FDCC7B-7025-456D-9D13-2CC618A56BA0}"/>
              </a:ext>
            </a:extLst>
          </p:cNvPr>
          <p:cNvSpPr/>
          <p:nvPr/>
        </p:nvSpPr>
        <p:spPr>
          <a:xfrm>
            <a:off x="2911150" y="2209799"/>
            <a:ext cx="2932729" cy="2441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417503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B996-B6D2-4B6B-98DB-B3BD26E1AB38}"/>
              </a:ext>
            </a:extLst>
          </p:cNvPr>
          <p:cNvSpPr>
            <a:spLocks noGrp="1"/>
          </p:cNvSpPr>
          <p:nvPr>
            <p:ph type="title"/>
          </p:nvPr>
        </p:nvSpPr>
        <p:spPr/>
        <p:txBody>
          <a:bodyPr/>
          <a:lstStyle/>
          <a:p>
            <a:r>
              <a:rPr lang="en-GB" dirty="0"/>
              <a:t>Activity 16 – Quick Practice Question</a:t>
            </a:r>
          </a:p>
        </p:txBody>
      </p:sp>
      <p:sp>
        <p:nvSpPr>
          <p:cNvPr id="3" name="Content Placeholder 2">
            <a:extLst>
              <a:ext uri="{FF2B5EF4-FFF2-40B4-BE49-F238E27FC236}">
                <a16:creationId xmlns:a16="http://schemas.microsoft.com/office/drawing/2014/main" id="{36888D60-9887-4B28-90F0-E876C1D02D80}"/>
              </a:ext>
            </a:extLst>
          </p:cNvPr>
          <p:cNvSpPr>
            <a:spLocks noGrp="1"/>
          </p:cNvSpPr>
          <p:nvPr>
            <p:ph idx="1"/>
          </p:nvPr>
        </p:nvSpPr>
        <p:spPr>
          <a:xfrm>
            <a:off x="628650" y="1825625"/>
            <a:ext cx="7750240" cy="4351338"/>
          </a:xfrm>
        </p:spPr>
        <p:txBody>
          <a:bodyPr/>
          <a:lstStyle/>
          <a:p>
            <a:r>
              <a:rPr lang="en-GB" dirty="0"/>
              <a:t>A small business called Reed Guitars wants to know its trade receivable days. They have told you that they have £40,000 in trade receivables and £70,000 in credit sales. </a:t>
            </a:r>
          </a:p>
          <a:p>
            <a:pPr marL="0" indent="0">
              <a:buNone/>
            </a:pPr>
            <a:endParaRPr lang="en-GB" dirty="0"/>
          </a:p>
          <a:p>
            <a:r>
              <a:rPr lang="en-GB" dirty="0"/>
              <a:t>Calculate their trade receivable days.</a:t>
            </a:r>
          </a:p>
          <a:p>
            <a:endParaRPr lang="en-GB" dirty="0"/>
          </a:p>
          <a:p>
            <a:r>
              <a:rPr lang="en-GB" dirty="0"/>
              <a:t>Help Reed Guitars by explaining what this figure you have calculated means.</a:t>
            </a:r>
          </a:p>
        </p:txBody>
      </p:sp>
    </p:spTree>
    <p:extLst>
      <p:ext uri="{BB962C8B-B14F-4D97-AF65-F5344CB8AC3E}">
        <p14:creationId xmlns:p14="http://schemas.microsoft.com/office/powerpoint/2010/main" val="7270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Trade Payable Days</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     Trade payable	</a:t>
            </a:r>
          </a:p>
          <a:p>
            <a:pPr marL="0" indent="0">
              <a:buNone/>
            </a:pPr>
            <a:r>
              <a:rPr lang="en-GB" dirty="0"/>
              <a:t>   credit purchases		x 365</a:t>
            </a:r>
          </a:p>
          <a:p>
            <a:pPr marL="0" indent="0">
              <a:buNone/>
            </a:pPr>
            <a:endParaRPr lang="en-GB" dirty="0"/>
          </a:p>
          <a:p>
            <a:pPr marL="0" indent="0">
              <a:buNone/>
            </a:pPr>
            <a:r>
              <a:rPr lang="en-GB" dirty="0"/>
              <a:t>This measures how long it takes a business to pay for the goods or services bought on credit.</a:t>
            </a:r>
          </a:p>
          <a:p>
            <a:pPr marL="0" indent="0">
              <a:buNone/>
            </a:pPr>
            <a:endParaRPr lang="en-GB" dirty="0"/>
          </a:p>
          <a:p>
            <a:pPr marL="0" indent="0">
              <a:buNone/>
            </a:pPr>
            <a:r>
              <a:rPr lang="en-GB" dirty="0"/>
              <a:t>As with trade receivable days, the answer  for trade payable days is displayed as days and is why the answer is multiplied by 365 as this represents the days in a year.</a:t>
            </a:r>
          </a:p>
          <a:p>
            <a:pPr marL="0" indent="0">
              <a:buNone/>
            </a:pPr>
            <a:endParaRPr lang="en-GB" dirty="0"/>
          </a:p>
          <a:p>
            <a:pPr marL="0" indent="0">
              <a:buNone/>
            </a:pPr>
            <a:r>
              <a:rPr lang="en-GB" b="1" dirty="0"/>
              <a:t>IMPORTANT: </a:t>
            </a:r>
            <a:r>
              <a:rPr lang="en-GB" dirty="0"/>
              <a:t>If you don’t know the amount of purchases that were made on credit then it is acceptable to use the purchases figure on a statement of comprehensive income.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2303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C05E-5CCB-4F87-ADC9-621E05A829D3}"/>
              </a:ext>
            </a:extLst>
          </p:cNvPr>
          <p:cNvSpPr>
            <a:spLocks noGrp="1"/>
          </p:cNvSpPr>
          <p:nvPr>
            <p:ph type="title"/>
          </p:nvPr>
        </p:nvSpPr>
        <p:spPr/>
        <p:txBody>
          <a:bodyPr/>
          <a:lstStyle/>
          <a:p>
            <a:r>
              <a:rPr lang="en-GB" dirty="0"/>
              <a:t>What Does Trade Payable Days Show?</a:t>
            </a:r>
          </a:p>
        </p:txBody>
      </p:sp>
      <p:sp>
        <p:nvSpPr>
          <p:cNvPr id="3" name="Content Placeholder 2">
            <a:extLst>
              <a:ext uri="{FF2B5EF4-FFF2-40B4-BE49-F238E27FC236}">
                <a16:creationId xmlns:a16="http://schemas.microsoft.com/office/drawing/2014/main" id="{6B4F0828-69CC-40C8-B886-2BE3401D149D}"/>
              </a:ext>
            </a:extLst>
          </p:cNvPr>
          <p:cNvSpPr>
            <a:spLocks noGrp="1"/>
          </p:cNvSpPr>
          <p:nvPr>
            <p:ph idx="1"/>
          </p:nvPr>
        </p:nvSpPr>
        <p:spPr>
          <a:xfrm>
            <a:off x="628650" y="1993576"/>
            <a:ext cx="7886700" cy="4351338"/>
          </a:xfrm>
        </p:spPr>
        <p:txBody>
          <a:bodyPr>
            <a:normAutofit fontScale="70000" lnSpcReduction="20000"/>
          </a:bodyPr>
          <a:lstStyle/>
          <a:p>
            <a:r>
              <a:rPr lang="en-GB" dirty="0"/>
              <a:t>This ratio measures the average amount of days it takes for the business to pay creditors for the goods or services it has received.</a:t>
            </a:r>
          </a:p>
          <a:p>
            <a:endParaRPr lang="en-GB" dirty="0"/>
          </a:p>
          <a:p>
            <a:r>
              <a:rPr lang="en-GB" dirty="0"/>
              <a:t>The answer is expressed as a number of days as this shows how the average amount of days it takes the business to pay.</a:t>
            </a:r>
          </a:p>
          <a:p>
            <a:pPr marL="0" indent="0">
              <a:buNone/>
            </a:pPr>
            <a:endParaRPr lang="en-GB" dirty="0"/>
          </a:p>
          <a:p>
            <a:r>
              <a:rPr lang="en-GB" dirty="0"/>
              <a:t>This figure is usually compared with the trade receivable days and the business will want to receive the money it is owed quicker than paying the money it owes. This will positively impact cash flow.</a:t>
            </a:r>
          </a:p>
          <a:p>
            <a:endParaRPr lang="en-GB" dirty="0"/>
          </a:p>
          <a:p>
            <a:r>
              <a:rPr lang="en-GB" dirty="0"/>
              <a:t>A lot of business provide other businesses with 30 day credit terms.</a:t>
            </a:r>
          </a:p>
        </p:txBody>
      </p:sp>
    </p:spTree>
    <p:extLst>
      <p:ext uri="{BB962C8B-B14F-4D97-AF65-F5344CB8AC3E}">
        <p14:creationId xmlns:p14="http://schemas.microsoft.com/office/powerpoint/2010/main" val="32975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4E7E-3E73-40A6-AC11-191600538B14}"/>
              </a:ext>
            </a:extLst>
          </p:cNvPr>
          <p:cNvSpPr>
            <a:spLocks noGrp="1"/>
          </p:cNvSpPr>
          <p:nvPr>
            <p:ph type="title"/>
          </p:nvPr>
        </p:nvSpPr>
        <p:spPr>
          <a:xfrm>
            <a:off x="628650" y="83471"/>
            <a:ext cx="7886700" cy="1631625"/>
          </a:xfrm>
        </p:spPr>
        <p:txBody>
          <a:bodyPr>
            <a:normAutofit/>
          </a:bodyPr>
          <a:lstStyle/>
          <a:p>
            <a:r>
              <a:rPr lang="en-GB" dirty="0"/>
              <a:t>Trade Payable Days on Financial Statements</a:t>
            </a:r>
          </a:p>
        </p:txBody>
      </p:sp>
      <p:sp>
        <p:nvSpPr>
          <p:cNvPr id="3" name="Content Placeholder 2">
            <a:extLst>
              <a:ext uri="{FF2B5EF4-FFF2-40B4-BE49-F238E27FC236}">
                <a16:creationId xmlns:a16="http://schemas.microsoft.com/office/drawing/2014/main" id="{478A6A89-2F7E-46E5-95B5-872E3EB45489}"/>
              </a:ext>
            </a:extLst>
          </p:cNvPr>
          <p:cNvSpPr>
            <a:spLocks noGrp="1"/>
          </p:cNvSpPr>
          <p:nvPr>
            <p:ph idx="1"/>
          </p:nvPr>
        </p:nvSpPr>
        <p:spPr>
          <a:xfrm>
            <a:off x="149088" y="1601897"/>
            <a:ext cx="2687420" cy="4575066"/>
          </a:xfrm>
        </p:spPr>
        <p:txBody>
          <a:bodyPr>
            <a:normAutofit/>
          </a:bodyPr>
          <a:lstStyle/>
          <a:p>
            <a:pPr marL="0" indent="0">
              <a:buNone/>
            </a:pPr>
            <a:r>
              <a:rPr lang="en-GB" sz="2000" u="sng" dirty="0"/>
              <a:t>Trade payables</a:t>
            </a:r>
          </a:p>
          <a:p>
            <a:pPr marL="0" indent="0">
              <a:buNone/>
            </a:pPr>
            <a:r>
              <a:rPr lang="en-GB" sz="2000" dirty="0"/>
              <a:t>credit purchases x365</a:t>
            </a:r>
          </a:p>
          <a:p>
            <a:pPr marL="0" indent="0">
              <a:buNone/>
            </a:pPr>
            <a:endParaRPr lang="en-GB" sz="2000" dirty="0"/>
          </a:p>
          <a:p>
            <a:pPr marL="0" indent="0">
              <a:buNone/>
            </a:pPr>
            <a:r>
              <a:rPr lang="en-GB" sz="2000" u="sng" dirty="0"/>
              <a:t>13,000  </a:t>
            </a:r>
          </a:p>
          <a:p>
            <a:pPr marL="0" indent="0">
              <a:buNone/>
            </a:pPr>
            <a:r>
              <a:rPr lang="en-GB" sz="2000" dirty="0"/>
              <a:t>18,000    x 365</a:t>
            </a:r>
          </a:p>
          <a:p>
            <a:pPr marL="0" indent="0">
              <a:buNone/>
            </a:pPr>
            <a:endParaRPr lang="en-GB" sz="2000" dirty="0"/>
          </a:p>
          <a:p>
            <a:pPr marL="0" indent="0">
              <a:buNone/>
            </a:pPr>
            <a:r>
              <a:rPr lang="en-GB" sz="2000" dirty="0"/>
              <a:t>= 263.6 days</a:t>
            </a:r>
          </a:p>
        </p:txBody>
      </p:sp>
      <p:graphicFrame>
        <p:nvGraphicFramePr>
          <p:cNvPr id="4" name="Table 3">
            <a:extLst>
              <a:ext uri="{FF2B5EF4-FFF2-40B4-BE49-F238E27FC236}">
                <a16:creationId xmlns:a16="http://schemas.microsoft.com/office/drawing/2014/main" id="{CFFC76F9-4A6D-42A9-A3C4-20B83C92B400}"/>
              </a:ext>
            </a:extLst>
          </p:cNvPr>
          <p:cNvGraphicFramePr>
            <a:graphicFrameLocks noGrp="1"/>
          </p:cNvGraphicFramePr>
          <p:nvPr/>
        </p:nvGraphicFramePr>
        <p:xfrm>
          <a:off x="5918522" y="1601897"/>
          <a:ext cx="2988712" cy="4942078"/>
        </p:xfrm>
        <a:graphic>
          <a:graphicData uri="http://schemas.openxmlformats.org/drawingml/2006/table">
            <a:tbl>
              <a:tblPr firstRow="1" firstCol="1" bandRow="1"/>
              <a:tblGrid>
                <a:gridCol w="1126851">
                  <a:extLst>
                    <a:ext uri="{9D8B030D-6E8A-4147-A177-3AD203B41FA5}">
                      <a16:colId xmlns:a16="http://schemas.microsoft.com/office/drawing/2014/main" val="2931614046"/>
                    </a:ext>
                  </a:extLst>
                </a:gridCol>
                <a:gridCol w="515349">
                  <a:extLst>
                    <a:ext uri="{9D8B030D-6E8A-4147-A177-3AD203B41FA5}">
                      <a16:colId xmlns:a16="http://schemas.microsoft.com/office/drawing/2014/main" val="2650916487"/>
                    </a:ext>
                  </a:extLst>
                </a:gridCol>
                <a:gridCol w="678071">
                  <a:extLst>
                    <a:ext uri="{9D8B030D-6E8A-4147-A177-3AD203B41FA5}">
                      <a16:colId xmlns:a16="http://schemas.microsoft.com/office/drawing/2014/main" val="2001051967"/>
                    </a:ext>
                  </a:extLst>
                </a:gridCol>
                <a:gridCol w="668441">
                  <a:extLst>
                    <a:ext uri="{9D8B030D-6E8A-4147-A177-3AD203B41FA5}">
                      <a16:colId xmlns:a16="http://schemas.microsoft.com/office/drawing/2014/main" val="3606739332"/>
                    </a:ext>
                  </a:extLst>
                </a:gridCol>
              </a:tblGrid>
              <a:tr h="535107">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Cost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Depreciation</a:t>
                      </a:r>
                      <a:endParaRPr lang="en-GB" sz="9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Carrying Amount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895464"/>
                  </a:ext>
                </a:extLst>
              </a:tr>
              <a:tr h="14220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38565"/>
                  </a:ext>
                </a:extLst>
              </a:tr>
              <a:tr h="291993">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Premises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150,000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140,000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186374"/>
                  </a:ext>
                </a:extLst>
              </a:tr>
              <a:tr h="142205">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Vehicles</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35835"/>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Equipment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18,000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14,000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54705"/>
                  </a:ext>
                </a:extLst>
              </a:tr>
              <a:tr h="142205">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21079"/>
                  </a:ext>
                </a:extLst>
              </a:tr>
              <a:tr h="14220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Current Assets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61114"/>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Inventory</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6300"/>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receivables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19966"/>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at bank</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141512"/>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Cash in hand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46546"/>
                  </a:ext>
                </a:extLst>
              </a:tr>
              <a:tr h="142205">
                <a:tc gridSpan="4">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44,000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259706"/>
                  </a:ext>
                </a:extLst>
              </a:tr>
              <a:tr h="142205">
                <a:tc gridSpan="4">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Less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pP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5142"/>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Trade payables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13,000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038127"/>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Overdraft</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2,000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890258"/>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a:effectLst/>
                          <a:latin typeface="Arial" panose="020B0604020202020204" pitchFamily="34" charset="0"/>
                          <a:ea typeface="Calibri" panose="020F0502020204030204" pitchFamily="34" charset="0"/>
                          <a:cs typeface="Arial" panose="020B0604020202020204" pitchFamily="34" charset="0"/>
                        </a:rPr>
                        <a:t>15,000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2192"/>
                  </a:ext>
                </a:extLst>
              </a:tr>
              <a:tr h="142205">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Working capital</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29,000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40827"/>
                  </a:ext>
                </a:extLst>
              </a:tr>
              <a:tr h="142205">
                <a:tc gridSpan="4">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435450"/>
                  </a:ext>
                </a:extLst>
              </a:tr>
              <a:tr h="291993">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Non – current liabilities</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85899"/>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Bank loan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65,000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40304"/>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Net assets</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71063"/>
                  </a:ext>
                </a:extLst>
              </a:tr>
              <a:tr h="142205">
                <a:tc gridSpan="4">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pPr algn="r">
                        <a:lnSpc>
                          <a:spcPct val="107000"/>
                        </a:lnSpc>
                        <a:spcAft>
                          <a:spcPts val="800"/>
                        </a:spcAft>
                      </a:pP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01304"/>
                  </a:ext>
                </a:extLst>
              </a:tr>
              <a:tr h="142205">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Financed by</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19265"/>
                  </a:ext>
                </a:extLst>
              </a:tr>
              <a:tr h="142205">
                <a:tc>
                  <a:txBody>
                    <a:bodyPr/>
                    <a:lstStyle/>
                    <a:p>
                      <a:pP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Capital</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85,000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70614"/>
                  </a:ext>
                </a:extLst>
              </a:tr>
              <a:tr h="142205">
                <a:tc>
                  <a:txBody>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Retained profit</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48,000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03259"/>
                  </a:ext>
                </a:extLst>
              </a:tr>
              <a:tr h="142205">
                <a:tc>
                  <a:txBody>
                    <a:bodyPr/>
                    <a:lstStyle/>
                    <a:p>
                      <a:pP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Capital employed</a:t>
                      </a:r>
                      <a:endParaRPr lang="en-GB" sz="900" b="1"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a:effectLst/>
                          <a:latin typeface="Arial" panose="020B0604020202020204" pitchFamily="34" charset="0"/>
                          <a:ea typeface="Calibri" panose="020F0502020204030204" pitchFamily="34" charset="0"/>
                          <a:cs typeface="Arial" panose="020B0604020202020204" pitchFamily="34" charset="0"/>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000" b="1" dirty="0">
                          <a:effectLst/>
                          <a:latin typeface="Arial" panose="020B0604020202020204" pitchFamily="34" charset="0"/>
                          <a:ea typeface="Calibri" panose="020F0502020204030204" pitchFamily="34" charset="0"/>
                          <a:cs typeface="Arial" panose="020B0604020202020204" pitchFamily="34" charset="0"/>
                        </a:rPr>
                        <a:t>133,000</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8173" marR="5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26216"/>
                  </a:ext>
                </a:extLst>
              </a:tr>
            </a:tbl>
          </a:graphicData>
        </a:graphic>
      </p:graphicFrame>
      <p:graphicFrame>
        <p:nvGraphicFramePr>
          <p:cNvPr id="5" name="Table 4">
            <a:extLst>
              <a:ext uri="{FF2B5EF4-FFF2-40B4-BE49-F238E27FC236}">
                <a16:creationId xmlns:a16="http://schemas.microsoft.com/office/drawing/2014/main" id="{E6500953-59CE-475D-B806-8D9FC6D4D8B6}"/>
              </a:ext>
            </a:extLst>
          </p:cNvPr>
          <p:cNvGraphicFramePr>
            <a:graphicFrameLocks noGrp="1"/>
          </p:cNvGraphicFramePr>
          <p:nvPr/>
        </p:nvGraphicFramePr>
        <p:xfrm>
          <a:off x="2911150" y="1601897"/>
          <a:ext cx="2932729" cy="3899803"/>
        </p:xfrm>
        <a:graphic>
          <a:graphicData uri="http://schemas.openxmlformats.org/drawingml/2006/table">
            <a:tbl>
              <a:tblPr firstRow="1" firstCol="1" bandRow="1"/>
              <a:tblGrid>
                <a:gridCol w="1417945">
                  <a:extLst>
                    <a:ext uri="{9D8B030D-6E8A-4147-A177-3AD203B41FA5}">
                      <a16:colId xmlns:a16="http://schemas.microsoft.com/office/drawing/2014/main" val="2382097715"/>
                    </a:ext>
                  </a:extLst>
                </a:gridCol>
                <a:gridCol w="741769">
                  <a:extLst>
                    <a:ext uri="{9D8B030D-6E8A-4147-A177-3AD203B41FA5}">
                      <a16:colId xmlns:a16="http://schemas.microsoft.com/office/drawing/2014/main" val="1970469984"/>
                    </a:ext>
                  </a:extLst>
                </a:gridCol>
                <a:gridCol w="773015">
                  <a:extLst>
                    <a:ext uri="{9D8B030D-6E8A-4147-A177-3AD203B41FA5}">
                      <a16:colId xmlns:a16="http://schemas.microsoft.com/office/drawing/2014/main" val="1580057298"/>
                    </a:ext>
                  </a:extLst>
                </a:gridCol>
              </a:tblGrid>
              <a:tr h="414781">
                <a:tc gridSpan="3">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Statement of Comprehensive Income year end April 2020</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2234959"/>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112051"/>
                  </a:ext>
                </a:extLst>
              </a:tr>
              <a:tr h="176619">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Sales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100,000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90155"/>
                  </a:ext>
                </a:extLst>
              </a:tr>
              <a:tr h="246261">
                <a:tc gridSpan="3">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Less cost of goods sold</a:t>
                      </a:r>
                      <a:endParaRPr lang="en-GB" sz="1600" b="0" i="0" u="none" strike="noStrike" dirty="0">
                        <a:effectLst/>
                        <a:latin typeface="Arial" panose="020B0604020202020204" pitchFamily="34" charset="0"/>
                      </a:endParaRPr>
                    </a:p>
                  </a:txBody>
                  <a:tcPr marL="82753" marR="82753" marT="41376" marB="413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319045"/>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Opening inventory</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157"/>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Purchases</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18,000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81615"/>
                  </a:ext>
                </a:extLst>
              </a:tr>
              <a:tr h="176619">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Closing inventory</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263107"/>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dirty="0">
                          <a:effectLst/>
                          <a:latin typeface="Arial" panose="020B0604020202020204" pitchFamily="34" charset="0"/>
                          <a:ea typeface="Calibri" panose="020F0502020204030204" pitchFamily="34" charset="0"/>
                          <a:cs typeface="Arial" panose="020B0604020202020204" pitchFamily="34" charset="0"/>
                        </a:rPr>
                        <a:t>25,000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41004"/>
                  </a:ext>
                </a:extLst>
              </a:tr>
              <a:tr h="176619">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Gross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75,000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086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Less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77167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Rent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407727"/>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Salaries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20,000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057644"/>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Advertising</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3,000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14090"/>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Business rates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5,000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589362"/>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Distribution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12,000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78741"/>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Depreciation</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8,000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83110"/>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Total expenses</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60,000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591341"/>
                  </a:ext>
                </a:extLst>
              </a:tr>
              <a:tr h="176619">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Revenue Income</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0" i="0" u="none" strike="noStrike">
                          <a:effectLst/>
                          <a:latin typeface="Arial" panose="020B0604020202020204" pitchFamily="34" charset="0"/>
                          <a:ea typeface="Calibri" panose="020F0502020204030204" pitchFamily="34" charset="0"/>
                          <a:cs typeface="Arial" panose="020B0604020202020204" pitchFamily="34" charset="0"/>
                        </a:rPr>
                        <a:t>0</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977638"/>
                  </a:ext>
                </a:extLst>
              </a:tr>
              <a:tr h="176619">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Net profit</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a:effectLst/>
                          <a:latin typeface="Arial" panose="020B0604020202020204" pitchFamily="34" charset="0"/>
                          <a:ea typeface="Calibri" panose="020F0502020204030204" pitchFamily="34" charset="0"/>
                          <a:cs typeface="Arial" panose="020B0604020202020204" pitchFamily="34" charset="0"/>
                        </a:rPr>
                        <a:t> </a:t>
                      </a:r>
                      <a:endParaRPr lang="en-GB" sz="1600" b="0" i="0" u="none" strike="noStrike">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tabLst>
                          <a:tab pos="1323975" algn="l"/>
                        </a:tabLst>
                      </a:pPr>
                      <a:r>
                        <a:rPr lang="en-GB" sz="1100" b="1" i="0" u="none" strike="noStrike" dirty="0">
                          <a:effectLst/>
                          <a:latin typeface="Arial" panose="020B0604020202020204" pitchFamily="34" charset="0"/>
                          <a:ea typeface="Calibri" panose="020F0502020204030204" pitchFamily="34" charset="0"/>
                          <a:cs typeface="Arial" panose="020B0604020202020204" pitchFamily="34" charset="0"/>
                        </a:rPr>
                        <a:t>15,000</a:t>
                      </a:r>
                      <a:endParaRPr lang="en-GB" sz="1600" b="0" i="0" u="none" strike="noStrike" dirty="0">
                        <a:effectLst/>
                        <a:latin typeface="Arial" panose="020B0604020202020204" pitchFamily="34" charset="0"/>
                      </a:endParaRPr>
                    </a:p>
                  </a:txBody>
                  <a:tcPr marL="62065" marR="62065" marT="8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254988"/>
                  </a:ext>
                </a:extLst>
              </a:tr>
            </a:tbl>
          </a:graphicData>
        </a:graphic>
      </p:graphicFrame>
      <p:sp>
        <p:nvSpPr>
          <p:cNvPr id="6" name="Rectangle 5">
            <a:extLst>
              <a:ext uri="{FF2B5EF4-FFF2-40B4-BE49-F238E27FC236}">
                <a16:creationId xmlns:a16="http://schemas.microsoft.com/office/drawing/2014/main" id="{56370C7C-6A52-4DBE-829D-DA098790706C}"/>
              </a:ext>
            </a:extLst>
          </p:cNvPr>
          <p:cNvSpPr/>
          <p:nvPr/>
        </p:nvSpPr>
        <p:spPr>
          <a:xfrm>
            <a:off x="5918522" y="4194111"/>
            <a:ext cx="2988712" cy="19127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 name="Rectangle 6">
            <a:extLst>
              <a:ext uri="{FF2B5EF4-FFF2-40B4-BE49-F238E27FC236}">
                <a16:creationId xmlns:a16="http://schemas.microsoft.com/office/drawing/2014/main" id="{73FDCC7B-7025-456D-9D13-2CC618A56BA0}"/>
              </a:ext>
            </a:extLst>
          </p:cNvPr>
          <p:cNvSpPr/>
          <p:nvPr/>
        </p:nvSpPr>
        <p:spPr>
          <a:xfrm>
            <a:off x="2911150" y="2840302"/>
            <a:ext cx="2932729" cy="2441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6255247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B996-B6D2-4B6B-98DB-B3BD26E1AB38}"/>
              </a:ext>
            </a:extLst>
          </p:cNvPr>
          <p:cNvSpPr>
            <a:spLocks noGrp="1"/>
          </p:cNvSpPr>
          <p:nvPr>
            <p:ph type="title"/>
          </p:nvPr>
        </p:nvSpPr>
        <p:spPr/>
        <p:txBody>
          <a:bodyPr/>
          <a:lstStyle/>
          <a:p>
            <a:r>
              <a:rPr lang="en-GB" dirty="0"/>
              <a:t>Activity 16 continued – Quick Practice Question</a:t>
            </a:r>
          </a:p>
        </p:txBody>
      </p:sp>
      <p:sp>
        <p:nvSpPr>
          <p:cNvPr id="3" name="Content Placeholder 2">
            <a:extLst>
              <a:ext uri="{FF2B5EF4-FFF2-40B4-BE49-F238E27FC236}">
                <a16:creationId xmlns:a16="http://schemas.microsoft.com/office/drawing/2014/main" id="{36888D60-9887-4B28-90F0-E876C1D02D80}"/>
              </a:ext>
            </a:extLst>
          </p:cNvPr>
          <p:cNvSpPr>
            <a:spLocks noGrp="1"/>
          </p:cNvSpPr>
          <p:nvPr>
            <p:ph idx="1"/>
          </p:nvPr>
        </p:nvSpPr>
        <p:spPr>
          <a:xfrm>
            <a:off x="628650" y="1825625"/>
            <a:ext cx="7886700" cy="4351338"/>
          </a:xfrm>
        </p:spPr>
        <p:txBody>
          <a:bodyPr>
            <a:normAutofit fontScale="85000" lnSpcReduction="20000"/>
          </a:bodyPr>
          <a:lstStyle/>
          <a:p>
            <a:pPr marL="0" indent="0">
              <a:buNone/>
            </a:pPr>
            <a:r>
              <a:rPr lang="en-GB" dirty="0"/>
              <a:t>Reed Guitars were really happy with what you told them about their receivable days that they want you to:</a:t>
            </a:r>
          </a:p>
          <a:p>
            <a:pPr marL="0" indent="0">
              <a:buNone/>
            </a:pPr>
            <a:endParaRPr lang="en-GB" dirty="0"/>
          </a:p>
          <a:p>
            <a:r>
              <a:rPr lang="en-GB" dirty="0"/>
              <a:t>Calculate their trade payable days and explain the figure to them</a:t>
            </a:r>
          </a:p>
          <a:p>
            <a:endParaRPr lang="en-GB" dirty="0"/>
          </a:p>
          <a:p>
            <a:r>
              <a:rPr lang="en-GB" dirty="0"/>
              <a:t>Compare their trade receivable days and payable days so they understand what this means for the business financially.</a:t>
            </a:r>
          </a:p>
          <a:p>
            <a:pPr marL="0" indent="0">
              <a:buNone/>
            </a:pPr>
            <a:endParaRPr lang="en-GB" dirty="0"/>
          </a:p>
          <a:p>
            <a:pPr marL="0" indent="0">
              <a:buNone/>
            </a:pPr>
            <a:r>
              <a:rPr lang="en-GB" dirty="0"/>
              <a:t>They have trade payables of £4,000 and credit purchases of £60,000. </a:t>
            </a:r>
          </a:p>
        </p:txBody>
      </p:sp>
    </p:spTree>
    <p:extLst>
      <p:ext uri="{BB962C8B-B14F-4D97-AF65-F5344CB8AC3E}">
        <p14:creationId xmlns:p14="http://schemas.microsoft.com/office/powerpoint/2010/main" val="28903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3A4627-6FC5-43FD-A3ED-C2342332D26C}"/>
</file>

<file path=customXml/itemProps2.xml><?xml version="1.0" encoding="utf-8"?>
<ds:datastoreItem xmlns:ds="http://schemas.openxmlformats.org/officeDocument/2006/customXml" ds:itemID="{11989846-9BBB-436F-8DF5-B25C35D504DB}"/>
</file>

<file path=customXml/itemProps3.xml><?xml version="1.0" encoding="utf-8"?>
<ds:datastoreItem xmlns:ds="http://schemas.openxmlformats.org/officeDocument/2006/customXml" ds:itemID="{14488812-E74D-4C1C-A4D7-180BDEB76416}"/>
</file>

<file path=docProps/app.xml><?xml version="1.0" encoding="utf-8"?>
<Properties xmlns="http://schemas.openxmlformats.org/officeDocument/2006/extended-properties" xmlns:vt="http://schemas.openxmlformats.org/officeDocument/2006/docPropsVTypes">
  <TotalTime>0</TotalTime>
  <Words>9134</Words>
  <Application>Microsoft Office PowerPoint</Application>
  <PresentationFormat>On-screen Show (4:3)</PresentationFormat>
  <Paragraphs>2431</Paragraphs>
  <Slides>118</Slides>
  <Notes>14</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118</vt:i4>
      </vt:variant>
    </vt:vector>
  </HeadingPairs>
  <TitlesOfParts>
    <vt:vector size="127" baseType="lpstr">
      <vt:lpstr>Arial</vt:lpstr>
      <vt:lpstr>Arial</vt:lpstr>
      <vt:lpstr>Calibri</vt:lpstr>
      <vt:lpstr>Calibri Light</vt:lpstr>
      <vt:lpstr>Helvetica Neue</vt:lpstr>
      <vt:lpstr>SourceSansPro</vt:lpstr>
      <vt:lpstr>Times New Roman</vt:lpstr>
      <vt:lpstr>Verdana</vt:lpstr>
      <vt:lpstr>Office Theme</vt:lpstr>
      <vt:lpstr>Unit 3: Personal &amp; Business Finance</vt:lpstr>
      <vt:lpstr>Learning Outcome F</vt:lpstr>
      <vt:lpstr>Financial Documents</vt:lpstr>
      <vt:lpstr>Statement of Comprehensive Income</vt:lpstr>
      <vt:lpstr>What is a Statement of Comprehensive Income?</vt:lpstr>
      <vt:lpstr>Why is it used?</vt:lpstr>
      <vt:lpstr>Activity 1 – What is it &amp; Key Words.</vt:lpstr>
      <vt:lpstr>Statement of Comprehensive Income</vt:lpstr>
      <vt:lpstr>Key Terms</vt:lpstr>
      <vt:lpstr>Key Terms</vt:lpstr>
      <vt:lpstr>Key Terms</vt:lpstr>
      <vt:lpstr>Key Terms</vt:lpstr>
      <vt:lpstr>Calculating Profit &amp; Loss</vt:lpstr>
      <vt:lpstr>Activity 2 – Annotating &amp; Explaining Gross Profit</vt:lpstr>
      <vt:lpstr>How Gross Profit Looks on a Statement of Comprehensive Income</vt:lpstr>
      <vt:lpstr>How Gross Profit Looks on a Statement of Comprehensive Income</vt:lpstr>
      <vt:lpstr>Full Statement of Comprehensive Income</vt:lpstr>
      <vt:lpstr>Full Statement of Comprehensive Income</vt:lpstr>
      <vt:lpstr>Activity 3 – Full Statement of Comprehensive Income</vt:lpstr>
      <vt:lpstr>Using a Statement of Comprehensive Income</vt:lpstr>
      <vt:lpstr>Adjustment for Depreciation</vt:lpstr>
      <vt:lpstr>Depreciation</vt:lpstr>
      <vt:lpstr>Depreciation Key Terms</vt:lpstr>
      <vt:lpstr>Straight Line Depreciation</vt:lpstr>
      <vt:lpstr>Reducing Balance Depreciation</vt:lpstr>
      <vt:lpstr>Activity 4 – Calculating  Depreciation</vt:lpstr>
      <vt:lpstr>Adjustments for Prepayments, Accruals</vt:lpstr>
      <vt:lpstr>Interpretation, Analysis and Evaluation – Statement of Comprehensive Income</vt:lpstr>
      <vt:lpstr>Activity 5 – Analysing a Statement of Comprehensive Income</vt:lpstr>
      <vt:lpstr>F2 - Statement of Financial Position</vt:lpstr>
      <vt:lpstr>Purpose &amp; Use of a Statement of Financial Position</vt:lpstr>
      <vt:lpstr>Statement of Financial Position (Balance Sheet)</vt:lpstr>
      <vt:lpstr>Activity 6 – Statement of Financial Position Explained</vt:lpstr>
      <vt:lpstr>What a Statement of Financial Position looks like</vt:lpstr>
      <vt:lpstr>Tangible &amp; Non Tangible Non Current Assets</vt:lpstr>
      <vt:lpstr>Current Assets</vt:lpstr>
      <vt:lpstr>Next up is Current Liabilities</vt:lpstr>
      <vt:lpstr>Non - Current Liabilities &amp; Net Assets</vt:lpstr>
      <vt:lpstr>Last One… Capital Employed</vt:lpstr>
      <vt:lpstr>Adjustments for Depreciation</vt:lpstr>
      <vt:lpstr>Adjustments for Prepayments &amp; Accruals. </vt:lpstr>
      <vt:lpstr>Analysing a Statement of Financial Position</vt:lpstr>
      <vt:lpstr>Activity 7 – Interpreting &amp; Analysing a Statement of Financial Position</vt:lpstr>
      <vt:lpstr>Activity 7 – Statement Answers</vt:lpstr>
      <vt:lpstr>Activity 8 - Exam Question</vt:lpstr>
      <vt:lpstr>Activity 8 – Exam Answer</vt:lpstr>
      <vt:lpstr>F3 – Measuring Profitability</vt:lpstr>
      <vt:lpstr>Ratio Analysis</vt:lpstr>
      <vt:lpstr>Why is it important?</vt:lpstr>
      <vt:lpstr>Student Booklet</vt:lpstr>
      <vt:lpstr>Measuring Profitability</vt:lpstr>
      <vt:lpstr>Types of Profitability Ratio</vt:lpstr>
      <vt:lpstr>Gross Profit Margin</vt:lpstr>
      <vt:lpstr>What Does Gross Profit Margin Tell us?</vt:lpstr>
      <vt:lpstr>How Gross Profit Looks on A Statement of Comprehensive Income</vt:lpstr>
      <vt:lpstr>Activity 9 – Quick Practice</vt:lpstr>
      <vt:lpstr>Net Profit Margin</vt:lpstr>
      <vt:lpstr>What Does Net Profit Margin Tell us?</vt:lpstr>
      <vt:lpstr>How Net Profit Looks on A Statement of Comprehensive Income</vt:lpstr>
      <vt:lpstr>Activity 9 Continued – Quick Practice</vt:lpstr>
      <vt:lpstr>Activity 10 - Gross &amp; Net Profit Margin</vt:lpstr>
      <vt:lpstr>Activity 10 – Calculation Answers</vt:lpstr>
      <vt:lpstr>Mark-up</vt:lpstr>
      <vt:lpstr>What Does Mark-up Tell us?</vt:lpstr>
      <vt:lpstr>How Mark-up Looks on A Statement of Comprehensive Income</vt:lpstr>
      <vt:lpstr>Activity 11 – Quick Practice Question</vt:lpstr>
      <vt:lpstr>Return on Capital Employed (ROCE)</vt:lpstr>
      <vt:lpstr>What Does ROCE Tell us?</vt:lpstr>
      <vt:lpstr>How ROCE Looks on Financial Statements</vt:lpstr>
      <vt:lpstr>Activity 11 Continued – Quick Practice Question</vt:lpstr>
      <vt:lpstr>Interpret, Analyse &amp; Evaluate Profitability</vt:lpstr>
      <vt:lpstr>Activity 12 – Calculate, Interpret and Analyse Profitability Ratios</vt:lpstr>
      <vt:lpstr>Activity 12 – Calculation Answers</vt:lpstr>
      <vt:lpstr>F4 – Measuring Liquidity</vt:lpstr>
      <vt:lpstr>Why is Liquidity Important?</vt:lpstr>
      <vt:lpstr>Liquidity Ratios</vt:lpstr>
      <vt:lpstr>Current Ratio</vt:lpstr>
      <vt:lpstr>What Does the Current Ratio Show?</vt:lpstr>
      <vt:lpstr>Where to Find the Information for Current Ratio?</vt:lpstr>
      <vt:lpstr>Activity 13 – Quick Practice Question</vt:lpstr>
      <vt:lpstr>Liquid Capital Ratio</vt:lpstr>
      <vt:lpstr>What Does the Liquid Capital Ratio Tell us?</vt:lpstr>
      <vt:lpstr>Where to Find the Information for Liquid Capital Ratio?</vt:lpstr>
      <vt:lpstr>Activity 13 Continued – Quick Practice Question</vt:lpstr>
      <vt:lpstr>Activity 14 - Liquidity Video</vt:lpstr>
      <vt:lpstr>Activity 14 – Calculation Answers</vt:lpstr>
      <vt:lpstr>Interpret, analyse and evaluate liquidity</vt:lpstr>
      <vt:lpstr>Activity 15 – Calculate, Interpret and Analyse Liquidity Ratios </vt:lpstr>
      <vt:lpstr>Activity 15 – Calculation Answers</vt:lpstr>
      <vt:lpstr>F5 – Measuring Efficiency</vt:lpstr>
      <vt:lpstr>Measuring Efficiency</vt:lpstr>
      <vt:lpstr>Trade Receivable Days</vt:lpstr>
      <vt:lpstr>What Does Trade Receivable Days Show?</vt:lpstr>
      <vt:lpstr>Trade Receivable Days on Financial Statements</vt:lpstr>
      <vt:lpstr>Activity 16 – Quick Practice Question</vt:lpstr>
      <vt:lpstr>Trade Payable Days</vt:lpstr>
      <vt:lpstr>What Does Trade Payable Days Show?</vt:lpstr>
      <vt:lpstr>Trade Payable Days on Financial Statements</vt:lpstr>
      <vt:lpstr>Activity 16 continued – Quick Practice Question</vt:lpstr>
      <vt:lpstr>Inventory Turnover</vt:lpstr>
      <vt:lpstr>What Does Inventory Turnover Show?</vt:lpstr>
      <vt:lpstr>Inventory Turnover on Financial Statements</vt:lpstr>
      <vt:lpstr>Activity 16 continued – Quick Practice Question</vt:lpstr>
      <vt:lpstr>Activity 17 – Calculate, Interpret and Analyse Efficiency Ratios </vt:lpstr>
      <vt:lpstr>Activity 17 – Calculation Answers</vt:lpstr>
      <vt:lpstr>F6 – Limitations of Ratios</vt:lpstr>
      <vt:lpstr>Positives and Negatives of Using Ratio Analysis</vt:lpstr>
      <vt:lpstr>The Limitations</vt:lpstr>
      <vt:lpstr>Activity 18 – Profitability, Liquidity and Efficiency Ratios</vt:lpstr>
      <vt:lpstr>Activity 18 – Calculation Answers</vt:lpstr>
      <vt:lpstr>Activity 19 – Test Your Knowledge Learning Outcome F Kahoot</vt:lpstr>
      <vt:lpstr>Activity 20 – Word Scramble Learning Outcome F</vt:lpstr>
      <vt:lpstr>Word Scramble Answers</vt:lpstr>
      <vt:lpstr>Activity 21 – Word Search Learning Outcome F</vt:lpstr>
      <vt:lpstr>Word Search Answers</vt:lpstr>
      <vt:lpstr>Activity 22 – Ratios Crossword Learning Outcome F</vt:lpstr>
      <vt:lpstr>Crossword Answers</vt:lpstr>
      <vt:lpstr>Activity 23 – Personal and Business Finance Learning Outcome 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Personal &amp; Business Finance</dc:title>
  <dc:creator>Drew Chambers</dc:creator>
  <cp:lastModifiedBy>Drew Chambers</cp:lastModifiedBy>
  <cp:revision>91</cp:revision>
  <dcterms:created xsi:type="dcterms:W3CDTF">2020-12-14T07:28:20Z</dcterms:created>
  <dcterms:modified xsi:type="dcterms:W3CDTF">2021-03-02T12:34:41Z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