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5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68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8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37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39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6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19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6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31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92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592B-522D-4D54-A99C-EB41BBA75E43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15BA-8053-4C82-B2F6-D825D8906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98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229" t="20762" r="51215" b="9151"/>
          <a:stretch/>
        </p:blipFill>
        <p:spPr>
          <a:xfrm>
            <a:off x="2734408" y="0"/>
            <a:ext cx="688088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28439" y="597877"/>
            <a:ext cx="1650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Metabolic Cart 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Software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28439" y="1286116"/>
            <a:ext cx="1598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Video analysis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8439" y="1793879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GPS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6990" y="5375031"/>
            <a:ext cx="2240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Hyperbaric Chambers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36990" y="5931849"/>
            <a:ext cx="2427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Cryotherapy Chambers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29708" y="3935531"/>
            <a:ext cx="1651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VAR / Hawkeye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01626" y="435275"/>
            <a:ext cx="2075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Lightweight carbon fibre bike frames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1627" y="1516880"/>
            <a:ext cx="2075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Titanium Stem Guard Cricket helmets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29708" y="4728700"/>
            <a:ext cx="2071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On demand – catch-up TV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86454" y="1859711"/>
            <a:ext cx="1963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Wind tunnels for marginal gains in cycling</a:t>
            </a:r>
          </a:p>
        </p:txBody>
      </p:sp>
    </p:spTree>
    <p:extLst>
      <p:ext uri="{BB962C8B-B14F-4D97-AF65-F5344CB8AC3E}">
        <p14:creationId xmlns:p14="http://schemas.microsoft.com/office/powerpoint/2010/main" val="33637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Broad</dc:creator>
  <cp:lastModifiedBy>Kevin Broad</cp:lastModifiedBy>
  <cp:revision>2</cp:revision>
  <dcterms:created xsi:type="dcterms:W3CDTF">2022-07-04T13:12:52Z</dcterms:created>
  <dcterms:modified xsi:type="dcterms:W3CDTF">2022-07-04T13:24:14Z</dcterms:modified>
</cp:coreProperties>
</file>