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0" r:id="rId7"/>
    <p:sldId id="264" r:id="rId8"/>
    <p:sldId id="263" r:id="rId9"/>
    <p:sldId id="265" r:id="rId10"/>
    <p:sldId id="266" r:id="rId11"/>
    <p:sldId id="267" r:id="rId12"/>
    <p:sldId id="25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7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2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9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9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2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9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92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40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0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0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94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0B3E-B96E-46B3-9C63-EC53B28BAB2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BC8D-36E2-4472-9462-479A734CD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5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ZUCqajLNi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Sports Technology 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Marks / 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5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782" y="836180"/>
            <a:ext cx="11582400" cy="1325563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</a:pPr>
            <a:r>
              <a:rPr lang="en-GB" sz="3100" b="1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Q9 -</a:t>
            </a:r>
            <a:r>
              <a:rPr lang="en-GB" sz="31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</a:t>
            </a:r>
            <a:r>
              <a:rPr lang="en-GB" sz="3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 sports like cycling and swimming be negatively impacted by technological/material developments in speed suits which contribute to faster times? [1]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52945" y="2840182"/>
            <a:ext cx="5432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Accept any from: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Accusations cheating/ unfair 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Increased pressure to maintain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Many feel that sport should be about ‘natural ability’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7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1" y="365125"/>
            <a:ext cx="11665527" cy="1325563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Q10</a:t>
            </a:r>
            <a:r>
              <a:rPr lang="en-GB" u="sng" dirty="0" smtClean="0"/>
              <a:t> </a:t>
            </a:r>
            <a:r>
              <a:rPr lang="en-GB" dirty="0" smtClean="0"/>
              <a:t>- How </a:t>
            </a:r>
            <a:r>
              <a:rPr lang="en-GB" dirty="0"/>
              <a:t>might developments in surface technology contribute to increased grass-roots sports participation? [1]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5018" y="2992582"/>
            <a:ext cx="8577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Accept any from: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Can play more frequently/all-weather/all-seasons/less damage/maintenance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Better playing experience due to flatter/truer surface </a:t>
            </a:r>
            <a:r>
              <a:rPr lang="en-GB" dirty="0" err="1" smtClean="0"/>
              <a:t>eg</a:t>
            </a:r>
            <a:r>
              <a:rPr lang="en-GB" dirty="0" smtClean="0"/>
              <a:t> fewer bobbles/faster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5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57" y="2252208"/>
            <a:ext cx="11161486" cy="327773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Accept 4 benefits from:</a:t>
            </a:r>
          </a:p>
          <a:p>
            <a:pPr algn="l"/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en-GB" sz="4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n-GB" sz="43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conomic</a:t>
            </a:r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new jobs and skills, encouraging trade, inward investment and tourism</a:t>
            </a:r>
          </a:p>
          <a:p>
            <a:pPr algn="l"/>
            <a:r>
              <a:rPr lang="en-GB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GB" sz="4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Sporting</a:t>
            </a:r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continuing elite success, development of more sports facilities and encouraging participation in schools sports and wider</a:t>
            </a:r>
          </a:p>
          <a:p>
            <a:pPr algn="l"/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GB" sz="4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integration, national pride, inspiring others to volunteer and encouraging social change</a:t>
            </a:r>
          </a:p>
          <a:p>
            <a:pPr algn="l"/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GB" sz="4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Regeneration</a:t>
            </a:r>
            <a:r>
              <a:rPr lang="en-GB" sz="43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reuse of venues, new homes, improved transportation, in East London and at other sites across the UK.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7335" y="247809"/>
            <a:ext cx="1148666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Q11. State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ways in which UK society has benefitted from the ‘2012 Olympic legacy’ [4]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1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1404216"/>
            <a:ext cx="11665527" cy="1325563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Q12 -</a:t>
            </a:r>
            <a:r>
              <a:rPr lang="en-GB" dirty="0"/>
              <a:t>	Advancements in media technologies (</a:t>
            </a:r>
            <a:r>
              <a:rPr lang="en-GB" dirty="0" err="1"/>
              <a:t>eg</a:t>
            </a:r>
            <a:r>
              <a:rPr lang="en-GB" dirty="0"/>
              <a:t> satellite TV, social media) have allowed for bigger TV audiences.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List three ways in which sports are negatively affected by developments in media technologies? [3]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1100" y="4006094"/>
            <a:ext cx="79542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Any three from: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Lower live attendances/less atmosphere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Changes to traditional nature of the sport </a:t>
            </a:r>
            <a:r>
              <a:rPr lang="en-GB" dirty="0" err="1" smtClean="0"/>
              <a:t>eg</a:t>
            </a:r>
            <a:r>
              <a:rPr lang="en-GB" dirty="0" smtClean="0"/>
              <a:t> rule changes to suit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Contributes to armchair supporting/less participation in the 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Some fans cant afford it </a:t>
            </a:r>
            <a:r>
              <a:rPr lang="en-GB" dirty="0" err="1" smtClean="0"/>
              <a:t>eg</a:t>
            </a:r>
            <a:r>
              <a:rPr lang="en-GB" dirty="0" smtClean="0"/>
              <a:t> ‘pay-per-view’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Sports become reliant on media money/sports become too commercialised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Media coverage can create negative publicity </a:t>
            </a:r>
            <a:r>
              <a:rPr lang="en-GB" dirty="0" err="1" smtClean="0"/>
              <a:t>eg</a:t>
            </a:r>
            <a:r>
              <a:rPr lang="en-GB" dirty="0" smtClean="0"/>
              <a:t> when performers behave badly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Media intrusion into the lives of performers/pressure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Social media abuse/’trolling’/</a:t>
            </a:r>
            <a:r>
              <a:rPr lang="en-GB" dirty="0" err="1" smtClean="0"/>
              <a:t>eg</a:t>
            </a:r>
            <a:r>
              <a:rPr lang="en-GB" dirty="0" smtClean="0"/>
              <a:t> racism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2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782" y="8280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Q 13 - Metabolic </a:t>
            </a:r>
            <a:r>
              <a:rPr lang="en-GB" dirty="0"/>
              <a:t>Cart can be used to calculate REE. What does REE stand for? [1]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A.	Resting Energy Expenditure</a:t>
            </a:r>
          </a:p>
          <a:p>
            <a:pPr marL="0" indent="0">
              <a:buNone/>
            </a:pPr>
            <a:r>
              <a:rPr lang="en-GB" dirty="0"/>
              <a:t>B.	Rate of Excess Expiration</a:t>
            </a:r>
          </a:p>
          <a:p>
            <a:pPr marL="0" indent="0">
              <a:buNone/>
            </a:pPr>
            <a:r>
              <a:rPr lang="en-GB" dirty="0"/>
              <a:t>C.	Recovery at End of Exercise</a:t>
            </a:r>
          </a:p>
          <a:p>
            <a:pPr marL="0" indent="0">
              <a:buNone/>
            </a:pPr>
            <a:r>
              <a:rPr lang="en-GB" dirty="0"/>
              <a:t>D.	Respiratory Exercise Evaluation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3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1279525"/>
            <a:ext cx="11776363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b="1" u="sng" dirty="0" smtClean="0"/>
              <a:t>Q1</a:t>
            </a:r>
            <a:r>
              <a:rPr lang="en-GB" dirty="0" smtClean="0"/>
              <a:t> -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from video analysis tools is used to improve the sporting performance of those being filmed. List one other function of video analysis tools. [1]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7927" y="3560618"/>
            <a:ext cx="3216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 from: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Prevention of injury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Talent Identification/scouting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93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1279525"/>
            <a:ext cx="11776363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b="1" u="sng" dirty="0" smtClean="0"/>
              <a:t>Q2</a:t>
            </a:r>
            <a:r>
              <a:rPr lang="en-GB" dirty="0" smtClean="0"/>
              <a:t> -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‘Hawkeye’ has been used in Tennis with the aim of improving the accuracy of ‘IN’ and ‘OUT’ calls.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other technological device used to aid officiating in sport. [1]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7927" y="3560618"/>
            <a:ext cx="6218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any </a:t>
            </a:r>
            <a:r>
              <a:rPr kumimoji="0" lang="en-GB" sz="1800" b="0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named 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officiating system: 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err="1" smtClean="0">
                <a:solidFill>
                  <a:prstClr val="black"/>
                </a:solidFill>
                <a:latin typeface="Calibri" panose="020F0502020204030204"/>
              </a:rPr>
              <a:t>Eg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 VAR (Football), TMO (Rugby), DRS or </a:t>
            </a:r>
            <a:r>
              <a:rPr lang="en-GB" dirty="0" err="1" smtClean="0">
                <a:solidFill>
                  <a:prstClr val="black"/>
                </a:solidFill>
                <a:latin typeface="Calibri" panose="020F0502020204030204"/>
              </a:rPr>
              <a:t>Snickometer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 (Cricket) 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8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1279525"/>
            <a:ext cx="11776363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b="1" u="sng" dirty="0" smtClean="0"/>
              <a:t>Q3</a:t>
            </a:r>
            <a:r>
              <a:rPr lang="en-GB" dirty="0"/>
              <a:t> </a:t>
            </a:r>
            <a:r>
              <a:rPr lang="en-GB" dirty="0" smtClean="0"/>
              <a:t>-</a:t>
            </a:r>
            <a:r>
              <a:rPr lang="en-GB" dirty="0"/>
              <a:t>	List 3 drawbacks of using technology to help with officiating in sport. [3]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7927" y="3560618"/>
            <a:ext cx="105809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any 3 from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noProof="0" dirty="0" smtClean="0">
                <a:solidFill>
                  <a:prstClr val="black"/>
                </a:solidFill>
                <a:latin typeface="Calibri" panose="020F0502020204030204"/>
              </a:rPr>
              <a:t>Breaks in play caused by waiting for decision/review of video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Bad</a:t>
            </a:r>
            <a:r>
              <a:rPr lang="en-GB" noProof="0" dirty="0" smtClean="0">
                <a:solidFill>
                  <a:prstClr val="black"/>
                </a:solidFill>
                <a:latin typeface="Calibri" panose="020F0502020204030204"/>
              </a:rPr>
              <a:t> decisions can still be made/ conflicting camera angles lead to different decisions/slowing down footage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    </a:t>
            </a:r>
            <a:r>
              <a:rPr lang="en-GB" noProof="0" dirty="0" smtClean="0">
                <a:solidFill>
                  <a:prstClr val="black"/>
                </a:solidFill>
                <a:latin typeface="Calibri" panose="020F0502020204030204"/>
              </a:rPr>
              <a:t>can make tackles appear more violent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Undermines</a:t>
            </a:r>
            <a:r>
              <a:rPr kumimoji="0" lang="en-GB" sz="1800" b="0" i="0" u="none" strike="noStrike" kern="120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on-field referee/more pressure of ref to defer to video ref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noProof="0" dirty="0" smtClean="0">
                <a:solidFill>
                  <a:prstClr val="black"/>
                </a:solidFill>
                <a:latin typeface="Calibri" panose="020F0502020204030204"/>
              </a:rPr>
              <a:t>Can</a:t>
            </a:r>
            <a:r>
              <a:rPr lang="en-GB" noProof="0" dirty="0" smtClean="0">
                <a:solidFill>
                  <a:prstClr val="black"/>
                </a:solidFill>
                <a:latin typeface="Calibri" panose="020F0502020204030204"/>
              </a:rPr>
              <a:t> become over-reliant on the technology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Technology prone to malfunction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Removes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drama of human error/wrong decisions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9062" y="2235756"/>
            <a:ext cx="5601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PREMIER LEAGUE | VAR Eric </a:t>
            </a:r>
            <a:r>
              <a:rPr lang="en-US" dirty="0" err="1">
                <a:hlinkClick r:id="rId2"/>
              </a:rPr>
              <a:t>Bailly</a:t>
            </a:r>
            <a:r>
              <a:rPr lang="en-US" dirty="0">
                <a:hlinkClick r:id="rId2"/>
              </a:rPr>
              <a:t> - Foul or No? - YouTube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99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1279525"/>
            <a:ext cx="11776363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b="1" u="sng" dirty="0" smtClean="0"/>
              <a:t>Q4</a:t>
            </a:r>
            <a:r>
              <a:rPr lang="en-GB" dirty="0" smtClean="0"/>
              <a:t> -</a:t>
            </a:r>
            <a:r>
              <a:rPr lang="en-GB" dirty="0"/>
              <a:t>	</a:t>
            </a:r>
            <a:r>
              <a:rPr lang="en-GB" dirty="0" smtClean="0"/>
              <a:t>How </a:t>
            </a:r>
            <a:r>
              <a:rPr lang="en-GB" dirty="0"/>
              <a:t>does metabolic cart estimate indirect calorimetry? [1]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7927" y="3560618"/>
            <a:ext cx="6273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B.	Measurement of O2 consumption and CO2 production 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0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Q5</a:t>
            </a:r>
            <a:r>
              <a:rPr lang="en-GB" dirty="0"/>
              <a:t>.	State one way in which performance in disability sport has been improved by material technology. [1]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715491"/>
            <a:ext cx="10733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Accept any relevant example of material technology: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Eg</a:t>
            </a:r>
            <a:r>
              <a:rPr lang="en-GB" dirty="0" smtClean="0"/>
              <a:t> – development of lightweight/carbon T-frame racing wheelchairs has improved race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Eg</a:t>
            </a:r>
            <a:r>
              <a:rPr lang="en-GB" dirty="0" smtClean="0"/>
              <a:t> 2 – use of silicone in prosthetic limbs are more lightweight/durable/flexible so running style is more natural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63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Q6</a:t>
            </a:r>
            <a:r>
              <a:rPr lang="en-GB" u="sng" dirty="0"/>
              <a:t>.</a:t>
            </a:r>
            <a:r>
              <a:rPr lang="en-GB" dirty="0"/>
              <a:t>	Satellite position can affect the accuracy of data output from which of the following tools: [</a:t>
            </a:r>
            <a:r>
              <a:rPr lang="en-GB" dirty="0" smtClean="0"/>
              <a:t>1]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715491"/>
            <a:ext cx="9492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D - GPS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8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" y="994352"/>
            <a:ext cx="11610109" cy="435133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Q7</a:t>
            </a: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The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multi-stage fitness test is a running test used to estimate an athlete's VO2 max. Athletes must run from one line to another before a timed beep. Athletes must continue running back and forth, each time reaching the line before the next beep. The beeps get progressively faster and when a player can no longer run, the test is over and level is recorded.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coach makes a group of runners take part in a multi-stage fitness test. 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following factors reduces the validity of the test? [1</a:t>
            </a: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error may occur when the scores are written down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VO2 Max scores may be affected by a runner’s agility level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Runners may not be motivated to work maximally and so drop out before exhaustion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runners turn before reaching the line, so run less distance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26473" y="5638800"/>
            <a:ext cx="5061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All the other factors reduce the reliability of the test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u="sng" dirty="0" smtClean="0"/>
              <a:t>Q8.</a:t>
            </a:r>
            <a:r>
              <a:rPr lang="en-GB" dirty="0"/>
              <a:t>	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an example of qualitative data collection in sport [1]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0164" y="2507673"/>
            <a:ext cx="112195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any relevant example of subjective/opinion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err="1" smtClean="0">
                <a:solidFill>
                  <a:prstClr val="black"/>
                </a:solidFill>
                <a:latin typeface="Calibri" panose="020F0502020204030204"/>
              </a:rPr>
              <a:t>Eg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 sport psychologist asks athlete to suggest reasons for their anxiety/ coach gives opinion about strategy/or similar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90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891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Sports Technology Quiz</vt:lpstr>
      <vt:lpstr>Q1 - Data from video analysis tools is used to improve the sporting performance of those being filmed. List one other function of video analysis tools. [1] </vt:lpstr>
      <vt:lpstr>Q2 - ‘Hawkeye’ has been used in Tennis with the aim of improving the accuracy of ‘IN’ and ‘OUT’ calls. Name one other technological device used to aid officiating in sport. [1]  </vt:lpstr>
      <vt:lpstr>Q3 - List 3 drawbacks of using technology to help with officiating in sport. [3]  </vt:lpstr>
      <vt:lpstr>Q4 - How does metabolic cart estimate indirect calorimetry? [1]  </vt:lpstr>
      <vt:lpstr>Q5. State one way in which performance in disability sport has been improved by material technology. [1]</vt:lpstr>
      <vt:lpstr>Q6. Satellite position can affect the accuracy of data output from which of the following tools: [1]</vt:lpstr>
      <vt:lpstr>PowerPoint Presentation</vt:lpstr>
      <vt:lpstr>Q8. Give an example of qualitative data collection in sport [1] </vt:lpstr>
      <vt:lpstr>Q9 - How might sports like cycling and swimming be negatively impacted by technological/material developments in speed suits which contribute to faster times? [1] </vt:lpstr>
      <vt:lpstr>Q10 - How might developments in surface technology contribute to increased grass-roots sports participation? [1]</vt:lpstr>
      <vt:lpstr>PowerPoint Presentation</vt:lpstr>
      <vt:lpstr>Q12 - Advancements in media technologies (eg satellite TV, social media) have allowed for bigger TV audiences.   List three ways in which sports are negatively affected by developments in media technologies? [3]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LocalUser</dc:creator>
  <cp:lastModifiedBy>Kevin Broad</cp:lastModifiedBy>
  <cp:revision>14</cp:revision>
  <dcterms:created xsi:type="dcterms:W3CDTF">2020-06-08T12:52:18Z</dcterms:created>
  <dcterms:modified xsi:type="dcterms:W3CDTF">2022-06-06T11:12:03Z</dcterms:modified>
</cp:coreProperties>
</file>